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media/image12.jpg" ContentType="image/jpeg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256" r:id="rId2"/>
    <p:sldId id="259" r:id="rId3"/>
    <p:sldId id="257" r:id="rId4"/>
    <p:sldId id="273" r:id="rId5"/>
    <p:sldId id="325" r:id="rId6"/>
    <p:sldId id="258" r:id="rId7"/>
    <p:sldId id="337" r:id="rId8"/>
    <p:sldId id="261" r:id="rId9"/>
    <p:sldId id="323" r:id="rId10"/>
    <p:sldId id="276" r:id="rId11"/>
    <p:sldId id="277" r:id="rId12"/>
    <p:sldId id="326" r:id="rId13"/>
    <p:sldId id="278" r:id="rId14"/>
    <p:sldId id="333" r:id="rId15"/>
    <p:sldId id="331" r:id="rId16"/>
    <p:sldId id="280" r:id="rId17"/>
    <p:sldId id="334" r:id="rId18"/>
    <p:sldId id="281" r:id="rId19"/>
    <p:sldId id="282" r:id="rId20"/>
    <p:sldId id="288" r:id="rId21"/>
    <p:sldId id="336" r:id="rId22"/>
    <p:sldId id="332" r:id="rId23"/>
    <p:sldId id="279" r:id="rId24"/>
    <p:sldId id="294" r:id="rId25"/>
    <p:sldId id="335" r:id="rId26"/>
    <p:sldId id="296" r:id="rId27"/>
    <p:sldId id="324" r:id="rId28"/>
    <p:sldId id="298" r:id="rId29"/>
    <p:sldId id="305" r:id="rId30"/>
    <p:sldId id="311" r:id="rId31"/>
    <p:sldId id="317" r:id="rId32"/>
    <p:sldId id="267" r:id="rId33"/>
    <p:sldId id="328" r:id="rId34"/>
    <p:sldId id="329" r:id="rId35"/>
    <p:sldId id="304" r:id="rId36"/>
    <p:sldId id="327" r:id="rId37"/>
    <p:sldId id="330" r:id="rId38"/>
    <p:sldId id="322" r:id="rId39"/>
    <p:sldId id="270" r:id="rId40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3DA8"/>
    <a:srgbClr val="ECE9ED"/>
    <a:srgbClr val="6F19CD"/>
    <a:srgbClr val="786581"/>
    <a:srgbClr val="685A8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46" d="100"/>
          <a:sy n="46" d="100"/>
        </p:scale>
        <p:origin x="756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FB537-6902-4803-BC3E-7FAA4A212DF7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D06CF-4205-47DD-9E4A-0417B3E4F9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594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92a9bb486b_1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g292a9bb486b_1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137237" y="0"/>
            <a:ext cx="259715" cy="10287000"/>
          </a:xfrm>
          <a:custGeom>
            <a:avLst/>
            <a:gdLst/>
            <a:ahLst/>
            <a:cxnLst/>
            <a:rect l="l" t="t" r="r" b="b"/>
            <a:pathLst>
              <a:path w="259715" h="10287000">
                <a:moveTo>
                  <a:pt x="0" y="10286999"/>
                </a:moveTo>
                <a:lnTo>
                  <a:pt x="259662" y="10286999"/>
                </a:lnTo>
                <a:lnTo>
                  <a:pt x="259662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7D838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17396900" y="0"/>
            <a:ext cx="891540" cy="10287000"/>
          </a:xfrm>
          <a:custGeom>
            <a:avLst/>
            <a:gdLst/>
            <a:ahLst/>
            <a:cxnLst/>
            <a:rect l="l" t="t" r="r" b="b"/>
            <a:pathLst>
              <a:path w="891540" h="10287000">
                <a:moveTo>
                  <a:pt x="0" y="0"/>
                </a:moveTo>
                <a:lnTo>
                  <a:pt x="891099" y="0"/>
                </a:lnTo>
                <a:lnTo>
                  <a:pt x="891099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rgbClr val="D0BCB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g object 18"/>
          <p:cNvSpPr/>
          <p:nvPr/>
        </p:nvSpPr>
        <p:spPr>
          <a:xfrm>
            <a:off x="-2012" y="0"/>
            <a:ext cx="6734175" cy="10287000"/>
          </a:xfrm>
          <a:custGeom>
            <a:avLst/>
            <a:gdLst/>
            <a:ahLst/>
            <a:cxnLst/>
            <a:rect l="l" t="t" r="r" b="b"/>
            <a:pathLst>
              <a:path w="6734175" h="10287000">
                <a:moveTo>
                  <a:pt x="6734174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6734174" y="0"/>
                </a:lnTo>
                <a:lnTo>
                  <a:pt x="6734174" y="10286999"/>
                </a:lnTo>
                <a:close/>
              </a:path>
            </a:pathLst>
          </a:custGeom>
          <a:solidFill>
            <a:srgbClr val="7D838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9" name="bg 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30591" y="0"/>
            <a:ext cx="10410824" cy="10286999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7601840" y="285750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30">
                <a:moveTo>
                  <a:pt x="246721" y="493446"/>
                </a:moveTo>
                <a:lnTo>
                  <a:pt x="198220" y="488711"/>
                </a:lnTo>
                <a:lnTo>
                  <a:pt x="152253" y="474797"/>
                </a:lnTo>
                <a:lnTo>
                  <a:pt x="109909" y="452136"/>
                </a:lnTo>
                <a:lnTo>
                  <a:pt x="72279" y="421165"/>
                </a:lnTo>
                <a:lnTo>
                  <a:pt x="41308" y="383536"/>
                </a:lnTo>
                <a:lnTo>
                  <a:pt x="18648" y="341192"/>
                </a:lnTo>
                <a:lnTo>
                  <a:pt x="4733" y="295224"/>
                </a:lnTo>
                <a:lnTo>
                  <a:pt x="0" y="246707"/>
                </a:lnTo>
                <a:lnTo>
                  <a:pt x="4736" y="198222"/>
                </a:lnTo>
                <a:lnTo>
                  <a:pt x="18656" y="152254"/>
                </a:lnTo>
                <a:lnTo>
                  <a:pt x="41320" y="109910"/>
                </a:lnTo>
                <a:lnTo>
                  <a:pt x="72279" y="72281"/>
                </a:lnTo>
                <a:lnTo>
                  <a:pt x="109909" y="41309"/>
                </a:lnTo>
                <a:lnTo>
                  <a:pt x="152253" y="18649"/>
                </a:lnTo>
                <a:lnTo>
                  <a:pt x="198220" y="4734"/>
                </a:lnTo>
                <a:lnTo>
                  <a:pt x="246719" y="0"/>
                </a:lnTo>
                <a:lnTo>
                  <a:pt x="295222" y="4734"/>
                </a:lnTo>
                <a:lnTo>
                  <a:pt x="328445" y="14791"/>
                </a:lnTo>
                <a:lnTo>
                  <a:pt x="246721" y="14791"/>
                </a:lnTo>
                <a:lnTo>
                  <a:pt x="201129" y="19250"/>
                </a:lnTo>
                <a:lnTo>
                  <a:pt x="157922" y="32344"/>
                </a:lnTo>
                <a:lnTo>
                  <a:pt x="118118" y="53646"/>
                </a:lnTo>
                <a:lnTo>
                  <a:pt x="82732" y="82734"/>
                </a:lnTo>
                <a:lnTo>
                  <a:pt x="53645" y="118119"/>
                </a:lnTo>
                <a:lnTo>
                  <a:pt x="32343" y="157924"/>
                </a:lnTo>
                <a:lnTo>
                  <a:pt x="19249" y="201131"/>
                </a:lnTo>
                <a:lnTo>
                  <a:pt x="14790" y="246723"/>
                </a:lnTo>
                <a:lnTo>
                  <a:pt x="19249" y="292315"/>
                </a:lnTo>
                <a:lnTo>
                  <a:pt x="32343" y="335521"/>
                </a:lnTo>
                <a:lnTo>
                  <a:pt x="53645" y="375326"/>
                </a:lnTo>
                <a:lnTo>
                  <a:pt x="82732" y="410712"/>
                </a:lnTo>
                <a:lnTo>
                  <a:pt x="118118" y="439799"/>
                </a:lnTo>
                <a:lnTo>
                  <a:pt x="157922" y="461102"/>
                </a:lnTo>
                <a:lnTo>
                  <a:pt x="201129" y="474196"/>
                </a:lnTo>
                <a:lnTo>
                  <a:pt x="246721" y="478655"/>
                </a:lnTo>
                <a:lnTo>
                  <a:pt x="328445" y="478655"/>
                </a:lnTo>
                <a:lnTo>
                  <a:pt x="295222" y="488711"/>
                </a:lnTo>
                <a:lnTo>
                  <a:pt x="246721" y="493446"/>
                </a:lnTo>
                <a:close/>
              </a:path>
              <a:path w="494030" h="494030">
                <a:moveTo>
                  <a:pt x="328445" y="478655"/>
                </a:moveTo>
                <a:lnTo>
                  <a:pt x="246721" y="478655"/>
                </a:lnTo>
                <a:lnTo>
                  <a:pt x="292313" y="474196"/>
                </a:lnTo>
                <a:lnTo>
                  <a:pt x="335520" y="461102"/>
                </a:lnTo>
                <a:lnTo>
                  <a:pt x="375325" y="439799"/>
                </a:lnTo>
                <a:lnTo>
                  <a:pt x="410710" y="410712"/>
                </a:lnTo>
                <a:lnTo>
                  <a:pt x="439798" y="375326"/>
                </a:lnTo>
                <a:lnTo>
                  <a:pt x="461101" y="335521"/>
                </a:lnTo>
                <a:lnTo>
                  <a:pt x="474194" y="292315"/>
                </a:lnTo>
                <a:lnTo>
                  <a:pt x="478652" y="246707"/>
                </a:lnTo>
                <a:lnTo>
                  <a:pt x="474194" y="201131"/>
                </a:lnTo>
                <a:lnTo>
                  <a:pt x="461101" y="157924"/>
                </a:lnTo>
                <a:lnTo>
                  <a:pt x="439798" y="118119"/>
                </a:lnTo>
                <a:lnTo>
                  <a:pt x="410710" y="82734"/>
                </a:lnTo>
                <a:lnTo>
                  <a:pt x="375325" y="53646"/>
                </a:lnTo>
                <a:lnTo>
                  <a:pt x="335520" y="32344"/>
                </a:lnTo>
                <a:lnTo>
                  <a:pt x="292313" y="19250"/>
                </a:lnTo>
                <a:lnTo>
                  <a:pt x="246721" y="14791"/>
                </a:lnTo>
                <a:lnTo>
                  <a:pt x="328445" y="14791"/>
                </a:lnTo>
                <a:lnTo>
                  <a:pt x="383535" y="41309"/>
                </a:lnTo>
                <a:lnTo>
                  <a:pt x="421164" y="72281"/>
                </a:lnTo>
                <a:lnTo>
                  <a:pt x="452123" y="109952"/>
                </a:lnTo>
                <a:lnTo>
                  <a:pt x="474787" y="152291"/>
                </a:lnTo>
                <a:lnTo>
                  <a:pt x="488707" y="198236"/>
                </a:lnTo>
                <a:lnTo>
                  <a:pt x="493442" y="246723"/>
                </a:lnTo>
                <a:lnTo>
                  <a:pt x="488710" y="295224"/>
                </a:lnTo>
                <a:lnTo>
                  <a:pt x="474796" y="341192"/>
                </a:lnTo>
                <a:lnTo>
                  <a:pt x="452135" y="383536"/>
                </a:lnTo>
                <a:lnTo>
                  <a:pt x="421164" y="421165"/>
                </a:lnTo>
                <a:lnTo>
                  <a:pt x="383535" y="452136"/>
                </a:lnTo>
                <a:lnTo>
                  <a:pt x="341191" y="474797"/>
                </a:lnTo>
                <a:lnTo>
                  <a:pt x="328445" y="4786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1" name="bg 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801732" y="450219"/>
            <a:ext cx="101619" cy="16445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52636" y="3238310"/>
            <a:ext cx="15582726" cy="2463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185" dirty="0"/>
              <a:t>‹#›</a:t>
            </a:fld>
            <a:endParaRPr spc="18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200" b="1" i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185" dirty="0"/>
              <a:t>‹#›</a:t>
            </a:fld>
            <a:endParaRPr spc="18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7137237" y="0"/>
            <a:ext cx="259715" cy="10287000"/>
          </a:xfrm>
          <a:custGeom>
            <a:avLst/>
            <a:gdLst/>
            <a:ahLst/>
            <a:cxnLst/>
            <a:rect l="l" t="t" r="r" b="b"/>
            <a:pathLst>
              <a:path w="259715" h="10287000">
                <a:moveTo>
                  <a:pt x="0" y="10286999"/>
                </a:moveTo>
                <a:lnTo>
                  <a:pt x="259662" y="10286999"/>
                </a:lnTo>
                <a:lnTo>
                  <a:pt x="259662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7D838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17396900" y="0"/>
            <a:ext cx="891540" cy="10287000"/>
          </a:xfrm>
          <a:custGeom>
            <a:avLst/>
            <a:gdLst/>
            <a:ahLst/>
            <a:cxnLst/>
            <a:rect l="l" t="t" r="r" b="b"/>
            <a:pathLst>
              <a:path w="891540" h="10287000">
                <a:moveTo>
                  <a:pt x="0" y="0"/>
                </a:moveTo>
                <a:lnTo>
                  <a:pt x="891099" y="0"/>
                </a:lnTo>
                <a:lnTo>
                  <a:pt x="891099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rgbClr val="D0BCB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g object 18"/>
          <p:cNvSpPr/>
          <p:nvPr/>
        </p:nvSpPr>
        <p:spPr>
          <a:xfrm>
            <a:off x="17601840" y="28575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30">
                <a:moveTo>
                  <a:pt x="246721" y="493446"/>
                </a:moveTo>
                <a:lnTo>
                  <a:pt x="198220" y="488711"/>
                </a:lnTo>
                <a:lnTo>
                  <a:pt x="152253" y="474796"/>
                </a:lnTo>
                <a:lnTo>
                  <a:pt x="109909" y="452136"/>
                </a:lnTo>
                <a:lnTo>
                  <a:pt x="72279" y="421165"/>
                </a:lnTo>
                <a:lnTo>
                  <a:pt x="41308" y="383535"/>
                </a:lnTo>
                <a:lnTo>
                  <a:pt x="18648" y="341191"/>
                </a:lnTo>
                <a:lnTo>
                  <a:pt x="4733" y="295224"/>
                </a:lnTo>
                <a:lnTo>
                  <a:pt x="0" y="246707"/>
                </a:lnTo>
                <a:lnTo>
                  <a:pt x="4736" y="198222"/>
                </a:lnTo>
                <a:lnTo>
                  <a:pt x="18656" y="152254"/>
                </a:lnTo>
                <a:lnTo>
                  <a:pt x="41320" y="109910"/>
                </a:lnTo>
                <a:lnTo>
                  <a:pt x="72279" y="72281"/>
                </a:lnTo>
                <a:lnTo>
                  <a:pt x="109909" y="41309"/>
                </a:lnTo>
                <a:lnTo>
                  <a:pt x="152253" y="18649"/>
                </a:lnTo>
                <a:lnTo>
                  <a:pt x="198220" y="4734"/>
                </a:lnTo>
                <a:lnTo>
                  <a:pt x="246717" y="0"/>
                </a:lnTo>
                <a:lnTo>
                  <a:pt x="295222" y="4734"/>
                </a:lnTo>
                <a:lnTo>
                  <a:pt x="328445" y="14791"/>
                </a:lnTo>
                <a:lnTo>
                  <a:pt x="246721" y="14791"/>
                </a:lnTo>
                <a:lnTo>
                  <a:pt x="201129" y="19250"/>
                </a:lnTo>
                <a:lnTo>
                  <a:pt x="157922" y="32343"/>
                </a:lnTo>
                <a:lnTo>
                  <a:pt x="118118" y="53646"/>
                </a:lnTo>
                <a:lnTo>
                  <a:pt x="82732" y="82733"/>
                </a:lnTo>
                <a:lnTo>
                  <a:pt x="53645" y="118119"/>
                </a:lnTo>
                <a:lnTo>
                  <a:pt x="32343" y="157924"/>
                </a:lnTo>
                <a:lnTo>
                  <a:pt x="19249" y="201131"/>
                </a:lnTo>
                <a:lnTo>
                  <a:pt x="14790" y="246723"/>
                </a:lnTo>
                <a:lnTo>
                  <a:pt x="19249" y="292315"/>
                </a:lnTo>
                <a:lnTo>
                  <a:pt x="32343" y="335521"/>
                </a:lnTo>
                <a:lnTo>
                  <a:pt x="53645" y="375326"/>
                </a:lnTo>
                <a:lnTo>
                  <a:pt x="82732" y="410712"/>
                </a:lnTo>
                <a:lnTo>
                  <a:pt x="118118" y="439799"/>
                </a:lnTo>
                <a:lnTo>
                  <a:pt x="157922" y="461102"/>
                </a:lnTo>
                <a:lnTo>
                  <a:pt x="201129" y="474195"/>
                </a:lnTo>
                <a:lnTo>
                  <a:pt x="246721" y="478654"/>
                </a:lnTo>
                <a:lnTo>
                  <a:pt x="328445" y="478654"/>
                </a:lnTo>
                <a:lnTo>
                  <a:pt x="295222" y="488711"/>
                </a:lnTo>
                <a:lnTo>
                  <a:pt x="246721" y="493446"/>
                </a:lnTo>
                <a:close/>
              </a:path>
              <a:path w="494030" h="494030">
                <a:moveTo>
                  <a:pt x="328445" y="478654"/>
                </a:moveTo>
                <a:lnTo>
                  <a:pt x="246721" y="478654"/>
                </a:lnTo>
                <a:lnTo>
                  <a:pt x="292313" y="474195"/>
                </a:lnTo>
                <a:lnTo>
                  <a:pt x="335520" y="461102"/>
                </a:lnTo>
                <a:lnTo>
                  <a:pt x="375325" y="439799"/>
                </a:lnTo>
                <a:lnTo>
                  <a:pt x="410710" y="410712"/>
                </a:lnTo>
                <a:lnTo>
                  <a:pt x="439798" y="375326"/>
                </a:lnTo>
                <a:lnTo>
                  <a:pt x="461101" y="335521"/>
                </a:lnTo>
                <a:lnTo>
                  <a:pt x="474194" y="292315"/>
                </a:lnTo>
                <a:lnTo>
                  <a:pt x="478652" y="246707"/>
                </a:lnTo>
                <a:lnTo>
                  <a:pt x="474194" y="201131"/>
                </a:lnTo>
                <a:lnTo>
                  <a:pt x="461101" y="157924"/>
                </a:lnTo>
                <a:lnTo>
                  <a:pt x="439798" y="118119"/>
                </a:lnTo>
                <a:lnTo>
                  <a:pt x="410710" y="82733"/>
                </a:lnTo>
                <a:lnTo>
                  <a:pt x="375325" y="53646"/>
                </a:lnTo>
                <a:lnTo>
                  <a:pt x="335520" y="32343"/>
                </a:lnTo>
                <a:lnTo>
                  <a:pt x="292313" y="19250"/>
                </a:lnTo>
                <a:lnTo>
                  <a:pt x="246721" y="14791"/>
                </a:lnTo>
                <a:lnTo>
                  <a:pt x="328445" y="14791"/>
                </a:lnTo>
                <a:lnTo>
                  <a:pt x="383535" y="41309"/>
                </a:lnTo>
                <a:lnTo>
                  <a:pt x="421164" y="72281"/>
                </a:lnTo>
                <a:lnTo>
                  <a:pt x="452123" y="109951"/>
                </a:lnTo>
                <a:lnTo>
                  <a:pt x="474787" y="152291"/>
                </a:lnTo>
                <a:lnTo>
                  <a:pt x="488707" y="198236"/>
                </a:lnTo>
                <a:lnTo>
                  <a:pt x="493442" y="246723"/>
                </a:lnTo>
                <a:lnTo>
                  <a:pt x="488710" y="295224"/>
                </a:lnTo>
                <a:lnTo>
                  <a:pt x="474796" y="341191"/>
                </a:lnTo>
                <a:lnTo>
                  <a:pt x="452135" y="383535"/>
                </a:lnTo>
                <a:lnTo>
                  <a:pt x="421164" y="421165"/>
                </a:lnTo>
                <a:lnTo>
                  <a:pt x="383535" y="452136"/>
                </a:lnTo>
                <a:lnTo>
                  <a:pt x="341191" y="474796"/>
                </a:lnTo>
                <a:lnTo>
                  <a:pt x="328445" y="4786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9" name="bg 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801732" y="450219"/>
            <a:ext cx="101619" cy="164455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0" y="0"/>
            <a:ext cx="5562600" cy="10287000"/>
          </a:xfrm>
          <a:custGeom>
            <a:avLst/>
            <a:gdLst/>
            <a:ahLst/>
            <a:cxnLst/>
            <a:rect l="l" t="t" r="r" b="b"/>
            <a:pathLst>
              <a:path w="5562600" h="10287000">
                <a:moveTo>
                  <a:pt x="5562599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5562599" y="0"/>
                </a:lnTo>
                <a:lnTo>
                  <a:pt x="5562599" y="10286999"/>
                </a:lnTo>
                <a:close/>
              </a:path>
            </a:pathLst>
          </a:custGeom>
          <a:solidFill>
            <a:srgbClr val="7D838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200" b="1" i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2/6/2024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185" dirty="0"/>
              <a:t>‹#›</a:t>
            </a:fld>
            <a:endParaRPr spc="18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689316"/>
            <a:ext cx="6476999" cy="559768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584381" y="6886575"/>
            <a:ext cx="3448049" cy="3400424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73983" y="0"/>
            <a:ext cx="6915149" cy="1028699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584381" y="0"/>
            <a:ext cx="3448049" cy="6791324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7137237" y="0"/>
            <a:ext cx="259715" cy="10287000"/>
          </a:xfrm>
          <a:custGeom>
            <a:avLst/>
            <a:gdLst/>
            <a:ahLst/>
            <a:cxnLst/>
            <a:rect l="l" t="t" r="r" b="b"/>
            <a:pathLst>
              <a:path w="259715" h="10287000">
                <a:moveTo>
                  <a:pt x="0" y="10286999"/>
                </a:moveTo>
                <a:lnTo>
                  <a:pt x="259662" y="10286999"/>
                </a:lnTo>
                <a:lnTo>
                  <a:pt x="259662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7D838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bg object 21"/>
          <p:cNvSpPr/>
          <p:nvPr/>
        </p:nvSpPr>
        <p:spPr>
          <a:xfrm>
            <a:off x="17396900" y="0"/>
            <a:ext cx="891540" cy="10287000"/>
          </a:xfrm>
          <a:custGeom>
            <a:avLst/>
            <a:gdLst/>
            <a:ahLst/>
            <a:cxnLst/>
            <a:rect l="l" t="t" r="r" b="b"/>
            <a:pathLst>
              <a:path w="891540" h="10287000">
                <a:moveTo>
                  <a:pt x="0" y="0"/>
                </a:moveTo>
                <a:lnTo>
                  <a:pt x="891099" y="0"/>
                </a:lnTo>
                <a:lnTo>
                  <a:pt x="891099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rgbClr val="D0BCB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bg object 22"/>
          <p:cNvSpPr/>
          <p:nvPr/>
        </p:nvSpPr>
        <p:spPr>
          <a:xfrm>
            <a:off x="17601840" y="28575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30">
                <a:moveTo>
                  <a:pt x="246721" y="493446"/>
                </a:moveTo>
                <a:lnTo>
                  <a:pt x="198220" y="488711"/>
                </a:lnTo>
                <a:lnTo>
                  <a:pt x="152253" y="474796"/>
                </a:lnTo>
                <a:lnTo>
                  <a:pt x="109909" y="452136"/>
                </a:lnTo>
                <a:lnTo>
                  <a:pt x="72279" y="421165"/>
                </a:lnTo>
                <a:lnTo>
                  <a:pt x="41308" y="383535"/>
                </a:lnTo>
                <a:lnTo>
                  <a:pt x="18648" y="341191"/>
                </a:lnTo>
                <a:lnTo>
                  <a:pt x="4733" y="295224"/>
                </a:lnTo>
                <a:lnTo>
                  <a:pt x="0" y="246707"/>
                </a:lnTo>
                <a:lnTo>
                  <a:pt x="4736" y="198222"/>
                </a:lnTo>
                <a:lnTo>
                  <a:pt x="18656" y="152254"/>
                </a:lnTo>
                <a:lnTo>
                  <a:pt x="41320" y="109910"/>
                </a:lnTo>
                <a:lnTo>
                  <a:pt x="72279" y="72281"/>
                </a:lnTo>
                <a:lnTo>
                  <a:pt x="109909" y="41309"/>
                </a:lnTo>
                <a:lnTo>
                  <a:pt x="152253" y="18649"/>
                </a:lnTo>
                <a:lnTo>
                  <a:pt x="198220" y="4734"/>
                </a:lnTo>
                <a:lnTo>
                  <a:pt x="246717" y="0"/>
                </a:lnTo>
                <a:lnTo>
                  <a:pt x="295222" y="4734"/>
                </a:lnTo>
                <a:lnTo>
                  <a:pt x="328445" y="14791"/>
                </a:lnTo>
                <a:lnTo>
                  <a:pt x="246721" y="14791"/>
                </a:lnTo>
                <a:lnTo>
                  <a:pt x="201129" y="19250"/>
                </a:lnTo>
                <a:lnTo>
                  <a:pt x="157922" y="32343"/>
                </a:lnTo>
                <a:lnTo>
                  <a:pt x="118118" y="53646"/>
                </a:lnTo>
                <a:lnTo>
                  <a:pt x="82732" y="82733"/>
                </a:lnTo>
                <a:lnTo>
                  <a:pt x="53645" y="118119"/>
                </a:lnTo>
                <a:lnTo>
                  <a:pt x="32343" y="157924"/>
                </a:lnTo>
                <a:lnTo>
                  <a:pt x="19249" y="201131"/>
                </a:lnTo>
                <a:lnTo>
                  <a:pt x="14790" y="246723"/>
                </a:lnTo>
                <a:lnTo>
                  <a:pt x="19249" y="292315"/>
                </a:lnTo>
                <a:lnTo>
                  <a:pt x="32343" y="335521"/>
                </a:lnTo>
                <a:lnTo>
                  <a:pt x="53645" y="375326"/>
                </a:lnTo>
                <a:lnTo>
                  <a:pt x="82732" y="410712"/>
                </a:lnTo>
                <a:lnTo>
                  <a:pt x="118118" y="439799"/>
                </a:lnTo>
                <a:lnTo>
                  <a:pt x="157922" y="461102"/>
                </a:lnTo>
                <a:lnTo>
                  <a:pt x="201129" y="474195"/>
                </a:lnTo>
                <a:lnTo>
                  <a:pt x="246721" y="478654"/>
                </a:lnTo>
                <a:lnTo>
                  <a:pt x="328445" y="478654"/>
                </a:lnTo>
                <a:lnTo>
                  <a:pt x="295222" y="488711"/>
                </a:lnTo>
                <a:lnTo>
                  <a:pt x="246721" y="493446"/>
                </a:lnTo>
                <a:close/>
              </a:path>
              <a:path w="494030" h="494030">
                <a:moveTo>
                  <a:pt x="328445" y="478654"/>
                </a:moveTo>
                <a:lnTo>
                  <a:pt x="246721" y="478654"/>
                </a:lnTo>
                <a:lnTo>
                  <a:pt x="292313" y="474195"/>
                </a:lnTo>
                <a:lnTo>
                  <a:pt x="335520" y="461102"/>
                </a:lnTo>
                <a:lnTo>
                  <a:pt x="375325" y="439799"/>
                </a:lnTo>
                <a:lnTo>
                  <a:pt x="410710" y="410712"/>
                </a:lnTo>
                <a:lnTo>
                  <a:pt x="439798" y="375326"/>
                </a:lnTo>
                <a:lnTo>
                  <a:pt x="461101" y="335521"/>
                </a:lnTo>
                <a:lnTo>
                  <a:pt x="474194" y="292315"/>
                </a:lnTo>
                <a:lnTo>
                  <a:pt x="478652" y="246707"/>
                </a:lnTo>
                <a:lnTo>
                  <a:pt x="474194" y="201131"/>
                </a:lnTo>
                <a:lnTo>
                  <a:pt x="461101" y="157924"/>
                </a:lnTo>
                <a:lnTo>
                  <a:pt x="439798" y="118119"/>
                </a:lnTo>
                <a:lnTo>
                  <a:pt x="410710" y="82733"/>
                </a:lnTo>
                <a:lnTo>
                  <a:pt x="375325" y="53646"/>
                </a:lnTo>
                <a:lnTo>
                  <a:pt x="335520" y="32343"/>
                </a:lnTo>
                <a:lnTo>
                  <a:pt x="292313" y="19250"/>
                </a:lnTo>
                <a:lnTo>
                  <a:pt x="246721" y="14791"/>
                </a:lnTo>
                <a:lnTo>
                  <a:pt x="328445" y="14791"/>
                </a:lnTo>
                <a:lnTo>
                  <a:pt x="383535" y="41309"/>
                </a:lnTo>
                <a:lnTo>
                  <a:pt x="421164" y="72281"/>
                </a:lnTo>
                <a:lnTo>
                  <a:pt x="452123" y="109951"/>
                </a:lnTo>
                <a:lnTo>
                  <a:pt x="474787" y="152291"/>
                </a:lnTo>
                <a:lnTo>
                  <a:pt x="488707" y="198235"/>
                </a:lnTo>
                <a:lnTo>
                  <a:pt x="493442" y="246723"/>
                </a:lnTo>
                <a:lnTo>
                  <a:pt x="488710" y="295224"/>
                </a:lnTo>
                <a:lnTo>
                  <a:pt x="474796" y="341191"/>
                </a:lnTo>
                <a:lnTo>
                  <a:pt x="452135" y="383535"/>
                </a:lnTo>
                <a:lnTo>
                  <a:pt x="421164" y="421165"/>
                </a:lnTo>
                <a:lnTo>
                  <a:pt x="383535" y="452136"/>
                </a:lnTo>
                <a:lnTo>
                  <a:pt x="341191" y="474796"/>
                </a:lnTo>
                <a:lnTo>
                  <a:pt x="328445" y="4786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3" name="bg 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801732" y="450221"/>
            <a:ext cx="101619" cy="164455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0" y="0"/>
            <a:ext cx="6477000" cy="4600575"/>
          </a:xfrm>
          <a:custGeom>
            <a:avLst/>
            <a:gdLst/>
            <a:ahLst/>
            <a:cxnLst/>
            <a:rect l="l" t="t" r="r" b="b"/>
            <a:pathLst>
              <a:path w="6477000" h="4600575">
                <a:moveTo>
                  <a:pt x="6476999" y="4600574"/>
                </a:moveTo>
                <a:lnTo>
                  <a:pt x="0" y="4600574"/>
                </a:lnTo>
                <a:lnTo>
                  <a:pt x="0" y="0"/>
                </a:lnTo>
                <a:lnTo>
                  <a:pt x="6476999" y="0"/>
                </a:lnTo>
                <a:lnTo>
                  <a:pt x="6476999" y="4600574"/>
                </a:lnTo>
                <a:close/>
              </a:path>
            </a:pathLst>
          </a:custGeom>
          <a:solidFill>
            <a:srgbClr val="7D838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200" b="1" i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2/6/2024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185" dirty="0"/>
              <a:t>‹#›</a:t>
            </a:fld>
            <a:endParaRPr spc="18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2/6/2024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185" dirty="0"/>
              <a:t>‹#›</a:t>
            </a:fld>
            <a:endParaRPr spc="18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2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6422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87372" y="3266678"/>
            <a:ext cx="6313170" cy="1734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00" b="1" i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71292" y="3017866"/>
            <a:ext cx="10145414" cy="2654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7602728" y="9573389"/>
            <a:ext cx="437515" cy="4362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185" dirty="0"/>
              <a:t>‹#›</a:t>
            </a:fld>
            <a:endParaRPr spc="18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7" cy="10286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698784" y="3924300"/>
            <a:ext cx="6890428" cy="17341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z="11200" spc="-385" dirty="0"/>
              <a:t>Aqar (</a:t>
            </a:r>
            <a:r>
              <a:rPr lang="ar-EG" sz="11200" spc="-385" dirty="0"/>
              <a:t>عَقَارْ</a:t>
            </a:r>
            <a:r>
              <a:rPr lang="en-US" sz="11200" spc="-385" dirty="0"/>
              <a:t>)</a:t>
            </a:r>
            <a:endParaRPr spc="-825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5486" y="-266700"/>
            <a:ext cx="82296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Login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ECF234-EC6E-423D-942A-4CD39EBB4F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620" y="1203226"/>
            <a:ext cx="3938445" cy="8788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034C52-84DD-459C-B559-635E921A05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512" y="1213141"/>
            <a:ext cx="3938445" cy="875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4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650" y="-1047328"/>
            <a:ext cx="17024670" cy="4462760"/>
          </a:xfrm>
        </p:spPr>
        <p:txBody>
          <a:bodyPr/>
          <a:lstStyle/>
          <a:p>
            <a:pPr algn="ctr"/>
            <a:br>
              <a:rPr lang="ar-EG" sz="8000" kern="100" dirty="0">
                <a:solidFill>
                  <a:srgbClr val="5D3DA8"/>
                </a:solidFill>
                <a:latin typeface="Sitka Banner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View Properties</a:t>
            </a:r>
            <a:r>
              <a:rPr lang="ar-EG" sz="8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 </a:t>
            </a:r>
            <a:r>
              <a:rPr lang="en-US" sz="8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and</a:t>
            </a:r>
            <a:r>
              <a:rPr lang="ar-EG" sz="8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 </a:t>
            </a:r>
            <a:r>
              <a:rPr lang="en-US" sz="8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Recommendation System 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F67FD1-421E-ED32-5493-95992DE42C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204966"/>
            <a:ext cx="3962400" cy="8804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201AFD-62C1-C9CC-983E-B5AD4503BA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1204649"/>
            <a:ext cx="3962400" cy="8804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0246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0" y="24245"/>
            <a:ext cx="82296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Chat Bot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F2BA89-9D6E-FAC5-BF7A-1C190A4A5E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661" y="1425183"/>
            <a:ext cx="4213537" cy="8664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276A84-A193-B335-117A-CDF1661AF7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3006" y="1425183"/>
            <a:ext cx="4147081" cy="85284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3568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5112" y="-114300"/>
            <a:ext cx="94488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Property Description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218F06B-DD65-20F0-A781-C3A83A6BBD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258814"/>
            <a:ext cx="4297791" cy="86915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55A36AF-4DFA-AD57-DA1B-05CC93C731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121" y="1294056"/>
            <a:ext cx="4297791" cy="865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421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176" y="-31173"/>
            <a:ext cx="8229600" cy="3539430"/>
          </a:xfrm>
        </p:spPr>
        <p:txBody>
          <a:bodyPr/>
          <a:lstStyle/>
          <a:p>
            <a:pPr algn="ctr"/>
            <a:r>
              <a:rPr lang="en-US" sz="10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Google Maps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EDAF50-55F2-491C-7164-09EA3D0105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318" y="1307777"/>
            <a:ext cx="4038270" cy="89792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9808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176" y="-31173"/>
            <a:ext cx="8229600" cy="3539430"/>
          </a:xfrm>
        </p:spPr>
        <p:txBody>
          <a:bodyPr/>
          <a:lstStyle/>
          <a:p>
            <a:pPr algn="ctr"/>
            <a:r>
              <a:rPr lang="en-US" sz="10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Comments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3FE14B5-3CDD-82A0-B30D-D126C0F14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6030" y="1281544"/>
            <a:ext cx="4113315" cy="87807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2690B2-C914-4ECE-1C9B-1DBF81830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8526" y="1285008"/>
            <a:ext cx="4073764" cy="878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83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776" y="-9405"/>
            <a:ext cx="8229600" cy="4616648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Chat</a:t>
            </a:r>
            <a:br>
              <a:rPr lang="en-US" sz="10000" b="1" kern="100" dirty="0">
                <a:solidFill>
                  <a:srgbClr val="1F4D7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</a:br>
            <a:br>
              <a:rPr lang="en-US" sz="10000" b="1" kern="100" dirty="0">
                <a:solidFill>
                  <a:srgbClr val="1F4D7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</a:br>
            <a:endParaRPr lang="en-US" sz="10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381FDB-246D-46F2-B94E-0D4841EF90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814" y="1500140"/>
            <a:ext cx="3804068" cy="8453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13D21A-7FC3-1153-3F33-AA25888947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204" y="1481505"/>
            <a:ext cx="3815607" cy="8488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60A0BE-6BDA-8B93-00F7-8005B445C8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1133" y="1516437"/>
            <a:ext cx="3949090" cy="84882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0770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115" y="-10391"/>
            <a:ext cx="118872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Appointment Booking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52E9DC-5914-CD43-6FED-5620525FCD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864" y="1482474"/>
            <a:ext cx="3962400" cy="8804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9746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176" y="-31173"/>
            <a:ext cx="82296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Filtering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9573A-3E6F-A205-48A6-B41B7DDDE0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533230"/>
            <a:ext cx="3755553" cy="8344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16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831" y="-10391"/>
            <a:ext cx="8229600" cy="3539430"/>
          </a:xfrm>
        </p:spPr>
        <p:txBody>
          <a:bodyPr/>
          <a:lstStyle/>
          <a:p>
            <a:pPr algn="ctr"/>
            <a:r>
              <a:rPr lang="en-US" sz="10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Add Property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A5BBA3-A277-3029-7F8C-E6555674F1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231" y="1529652"/>
            <a:ext cx="3813927" cy="8475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CD8EB8-8524-3E47-A433-2D271B864F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412" y="1529652"/>
            <a:ext cx="3814230" cy="8475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C7728A-673B-D5D1-B811-10417B0964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7653" y="1466126"/>
            <a:ext cx="3813926" cy="848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47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12069233" y="0"/>
              <a:ext cx="5328285" cy="10287000"/>
            </a:xfrm>
            <a:custGeom>
              <a:avLst/>
              <a:gdLst/>
              <a:ahLst/>
              <a:cxnLst/>
              <a:rect l="l" t="t" r="r" b="b"/>
              <a:pathLst>
                <a:path w="5328284" h="10287000">
                  <a:moveTo>
                    <a:pt x="0" y="10286999"/>
                  </a:moveTo>
                  <a:lnTo>
                    <a:pt x="5327667" y="10286999"/>
                  </a:lnTo>
                  <a:lnTo>
                    <a:pt x="5327667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ECE9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2" y="450219"/>
              <a:ext cx="101619" cy="1644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068174" cy="6886574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1016000" y="7814265"/>
            <a:ext cx="9118600" cy="155106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0000" b="1" spc="-39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Table of Contents</a:t>
            </a:r>
            <a:endParaRPr sz="10000" dirty="0">
              <a:solidFill>
                <a:srgbClr val="5D3DA8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30" dirty="0">
                <a:solidFill>
                  <a:srgbClr val="FFFFFF"/>
                </a:solidFill>
                <a:latin typeface="Tahoma"/>
                <a:cs typeface="Tahoma"/>
              </a:rPr>
              <a:t>02</a:t>
            </a:r>
            <a:endParaRPr sz="2350" dirty="0">
              <a:latin typeface="Tahoma"/>
              <a:cs typeface="Tahom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880604" y="-419777"/>
            <a:ext cx="3161665" cy="5764399"/>
          </a:xfrm>
          <a:prstGeom prst="rect">
            <a:avLst/>
          </a:prstGeom>
        </p:spPr>
        <p:txBody>
          <a:bodyPr vert="horz" wrap="square" lIns="0" tIns="654050" rIns="0" bIns="0" rtlCol="0">
            <a:spAutoFit/>
          </a:bodyPr>
          <a:lstStyle/>
          <a:p>
            <a:pPr marL="12700" rtl="0">
              <a:lnSpc>
                <a:spcPct val="100000"/>
              </a:lnSpc>
              <a:spcBef>
                <a:spcPts val="5150"/>
              </a:spcBef>
            </a:pPr>
            <a:endParaRPr lang="pt-BR" sz="9000" dirty="0">
              <a:solidFill>
                <a:srgbClr val="5D3DA8"/>
              </a:solidFill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lang="pt-BR" sz="500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W h y   A q a r ?</a:t>
            </a:r>
            <a:br>
              <a:rPr lang="pt-BR" sz="600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</a:br>
            <a:r>
              <a:rPr lang="pt-BR" sz="600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 </a:t>
            </a:r>
            <a:br>
              <a:rPr lang="pt-BR" sz="600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</a:br>
            <a:br>
              <a:rPr lang="pt-BR" sz="600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</a:br>
            <a:endParaRPr lang="pt-BR" sz="600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3830EC47-FAC9-8F6E-C1C3-9C2B7FC4CD72}"/>
              </a:ext>
            </a:extLst>
          </p:cNvPr>
          <p:cNvSpPr txBox="1">
            <a:spLocks/>
          </p:cNvSpPr>
          <p:nvPr/>
        </p:nvSpPr>
        <p:spPr>
          <a:xfrm>
            <a:off x="12858763" y="1562100"/>
            <a:ext cx="3161665" cy="3020058"/>
          </a:xfrm>
          <a:prstGeom prst="rect">
            <a:avLst/>
          </a:prstGeom>
        </p:spPr>
        <p:txBody>
          <a:bodyPr vert="horz" wrap="square" lIns="0" tIns="654050" rIns="0" bIns="0" rtlCol="0">
            <a:spAutoFit/>
          </a:bodyPr>
          <a:lstStyle>
            <a:lvl1pPr>
              <a:defRPr sz="11200" b="1" i="0">
                <a:solidFill>
                  <a:schemeClr val="bg1"/>
                </a:solidFill>
                <a:latin typeface="Cambria"/>
                <a:ea typeface="+mj-ea"/>
                <a:cs typeface="Cambria"/>
              </a:defRPr>
            </a:lvl1pPr>
          </a:lstStyle>
          <a:p>
            <a:pPr marL="12700">
              <a:spcBef>
                <a:spcPts val="200"/>
              </a:spcBef>
            </a:pPr>
            <a:endParaRPr lang="pt-BR" sz="5000" kern="0" spc="-58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  <a:p>
            <a:pPr marL="12700"/>
            <a:endParaRPr lang="pt-BR" sz="5000" kern="0" spc="-58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  <a:p>
            <a:pPr marL="12700"/>
            <a:r>
              <a:rPr lang="pt-BR" sz="5000" kern="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T a r  g  e  t      G r o u p</a:t>
            </a:r>
            <a:endParaRPr lang="pt-BR" sz="5000" kern="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A087DB36-C814-187A-A28A-2AFE429176FB}"/>
              </a:ext>
            </a:extLst>
          </p:cNvPr>
          <p:cNvSpPr txBox="1">
            <a:spLocks/>
          </p:cNvSpPr>
          <p:nvPr/>
        </p:nvSpPr>
        <p:spPr>
          <a:xfrm>
            <a:off x="12880604" y="3567211"/>
            <a:ext cx="3161665" cy="2994409"/>
          </a:xfrm>
          <a:prstGeom prst="rect">
            <a:avLst/>
          </a:prstGeom>
        </p:spPr>
        <p:txBody>
          <a:bodyPr vert="horz" wrap="square" lIns="0" tIns="654050" rIns="0" bIns="0" rtlCol="0">
            <a:spAutoFit/>
          </a:bodyPr>
          <a:lstStyle>
            <a:lvl1pPr>
              <a:defRPr sz="11200" b="1" i="0">
                <a:solidFill>
                  <a:schemeClr val="bg1"/>
                </a:solidFill>
                <a:latin typeface="Cambria"/>
                <a:ea typeface="+mj-ea"/>
                <a:cs typeface="Cambria"/>
              </a:defRPr>
            </a:lvl1pPr>
          </a:lstStyle>
          <a:p>
            <a:pPr marL="12700">
              <a:spcBef>
                <a:spcPts val="200"/>
              </a:spcBef>
            </a:pPr>
            <a:endParaRPr lang="pt-BR" sz="5000" kern="0" spc="-58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  <a:p>
            <a:pPr marL="12700">
              <a:spcBef>
                <a:spcPts val="200"/>
              </a:spcBef>
            </a:pPr>
            <a:endParaRPr lang="pt-BR" sz="5000" kern="0" spc="-58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  <a:p>
            <a:pPr marL="12700"/>
            <a:r>
              <a:rPr lang="pt-BR" sz="5000" kern="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T e c  h n o l o  g  i  e s</a:t>
            </a:r>
            <a:endParaRPr lang="pt-BR" sz="5000" kern="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</p:txBody>
      </p:sp>
      <p:sp>
        <p:nvSpPr>
          <p:cNvPr id="19" name="object 9">
            <a:extLst>
              <a:ext uri="{FF2B5EF4-FFF2-40B4-BE49-F238E27FC236}">
                <a16:creationId xmlns:a16="http://schemas.microsoft.com/office/drawing/2014/main" id="{7F3597D6-6358-4B7D-4DDE-3020E1026690}"/>
              </a:ext>
            </a:extLst>
          </p:cNvPr>
          <p:cNvSpPr txBox="1">
            <a:spLocks/>
          </p:cNvSpPr>
          <p:nvPr/>
        </p:nvSpPr>
        <p:spPr>
          <a:xfrm>
            <a:off x="12880604" y="5520174"/>
            <a:ext cx="3161665" cy="2917465"/>
          </a:xfrm>
          <a:prstGeom prst="rect">
            <a:avLst/>
          </a:prstGeom>
        </p:spPr>
        <p:txBody>
          <a:bodyPr vert="horz" wrap="square" lIns="0" tIns="654050" rIns="0" bIns="0" rtlCol="0">
            <a:spAutoFit/>
          </a:bodyPr>
          <a:lstStyle>
            <a:lvl1pPr>
              <a:defRPr sz="11200" b="1" i="0">
                <a:solidFill>
                  <a:schemeClr val="bg1"/>
                </a:solidFill>
                <a:latin typeface="Cambria"/>
                <a:ea typeface="+mj-ea"/>
                <a:cs typeface="Cambria"/>
              </a:defRPr>
            </a:lvl1pPr>
          </a:lstStyle>
          <a:p>
            <a:pPr marL="12700">
              <a:spcBef>
                <a:spcPts val="5150"/>
              </a:spcBef>
            </a:pPr>
            <a:r>
              <a:rPr lang="pt-BR" sz="9000" kern="0" spc="-2070" dirty="0">
                <a:solidFill>
                  <a:srgbClr val="5D3DA8"/>
                </a:solidFill>
              </a:rPr>
              <a:t>0	             </a:t>
            </a:r>
            <a:endParaRPr lang="pt-BR" sz="9000" kern="0" dirty="0">
              <a:solidFill>
                <a:srgbClr val="5D3DA8"/>
              </a:solidFill>
            </a:endParaRPr>
          </a:p>
          <a:p>
            <a:pPr marL="12700">
              <a:spcBef>
                <a:spcPts val="200"/>
              </a:spcBef>
            </a:pPr>
            <a:r>
              <a:rPr lang="pt-BR" sz="5000" kern="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F e a t u r e s</a:t>
            </a:r>
            <a:endParaRPr lang="pt-BR" sz="5000" kern="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27350B4D-D86F-61DC-7E74-6252CB5BA3DD}"/>
              </a:ext>
            </a:extLst>
          </p:cNvPr>
          <p:cNvSpPr txBox="1">
            <a:spLocks/>
          </p:cNvSpPr>
          <p:nvPr/>
        </p:nvSpPr>
        <p:spPr>
          <a:xfrm>
            <a:off x="12858762" y="7473137"/>
            <a:ext cx="3161665" cy="2802049"/>
          </a:xfrm>
          <a:prstGeom prst="rect">
            <a:avLst/>
          </a:prstGeom>
        </p:spPr>
        <p:txBody>
          <a:bodyPr vert="horz" wrap="square" lIns="0" tIns="654050" rIns="0" bIns="0" rtlCol="0">
            <a:spAutoFit/>
          </a:bodyPr>
          <a:lstStyle>
            <a:lvl1pPr>
              <a:defRPr sz="11200" b="1" i="0">
                <a:solidFill>
                  <a:schemeClr val="bg1"/>
                </a:solidFill>
                <a:latin typeface="Cambria"/>
                <a:ea typeface="+mj-ea"/>
                <a:cs typeface="Cambria"/>
              </a:defRPr>
            </a:lvl1pPr>
          </a:lstStyle>
          <a:p>
            <a:pPr marL="12700">
              <a:spcBef>
                <a:spcPts val="200"/>
              </a:spcBef>
            </a:pPr>
            <a:endParaRPr lang="ar-EG" sz="5000" kern="0" spc="-58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  <a:p>
            <a:pPr marL="12700">
              <a:lnSpc>
                <a:spcPct val="200000"/>
              </a:lnSpc>
              <a:spcBef>
                <a:spcPts val="225"/>
              </a:spcBef>
            </a:pPr>
            <a:r>
              <a:rPr lang="pt-BR" sz="5000" kern="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F u t u r e        Wo r k</a:t>
            </a:r>
            <a:endParaRPr lang="pt-BR" sz="5000" kern="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A879DF-DD1C-6DF8-5C09-3A88EC6E1AF2}"/>
              </a:ext>
            </a:extLst>
          </p:cNvPr>
          <p:cNvSpPr txBox="1"/>
          <p:nvPr/>
        </p:nvSpPr>
        <p:spPr>
          <a:xfrm>
            <a:off x="12857704" y="183097"/>
            <a:ext cx="89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Sakkal Majalla" panose="02000000000000000000" pitchFamily="2" charset="-78"/>
              </a:rPr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760DDE-C489-DC3D-F9E1-0CBC5CA99360}"/>
              </a:ext>
            </a:extLst>
          </p:cNvPr>
          <p:cNvSpPr txBox="1"/>
          <p:nvPr/>
        </p:nvSpPr>
        <p:spPr>
          <a:xfrm>
            <a:off x="13569896" y="183097"/>
            <a:ext cx="89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Sakkal Majalla" panose="02000000000000000000" pitchFamily="2" charset="-78"/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66C470-1FFD-D9F8-E301-7F50628E2FBE}"/>
              </a:ext>
            </a:extLst>
          </p:cNvPr>
          <p:cNvSpPr txBox="1"/>
          <p:nvPr/>
        </p:nvSpPr>
        <p:spPr>
          <a:xfrm>
            <a:off x="12857704" y="2192480"/>
            <a:ext cx="89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Sakkal Majalla" panose="02000000000000000000" pitchFamily="2" charset="-78"/>
              </a:rPr>
              <a:t>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27EB65-2E8D-A50B-6214-B70579DE5513}"/>
              </a:ext>
            </a:extLst>
          </p:cNvPr>
          <p:cNvSpPr txBox="1"/>
          <p:nvPr/>
        </p:nvSpPr>
        <p:spPr>
          <a:xfrm>
            <a:off x="13569896" y="2181447"/>
            <a:ext cx="89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Sakkal Majalla" panose="02000000000000000000" pitchFamily="2" charset="-78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07A55-1214-94D4-0B47-FC3B14A12A44}"/>
              </a:ext>
            </a:extLst>
          </p:cNvPr>
          <p:cNvSpPr txBox="1"/>
          <p:nvPr/>
        </p:nvSpPr>
        <p:spPr>
          <a:xfrm>
            <a:off x="13620587" y="4173281"/>
            <a:ext cx="89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Sakkal Majalla" panose="02000000000000000000" pitchFamily="2" charset="-78"/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C2AD1B-003E-7B01-60DB-977198FE33B9}"/>
              </a:ext>
            </a:extLst>
          </p:cNvPr>
          <p:cNvSpPr txBox="1"/>
          <p:nvPr/>
        </p:nvSpPr>
        <p:spPr>
          <a:xfrm>
            <a:off x="13569896" y="6153242"/>
            <a:ext cx="89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Sakkal Majalla" panose="02000000000000000000" pitchFamily="2" charset="-78"/>
              </a:rPr>
              <a:t>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E13551-343F-29C3-3E77-889E3F718768}"/>
              </a:ext>
            </a:extLst>
          </p:cNvPr>
          <p:cNvSpPr txBox="1"/>
          <p:nvPr/>
        </p:nvSpPr>
        <p:spPr>
          <a:xfrm>
            <a:off x="12859946" y="8050347"/>
            <a:ext cx="89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Sakkal Majalla" panose="02000000000000000000" pitchFamily="2" charset="-78"/>
              </a:rPr>
              <a:t>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DF76C9-3F27-0B50-1FAB-F1D7975235C2}"/>
              </a:ext>
            </a:extLst>
          </p:cNvPr>
          <p:cNvSpPr txBox="1"/>
          <p:nvPr/>
        </p:nvSpPr>
        <p:spPr>
          <a:xfrm>
            <a:off x="13569896" y="8054118"/>
            <a:ext cx="89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Sakkal Majalla" panose="02000000000000000000" pitchFamily="2" charset="-78"/>
              </a:rPr>
              <a:t>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CB725C-75B5-167E-E80B-3F5E18598972}"/>
              </a:ext>
            </a:extLst>
          </p:cNvPr>
          <p:cNvSpPr txBox="1"/>
          <p:nvPr/>
        </p:nvSpPr>
        <p:spPr>
          <a:xfrm>
            <a:off x="12897962" y="4172861"/>
            <a:ext cx="89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0" b="1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Sakkal Majalla" panose="02000000000000000000" pitchFamily="2" charset="-78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822034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4654" y="-65208"/>
            <a:ext cx="82296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Payment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31E410-C898-4583-FF25-2366459193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816" y="1704507"/>
            <a:ext cx="3735092" cy="8300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DDB8AC-362E-CADF-98EC-183733B3CD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1704507"/>
            <a:ext cx="3735257" cy="83002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85257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9600" y="24245"/>
            <a:ext cx="82296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Saved Properties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6EAF88-73D5-221D-A26B-62E3BFD0D7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876" y="1530527"/>
            <a:ext cx="4106617" cy="8433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4238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115" y="-10391"/>
            <a:ext cx="118872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Profile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336F58-B96E-6EBE-EAF0-82D2272E8D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533" y="1385133"/>
            <a:ext cx="3962549" cy="8805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A63D8F-B8F2-0F78-60DC-C798796A4C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7065" y="1385133"/>
            <a:ext cx="3962548" cy="8804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8464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115" y="-10391"/>
            <a:ext cx="11887200" cy="3539430"/>
          </a:xfrm>
        </p:spPr>
        <p:txBody>
          <a:bodyPr/>
          <a:lstStyle/>
          <a:p>
            <a:pPr algn="ctr"/>
            <a:r>
              <a:rPr lang="en-US" sz="10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A</a:t>
            </a:r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ppointments schedule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B1A9D2-B6A4-7AEE-15C7-D9B6AA3F3B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86" y="1437798"/>
            <a:ext cx="3969174" cy="832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178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6689" y="77277"/>
            <a:ext cx="82296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Notifications</a:t>
            </a:r>
            <a:br>
              <a:rPr lang="en-US" sz="10000" b="1" kern="100" dirty="0">
                <a:solidFill>
                  <a:srgbClr val="1F4D7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3471627-CB09-15E0-F7E9-ACB9658DE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823" y="1409286"/>
            <a:ext cx="5810250" cy="2603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A63E44E-F145-A14B-A5F6-810AFD788E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01" y="1409286"/>
            <a:ext cx="4036449" cy="8730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A18BBF-BDE3-C451-015E-3C22CA5BB9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634" y="4306081"/>
            <a:ext cx="5836584" cy="2517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5AAC1E-CB30-639A-1771-956A07D750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822" y="7204143"/>
            <a:ext cx="3538489" cy="2369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161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9600" y="24245"/>
            <a:ext cx="82296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My Properties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433294-CCF6-B6B0-1D56-B75171462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13567"/>
            <a:ext cx="4008014" cy="8340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F6BDF7-8504-89F1-85A7-0B26C0C84B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185" y="1613567"/>
            <a:ext cx="4031673" cy="83400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1047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9600" y="24245"/>
            <a:ext cx="8229600" cy="3539430"/>
          </a:xfrm>
        </p:spPr>
        <p:txBody>
          <a:bodyPr/>
          <a:lstStyle/>
          <a:p>
            <a:pPr algn="ctr"/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Statistics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5CDBA0-ED3E-916E-03DE-BCEDE97EA6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446" y="1484643"/>
            <a:ext cx="3834189" cy="85200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7788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465"/>
            <a:ext cx="18287999" cy="10286999"/>
          </a:xfrm>
          <a:prstGeom prst="rect">
            <a:avLst/>
          </a:prstGeom>
        </p:spPr>
      </p:pic>
      <p:sp>
        <p:nvSpPr>
          <p:cNvPr id="21" name="object 5">
            <a:extLst>
              <a:ext uri="{FF2B5EF4-FFF2-40B4-BE49-F238E27FC236}">
                <a16:creationId xmlns:a16="http://schemas.microsoft.com/office/drawing/2014/main" id="{DC51B5F9-FB5D-EE7C-D220-A5673A1C3FC6}"/>
              </a:ext>
            </a:extLst>
          </p:cNvPr>
          <p:cNvSpPr/>
          <p:nvPr/>
        </p:nvSpPr>
        <p:spPr>
          <a:xfrm>
            <a:off x="0" y="0"/>
            <a:ext cx="9906000" cy="10283535"/>
          </a:xfrm>
          <a:custGeom>
            <a:avLst/>
            <a:gdLst/>
            <a:ahLst/>
            <a:cxnLst/>
            <a:rect l="l" t="t" r="r" b="b"/>
            <a:pathLst>
              <a:path w="8629650" h="6677025">
                <a:moveTo>
                  <a:pt x="8629649" y="6677024"/>
                </a:moveTo>
                <a:lnTo>
                  <a:pt x="0" y="6677024"/>
                </a:lnTo>
                <a:lnTo>
                  <a:pt x="0" y="0"/>
                </a:lnTo>
                <a:lnTo>
                  <a:pt x="8629649" y="0"/>
                </a:lnTo>
                <a:lnTo>
                  <a:pt x="8629649" y="6677024"/>
                </a:lnTo>
                <a:close/>
              </a:path>
            </a:pathLst>
          </a:custGeom>
          <a:solidFill>
            <a:srgbClr val="ECE9ED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7C4D023A-E862-16DE-9BDD-9145FB3B0D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33500" y="3619500"/>
            <a:ext cx="7239000" cy="2033890"/>
          </a:xfrm>
          <a:prstGeom prst="rect">
            <a:avLst/>
          </a:prstGeom>
        </p:spPr>
        <p:txBody>
          <a:bodyPr vert="horz" wrap="square" lIns="0" tIns="318770" rIns="0" bIns="0" rtlCol="0">
            <a:spAutoFit/>
          </a:bodyPr>
          <a:lstStyle/>
          <a:p>
            <a:pPr marL="12700" marR="5080">
              <a:lnSpc>
                <a:spcPts val="11760"/>
              </a:lnSpc>
              <a:spcBef>
                <a:spcPts val="2510"/>
              </a:spcBef>
            </a:pPr>
            <a:r>
              <a:rPr lang="en-US" sz="15000" spc="-44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Admin App</a:t>
            </a:r>
            <a:endParaRPr sz="15000" dirty="0">
              <a:solidFill>
                <a:srgbClr val="5D3DA8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366779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32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0" y="282289"/>
            <a:ext cx="8229600" cy="3539430"/>
          </a:xfrm>
        </p:spPr>
        <p:txBody>
          <a:bodyPr/>
          <a:lstStyle/>
          <a:p>
            <a:pPr algn="ctr"/>
            <a:r>
              <a:rPr lang="en-US" sz="10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Dashboard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2E448C-5771-6A70-166F-819F718BE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296" y="2039647"/>
            <a:ext cx="15800869" cy="753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53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34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0" y="282289"/>
            <a:ext cx="8229600" cy="3539430"/>
          </a:xfrm>
        </p:spPr>
        <p:txBody>
          <a:bodyPr/>
          <a:lstStyle/>
          <a:p>
            <a:pPr algn="ctr"/>
            <a:r>
              <a:rPr lang="en-US" sz="10000" kern="100" dirty="0">
                <a:solidFill>
                  <a:srgbClr val="5D3DA8"/>
                </a:solidFill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Users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098749-7A9E-1C12-900B-91453152B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866943"/>
            <a:ext cx="15575567" cy="743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35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17137237" y="0"/>
              <a:ext cx="259715" cy="10287000"/>
            </a:xfrm>
            <a:custGeom>
              <a:avLst/>
              <a:gdLst/>
              <a:ahLst/>
              <a:cxnLst/>
              <a:rect l="l" t="t" r="r" b="b"/>
              <a:pathLst>
                <a:path w="259715" h="10287000">
                  <a:moveTo>
                    <a:pt x="0" y="10286999"/>
                  </a:moveTo>
                  <a:lnTo>
                    <a:pt x="259662" y="10286999"/>
                  </a:lnTo>
                  <a:lnTo>
                    <a:pt x="259662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ECE9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3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6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2"/>
                  </a:lnTo>
                  <a:lnTo>
                    <a:pt x="19249" y="292314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4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5"/>
                  </a:lnTo>
                  <a:lnTo>
                    <a:pt x="493442" y="246722"/>
                  </a:lnTo>
                  <a:lnTo>
                    <a:pt x="488710" y="295223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2" y="450221"/>
              <a:ext cx="101619" cy="1644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7135472" cy="460057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0"/>
              <a:ext cx="17135475" cy="4600575"/>
            </a:xfrm>
            <a:custGeom>
              <a:avLst/>
              <a:gdLst/>
              <a:ahLst/>
              <a:cxnLst/>
              <a:rect l="l" t="t" r="r" b="b"/>
              <a:pathLst>
                <a:path w="17135475" h="4600575">
                  <a:moveTo>
                    <a:pt x="17135473" y="4600574"/>
                  </a:moveTo>
                  <a:lnTo>
                    <a:pt x="0" y="4600574"/>
                  </a:lnTo>
                  <a:lnTo>
                    <a:pt x="0" y="0"/>
                  </a:lnTo>
                  <a:lnTo>
                    <a:pt x="17135473" y="0"/>
                  </a:lnTo>
                  <a:lnTo>
                    <a:pt x="17135473" y="4600574"/>
                  </a:lnTo>
                  <a:close/>
                </a:path>
              </a:pathLst>
            </a:custGeom>
            <a:solidFill>
              <a:srgbClr val="000000">
                <a:alpha val="13999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99982" y="674982"/>
            <a:ext cx="9493250" cy="16767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1725"/>
              </a:lnSpc>
              <a:spcBef>
                <a:spcPts val="100"/>
              </a:spcBef>
            </a:pPr>
            <a:r>
              <a:rPr lang="en-US" sz="14000" spc="-580" dirty="0">
                <a:latin typeface="Sakkal Majalla" panose="02000000000000000000" pitchFamily="2" charset="-78"/>
                <a:cs typeface="Sakkal Majalla" panose="02000000000000000000" pitchFamily="2" charset="-78"/>
              </a:rPr>
              <a:t>Why </a:t>
            </a:r>
            <a:r>
              <a:rPr lang="en-US" sz="14000" spc="-385" dirty="0">
                <a:latin typeface="Sakkal Majalla" panose="02000000000000000000" pitchFamily="2" charset="-78"/>
                <a:cs typeface="Sakkal Majalla" panose="02000000000000000000" pitchFamily="2" charset="-78"/>
              </a:rPr>
              <a:t>Aqar ?</a:t>
            </a:r>
            <a:endParaRPr sz="14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628128" y="9573389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30" dirty="0">
                <a:solidFill>
                  <a:srgbClr val="FFFFFF"/>
                </a:solidFill>
                <a:latin typeface="Tahoma"/>
                <a:cs typeface="Tahoma"/>
              </a:rPr>
              <a:t>03</a:t>
            </a:r>
            <a:endParaRPr sz="2350" dirty="0">
              <a:latin typeface="Tahoma"/>
              <a:cs typeface="Tahom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4CA342-E44F-78A5-E750-02A838928731}"/>
              </a:ext>
            </a:extLst>
          </p:cNvPr>
          <p:cNvSpPr txBox="1"/>
          <p:nvPr/>
        </p:nvSpPr>
        <p:spPr>
          <a:xfrm>
            <a:off x="799982" y="5676035"/>
            <a:ext cx="154457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Challenges for Buyers: Lack of Unified Platform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5000" dirty="0">
              <a:solidFill>
                <a:schemeClr val="tx1">
                  <a:lumMod val="75000"/>
                  <a:lumOff val="2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5000" dirty="0">
              <a:solidFill>
                <a:schemeClr val="tx1">
                  <a:lumMod val="75000"/>
                  <a:lumOff val="2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Challenges for Sellers: Absence of Dedicated Showcase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40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0" y="282289"/>
            <a:ext cx="8229600" cy="3539430"/>
          </a:xfrm>
        </p:spPr>
        <p:txBody>
          <a:bodyPr/>
          <a:lstStyle/>
          <a:p>
            <a:pPr algn="ctr"/>
            <a:r>
              <a:rPr lang="en-US" sz="10000" b="1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Properties </a:t>
            </a:r>
            <a:r>
              <a:rPr lang="en-US" sz="10000" b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 page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7E760A-40DD-8768-64C9-246669791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898116"/>
            <a:ext cx="15603842" cy="743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5722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46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282289"/>
            <a:ext cx="12725400" cy="3539430"/>
          </a:xfrm>
        </p:spPr>
        <p:txBody>
          <a:bodyPr/>
          <a:lstStyle/>
          <a:p>
            <a:pPr algn="ctr"/>
            <a:r>
              <a:rPr lang="en-US" sz="10000" b="1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Calibri" panose="020F0502020204030204" pitchFamily="34" charset="0"/>
                <a:cs typeface="Sakkal Majalla" panose="02000000000000000000" pitchFamily="2" charset="-78"/>
              </a:rPr>
              <a:t>Statistics Page</a:t>
            </a: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75DD06-3F3C-EE18-5709-4F0B4AEAE6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940030"/>
            <a:ext cx="15742669" cy="751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034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27991" y="0"/>
            <a:ext cx="8505824" cy="36099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6678983"/>
            <a:ext cx="8629649" cy="360801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7137237" y="0"/>
            <a:ext cx="259715" cy="10287000"/>
          </a:xfrm>
          <a:custGeom>
            <a:avLst/>
            <a:gdLst/>
            <a:ahLst/>
            <a:cxnLst/>
            <a:rect l="l" t="t" r="r" b="b"/>
            <a:pathLst>
              <a:path w="259715" h="10287000">
                <a:moveTo>
                  <a:pt x="0" y="10286999"/>
                </a:moveTo>
                <a:lnTo>
                  <a:pt x="259662" y="10286999"/>
                </a:lnTo>
                <a:lnTo>
                  <a:pt x="259662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ECE9E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629650" cy="6677025"/>
          </a:xfrm>
          <a:custGeom>
            <a:avLst/>
            <a:gdLst/>
            <a:ahLst/>
            <a:cxnLst/>
            <a:rect l="l" t="t" r="r" b="b"/>
            <a:pathLst>
              <a:path w="8629650" h="6677025">
                <a:moveTo>
                  <a:pt x="8629649" y="6677024"/>
                </a:moveTo>
                <a:lnTo>
                  <a:pt x="0" y="6677024"/>
                </a:lnTo>
                <a:lnTo>
                  <a:pt x="0" y="0"/>
                </a:lnTo>
                <a:lnTo>
                  <a:pt x="8629649" y="0"/>
                </a:lnTo>
                <a:lnTo>
                  <a:pt x="8629649" y="6677024"/>
                </a:lnTo>
                <a:close/>
              </a:path>
            </a:pathLst>
          </a:custGeom>
          <a:solidFill>
            <a:srgbClr val="ECE9E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6" name="object 6"/>
          <p:cNvGrpSpPr/>
          <p:nvPr/>
        </p:nvGrpSpPr>
        <p:grpSpPr>
          <a:xfrm>
            <a:off x="17396900" y="0"/>
            <a:ext cx="891540" cy="10287000"/>
            <a:chOff x="17396900" y="0"/>
            <a:chExt cx="891540" cy="10287000"/>
          </a:xfrm>
          <a:solidFill>
            <a:srgbClr val="5D3DA8"/>
          </a:solidFill>
        </p:grpSpPr>
        <p:sp>
          <p:nvSpPr>
            <p:cNvPr id="7" name="object 7"/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8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3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6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2"/>
                  </a:lnTo>
                  <a:lnTo>
                    <a:pt x="19249" y="292314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4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5"/>
                  </a:lnTo>
                  <a:lnTo>
                    <a:pt x="493442" y="246722"/>
                  </a:lnTo>
                  <a:lnTo>
                    <a:pt x="488710" y="295223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801732" y="450221"/>
              <a:ext cx="101619" cy="164455"/>
            </a:xfrm>
            <a:prstGeom prst="rect">
              <a:avLst/>
            </a:prstGeom>
            <a:grpFill/>
          </p:spPr>
        </p:pic>
      </p:grp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xfrm>
            <a:off x="17602728" y="9573389"/>
            <a:ext cx="4375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45"/>
              </a:spcBef>
            </a:pPr>
            <a:r>
              <a:rPr lang="en-US" spc="185" dirty="0"/>
              <a:t>0</a:t>
            </a:r>
            <a:fld id="{81D60167-4931-47E6-BA6A-407CBD079E47}" type="slidenum">
              <a:rPr spc="185" smtClean="0"/>
              <a:t>32</a:t>
            </a:fld>
            <a:endParaRPr spc="185" dirty="0"/>
          </a:p>
        </p:txBody>
      </p:sp>
      <p:sp>
        <p:nvSpPr>
          <p:cNvPr id="11" name="object 11"/>
          <p:cNvSpPr txBox="1"/>
          <p:nvPr/>
        </p:nvSpPr>
        <p:spPr>
          <a:xfrm>
            <a:off x="9635955" y="5814073"/>
            <a:ext cx="6489896" cy="1384995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L="12700" marR="5080" indent="-635" algn="ctr">
              <a:lnSpc>
                <a:spcPts val="6780"/>
              </a:lnSpc>
              <a:spcBef>
                <a:spcPts val="1500"/>
              </a:spcBef>
            </a:pPr>
            <a:r>
              <a:rPr lang="en-US" sz="14000" b="1" spc="-434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Let’s See</a:t>
            </a:r>
            <a:endParaRPr sz="14000" dirty="0">
              <a:solidFill>
                <a:srgbClr val="5D3DA8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8CB20C-D85C-8824-6F6E-40CA22B5F21E}"/>
              </a:ext>
            </a:extLst>
          </p:cNvPr>
          <p:cNvSpPr txBox="1"/>
          <p:nvPr/>
        </p:nvSpPr>
        <p:spPr>
          <a:xfrm>
            <a:off x="-867604" y="1804987"/>
            <a:ext cx="10363200" cy="2419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3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1000" b="1" i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Responsive App</a:t>
            </a:r>
          </a:p>
        </p:txBody>
      </p:sp>
    </p:spTree>
    <p:extLst>
      <p:ext uri="{BB962C8B-B14F-4D97-AF65-F5344CB8AC3E}">
        <p14:creationId xmlns:p14="http://schemas.microsoft.com/office/powerpoint/2010/main" val="3220896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33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6303" y="17318"/>
            <a:ext cx="8229600" cy="2277547"/>
          </a:xfrm>
        </p:spPr>
        <p:txBody>
          <a:bodyPr/>
          <a:lstStyle/>
          <a:p>
            <a:pPr algn="ctr"/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9621B5-8B07-011F-41D1-AE26578717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840216"/>
            <a:ext cx="16376009" cy="840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814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33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6303" y="17318"/>
            <a:ext cx="8229600" cy="2277547"/>
          </a:xfrm>
        </p:spPr>
        <p:txBody>
          <a:bodyPr/>
          <a:lstStyle/>
          <a:p>
            <a:pPr algn="ctr"/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4E8B27B-75B6-A023-0112-00AD7B565A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78694"/>
            <a:ext cx="16302605" cy="832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8327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33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6303" y="17318"/>
            <a:ext cx="8229600" cy="2277547"/>
          </a:xfrm>
        </p:spPr>
        <p:txBody>
          <a:bodyPr/>
          <a:lstStyle/>
          <a:p>
            <a:pPr algn="ctr"/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CD95E6-ECE5-D978-4AE6-EBCDE16045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397" y="419111"/>
            <a:ext cx="4227012" cy="93933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520F7D-14F0-8449-CD1E-A1AD518B7D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493" y="429502"/>
            <a:ext cx="4227012" cy="939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0109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"/>
            <a:ext cx="18288000" cy="10287000"/>
            <a:chOff x="0" y="11"/>
            <a:chExt cx="18288000" cy="10287000"/>
          </a:xfrm>
        </p:grpSpPr>
        <p:sp>
          <p:nvSpPr>
            <p:cNvPr id="4" name="object 4"/>
            <p:cNvSpPr/>
            <p:nvPr/>
          </p:nvSpPr>
          <p:spPr>
            <a:xfrm>
              <a:off x="0" y="11"/>
              <a:ext cx="18288000" cy="10287000"/>
            </a:xfrm>
            <a:custGeom>
              <a:avLst/>
              <a:gdLst/>
              <a:ahLst/>
              <a:cxnLst/>
              <a:rect l="l" t="t" r="r" b="b"/>
              <a:pathLst>
                <a:path w="18288000" h="10287000">
                  <a:moveTo>
                    <a:pt x="449795" y="0"/>
                  </a:moveTo>
                  <a:lnTo>
                    <a:pt x="0" y="0"/>
                  </a:lnTo>
                  <a:lnTo>
                    <a:pt x="0" y="10286987"/>
                  </a:lnTo>
                  <a:lnTo>
                    <a:pt x="449795" y="10286987"/>
                  </a:lnTo>
                  <a:lnTo>
                    <a:pt x="449795" y="0"/>
                  </a:lnTo>
                  <a:close/>
                </a:path>
                <a:path w="18288000" h="10287000">
                  <a:moveTo>
                    <a:pt x="18288000" y="0"/>
                  </a:moveTo>
                  <a:lnTo>
                    <a:pt x="17396892" y="0"/>
                  </a:lnTo>
                  <a:lnTo>
                    <a:pt x="17396892" y="10286987"/>
                  </a:lnTo>
                  <a:lnTo>
                    <a:pt x="18288000" y="10286987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1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7628128" y="9573393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33</a:t>
            </a:r>
            <a:endParaRPr sz="235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5518" y="7795329"/>
            <a:ext cx="480314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450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3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Trebuchet MS"/>
                <a:cs typeface="Trebuchet MS"/>
              </a:rPr>
              <a:t>credit,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citation,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-4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17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FFFFFF"/>
                </a:solidFill>
                <a:latin typeface="Trebuchet MS"/>
                <a:cs typeface="Trebuchet MS"/>
              </a:rPr>
              <a:t>supporting</a:t>
            </a:r>
            <a:r>
              <a:rPr sz="17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700" spc="4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700" dirty="0">
              <a:latin typeface="Trebuchet MS"/>
              <a:cs typeface="Trebuchet M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F684564-0BAB-083B-6E1E-B510EE525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6303" y="17318"/>
            <a:ext cx="8229600" cy="2277547"/>
          </a:xfrm>
        </p:spPr>
        <p:txBody>
          <a:bodyPr/>
          <a:lstStyle/>
          <a:p>
            <a:pPr algn="ctr"/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b="1" kern="100" dirty="0">
                <a:solidFill>
                  <a:srgbClr val="1F4D78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394563-ED34-AE38-D057-0E090895CA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064" y="387467"/>
            <a:ext cx="4227012" cy="93933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1FAF47-C610-86E0-BE66-4D68F22EA4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103" y="370149"/>
            <a:ext cx="4227012" cy="939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361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ABBDEA9-4284-4B77-1A27-8A0AAD862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328978" cy="9953621"/>
          </a:xfrm>
          <a:prstGeom prst="rect">
            <a:avLst/>
          </a:prstGeom>
        </p:spPr>
      </p:pic>
      <p:grpSp>
        <p:nvGrpSpPr>
          <p:cNvPr id="2" name="object 2"/>
          <p:cNvGrpSpPr/>
          <p:nvPr/>
        </p:nvGrpSpPr>
        <p:grpSpPr>
          <a:xfrm>
            <a:off x="17137237" y="0"/>
            <a:ext cx="1151255" cy="10287000"/>
            <a:chOff x="17137237" y="0"/>
            <a:chExt cx="1151255" cy="10287000"/>
          </a:xfrm>
        </p:grpSpPr>
        <p:sp>
          <p:nvSpPr>
            <p:cNvPr id="3" name="object 3"/>
            <p:cNvSpPr/>
            <p:nvPr/>
          </p:nvSpPr>
          <p:spPr>
            <a:xfrm>
              <a:off x="17137237" y="0"/>
              <a:ext cx="259715" cy="10287000"/>
            </a:xfrm>
            <a:custGeom>
              <a:avLst/>
              <a:gdLst/>
              <a:ahLst/>
              <a:cxnLst/>
              <a:rect l="l" t="t" r="r" b="b"/>
              <a:pathLst>
                <a:path w="259715" h="10287000">
                  <a:moveTo>
                    <a:pt x="0" y="10286999"/>
                  </a:moveTo>
                  <a:lnTo>
                    <a:pt x="259662" y="10286999"/>
                  </a:lnTo>
                  <a:lnTo>
                    <a:pt x="259662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ECE9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0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7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6"/>
                  </a:lnTo>
                  <a:lnTo>
                    <a:pt x="18648" y="341192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9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4"/>
                  </a:lnTo>
                  <a:lnTo>
                    <a:pt x="118118" y="53646"/>
                  </a:lnTo>
                  <a:lnTo>
                    <a:pt x="82732" y="82734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6"/>
                  </a:lnTo>
                  <a:lnTo>
                    <a:pt x="246721" y="478655"/>
                  </a:lnTo>
                  <a:lnTo>
                    <a:pt x="328445" y="478655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5"/>
                  </a:moveTo>
                  <a:lnTo>
                    <a:pt x="246721" y="478655"/>
                  </a:lnTo>
                  <a:lnTo>
                    <a:pt x="292313" y="474196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4"/>
                  </a:lnTo>
                  <a:lnTo>
                    <a:pt x="375325" y="53646"/>
                  </a:lnTo>
                  <a:lnTo>
                    <a:pt x="335520" y="32344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2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2"/>
                  </a:lnTo>
                  <a:lnTo>
                    <a:pt x="452135" y="383536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7"/>
                  </a:lnTo>
                  <a:lnTo>
                    <a:pt x="328445" y="478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801732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30" name="object 8">
            <a:extLst>
              <a:ext uri="{FF2B5EF4-FFF2-40B4-BE49-F238E27FC236}">
                <a16:creationId xmlns:a16="http://schemas.microsoft.com/office/drawing/2014/main" id="{CBCE6B69-0A58-0E03-2087-1685BFD8BD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75936" y="10391"/>
            <a:ext cx="6060675" cy="2473113"/>
          </a:xfrm>
          <a:prstGeom prst="rect">
            <a:avLst/>
          </a:prstGeom>
        </p:spPr>
        <p:txBody>
          <a:bodyPr vert="horz" wrap="square" lIns="0" tIns="239395" rIns="0" bIns="0" rtlCol="0">
            <a:spAutoFit/>
          </a:bodyPr>
          <a:lstStyle/>
          <a:p>
            <a:pPr marL="12700" marR="5080" algn="ctr">
              <a:lnSpc>
                <a:spcPts val="8700"/>
              </a:lnSpc>
              <a:spcBef>
                <a:spcPts val="1885"/>
              </a:spcBef>
            </a:pPr>
            <a:r>
              <a:rPr lang="pt-BR" sz="900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Future Work</a:t>
            </a:r>
            <a:br>
              <a:rPr lang="pt-BR" sz="8800" kern="0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</a:br>
            <a:endParaRPr sz="8800" dirty="0">
              <a:solidFill>
                <a:srgbClr val="5D3DA8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8B5545-BB07-8A10-4149-D13B7A45DD34}"/>
              </a:ext>
            </a:extLst>
          </p:cNvPr>
          <p:cNvSpPr txBox="1"/>
          <p:nvPr/>
        </p:nvSpPr>
        <p:spPr>
          <a:xfrm>
            <a:off x="1981200" y="2162770"/>
            <a:ext cx="12954000" cy="4612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Property auction</a:t>
            </a:r>
          </a:p>
          <a:p>
            <a:pPr marL="857250" indent="-8572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Property Comparison Tool</a:t>
            </a:r>
          </a:p>
          <a:p>
            <a:pPr marL="857250" indent="-8572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Social Media Sharing</a:t>
            </a:r>
          </a:p>
          <a:p>
            <a:pPr marL="857250" indent="-8572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Audio Call</a:t>
            </a:r>
          </a:p>
        </p:txBody>
      </p:sp>
    </p:spTree>
    <p:extLst>
      <p:ext uri="{BB962C8B-B14F-4D97-AF65-F5344CB8AC3E}">
        <p14:creationId xmlns:p14="http://schemas.microsoft.com/office/powerpoint/2010/main" val="38358396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oogle Shape;242;p28"/>
          <p:cNvGrpSpPr/>
          <p:nvPr/>
        </p:nvGrpSpPr>
        <p:grpSpPr>
          <a:xfrm>
            <a:off x="0" y="-470148"/>
            <a:ext cx="9368696" cy="7489028"/>
            <a:chOff x="0" y="-123825"/>
            <a:chExt cx="2467475" cy="1972419"/>
          </a:xfrm>
          <a:solidFill>
            <a:srgbClr val="ECE9ED"/>
          </a:solidFill>
        </p:grpSpPr>
        <p:sp>
          <p:nvSpPr>
            <p:cNvPr id="243" name="Google Shape;243;p28"/>
            <p:cNvSpPr/>
            <p:nvPr/>
          </p:nvSpPr>
          <p:spPr>
            <a:xfrm>
              <a:off x="0" y="0"/>
              <a:ext cx="2467475" cy="1848594"/>
            </a:xfrm>
            <a:custGeom>
              <a:avLst/>
              <a:gdLst/>
              <a:ahLst/>
              <a:cxnLst/>
              <a:rect l="l" t="t" r="r" b="b"/>
              <a:pathLst>
                <a:path w="2467475" h="1848594" extrusionOk="0">
                  <a:moveTo>
                    <a:pt x="0" y="0"/>
                  </a:moveTo>
                  <a:lnTo>
                    <a:pt x="2467475" y="0"/>
                  </a:lnTo>
                  <a:lnTo>
                    <a:pt x="2467475" y="1848594"/>
                  </a:lnTo>
                  <a:lnTo>
                    <a:pt x="0" y="1848594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44" name="Google Shape;244;p28"/>
            <p:cNvSpPr txBox="1"/>
            <p:nvPr/>
          </p:nvSpPr>
          <p:spPr>
            <a:xfrm>
              <a:off x="0" y="-123825"/>
              <a:ext cx="2467474" cy="1972419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algn="ctr">
                <a:lnSpc>
                  <a:spcPct val="196777"/>
                </a:lnSpc>
              </a:pPr>
              <a:endPara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45" name="Google Shape;24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45498" y="0"/>
            <a:ext cx="8919296" cy="7017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4551" y="5301100"/>
            <a:ext cx="7539602" cy="45226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41A2EAE7-4481-3C9B-5021-960FF5F0A9C2}"/>
              </a:ext>
            </a:extLst>
          </p:cNvPr>
          <p:cNvSpPr txBox="1"/>
          <p:nvPr/>
        </p:nvSpPr>
        <p:spPr>
          <a:xfrm>
            <a:off x="914551" y="2315769"/>
            <a:ext cx="9143472" cy="1392048"/>
          </a:xfrm>
          <a:prstGeom prst="rect">
            <a:avLst/>
          </a:prstGeom>
        </p:spPr>
        <p:txBody>
          <a:bodyPr vert="horz" wrap="square" lIns="0" tIns="207010" rIns="0" bIns="0" rtlCol="0">
            <a:spAutoFit/>
          </a:bodyPr>
          <a:lstStyle/>
          <a:p>
            <a:pPr marL="12700" marR="5080">
              <a:lnSpc>
                <a:spcPts val="7509"/>
              </a:lnSpc>
              <a:spcBef>
                <a:spcPts val="1630"/>
              </a:spcBef>
            </a:pPr>
            <a:r>
              <a:rPr lang="en-US" sz="12000" b="1" spc="-60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Any Questions ?</a:t>
            </a:r>
            <a:endParaRPr sz="12000" dirty="0">
              <a:solidFill>
                <a:srgbClr val="5D3DA8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1C627BD2-C72B-027E-E97F-4A6034D9867A}"/>
              </a:ext>
            </a:extLst>
          </p:cNvPr>
          <p:cNvSpPr txBox="1"/>
          <p:nvPr/>
        </p:nvSpPr>
        <p:spPr>
          <a:xfrm>
            <a:off x="9121322" y="7244500"/>
            <a:ext cx="9143472" cy="2741776"/>
          </a:xfrm>
          <a:prstGeom prst="rect">
            <a:avLst/>
          </a:prstGeom>
        </p:spPr>
        <p:txBody>
          <a:bodyPr vert="horz" wrap="square" lIns="0" tIns="207010" rIns="0" bIns="0" rtlCol="0">
            <a:spAutoFit/>
          </a:bodyPr>
          <a:lstStyle/>
          <a:p>
            <a:pPr marL="684530" marR="678180" indent="-635" algn="ctr">
              <a:lnSpc>
                <a:spcPts val="9400"/>
              </a:lnSpc>
              <a:spcBef>
                <a:spcPts val="8150"/>
              </a:spcBef>
            </a:pPr>
            <a:r>
              <a:rPr lang="en-US" sz="11000" b="1" spc="-9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I</a:t>
            </a:r>
            <a:r>
              <a:rPr lang="en-US" sz="11000" b="1" spc="-26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</a:t>
            </a:r>
            <a:r>
              <a:rPr lang="en-US" sz="11000" b="1" spc="-98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'</a:t>
            </a:r>
            <a:r>
              <a:rPr lang="en-US" sz="11000" b="1" spc="-113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s</a:t>
            </a:r>
            <a:r>
              <a:rPr lang="en-US" sz="11000" b="1" spc="13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en-US" sz="11000" b="1" spc="-114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s</a:t>
            </a:r>
            <a:r>
              <a:rPr lang="en-US" sz="11000" b="1" spc="-77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o</a:t>
            </a:r>
            <a:r>
              <a:rPr lang="en-US" sz="11000" b="1" spc="13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en-US" sz="11000" b="1" spc="-40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l</a:t>
            </a:r>
            <a:r>
              <a:rPr lang="en-US" sz="11000" b="1" spc="-77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o</a:t>
            </a:r>
            <a:r>
              <a:rPr lang="en-US" sz="11000" b="1" spc="-86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v</a:t>
            </a:r>
            <a:r>
              <a:rPr lang="en-US" sz="11000" b="1" spc="-108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e</a:t>
            </a:r>
            <a:r>
              <a:rPr lang="en-US" sz="11000" b="1" spc="-40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l</a:t>
            </a:r>
            <a:r>
              <a:rPr lang="en-US" sz="11000" b="1" spc="-93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y</a:t>
            </a:r>
            <a:r>
              <a:rPr lang="en-US" sz="11000" b="1" spc="13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en-US" sz="11000" b="1" spc="-26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</a:t>
            </a:r>
            <a:r>
              <a:rPr lang="en-US" sz="11000" b="1" spc="-45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o  </a:t>
            </a:r>
            <a:r>
              <a:rPr lang="en-US" sz="11000" b="1" spc="-109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m</a:t>
            </a:r>
            <a:r>
              <a:rPr lang="en-US" sz="11000" b="1" spc="-108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ee</a:t>
            </a:r>
            <a:r>
              <a:rPr lang="en-US" sz="11000" b="1" spc="-254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</a:t>
            </a:r>
            <a:r>
              <a:rPr lang="en-US" sz="11000" b="1" spc="13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en-US" sz="11000" b="1" spc="-107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a</a:t>
            </a:r>
            <a:r>
              <a:rPr lang="en-US" sz="11000" b="1" spc="-40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l</a:t>
            </a:r>
            <a:r>
              <a:rPr lang="en-US" sz="11000" b="1" spc="-40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l</a:t>
            </a:r>
            <a:r>
              <a:rPr lang="en-US" sz="11000" b="1" spc="13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en-US" sz="11000" b="1" spc="-77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o</a:t>
            </a:r>
            <a:r>
              <a:rPr lang="en-US" sz="11000" b="1" spc="-19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f</a:t>
            </a:r>
            <a:r>
              <a:rPr lang="en-US" sz="11000" b="1" spc="13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en-US" sz="11000" b="1" spc="-94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y</a:t>
            </a:r>
            <a:r>
              <a:rPr lang="en-US" sz="11000" b="1" spc="-77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o</a:t>
            </a:r>
            <a:r>
              <a:rPr lang="en-US" sz="11000" b="1" spc="-894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u</a:t>
            </a:r>
            <a:r>
              <a:rPr lang="en-US" sz="11000" b="1" spc="-715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!</a:t>
            </a:r>
            <a:endParaRPr lang="en-US" sz="11000" dirty="0">
              <a:solidFill>
                <a:srgbClr val="5D3DA8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9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7137237" y="0"/>
              <a:ext cx="259715" cy="10287000"/>
            </a:xfrm>
            <a:custGeom>
              <a:avLst/>
              <a:gdLst/>
              <a:ahLst/>
              <a:cxnLst/>
              <a:rect l="l" t="t" r="r" b="b"/>
              <a:pathLst>
                <a:path w="259715" h="10287000">
                  <a:moveTo>
                    <a:pt x="0" y="10286999"/>
                  </a:moveTo>
                  <a:lnTo>
                    <a:pt x="259662" y="10286999"/>
                  </a:lnTo>
                  <a:lnTo>
                    <a:pt x="259662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ECE9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17601840" y="285750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7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6"/>
                  </a:lnTo>
                  <a:lnTo>
                    <a:pt x="18648" y="341192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9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4"/>
                  </a:lnTo>
                  <a:lnTo>
                    <a:pt x="118118" y="53646"/>
                  </a:lnTo>
                  <a:lnTo>
                    <a:pt x="82732" y="82734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6"/>
                  </a:lnTo>
                  <a:lnTo>
                    <a:pt x="246721" y="478655"/>
                  </a:lnTo>
                  <a:lnTo>
                    <a:pt x="328445" y="478655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5"/>
                  </a:moveTo>
                  <a:lnTo>
                    <a:pt x="246721" y="478655"/>
                  </a:lnTo>
                  <a:lnTo>
                    <a:pt x="292313" y="474196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4"/>
                  </a:lnTo>
                  <a:lnTo>
                    <a:pt x="375325" y="53646"/>
                  </a:lnTo>
                  <a:lnTo>
                    <a:pt x="335520" y="32344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2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2"/>
                  </a:lnTo>
                  <a:lnTo>
                    <a:pt x="452135" y="383536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7"/>
                  </a:lnTo>
                  <a:lnTo>
                    <a:pt x="328445" y="478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801732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4829174" y="2552700"/>
            <a:ext cx="8629650" cy="5046253"/>
          </a:xfrm>
          <a:prstGeom prst="rect">
            <a:avLst/>
          </a:prstGeom>
          <a:solidFill>
            <a:srgbClr val="252529">
              <a:alpha val="42999"/>
            </a:srgbClr>
          </a:solidFill>
        </p:spPr>
        <p:txBody>
          <a:bodyPr vert="horz" wrap="square" lIns="0" tIns="10350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875"/>
              </a:spcBef>
            </a:pPr>
            <a:r>
              <a:rPr sz="13000" spc="10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T</a:t>
            </a:r>
            <a:r>
              <a:rPr sz="13000" spc="1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h</a:t>
            </a:r>
            <a:r>
              <a:rPr sz="13000" spc="-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a</a:t>
            </a:r>
            <a:r>
              <a:rPr sz="13000" spc="1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n</a:t>
            </a:r>
            <a:r>
              <a:rPr sz="13000" spc="-3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k</a:t>
            </a:r>
            <a:r>
              <a:rPr sz="13000" spc="-8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 </a:t>
            </a:r>
            <a:r>
              <a:rPr sz="13000" spc="20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y</a:t>
            </a:r>
            <a:r>
              <a:rPr sz="13000" spc="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o</a:t>
            </a:r>
            <a:r>
              <a:rPr sz="13000" spc="10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u</a:t>
            </a:r>
            <a:r>
              <a:rPr sz="13000" spc="-8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 </a:t>
            </a:r>
            <a:r>
              <a:rPr sz="13000" spc="-100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f</a:t>
            </a:r>
            <a:r>
              <a:rPr sz="13000" spc="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o</a:t>
            </a:r>
            <a:r>
              <a:rPr sz="13000" spc="-8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r </a:t>
            </a:r>
            <a:r>
              <a:rPr sz="13000" spc="-130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l</a:t>
            </a:r>
            <a:r>
              <a:rPr sz="13000" spc="-114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i</a:t>
            </a:r>
            <a:r>
              <a:rPr sz="13000" spc="114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s</a:t>
            </a:r>
            <a:r>
              <a:rPr sz="13000" spc="-12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t</a:t>
            </a:r>
            <a:r>
              <a:rPr sz="13000" spc="-40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e</a:t>
            </a:r>
            <a:r>
              <a:rPr sz="13000" spc="1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n</a:t>
            </a:r>
            <a:r>
              <a:rPr sz="13000" spc="-114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i</a:t>
            </a:r>
            <a:r>
              <a:rPr sz="13000" spc="15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n</a:t>
            </a:r>
            <a:r>
              <a:rPr sz="13000" spc="120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g</a:t>
            </a:r>
            <a:r>
              <a:rPr sz="9400" spc="-254" dirty="0">
                <a:solidFill>
                  <a:schemeClr val="bg1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.</a:t>
            </a:r>
            <a:endParaRPr sz="9400" dirty="0">
              <a:solidFill>
                <a:schemeClr val="bg1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185" dirty="0"/>
              <a:t>39</a:t>
            </a:fld>
            <a:endParaRPr spc="185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17137237" y="0"/>
              <a:ext cx="259715" cy="10287000"/>
            </a:xfrm>
            <a:custGeom>
              <a:avLst/>
              <a:gdLst/>
              <a:ahLst/>
              <a:cxnLst/>
              <a:rect l="l" t="t" r="r" b="b"/>
              <a:pathLst>
                <a:path w="259715" h="10287000">
                  <a:moveTo>
                    <a:pt x="0" y="10286999"/>
                  </a:moveTo>
                  <a:lnTo>
                    <a:pt x="259662" y="10286999"/>
                  </a:lnTo>
                  <a:lnTo>
                    <a:pt x="259662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ECE9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3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6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2"/>
                  </a:lnTo>
                  <a:lnTo>
                    <a:pt x="19249" y="292314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4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5"/>
                  </a:lnTo>
                  <a:lnTo>
                    <a:pt x="493442" y="246722"/>
                  </a:lnTo>
                  <a:lnTo>
                    <a:pt x="488710" y="295223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2" y="450221"/>
              <a:ext cx="101619" cy="1644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7135472" cy="460057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0"/>
              <a:ext cx="17135475" cy="4600575"/>
            </a:xfrm>
            <a:custGeom>
              <a:avLst/>
              <a:gdLst/>
              <a:ahLst/>
              <a:cxnLst/>
              <a:rect l="l" t="t" r="r" b="b"/>
              <a:pathLst>
                <a:path w="17135475" h="4600575">
                  <a:moveTo>
                    <a:pt x="17135473" y="4600574"/>
                  </a:moveTo>
                  <a:lnTo>
                    <a:pt x="0" y="4600574"/>
                  </a:lnTo>
                  <a:lnTo>
                    <a:pt x="0" y="0"/>
                  </a:lnTo>
                  <a:lnTo>
                    <a:pt x="17135473" y="0"/>
                  </a:lnTo>
                  <a:lnTo>
                    <a:pt x="17135473" y="4600574"/>
                  </a:lnTo>
                  <a:close/>
                </a:path>
              </a:pathLst>
            </a:custGeom>
            <a:solidFill>
              <a:srgbClr val="000000">
                <a:alpha val="13999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99982" y="674982"/>
            <a:ext cx="9493250" cy="16767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1725"/>
              </a:lnSpc>
              <a:spcBef>
                <a:spcPts val="100"/>
              </a:spcBef>
            </a:pPr>
            <a:r>
              <a:rPr lang="en-US" sz="14000" spc="-580" dirty="0">
                <a:latin typeface="Sakkal Majalla" panose="02000000000000000000" pitchFamily="2" charset="-78"/>
                <a:cs typeface="Sakkal Majalla" panose="02000000000000000000" pitchFamily="2" charset="-78"/>
              </a:rPr>
              <a:t>Why </a:t>
            </a:r>
            <a:r>
              <a:rPr lang="en-US" sz="14000" spc="-385" dirty="0">
                <a:latin typeface="Sakkal Majalla" panose="02000000000000000000" pitchFamily="2" charset="-78"/>
                <a:cs typeface="Sakkal Majalla" panose="02000000000000000000" pitchFamily="2" charset="-78"/>
              </a:rPr>
              <a:t>Aqar ?</a:t>
            </a:r>
            <a:endParaRPr sz="14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628128" y="9573389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30" dirty="0">
                <a:solidFill>
                  <a:srgbClr val="FFFFFF"/>
                </a:solidFill>
                <a:latin typeface="Tahoma"/>
                <a:cs typeface="Tahoma"/>
              </a:rPr>
              <a:t>04</a:t>
            </a:r>
            <a:endParaRPr sz="2350" dirty="0">
              <a:latin typeface="Tahoma"/>
              <a:cs typeface="Tahom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4CA342-E44F-78A5-E750-02A838928731}"/>
              </a:ext>
            </a:extLst>
          </p:cNvPr>
          <p:cNvSpPr txBox="1"/>
          <p:nvPr/>
        </p:nvSpPr>
        <p:spPr>
          <a:xfrm>
            <a:off x="799982" y="5676035"/>
            <a:ext cx="1544576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Palestine Real Estate Platform</a:t>
            </a:r>
            <a:r>
              <a:rPr lang="ar-EG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(منصة فلسطين العقارية) </a:t>
            </a:r>
            <a:endParaRPr lang="en-US" sz="5000" dirty="0">
              <a:solidFill>
                <a:schemeClr val="tx1">
                  <a:lumMod val="75000"/>
                  <a:lumOff val="2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5000" dirty="0">
              <a:solidFill>
                <a:schemeClr val="tx1">
                  <a:lumMod val="75000"/>
                  <a:lumOff val="2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TABO (</a:t>
            </a:r>
            <a:r>
              <a:rPr lang="ar-EG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طابو</a:t>
            </a: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)</a:t>
            </a:r>
            <a:endParaRPr lang="ar-EG" sz="5000" dirty="0">
              <a:solidFill>
                <a:schemeClr val="tx1">
                  <a:lumMod val="75000"/>
                  <a:lumOff val="2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ar-EG" sz="5000" dirty="0">
              <a:solidFill>
                <a:schemeClr val="tx1">
                  <a:lumMod val="75000"/>
                  <a:lumOff val="2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Social Media (Facebook , Instagram , ..etc. )</a:t>
            </a:r>
          </a:p>
        </p:txBody>
      </p:sp>
    </p:spTree>
    <p:extLst>
      <p:ext uri="{BB962C8B-B14F-4D97-AF65-F5344CB8AC3E}">
        <p14:creationId xmlns:p14="http://schemas.microsoft.com/office/powerpoint/2010/main" val="3679426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7137237" y="0"/>
            <a:ext cx="259715" cy="10287000"/>
          </a:xfrm>
          <a:custGeom>
            <a:avLst/>
            <a:gdLst/>
            <a:ahLst/>
            <a:cxnLst/>
            <a:rect l="l" t="t" r="r" b="b"/>
            <a:pathLst>
              <a:path w="259715" h="10287000">
                <a:moveTo>
                  <a:pt x="0" y="10286999"/>
                </a:moveTo>
                <a:lnTo>
                  <a:pt x="259662" y="10286999"/>
                </a:lnTo>
                <a:lnTo>
                  <a:pt x="259662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ECE9E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629650" cy="10287000"/>
          </a:xfrm>
          <a:custGeom>
            <a:avLst/>
            <a:gdLst/>
            <a:ahLst/>
            <a:cxnLst/>
            <a:rect l="l" t="t" r="r" b="b"/>
            <a:pathLst>
              <a:path w="8629650" h="6677025">
                <a:moveTo>
                  <a:pt x="8629649" y="6677024"/>
                </a:moveTo>
                <a:lnTo>
                  <a:pt x="0" y="6677024"/>
                </a:lnTo>
                <a:lnTo>
                  <a:pt x="0" y="0"/>
                </a:lnTo>
                <a:lnTo>
                  <a:pt x="8629649" y="0"/>
                </a:lnTo>
                <a:lnTo>
                  <a:pt x="8629649" y="6677024"/>
                </a:lnTo>
                <a:close/>
              </a:path>
            </a:pathLst>
          </a:custGeom>
          <a:solidFill>
            <a:srgbClr val="ECE9E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6" name="object 6"/>
          <p:cNvGrpSpPr/>
          <p:nvPr/>
        </p:nvGrpSpPr>
        <p:grpSpPr>
          <a:xfrm>
            <a:off x="17396900" y="0"/>
            <a:ext cx="891540" cy="10287000"/>
            <a:chOff x="17396900" y="0"/>
            <a:chExt cx="891540" cy="10287000"/>
          </a:xfrm>
          <a:solidFill>
            <a:srgbClr val="5D3DA8"/>
          </a:solidFill>
        </p:grpSpPr>
        <p:sp>
          <p:nvSpPr>
            <p:cNvPr id="7" name="object 7"/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8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3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6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2"/>
                  </a:lnTo>
                  <a:lnTo>
                    <a:pt x="19249" y="292314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4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5"/>
                  </a:lnTo>
                  <a:lnTo>
                    <a:pt x="493442" y="246722"/>
                  </a:lnTo>
                  <a:lnTo>
                    <a:pt x="488710" y="295223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2" y="450221"/>
              <a:ext cx="101619" cy="164455"/>
            </a:xfrm>
            <a:prstGeom prst="rect">
              <a:avLst/>
            </a:prstGeom>
            <a:grpFill/>
          </p:spPr>
        </p:pic>
      </p:grp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xfrm>
            <a:off x="17602728" y="9573389"/>
            <a:ext cx="4375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45"/>
              </a:spcBef>
            </a:pPr>
            <a:r>
              <a:rPr lang="en-US" spc="185" dirty="0"/>
              <a:t>0</a:t>
            </a:r>
            <a:fld id="{81D60167-4931-47E6-BA6A-407CBD079E47}" type="slidenum">
              <a:rPr spc="185" smtClean="0"/>
              <a:t>5</a:t>
            </a:fld>
            <a:endParaRPr spc="185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8CB20C-D85C-8824-6F6E-40CA22B5F21E}"/>
              </a:ext>
            </a:extLst>
          </p:cNvPr>
          <p:cNvSpPr txBox="1"/>
          <p:nvPr/>
        </p:nvSpPr>
        <p:spPr>
          <a:xfrm>
            <a:off x="-492077" y="229876"/>
            <a:ext cx="903304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3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12000" b="1" i="1" kern="100" dirty="0">
                <a:solidFill>
                  <a:srgbClr val="5D3DA8"/>
                </a:solidFill>
                <a:effectLst/>
                <a:latin typeface="Sakkal Majalla" panose="02000000000000000000" pitchFamily="2" charset="-78"/>
                <a:ea typeface="Times New Roman" panose="02020603050405020304" pitchFamily="18" charset="0"/>
                <a:cs typeface="Sakkal Majalla" panose="02000000000000000000" pitchFamily="2" charset="-78"/>
              </a:rPr>
              <a:t>Target Group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C931D3E-C500-0184-B928-683410A410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1366"/>
            <a:ext cx="8629649" cy="561833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8CCF94B-A019-341C-F261-1A28410BC014}"/>
              </a:ext>
            </a:extLst>
          </p:cNvPr>
          <p:cNvSpPr txBox="1"/>
          <p:nvPr/>
        </p:nvSpPr>
        <p:spPr>
          <a:xfrm>
            <a:off x="8991600" y="3238500"/>
            <a:ext cx="84053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Local Residents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5000" dirty="0">
              <a:solidFill>
                <a:schemeClr val="tx1">
                  <a:lumMod val="75000"/>
                  <a:lumOff val="2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Expatriates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5000" dirty="0">
              <a:solidFill>
                <a:schemeClr val="tx1">
                  <a:lumMod val="75000"/>
                  <a:lumOff val="2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Tourism Sector</a:t>
            </a:r>
          </a:p>
        </p:txBody>
      </p:sp>
    </p:spTree>
    <p:extLst>
      <p:ext uri="{BB962C8B-B14F-4D97-AF65-F5344CB8AC3E}">
        <p14:creationId xmlns:p14="http://schemas.microsoft.com/office/powerpoint/2010/main" val="2172297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9304690" y="0"/>
              <a:ext cx="8096250" cy="10287000"/>
            </a:xfrm>
            <a:custGeom>
              <a:avLst/>
              <a:gdLst/>
              <a:ahLst/>
              <a:cxnLst/>
              <a:rect l="l" t="t" r="r" b="b"/>
              <a:pathLst>
                <a:path w="8096250" h="10287000">
                  <a:moveTo>
                    <a:pt x="8096249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8096249" y="0"/>
                  </a:lnTo>
                  <a:lnTo>
                    <a:pt x="8096249" y="10286999"/>
                  </a:lnTo>
                  <a:close/>
                </a:path>
              </a:pathLst>
            </a:custGeom>
            <a:solidFill>
              <a:srgbClr val="ECE9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2" y="450221"/>
              <a:ext cx="101619" cy="1644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305924" cy="10286999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930840" y="3906942"/>
            <a:ext cx="7671000" cy="2473113"/>
          </a:xfrm>
          <a:prstGeom prst="rect">
            <a:avLst/>
          </a:prstGeom>
        </p:spPr>
        <p:txBody>
          <a:bodyPr vert="horz" wrap="square" lIns="0" tIns="239395" rIns="0" bIns="0" rtlCol="0">
            <a:spAutoFit/>
          </a:bodyPr>
          <a:lstStyle/>
          <a:p>
            <a:pPr marL="12700" marR="5080">
              <a:lnSpc>
                <a:spcPts val="8700"/>
              </a:lnSpc>
              <a:spcBef>
                <a:spcPts val="1885"/>
              </a:spcBef>
            </a:pPr>
            <a:r>
              <a:rPr lang="pt-BR" sz="13000" kern="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Technologies</a:t>
            </a:r>
            <a:br>
              <a:rPr lang="pt-BR" sz="8800" kern="0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</a:br>
            <a:endParaRPr sz="8800" dirty="0">
              <a:solidFill>
                <a:srgbClr val="5D3DA8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628128" y="9573390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30" dirty="0">
                <a:solidFill>
                  <a:srgbClr val="FFFFFF"/>
                </a:solidFill>
                <a:latin typeface="Tahoma"/>
                <a:cs typeface="Tahoma"/>
              </a:rPr>
              <a:t>06</a:t>
            </a:r>
            <a:endParaRPr sz="235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2A108-EFA1-7741-282D-84CC990DD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C7A68D9-BBEA-7B13-2A12-0CDED4B8D0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2" y="0"/>
            <a:ext cx="17328978" cy="9953621"/>
          </a:xfrm>
          <a:prstGeom prst="rect">
            <a:avLst/>
          </a:prstGeom>
        </p:spPr>
      </p:pic>
      <p:grpSp>
        <p:nvGrpSpPr>
          <p:cNvPr id="2" name="object 2">
            <a:extLst>
              <a:ext uri="{FF2B5EF4-FFF2-40B4-BE49-F238E27FC236}">
                <a16:creationId xmlns:a16="http://schemas.microsoft.com/office/drawing/2014/main" id="{DA7B9065-FF8F-8461-6528-6791F37EEA00}"/>
              </a:ext>
            </a:extLst>
          </p:cNvPr>
          <p:cNvGrpSpPr/>
          <p:nvPr/>
        </p:nvGrpSpPr>
        <p:grpSpPr>
          <a:xfrm>
            <a:off x="17137237" y="0"/>
            <a:ext cx="1151255" cy="10287000"/>
            <a:chOff x="17137237" y="0"/>
            <a:chExt cx="1151255" cy="10287000"/>
          </a:xfrm>
        </p:grpSpPr>
        <p:sp>
          <p:nvSpPr>
            <p:cNvPr id="3" name="object 3">
              <a:extLst>
                <a:ext uri="{FF2B5EF4-FFF2-40B4-BE49-F238E27FC236}">
                  <a16:creationId xmlns:a16="http://schemas.microsoft.com/office/drawing/2014/main" id="{D3095723-AEFD-B65F-5A48-98A6BFBD1233}"/>
                </a:ext>
              </a:extLst>
            </p:cNvPr>
            <p:cNvSpPr/>
            <p:nvPr/>
          </p:nvSpPr>
          <p:spPr>
            <a:xfrm>
              <a:off x="17137237" y="0"/>
              <a:ext cx="259715" cy="10287000"/>
            </a:xfrm>
            <a:custGeom>
              <a:avLst/>
              <a:gdLst/>
              <a:ahLst/>
              <a:cxnLst/>
              <a:rect l="l" t="t" r="r" b="b"/>
              <a:pathLst>
                <a:path w="259715" h="10287000">
                  <a:moveTo>
                    <a:pt x="0" y="10286999"/>
                  </a:moveTo>
                  <a:lnTo>
                    <a:pt x="259662" y="10286999"/>
                  </a:lnTo>
                  <a:lnTo>
                    <a:pt x="259662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ECE9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589F2F6E-7D1E-143A-8727-1C3E7FD7936A}"/>
                </a:ext>
              </a:extLst>
            </p:cNvPr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370EE7F1-04AE-F8DA-3C44-515B5DD2367E}"/>
                </a:ext>
              </a:extLst>
            </p:cNvPr>
            <p:cNvSpPr/>
            <p:nvPr/>
          </p:nvSpPr>
          <p:spPr>
            <a:xfrm>
              <a:off x="17601840" y="285750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7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6"/>
                  </a:lnTo>
                  <a:lnTo>
                    <a:pt x="18648" y="341192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9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4"/>
                  </a:lnTo>
                  <a:lnTo>
                    <a:pt x="118118" y="53646"/>
                  </a:lnTo>
                  <a:lnTo>
                    <a:pt x="82732" y="82734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6"/>
                  </a:lnTo>
                  <a:lnTo>
                    <a:pt x="246721" y="478655"/>
                  </a:lnTo>
                  <a:lnTo>
                    <a:pt x="328445" y="478655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5"/>
                  </a:moveTo>
                  <a:lnTo>
                    <a:pt x="246721" y="478655"/>
                  </a:lnTo>
                  <a:lnTo>
                    <a:pt x="292313" y="474196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4"/>
                  </a:lnTo>
                  <a:lnTo>
                    <a:pt x="375325" y="53646"/>
                  </a:lnTo>
                  <a:lnTo>
                    <a:pt x="335520" y="32344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2"/>
                  </a:lnTo>
                  <a:lnTo>
                    <a:pt x="474787" y="152291"/>
                  </a:lnTo>
                  <a:lnTo>
                    <a:pt x="488707" y="198236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2"/>
                  </a:lnTo>
                  <a:lnTo>
                    <a:pt x="452135" y="383536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7"/>
                  </a:lnTo>
                  <a:lnTo>
                    <a:pt x="328445" y="478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8AB208D9-D34F-E152-7E50-C30C4D7A08F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801732" y="450219"/>
              <a:ext cx="101619" cy="164455"/>
            </a:xfrm>
            <a:prstGeom prst="rect">
              <a:avLst/>
            </a:prstGeom>
          </p:spPr>
        </p:pic>
      </p:grpSp>
      <p:sp>
        <p:nvSpPr>
          <p:cNvPr id="19" name="object 19">
            <a:extLst>
              <a:ext uri="{FF2B5EF4-FFF2-40B4-BE49-F238E27FC236}">
                <a16:creationId xmlns:a16="http://schemas.microsoft.com/office/drawing/2014/main" id="{610CB729-020F-DB3E-65B7-9D3FE5E5EE7B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17602728" y="9573389"/>
            <a:ext cx="4375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45"/>
              </a:spcBef>
            </a:pPr>
            <a:r>
              <a:rPr lang="en-US" spc="185" dirty="0"/>
              <a:t>0</a:t>
            </a:r>
            <a:fld id="{81D60167-4931-47E6-BA6A-407CBD079E47}" type="slidenum">
              <a:rPr spc="185" smtClean="0"/>
              <a:t>7</a:t>
            </a:fld>
            <a:endParaRPr spc="185" dirty="0"/>
          </a:p>
        </p:txBody>
      </p:sp>
      <p:sp>
        <p:nvSpPr>
          <p:cNvPr id="30" name="object 8">
            <a:extLst>
              <a:ext uri="{FF2B5EF4-FFF2-40B4-BE49-F238E27FC236}">
                <a16:creationId xmlns:a16="http://schemas.microsoft.com/office/drawing/2014/main" id="{13C04D31-34C0-60CC-6633-BE91F64E623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21996" y="-82342"/>
            <a:ext cx="6060675" cy="2473113"/>
          </a:xfrm>
          <a:prstGeom prst="rect">
            <a:avLst/>
          </a:prstGeom>
        </p:spPr>
        <p:txBody>
          <a:bodyPr vert="horz" wrap="square" lIns="0" tIns="239395" rIns="0" bIns="0" rtlCol="0">
            <a:spAutoFit/>
          </a:bodyPr>
          <a:lstStyle/>
          <a:p>
            <a:pPr marL="12700" marR="5080" algn="ctr">
              <a:lnSpc>
                <a:spcPts val="8700"/>
              </a:lnSpc>
              <a:spcBef>
                <a:spcPts val="1885"/>
              </a:spcBef>
            </a:pPr>
            <a:r>
              <a:rPr lang="pt-BR" sz="10000" kern="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Technologies</a:t>
            </a:r>
            <a:br>
              <a:rPr lang="pt-BR" sz="8800" kern="0" dirty="0">
                <a:solidFill>
                  <a:srgbClr val="5D3DA8"/>
                </a:solidFill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</a:br>
            <a:endParaRPr sz="8800" dirty="0">
              <a:solidFill>
                <a:srgbClr val="5D3DA8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F58782-3128-0F8A-4927-4DF9EDDFB1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688" y="2092584"/>
            <a:ext cx="2050038" cy="20500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703215-1AB0-B280-1571-412B0E1BA3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089" y="1644583"/>
            <a:ext cx="3048000" cy="304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37FF97-7C95-F5EA-AD1F-597BE2FC5D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4206" y="1881517"/>
            <a:ext cx="2324100" cy="2324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66333A-A292-AEA7-A798-DDA6F57CA6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638" y="4231955"/>
            <a:ext cx="2324100" cy="2324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589B5B-4725-81C2-BC21-EB44914C0C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039" y="4222290"/>
            <a:ext cx="2324100" cy="2324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73E8D2-FA29-3BDE-748B-36B2B1F9B5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058" y="4231955"/>
            <a:ext cx="2324100" cy="2324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83B0925-0C17-0F38-A789-69BBD4335F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4206" y="4205617"/>
            <a:ext cx="2324100" cy="23241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78647F4-C7D0-9257-563F-4E959D545671}"/>
              </a:ext>
            </a:extLst>
          </p:cNvPr>
          <p:cNvSpPr txBox="1"/>
          <p:nvPr/>
        </p:nvSpPr>
        <p:spPr>
          <a:xfrm>
            <a:off x="3307715" y="7200780"/>
            <a:ext cx="20962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68D7BC-6617-1C99-835F-07442AB38F51}"/>
              </a:ext>
            </a:extLst>
          </p:cNvPr>
          <p:cNvSpPr txBox="1"/>
          <p:nvPr/>
        </p:nvSpPr>
        <p:spPr>
          <a:xfrm>
            <a:off x="6363974" y="7200780"/>
            <a:ext cx="20962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End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2CBF50-4F6B-D463-8FAE-0A4DC278052A}"/>
              </a:ext>
            </a:extLst>
          </p:cNvPr>
          <p:cNvSpPr txBox="1"/>
          <p:nvPr/>
        </p:nvSpPr>
        <p:spPr>
          <a:xfrm>
            <a:off x="12559532" y="7200780"/>
            <a:ext cx="20962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DCE0AD8-025A-370C-868B-3ED75FD15D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324" y="2295269"/>
            <a:ext cx="1827568" cy="221482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77ACA1A-95A5-D8C8-ABCC-47AAB9EA08C4}"/>
              </a:ext>
            </a:extLst>
          </p:cNvPr>
          <p:cNvSpPr txBox="1"/>
          <p:nvPr/>
        </p:nvSpPr>
        <p:spPr>
          <a:xfrm>
            <a:off x="9420233" y="7183158"/>
            <a:ext cx="20962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NLP</a:t>
            </a:r>
          </a:p>
        </p:txBody>
      </p:sp>
    </p:spTree>
    <p:extLst>
      <p:ext uri="{BB962C8B-B14F-4D97-AF65-F5344CB8AC3E}">
        <p14:creationId xmlns:p14="http://schemas.microsoft.com/office/powerpoint/2010/main" val="1614797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38131" y="3828395"/>
            <a:ext cx="5574177" cy="2630207"/>
          </a:xfrm>
          <a:prstGeom prst="rect">
            <a:avLst/>
          </a:prstGeom>
        </p:spPr>
        <p:txBody>
          <a:bodyPr vert="horz" wrap="square" lIns="0" tIns="318770" rIns="0" bIns="0" rtlCol="0">
            <a:spAutoFit/>
          </a:bodyPr>
          <a:lstStyle/>
          <a:p>
            <a:pPr marL="12700">
              <a:spcBef>
                <a:spcPts val="780"/>
              </a:spcBef>
            </a:pPr>
            <a:r>
              <a:rPr lang="pt-BR" sz="15000" kern="0" spc="-580" dirty="0">
                <a:solidFill>
                  <a:srgbClr val="5D3DA8"/>
                </a:solidFill>
                <a:latin typeface="Sakkal Majalla" panose="02000000000000000000" pitchFamily="2" charset="-78"/>
                <a:ea typeface="Cambria" panose="02040503050406030204" pitchFamily="18" charset="0"/>
                <a:cs typeface="Sakkal Majalla" panose="02000000000000000000" pitchFamily="2" charset="-78"/>
              </a:rPr>
              <a:t>Features</a:t>
            </a:r>
            <a:endParaRPr lang="pt-BR" sz="15000" kern="0" dirty="0">
              <a:solidFill>
                <a:srgbClr val="5D3DA8"/>
              </a:solidFill>
              <a:latin typeface="Sakkal Majalla" panose="02000000000000000000" pitchFamily="2" charset="-78"/>
              <a:ea typeface="Cambria" panose="02040503050406030204" pitchFamily="18" charset="0"/>
              <a:cs typeface="Sakkal Majalla" panose="02000000000000000000" pitchFamily="2" charset="-78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7137237" y="0"/>
            <a:ext cx="1151255" cy="10287000"/>
            <a:chOff x="17137237" y="0"/>
            <a:chExt cx="1151255" cy="10287000"/>
          </a:xfrm>
        </p:grpSpPr>
        <p:sp>
          <p:nvSpPr>
            <p:cNvPr id="5" name="object 5"/>
            <p:cNvSpPr/>
            <p:nvPr/>
          </p:nvSpPr>
          <p:spPr>
            <a:xfrm>
              <a:off x="17137237" y="0"/>
              <a:ext cx="259715" cy="10287000"/>
            </a:xfrm>
            <a:custGeom>
              <a:avLst/>
              <a:gdLst/>
              <a:ahLst/>
              <a:cxnLst/>
              <a:rect l="l" t="t" r="r" b="b"/>
              <a:pathLst>
                <a:path w="259715" h="10287000">
                  <a:moveTo>
                    <a:pt x="0" y="10286999"/>
                  </a:moveTo>
                  <a:lnTo>
                    <a:pt x="259662" y="10286999"/>
                  </a:lnTo>
                  <a:lnTo>
                    <a:pt x="259662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ECE9ED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17396900" y="0"/>
              <a:ext cx="891540" cy="10287000"/>
            </a:xfrm>
            <a:custGeom>
              <a:avLst/>
              <a:gdLst/>
              <a:ahLst/>
              <a:cxnLst/>
              <a:rect l="l" t="t" r="r" b="b"/>
              <a:pathLst>
                <a:path w="891540" h="10287000">
                  <a:moveTo>
                    <a:pt x="0" y="0"/>
                  </a:moveTo>
                  <a:lnTo>
                    <a:pt x="891099" y="0"/>
                  </a:lnTo>
                  <a:lnTo>
                    <a:pt x="891099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3DA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17601840" y="285752"/>
              <a:ext cx="494030" cy="494030"/>
            </a:xfrm>
            <a:custGeom>
              <a:avLst/>
              <a:gdLst/>
              <a:ahLst/>
              <a:cxnLst/>
              <a:rect l="l" t="t" r="r" b="b"/>
              <a:pathLst>
                <a:path w="494030" h="494030">
                  <a:moveTo>
                    <a:pt x="246721" y="493446"/>
                  </a:moveTo>
                  <a:lnTo>
                    <a:pt x="198220" y="488711"/>
                  </a:lnTo>
                  <a:lnTo>
                    <a:pt x="152253" y="474796"/>
                  </a:lnTo>
                  <a:lnTo>
                    <a:pt x="109909" y="452136"/>
                  </a:lnTo>
                  <a:lnTo>
                    <a:pt x="72279" y="421165"/>
                  </a:lnTo>
                  <a:lnTo>
                    <a:pt x="41308" y="383535"/>
                  </a:lnTo>
                  <a:lnTo>
                    <a:pt x="18648" y="341191"/>
                  </a:lnTo>
                  <a:lnTo>
                    <a:pt x="4733" y="295224"/>
                  </a:lnTo>
                  <a:lnTo>
                    <a:pt x="0" y="246707"/>
                  </a:lnTo>
                  <a:lnTo>
                    <a:pt x="4736" y="198222"/>
                  </a:lnTo>
                  <a:lnTo>
                    <a:pt x="18656" y="152254"/>
                  </a:lnTo>
                  <a:lnTo>
                    <a:pt x="41320" y="109910"/>
                  </a:lnTo>
                  <a:lnTo>
                    <a:pt x="72279" y="72281"/>
                  </a:lnTo>
                  <a:lnTo>
                    <a:pt x="109909" y="41309"/>
                  </a:lnTo>
                  <a:lnTo>
                    <a:pt x="152253" y="18649"/>
                  </a:lnTo>
                  <a:lnTo>
                    <a:pt x="198220" y="4734"/>
                  </a:lnTo>
                  <a:lnTo>
                    <a:pt x="246717" y="0"/>
                  </a:lnTo>
                  <a:lnTo>
                    <a:pt x="295222" y="4734"/>
                  </a:lnTo>
                  <a:lnTo>
                    <a:pt x="328445" y="14791"/>
                  </a:lnTo>
                  <a:lnTo>
                    <a:pt x="246721" y="14791"/>
                  </a:lnTo>
                  <a:lnTo>
                    <a:pt x="201129" y="19250"/>
                  </a:lnTo>
                  <a:lnTo>
                    <a:pt x="157922" y="32343"/>
                  </a:lnTo>
                  <a:lnTo>
                    <a:pt x="118118" y="53646"/>
                  </a:lnTo>
                  <a:lnTo>
                    <a:pt x="82732" y="82733"/>
                  </a:lnTo>
                  <a:lnTo>
                    <a:pt x="53645" y="118119"/>
                  </a:lnTo>
                  <a:lnTo>
                    <a:pt x="32343" y="157924"/>
                  </a:lnTo>
                  <a:lnTo>
                    <a:pt x="19249" y="201131"/>
                  </a:lnTo>
                  <a:lnTo>
                    <a:pt x="14790" y="246723"/>
                  </a:lnTo>
                  <a:lnTo>
                    <a:pt x="19249" y="292315"/>
                  </a:lnTo>
                  <a:lnTo>
                    <a:pt x="32343" y="335521"/>
                  </a:lnTo>
                  <a:lnTo>
                    <a:pt x="53645" y="375326"/>
                  </a:lnTo>
                  <a:lnTo>
                    <a:pt x="82732" y="410712"/>
                  </a:lnTo>
                  <a:lnTo>
                    <a:pt x="118118" y="439799"/>
                  </a:lnTo>
                  <a:lnTo>
                    <a:pt x="157922" y="461102"/>
                  </a:lnTo>
                  <a:lnTo>
                    <a:pt x="201129" y="474195"/>
                  </a:lnTo>
                  <a:lnTo>
                    <a:pt x="246721" y="478654"/>
                  </a:lnTo>
                  <a:lnTo>
                    <a:pt x="328445" y="478654"/>
                  </a:lnTo>
                  <a:lnTo>
                    <a:pt x="295222" y="488711"/>
                  </a:lnTo>
                  <a:lnTo>
                    <a:pt x="246721" y="493446"/>
                  </a:lnTo>
                  <a:close/>
                </a:path>
                <a:path w="494030" h="494030">
                  <a:moveTo>
                    <a:pt x="328445" y="478654"/>
                  </a:moveTo>
                  <a:lnTo>
                    <a:pt x="246721" y="478654"/>
                  </a:lnTo>
                  <a:lnTo>
                    <a:pt x="292313" y="474195"/>
                  </a:lnTo>
                  <a:lnTo>
                    <a:pt x="335520" y="461102"/>
                  </a:lnTo>
                  <a:lnTo>
                    <a:pt x="375325" y="439799"/>
                  </a:lnTo>
                  <a:lnTo>
                    <a:pt x="410710" y="410712"/>
                  </a:lnTo>
                  <a:lnTo>
                    <a:pt x="439798" y="375326"/>
                  </a:lnTo>
                  <a:lnTo>
                    <a:pt x="461101" y="335521"/>
                  </a:lnTo>
                  <a:lnTo>
                    <a:pt x="474194" y="292315"/>
                  </a:lnTo>
                  <a:lnTo>
                    <a:pt x="478652" y="246707"/>
                  </a:lnTo>
                  <a:lnTo>
                    <a:pt x="474194" y="201131"/>
                  </a:lnTo>
                  <a:lnTo>
                    <a:pt x="461101" y="157924"/>
                  </a:lnTo>
                  <a:lnTo>
                    <a:pt x="439798" y="118119"/>
                  </a:lnTo>
                  <a:lnTo>
                    <a:pt x="410710" y="82733"/>
                  </a:lnTo>
                  <a:lnTo>
                    <a:pt x="375325" y="53646"/>
                  </a:lnTo>
                  <a:lnTo>
                    <a:pt x="335520" y="32343"/>
                  </a:lnTo>
                  <a:lnTo>
                    <a:pt x="292313" y="19250"/>
                  </a:lnTo>
                  <a:lnTo>
                    <a:pt x="246721" y="14791"/>
                  </a:lnTo>
                  <a:lnTo>
                    <a:pt x="328445" y="14791"/>
                  </a:lnTo>
                  <a:lnTo>
                    <a:pt x="383535" y="41309"/>
                  </a:lnTo>
                  <a:lnTo>
                    <a:pt x="421164" y="72281"/>
                  </a:lnTo>
                  <a:lnTo>
                    <a:pt x="452123" y="109951"/>
                  </a:lnTo>
                  <a:lnTo>
                    <a:pt x="474787" y="152291"/>
                  </a:lnTo>
                  <a:lnTo>
                    <a:pt x="488707" y="198235"/>
                  </a:lnTo>
                  <a:lnTo>
                    <a:pt x="493442" y="246723"/>
                  </a:lnTo>
                  <a:lnTo>
                    <a:pt x="488710" y="295224"/>
                  </a:lnTo>
                  <a:lnTo>
                    <a:pt x="474796" y="341191"/>
                  </a:lnTo>
                  <a:lnTo>
                    <a:pt x="452135" y="383535"/>
                  </a:lnTo>
                  <a:lnTo>
                    <a:pt x="421164" y="421165"/>
                  </a:lnTo>
                  <a:lnTo>
                    <a:pt x="383535" y="452136"/>
                  </a:lnTo>
                  <a:lnTo>
                    <a:pt x="341191" y="474796"/>
                  </a:lnTo>
                  <a:lnTo>
                    <a:pt x="328445" y="4786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801732" y="450221"/>
              <a:ext cx="101619" cy="164455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7249643" cy="10286999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7628128" y="9573390"/>
            <a:ext cx="386715" cy="380232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lang="en-US" sz="2350" spc="180" dirty="0">
                <a:solidFill>
                  <a:srgbClr val="FFFFFF"/>
                </a:solidFill>
                <a:latin typeface="Trebuchet MS"/>
                <a:cs typeface="Trebuchet MS"/>
              </a:rPr>
              <a:t>08</a:t>
            </a:r>
            <a:endParaRPr sz="235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890426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465"/>
            <a:ext cx="18287999" cy="10286999"/>
          </a:xfrm>
          <a:prstGeom prst="rect">
            <a:avLst/>
          </a:prstGeom>
        </p:spPr>
      </p:pic>
      <p:sp>
        <p:nvSpPr>
          <p:cNvPr id="21" name="object 5">
            <a:extLst>
              <a:ext uri="{FF2B5EF4-FFF2-40B4-BE49-F238E27FC236}">
                <a16:creationId xmlns:a16="http://schemas.microsoft.com/office/drawing/2014/main" id="{DC51B5F9-FB5D-EE7C-D220-A5673A1C3FC6}"/>
              </a:ext>
            </a:extLst>
          </p:cNvPr>
          <p:cNvSpPr/>
          <p:nvPr/>
        </p:nvSpPr>
        <p:spPr>
          <a:xfrm>
            <a:off x="0" y="0"/>
            <a:ext cx="9906000" cy="10283535"/>
          </a:xfrm>
          <a:custGeom>
            <a:avLst/>
            <a:gdLst/>
            <a:ahLst/>
            <a:cxnLst/>
            <a:rect l="l" t="t" r="r" b="b"/>
            <a:pathLst>
              <a:path w="8629650" h="6677025">
                <a:moveTo>
                  <a:pt x="8629649" y="6677024"/>
                </a:moveTo>
                <a:lnTo>
                  <a:pt x="0" y="6677024"/>
                </a:lnTo>
                <a:lnTo>
                  <a:pt x="0" y="0"/>
                </a:lnTo>
                <a:lnTo>
                  <a:pt x="8629649" y="0"/>
                </a:lnTo>
                <a:lnTo>
                  <a:pt x="8629649" y="6677024"/>
                </a:lnTo>
                <a:close/>
              </a:path>
            </a:pathLst>
          </a:custGeom>
          <a:solidFill>
            <a:srgbClr val="ECE9ED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7C4D023A-E862-16DE-9BDD-9145FB3B0D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5000" y="3619500"/>
            <a:ext cx="6477000" cy="2033890"/>
          </a:xfrm>
          <a:prstGeom prst="rect">
            <a:avLst/>
          </a:prstGeom>
        </p:spPr>
        <p:txBody>
          <a:bodyPr vert="horz" wrap="square" lIns="0" tIns="318770" rIns="0" bIns="0" rtlCol="0">
            <a:spAutoFit/>
          </a:bodyPr>
          <a:lstStyle/>
          <a:p>
            <a:pPr marL="12700" marR="5080">
              <a:lnSpc>
                <a:spcPts val="11760"/>
              </a:lnSpc>
              <a:spcBef>
                <a:spcPts val="2510"/>
              </a:spcBef>
            </a:pPr>
            <a:r>
              <a:rPr lang="en-US" sz="15000" spc="-440" dirty="0">
                <a:solidFill>
                  <a:srgbClr val="5D3DA8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User App</a:t>
            </a:r>
            <a:endParaRPr sz="15000" dirty="0">
              <a:solidFill>
                <a:srgbClr val="5D3DA8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3251</TotalTime>
  <Words>536</Words>
  <Application>Microsoft Office PowerPoint</Application>
  <PresentationFormat>Custom</PresentationFormat>
  <Paragraphs>142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Calibri</vt:lpstr>
      <vt:lpstr>Calibri Light</vt:lpstr>
      <vt:lpstr>Cambria</vt:lpstr>
      <vt:lpstr>Sakkal Majalla</vt:lpstr>
      <vt:lpstr>Sitka Banner</vt:lpstr>
      <vt:lpstr>Tahoma</vt:lpstr>
      <vt:lpstr>Trebuchet MS</vt:lpstr>
      <vt:lpstr>Office Theme</vt:lpstr>
      <vt:lpstr>Aqar (عَقَارْ)</vt:lpstr>
      <vt:lpstr> W h y   A q a r ?    </vt:lpstr>
      <vt:lpstr>Why Aqar ?</vt:lpstr>
      <vt:lpstr>Why Aqar ?</vt:lpstr>
      <vt:lpstr>PowerPoint Presentation</vt:lpstr>
      <vt:lpstr>Technologies </vt:lpstr>
      <vt:lpstr>Technologies </vt:lpstr>
      <vt:lpstr>Features</vt:lpstr>
      <vt:lpstr>User App</vt:lpstr>
      <vt:lpstr>Login  </vt:lpstr>
      <vt:lpstr> View Properties and Recommendation System   </vt:lpstr>
      <vt:lpstr>Chat Bot  </vt:lpstr>
      <vt:lpstr>Property Description  </vt:lpstr>
      <vt:lpstr>Google Maps  </vt:lpstr>
      <vt:lpstr>Comments  </vt:lpstr>
      <vt:lpstr>Chat  </vt:lpstr>
      <vt:lpstr>Appointment Booking  </vt:lpstr>
      <vt:lpstr>Filtering  </vt:lpstr>
      <vt:lpstr>Add Property  </vt:lpstr>
      <vt:lpstr>Payment  </vt:lpstr>
      <vt:lpstr>Saved Properties  </vt:lpstr>
      <vt:lpstr>Profile  </vt:lpstr>
      <vt:lpstr>Appointments schedule  </vt:lpstr>
      <vt:lpstr>Notifications  </vt:lpstr>
      <vt:lpstr>My Properties  </vt:lpstr>
      <vt:lpstr>Statistics  </vt:lpstr>
      <vt:lpstr>Admin App</vt:lpstr>
      <vt:lpstr>Dashboard  </vt:lpstr>
      <vt:lpstr>Users  </vt:lpstr>
      <vt:lpstr>Properties  page  </vt:lpstr>
      <vt:lpstr>Statistics Page  </vt:lpstr>
      <vt:lpstr>PowerPoint Presentation</vt:lpstr>
      <vt:lpstr>  </vt:lpstr>
      <vt:lpstr>  </vt:lpstr>
      <vt:lpstr>  </vt:lpstr>
      <vt:lpstr>  </vt:lpstr>
      <vt:lpstr>Future Work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Real Estate Agent Orientation Cream and Grey Elegant Minimal Presentation</dc:title>
  <dc:creator>Yaqeen Yaseen</dc:creator>
  <cp:keywords>DAF6E5xpMVE,BAFMwQoteVc</cp:keywords>
  <cp:lastModifiedBy>yaqeen yaseen</cp:lastModifiedBy>
  <cp:revision>9</cp:revision>
  <dcterms:created xsi:type="dcterms:W3CDTF">2024-01-16T19:05:03Z</dcterms:created>
  <dcterms:modified xsi:type="dcterms:W3CDTF">2024-02-06T20:56:08Z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2024-01-16T00:00:00Z</vt:filetime>
  </property>
  <property fmtid="{D5CDD505-2E9C-101B-9397-08002B2CF9AE}" pid="3" name="Creator">
    <vt:lpwstr>Canva</vt:lpwstr>
  </property>
  <property fmtid="{D5CDD505-2E9C-101B-9397-08002B2CF9AE}" pid="4" name="LastSaved">
    <vt:filetime>2024-01-16T00:00:00Z</vt:filetime>
  </property>
</Properties>
</file>