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4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81" r:id="rId14"/>
    <p:sldId id="276" r:id="rId15"/>
    <p:sldId id="277" r:id="rId16"/>
    <p:sldId id="282" r:id="rId17"/>
    <p:sldId id="278" r:id="rId18"/>
    <p:sldId id="279" r:id="rId19"/>
    <p:sldId id="280" r:id="rId20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426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3659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69926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03625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5147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9848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28247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17049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16310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76939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45687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37764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26052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59018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04428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07620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67771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39217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B591D01-63E1-4CB2-95E9-2EF612F89562}" type="datetimeFigureOut">
              <a:rPr lang="ar-JO" smtClean="0"/>
              <a:t>05/09/1439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9F274-25DC-4B09-B7F2-4B3C23994EA4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612530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  <p:sldLayoutId id="214748377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Smart Braille Display For Education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/>
              <a:t>            </a:t>
            </a:r>
            <a:endParaRPr lang="ar-J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Done By :        </a:t>
            </a:r>
            <a:r>
              <a:rPr lang="en-US" dirty="0" err="1" smtClean="0"/>
              <a:t>Aseel</a:t>
            </a:r>
            <a:r>
              <a:rPr lang="en-US" dirty="0" smtClean="0"/>
              <a:t> </a:t>
            </a:r>
            <a:r>
              <a:rPr lang="en-US" dirty="0" err="1" smtClean="0"/>
              <a:t>Zamel</a:t>
            </a:r>
            <a:r>
              <a:rPr lang="en-US" dirty="0" smtClean="0"/>
              <a:t>                   </a:t>
            </a:r>
            <a:r>
              <a:rPr lang="en-US" dirty="0" err="1" smtClean="0"/>
              <a:t>Roba</a:t>
            </a:r>
            <a:r>
              <a:rPr lang="en-US" dirty="0" smtClean="0"/>
              <a:t> </a:t>
            </a:r>
            <a:r>
              <a:rPr lang="en-US" dirty="0" err="1" smtClean="0"/>
              <a:t>Darawsheh</a:t>
            </a:r>
            <a:endParaRPr lang="en-US" dirty="0"/>
          </a:p>
          <a:p>
            <a:pPr algn="l"/>
            <a:r>
              <a:rPr lang="en-US" dirty="0" smtClean="0"/>
              <a:t>Supervisor </a:t>
            </a:r>
            <a:r>
              <a:rPr lang="en-US" dirty="0"/>
              <a:t>:    </a:t>
            </a:r>
            <a:r>
              <a:rPr lang="en-US" dirty="0" err="1" smtClean="0"/>
              <a:t>D.Emad</a:t>
            </a:r>
            <a:r>
              <a:rPr lang="en-US" dirty="0" smtClean="0"/>
              <a:t> </a:t>
            </a:r>
            <a:r>
              <a:rPr lang="en-US" dirty="0" err="1" smtClean="0"/>
              <a:t>Natsheh</a:t>
            </a:r>
            <a:r>
              <a:rPr lang="en-US" dirty="0" smtClean="0"/>
              <a:t>         Eng. Asmaa Afeefi </a:t>
            </a:r>
            <a:endParaRPr lang="en-US" dirty="0"/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89549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7190" y="362638"/>
            <a:ext cx="8574622" cy="294186"/>
          </a:xfrm>
        </p:spPr>
        <p:txBody>
          <a:bodyPr>
            <a:normAutofit fontScale="90000"/>
          </a:bodyPr>
          <a:lstStyle/>
          <a:p>
            <a:endParaRPr lang="ar-J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2938" y="1072763"/>
            <a:ext cx="6987645" cy="1388534"/>
          </a:xfrm>
        </p:spPr>
        <p:txBody>
          <a:bodyPr/>
          <a:lstStyle/>
          <a:p>
            <a:pPr marL="342900" lvl="0" indent="-342900" algn="l" rtl="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tx1"/>
                </a:solidFill>
              </a:rPr>
              <a:t>Braille Module: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 algn="l" rtl="0">
              <a:buFont typeface="Wingdings" panose="05000000000000000000" pitchFamily="2" charset="2"/>
              <a:buChar char="q"/>
            </a:pPr>
            <a:endParaRPr lang="ar-J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595" y="965915"/>
            <a:ext cx="5413689" cy="551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5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89009" y="272485"/>
            <a:ext cx="8574622" cy="487369"/>
          </a:xfrm>
        </p:spPr>
        <p:txBody>
          <a:bodyPr>
            <a:normAutofit fontScale="90000"/>
          </a:bodyPr>
          <a:lstStyle/>
          <a:p>
            <a:endParaRPr lang="ar-J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53048" y="1059884"/>
            <a:ext cx="6531777" cy="1388534"/>
          </a:xfrm>
        </p:spPr>
        <p:txBody>
          <a:bodyPr/>
          <a:lstStyle/>
          <a:p>
            <a:pPr marL="342900" lvl="0" indent="-342900" algn="l" rtl="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tx1"/>
                </a:solidFill>
              </a:rPr>
              <a:t>Keypad</a:t>
            </a:r>
            <a:r>
              <a:rPr lang="en-US" sz="2400" b="1" dirty="0">
                <a:solidFill>
                  <a:schemeClr val="tx1"/>
                </a:solidFill>
              </a:rPr>
              <a:t>:</a:t>
            </a:r>
            <a:endParaRPr lang="en-US" sz="2400" dirty="0">
              <a:solidFill>
                <a:schemeClr val="tx1"/>
              </a:solidFill>
            </a:endParaRPr>
          </a:p>
          <a:p>
            <a:pPr marL="342900" indent="-342900" algn="l" rtl="0">
              <a:buFont typeface="Wingdings" panose="05000000000000000000" pitchFamily="2" charset="2"/>
              <a:buChar char="q"/>
            </a:pPr>
            <a:endParaRPr lang="ar-J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320" y="1452093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4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55301" y="783168"/>
            <a:ext cx="8574622" cy="931331"/>
          </a:xfrm>
        </p:spPr>
        <p:txBody>
          <a:bodyPr>
            <a:noAutofit/>
          </a:bodyPr>
          <a:lstStyle/>
          <a:p>
            <a:pPr algn="l" rtl="0"/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>(Features) </a:t>
            </a:r>
            <a:b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ar-JO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86239" y="1282700"/>
            <a:ext cx="6987645" cy="1388534"/>
          </a:xfrm>
        </p:spPr>
        <p:txBody>
          <a:bodyPr/>
          <a:lstStyle/>
          <a:p>
            <a:pPr marL="342900" lvl="0" indent="-342900" algn="l" rtl="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Admin Part (Teacher):</a:t>
            </a:r>
            <a:endParaRPr lang="en-US" dirty="0">
              <a:solidFill>
                <a:schemeClr val="tx1"/>
              </a:solidFill>
            </a:endParaRPr>
          </a:p>
          <a:p>
            <a:pPr algn="l" rtl="0"/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062" y="1282700"/>
            <a:ext cx="590073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8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55301" y="783168"/>
            <a:ext cx="8574622" cy="931331"/>
          </a:xfrm>
        </p:spPr>
        <p:txBody>
          <a:bodyPr>
            <a:noAutofit/>
          </a:bodyPr>
          <a:lstStyle/>
          <a:p>
            <a:pPr algn="l" rtl="0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ar-JO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1877" y="825497"/>
            <a:ext cx="6987645" cy="1388534"/>
          </a:xfrm>
        </p:spPr>
        <p:txBody>
          <a:bodyPr/>
          <a:lstStyle/>
          <a:p>
            <a:pPr marL="342900" indent="-342900" algn="l" rtl="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User Part (Blind Student):</a:t>
            </a:r>
            <a:endParaRPr lang="en-US" dirty="0">
              <a:solidFill>
                <a:schemeClr val="tx1"/>
              </a:solidFill>
            </a:endParaRPr>
          </a:p>
          <a:p>
            <a:pPr lvl="0" algn="l" rtl="0"/>
            <a:endParaRPr lang="en-US" dirty="0"/>
          </a:p>
          <a:p>
            <a:pPr algn="l" rtl="0"/>
            <a:endParaRPr lang="ar-J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0" y="783168"/>
            <a:ext cx="5626100" cy="550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6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536" y="604837"/>
            <a:ext cx="4771764" cy="564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51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9"/>
            <a:ext cx="8574622" cy="753531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4800" b="1" dirty="0" smtClean="0">
                <a:solidFill>
                  <a:schemeClr val="accent1"/>
                </a:solidFill>
              </a:rPr>
              <a:t>Demo</a:t>
            </a:r>
            <a:endParaRPr lang="ar-JO" sz="4800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92977" y="2319866"/>
            <a:ext cx="7651223" cy="1845733"/>
          </a:xfrm>
        </p:spPr>
        <p:txBody>
          <a:bodyPr>
            <a:norm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Send number question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Replay 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No answer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Send question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9210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Existing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There wasn't a 3D design for our Braille Module on internet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High cost for one Braille Module.</a:t>
            </a:r>
            <a:endParaRPr lang="ar-JO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24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2001" y="457201"/>
            <a:ext cx="8574622" cy="15113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4800" b="1" dirty="0">
                <a:solidFill>
                  <a:schemeClr val="accent1"/>
                </a:solidFill>
              </a:rPr>
              <a:t>Future Work </a:t>
            </a:r>
            <a:r>
              <a:rPr lang="en-US" sz="4800" dirty="0">
                <a:solidFill>
                  <a:schemeClr val="accent1"/>
                </a:solidFill>
              </a:rPr>
              <a:t/>
            </a:r>
            <a:br>
              <a:rPr lang="en-US" sz="4800" dirty="0">
                <a:solidFill>
                  <a:schemeClr val="accent1"/>
                </a:solidFill>
              </a:rPr>
            </a:br>
            <a:endParaRPr lang="ar-JO" sz="4800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2001" y="2306860"/>
            <a:ext cx="8836389" cy="3840552"/>
          </a:xfrm>
        </p:spPr>
        <p:txBody>
          <a:bodyPr/>
          <a:lstStyle/>
          <a:p>
            <a:pPr marL="342900" indent="-342900" algn="l" rtl="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</a:rPr>
              <a:t>we will improve the software system so it could manage with more </a:t>
            </a:r>
            <a:r>
              <a:rPr lang="en-US" dirty="0" smtClean="0">
                <a:solidFill>
                  <a:schemeClr val="tx1"/>
                </a:solidFill>
              </a:rPr>
              <a:t>students.</a:t>
            </a:r>
          </a:p>
          <a:p>
            <a:pPr marL="342900" indent="-342900" algn="l" rtl="0">
              <a:buFont typeface="Courier New" panose="02070309020205020404" pitchFamily="49" charset="0"/>
              <a:buChar char="o"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l" rtl="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</a:rPr>
              <a:t>we will continue the project and convert it to </a:t>
            </a:r>
            <a:r>
              <a:rPr lang="en-US" dirty="0" smtClean="0">
                <a:solidFill>
                  <a:schemeClr val="tx1"/>
                </a:solidFill>
              </a:rPr>
              <a:t>ATM.</a:t>
            </a:r>
          </a:p>
          <a:p>
            <a:pPr marL="342900" indent="-342900" algn="l" rtl="0">
              <a:buFont typeface="Courier New" panose="02070309020205020404" pitchFamily="49" charset="0"/>
              <a:buChar char="o"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l" rtl="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</a:rPr>
              <a:t>The basic idea of our project could be extended to several </a:t>
            </a:r>
            <a:r>
              <a:rPr lang="en-US" dirty="0" smtClean="0">
                <a:solidFill>
                  <a:schemeClr val="tx1"/>
                </a:solidFill>
              </a:rPr>
              <a:t>application. For example </a:t>
            </a:r>
            <a:r>
              <a:rPr lang="en-US" dirty="0">
                <a:solidFill>
                  <a:schemeClr val="tx1"/>
                </a:solidFill>
              </a:rPr>
              <a:t>book </a:t>
            </a:r>
            <a:r>
              <a:rPr lang="en-US" dirty="0" smtClean="0">
                <a:solidFill>
                  <a:schemeClr val="tx1"/>
                </a:solidFill>
              </a:rPr>
              <a:t>reader ,</a:t>
            </a:r>
            <a:r>
              <a:rPr lang="en-US" dirty="0">
                <a:solidFill>
                  <a:schemeClr val="tx1"/>
                </a:solidFill>
              </a:rPr>
              <a:t> a wall clock </a:t>
            </a:r>
            <a:r>
              <a:rPr lang="en-US" dirty="0" smtClean="0">
                <a:solidFill>
                  <a:schemeClr val="tx1"/>
                </a:solidFill>
              </a:rPr>
              <a:t>and dealing with </a:t>
            </a:r>
            <a:r>
              <a:rPr lang="en-US" dirty="0">
                <a:solidFill>
                  <a:schemeClr val="tx1"/>
                </a:solidFill>
              </a:rPr>
              <a:t>smart phones 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ar-J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86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9101" y="673100"/>
            <a:ext cx="8574622" cy="910167"/>
          </a:xfrm>
        </p:spPr>
        <p:txBody>
          <a:bodyPr>
            <a:normAutofit/>
          </a:bodyPr>
          <a:lstStyle/>
          <a:p>
            <a:pPr algn="l" rtl="0"/>
            <a:r>
              <a:rPr lang="en-US" sz="4800" b="1" dirty="0">
                <a:solidFill>
                  <a:schemeClr val="accent1"/>
                </a:solidFill>
              </a:rPr>
              <a:t> Conclusion </a:t>
            </a:r>
            <a:endParaRPr lang="ar-JO" sz="4800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9101" y="2599981"/>
            <a:ext cx="9034540" cy="242615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At the end, we 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hope that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our project 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success in achieving new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technology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that would </a:t>
            </a:r>
            <a:r>
              <a:rPr lang="en-US" dirty="0" smtClean="0">
                <a:solidFill>
                  <a:schemeClr val="tx1"/>
                </a:solidFill>
              </a:rPr>
              <a:t>help  </a:t>
            </a:r>
            <a:r>
              <a:rPr lang="en-US" dirty="0">
                <a:solidFill>
                  <a:schemeClr val="tx1"/>
                </a:solidFill>
              </a:rPr>
              <a:t>blinds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to get rid of 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papers and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sound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so it could 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help blinds so much in their lives </a:t>
            </a:r>
            <a:r>
              <a:rPr lang="en-US" dirty="0">
                <a:solidFill>
                  <a:schemeClr val="tx1"/>
                </a:solidFill>
              </a:rPr>
              <a:t>and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their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education.</a:t>
            </a:r>
            <a:endParaRPr lang="ar-JO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213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101" y="148168"/>
            <a:ext cx="8574622" cy="261619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Thank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you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             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ar-JO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9300" y="2324100"/>
            <a:ext cx="6943722" cy="3060701"/>
          </a:xfrm>
        </p:spPr>
        <p:txBody>
          <a:bodyPr>
            <a:normAutofit/>
          </a:bodyPr>
          <a:lstStyle/>
          <a:p>
            <a:pPr algn="l" rtl="0"/>
            <a:r>
              <a:rPr lang="en-US" sz="8000" b="1" dirty="0" smtClean="0">
                <a:solidFill>
                  <a:schemeClr val="accent1">
                    <a:lumMod val="75000"/>
                  </a:schemeClr>
                </a:solidFill>
              </a:rPr>
              <a:t>      </a:t>
            </a:r>
            <a:r>
              <a:rPr lang="en-US" sz="8000" b="1" dirty="0" smtClean="0">
                <a:solidFill>
                  <a:schemeClr val="accent1"/>
                </a:solidFill>
              </a:rPr>
              <a:t>^_^</a:t>
            </a:r>
            <a:endParaRPr lang="ar-JO" sz="8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4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Outline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ar-JO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7443" y="2209801"/>
            <a:ext cx="8785581" cy="3543300"/>
          </a:xfrm>
        </p:spPr>
        <p:txBody>
          <a:bodyPr>
            <a:normAutofit fontScale="77500" lnSpcReduction="20000"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/>
              <a:t>Introduction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motivation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/>
              <a:t>Tools and Technologies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 smtClean="0"/>
              <a:t>Features </a:t>
            </a:r>
            <a:endParaRPr lang="en-US" sz="3200" dirty="0"/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/>
              <a:t>Demo </a:t>
            </a:r>
            <a:endParaRPr lang="en-US" sz="3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Existing problems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/>
              <a:t>Future Work </a:t>
            </a:r>
            <a:endParaRPr lang="en-US" sz="3200" dirty="0" smtClean="0"/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/>
              <a:t> Conclusion 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33172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9"/>
            <a:ext cx="8574622" cy="538884"/>
          </a:xfrm>
        </p:spPr>
        <p:txBody>
          <a:bodyPr>
            <a:noAutofit/>
          </a:bodyPr>
          <a:lstStyle/>
          <a:p>
            <a:pPr algn="l" rtl="0"/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endParaRPr lang="ar-JO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68958" y="2021982"/>
            <a:ext cx="9105363" cy="3272666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</a:rPr>
              <a:t>A device showing Braille </a:t>
            </a:r>
            <a:r>
              <a:rPr lang="en-US" dirty="0" smtClean="0">
                <a:solidFill>
                  <a:schemeClr val="tx1"/>
                </a:solidFill>
              </a:rPr>
              <a:t>characters dynamically.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Simple </a:t>
            </a:r>
            <a:r>
              <a:rPr lang="en-US" dirty="0">
                <a:solidFill>
                  <a:schemeClr val="tx1"/>
                </a:solidFill>
              </a:rPr>
              <a:t>calculator for the </a:t>
            </a:r>
            <a:r>
              <a:rPr lang="en-US" dirty="0" smtClean="0">
                <a:solidFill>
                  <a:schemeClr val="tx1"/>
                </a:solidFill>
              </a:rPr>
              <a:t>blind.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system that helps to answer the letters to suit the </a:t>
            </a:r>
            <a:r>
              <a:rPr lang="en-US" dirty="0" smtClean="0">
                <a:solidFill>
                  <a:schemeClr val="tx1"/>
                </a:solidFill>
              </a:rPr>
              <a:t>blind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98632" y="3801530"/>
            <a:ext cx="2309777" cy="3079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2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757825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1"/>
                </a:solidFill>
              </a:rPr>
              <a:t>motivation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86577" y="2137892"/>
            <a:ext cx="8220122" cy="4362059"/>
          </a:xfrm>
        </p:spPr>
        <p:txBody>
          <a:bodyPr>
            <a:normAutofit/>
          </a:bodyPr>
          <a:lstStyle/>
          <a:p>
            <a:pPr marL="342900" indent="-342900" algn="l" rtl="0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Blind people suffer in many ways of their lives including </a:t>
            </a:r>
            <a:r>
              <a:rPr lang="en-US" dirty="0" smtClean="0">
                <a:solidFill>
                  <a:schemeClr val="tx1"/>
                </a:solidFill>
              </a:rPr>
              <a:t>education.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</a:rPr>
              <a:t>There is a very common language for blind people which is Braille language. Nowadays, the language using paper so they deal with the words in static way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</a:rPr>
              <a:t>In recent years a new way has appeared and it’s the sound. It is  appears because the life is not always static.</a:t>
            </a:r>
            <a:endParaRPr lang="ar-J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33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9"/>
            <a:ext cx="8574622" cy="835098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4800" b="1" dirty="0">
                <a:solidFill>
                  <a:schemeClr val="accent1"/>
                </a:solidFill>
              </a:rPr>
              <a:t>Tools and Technologies </a:t>
            </a:r>
            <a:br>
              <a:rPr lang="en-US" sz="4800" b="1" dirty="0">
                <a:solidFill>
                  <a:schemeClr val="accent1"/>
                </a:solidFill>
              </a:rPr>
            </a:br>
            <a:endParaRPr lang="ar-JO" sz="4800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7940" y="1665191"/>
            <a:ext cx="6987645" cy="1388534"/>
          </a:xfrm>
        </p:spPr>
        <p:txBody>
          <a:bodyPr/>
          <a:lstStyle/>
          <a:p>
            <a:pPr marL="342900" lvl="0" indent="-342900" algn="l" rtl="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tx1"/>
                </a:solidFill>
              </a:rPr>
              <a:t>Bluetooth module:</a:t>
            </a:r>
            <a:endParaRPr lang="en-US" sz="2400" dirty="0">
              <a:solidFill>
                <a:schemeClr val="tx1"/>
              </a:solidFill>
            </a:endParaRPr>
          </a:p>
          <a:p>
            <a:pPr algn="l" rtl="0"/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893" y="2359458"/>
            <a:ext cx="6704283" cy="392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30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 flipV="1">
            <a:off x="2657945" y="256230"/>
            <a:ext cx="8574622" cy="238497"/>
          </a:xfrm>
        </p:spPr>
        <p:txBody>
          <a:bodyPr>
            <a:normAutofit fontScale="90000"/>
          </a:bodyPr>
          <a:lstStyle/>
          <a:p>
            <a:endParaRPr lang="ar-J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8847" y="1179431"/>
            <a:ext cx="6987645" cy="1388534"/>
          </a:xfrm>
        </p:spPr>
        <p:txBody>
          <a:bodyPr>
            <a:normAutofit/>
          </a:bodyPr>
          <a:lstStyle/>
          <a:p>
            <a:pPr marL="342900" indent="-342900" algn="l" rtl="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tx1"/>
                </a:solidFill>
              </a:rPr>
              <a:t>Arduino </a:t>
            </a:r>
            <a:r>
              <a:rPr lang="en-US" sz="2400" b="1" dirty="0" smtClean="0">
                <a:solidFill>
                  <a:schemeClr val="tx1"/>
                </a:solidFill>
              </a:rPr>
              <a:t>Mega :</a:t>
            </a:r>
            <a:endParaRPr lang="ar-JO" sz="2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734" y="2045937"/>
            <a:ext cx="4976704" cy="356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33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45719"/>
          </a:xfrm>
        </p:spPr>
        <p:txBody>
          <a:bodyPr>
            <a:normAutofit fontScale="90000"/>
          </a:bodyPr>
          <a:lstStyle/>
          <a:p>
            <a:endParaRPr lang="ar-J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3997" y="1425787"/>
            <a:ext cx="6987645" cy="1388534"/>
          </a:xfrm>
        </p:spPr>
        <p:txBody>
          <a:bodyPr>
            <a:normAutofit/>
          </a:bodyPr>
          <a:lstStyle/>
          <a:p>
            <a:pPr marL="342900" lvl="0" indent="-342900" algn="l" rtl="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tx1"/>
                </a:solidFill>
              </a:rPr>
              <a:t>IR Obstacle Avoidance Sensor Module:</a:t>
            </a:r>
            <a:endParaRPr lang="en-US" sz="2400" dirty="0">
              <a:solidFill>
                <a:schemeClr val="tx1"/>
              </a:solidFill>
            </a:endParaRPr>
          </a:p>
          <a:p>
            <a:pPr marL="342900" indent="-342900" algn="l" rtl="0">
              <a:buFont typeface="Wingdings" panose="05000000000000000000" pitchFamily="2" charset="2"/>
              <a:buChar char="q"/>
            </a:pPr>
            <a:endParaRPr lang="ar-J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732" y="1988776"/>
            <a:ext cx="6168981" cy="462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07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682580"/>
            <a:ext cx="8574622" cy="476518"/>
          </a:xfrm>
        </p:spPr>
        <p:txBody>
          <a:bodyPr>
            <a:normAutofit fontScale="90000"/>
          </a:bodyPr>
          <a:lstStyle/>
          <a:p>
            <a:endParaRPr lang="ar-J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7332" y="1587918"/>
            <a:ext cx="6987645" cy="1388534"/>
          </a:xfrm>
        </p:spPr>
        <p:txBody>
          <a:bodyPr/>
          <a:lstStyle/>
          <a:p>
            <a:pPr marL="342900" lvl="0" indent="-342900" algn="l" rtl="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tx1"/>
                </a:solidFill>
              </a:rPr>
              <a:t>5V 2-Channel Relay Module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342900" indent="-342900" algn="l" rtl="0">
              <a:buFont typeface="Wingdings" panose="05000000000000000000" pitchFamily="2" charset="2"/>
              <a:buChar char="q"/>
            </a:pP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775" y="2016398"/>
            <a:ext cx="6176493" cy="449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0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0" y="594458"/>
            <a:ext cx="8574622" cy="178276"/>
          </a:xfrm>
        </p:spPr>
        <p:txBody>
          <a:bodyPr>
            <a:normAutofit fontScale="90000"/>
          </a:bodyPr>
          <a:lstStyle/>
          <a:p>
            <a:endParaRPr lang="ar-J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9000" y="1111399"/>
            <a:ext cx="6987645" cy="1388534"/>
          </a:xfrm>
        </p:spPr>
        <p:txBody>
          <a:bodyPr/>
          <a:lstStyle/>
          <a:p>
            <a:pPr marL="342900" lvl="0" indent="-342900" algn="l" rtl="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tx1"/>
                </a:solidFill>
              </a:rPr>
              <a:t>Solenoid:</a:t>
            </a:r>
            <a:endParaRPr lang="en-US" sz="2400" dirty="0">
              <a:solidFill>
                <a:schemeClr val="tx1"/>
              </a:solidFill>
            </a:endParaRPr>
          </a:p>
          <a:p>
            <a:pPr marL="342900" indent="-342900" algn="l" rtl="0">
              <a:buFont typeface="Wingdings" panose="05000000000000000000" pitchFamily="2" charset="2"/>
              <a:buChar char="q"/>
            </a:pP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517" y="1625840"/>
            <a:ext cx="6210031" cy="488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02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187</TotalTime>
  <Words>301</Words>
  <Application>Microsoft Office PowerPoint</Application>
  <PresentationFormat>Widescreen</PresentationFormat>
  <Paragraphs>55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Century Gothic</vt:lpstr>
      <vt:lpstr>Courier New</vt:lpstr>
      <vt:lpstr>Times New Roman</vt:lpstr>
      <vt:lpstr>Wingdings</vt:lpstr>
      <vt:lpstr>Wingdings 3</vt:lpstr>
      <vt:lpstr>Ion</vt:lpstr>
      <vt:lpstr>Smart Braille Display For Education              </vt:lpstr>
      <vt:lpstr>Outline </vt:lpstr>
      <vt:lpstr>Introduction</vt:lpstr>
      <vt:lpstr>motivation</vt:lpstr>
      <vt:lpstr>Tools and Technologies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(Features)  </vt:lpstr>
      <vt:lpstr>  </vt:lpstr>
      <vt:lpstr>PowerPoint Presentation</vt:lpstr>
      <vt:lpstr>Demo</vt:lpstr>
      <vt:lpstr>Existing problems</vt:lpstr>
      <vt:lpstr>Future Work  </vt:lpstr>
      <vt:lpstr> Conclusion </vt:lpstr>
      <vt:lpstr>Thank you            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Braille Display For Education</dc:title>
  <dc:creator>aseel zamel</dc:creator>
  <cp:lastModifiedBy>Darawshi</cp:lastModifiedBy>
  <cp:revision>16</cp:revision>
  <dcterms:created xsi:type="dcterms:W3CDTF">2018-05-18T23:33:08Z</dcterms:created>
  <dcterms:modified xsi:type="dcterms:W3CDTF">2018-05-19T15:50:42Z</dcterms:modified>
</cp:coreProperties>
</file>