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331" r:id="rId3"/>
    <p:sldId id="326" r:id="rId4"/>
    <p:sldId id="264" r:id="rId5"/>
    <p:sldId id="259" r:id="rId6"/>
    <p:sldId id="265" r:id="rId7"/>
    <p:sldId id="266" r:id="rId8"/>
    <p:sldId id="278" r:id="rId9"/>
    <p:sldId id="301" r:id="rId10"/>
    <p:sldId id="327" r:id="rId11"/>
    <p:sldId id="328" r:id="rId12"/>
    <p:sldId id="298" r:id="rId13"/>
    <p:sldId id="329" r:id="rId14"/>
    <p:sldId id="332" r:id="rId15"/>
    <p:sldId id="282" r:id="rId16"/>
    <p:sldId id="257" r:id="rId17"/>
    <p:sldId id="286" r:id="rId18"/>
    <p:sldId id="323" r:id="rId19"/>
    <p:sldId id="290" r:id="rId20"/>
    <p:sldId id="322" r:id="rId21"/>
    <p:sldId id="287" r:id="rId22"/>
    <p:sldId id="321" r:id="rId23"/>
    <p:sldId id="291" r:id="rId24"/>
    <p:sldId id="292" r:id="rId25"/>
    <p:sldId id="294" r:id="rId26"/>
    <p:sldId id="295" r:id="rId27"/>
    <p:sldId id="296" r:id="rId28"/>
    <p:sldId id="297" r:id="rId29"/>
    <p:sldId id="299" r:id="rId30"/>
    <p:sldId id="300" r:id="rId31"/>
    <p:sldId id="302" r:id="rId32"/>
    <p:sldId id="303" r:id="rId33"/>
    <p:sldId id="304" r:id="rId34"/>
    <p:sldId id="305" r:id="rId35"/>
    <p:sldId id="306" r:id="rId36"/>
    <p:sldId id="333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6" r:id="rId45"/>
    <p:sldId id="330" r:id="rId46"/>
    <p:sldId id="317" r:id="rId47"/>
    <p:sldId id="318" r:id="rId48"/>
    <p:sldId id="319" r:id="rId49"/>
    <p:sldId id="288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gif"/><Relationship Id="rId1" Type="http://schemas.openxmlformats.org/officeDocument/2006/relationships/image" Target="../media/image12.png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4.jpg"/><Relationship Id="rId7" Type="http://schemas.openxmlformats.org/officeDocument/2006/relationships/image" Target="../media/image19.jpg"/><Relationship Id="rId2" Type="http://schemas.openxmlformats.org/officeDocument/2006/relationships/image" Target="../media/image13.gif"/><Relationship Id="rId1" Type="http://schemas.openxmlformats.org/officeDocument/2006/relationships/image" Target="../media/image12.png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72FB52-80B7-4A79-AD7A-380B11254981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62D4AA-C05B-46B9-97DB-026E2C47968A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Collect</a:t>
          </a:r>
        </a:p>
      </dgm:t>
    </dgm:pt>
    <dgm:pt modelId="{F643ED6F-D14B-4351-9EBB-D92AE8F631B7}" type="parTrans" cxnId="{80817D60-7ECC-47EA-907F-9AEB62F3E46A}">
      <dgm:prSet/>
      <dgm:spPr/>
      <dgm:t>
        <a:bodyPr/>
        <a:lstStyle/>
        <a:p>
          <a:endParaRPr lang="en-US"/>
        </a:p>
      </dgm:t>
    </dgm:pt>
    <dgm:pt modelId="{10A942D5-E28A-4BD7-9435-D59764F2EBBD}" type="sibTrans" cxnId="{80817D60-7ECC-47EA-907F-9AEB62F3E46A}">
      <dgm:prSet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207" t="925" r="-39207" b="925"/>
          </a:stretch>
        </a:blipFill>
      </dgm:spPr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0E4DDD-2CB4-4DF7-9B25-A042CD7A9565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Treat</a:t>
          </a:r>
        </a:p>
      </dgm:t>
    </dgm:pt>
    <dgm:pt modelId="{A8C5A0DC-F239-4753-BBE0-DD15986540B9}" type="parTrans" cxnId="{ABF81FAE-EA77-48A6-A4F3-08F655377F01}">
      <dgm:prSet/>
      <dgm:spPr/>
      <dgm:t>
        <a:bodyPr/>
        <a:lstStyle/>
        <a:p>
          <a:endParaRPr lang="en-US"/>
        </a:p>
      </dgm:t>
    </dgm:pt>
    <dgm:pt modelId="{0CD3B5C5-4EF5-43AD-A2F3-2F4CFDE053D1}" type="sibTrans" cxnId="{ABF81FAE-EA77-48A6-A4F3-08F655377F01}">
      <dgm:prSet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500" r="2500"/>
          </a:stretch>
        </a:blipFill>
      </dgm:spPr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FF6E22-5DC1-427F-8A24-92DB0D2EC88A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Transfer</a:t>
          </a:r>
        </a:p>
      </dgm:t>
    </dgm:pt>
    <dgm:pt modelId="{23E433DE-1FD9-4594-ACE9-34441C79FDB1}" type="parTrans" cxnId="{7E8F8F59-15B0-4F45-9702-C7F3080C06DF}">
      <dgm:prSet/>
      <dgm:spPr/>
      <dgm:t>
        <a:bodyPr/>
        <a:lstStyle/>
        <a:p>
          <a:endParaRPr lang="en-US"/>
        </a:p>
      </dgm:t>
    </dgm:pt>
    <dgm:pt modelId="{ED55305D-9F86-4CA1-A22F-F507FA37B13E}" type="sibTrans" cxnId="{7E8F8F59-15B0-4F45-9702-C7F3080C06DF}">
      <dgm:prSet/>
      <dgm:spPr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AD1B7F-975E-4210-801A-6A0BE7A05491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Dispose</a:t>
          </a:r>
        </a:p>
      </dgm:t>
    </dgm:pt>
    <dgm:pt modelId="{3E0C5F11-1B5B-4D62-A503-37A82E4647C7}" type="parTrans" cxnId="{9FC4B451-F212-486D-BD5E-A3F986A34AC5}">
      <dgm:prSet/>
      <dgm:spPr/>
      <dgm:t>
        <a:bodyPr/>
        <a:lstStyle/>
        <a:p>
          <a:endParaRPr lang="en-US"/>
        </a:p>
      </dgm:t>
    </dgm:pt>
    <dgm:pt modelId="{A1E258D6-41DC-4A1E-8A4F-D6DCF3211B4E}" type="sibTrans" cxnId="{9FC4B451-F212-486D-BD5E-A3F986A34AC5}">
      <dgm:prSet/>
      <dgm:spPr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4ECE6C-3C9F-4627-8517-C9BBFA5FC89A}" type="pres">
      <dgm:prSet presAssocID="{6772FB52-80B7-4A79-AD7A-380B11254981}" presName="Name0" presStyleCnt="0">
        <dgm:presLayoutVars>
          <dgm:chMax val="21"/>
          <dgm:chPref val="21"/>
        </dgm:presLayoutVars>
      </dgm:prSet>
      <dgm:spPr/>
    </dgm:pt>
    <dgm:pt modelId="{F13F26EF-A27C-4E9E-B024-3AB240C0EEBB}" type="pres">
      <dgm:prSet presAssocID="{B262D4AA-C05B-46B9-97DB-026E2C47968A}" presName="text1" presStyleCnt="0"/>
      <dgm:spPr/>
    </dgm:pt>
    <dgm:pt modelId="{1B546C63-A0A3-4185-8B38-E4CACA196799}" type="pres">
      <dgm:prSet presAssocID="{B262D4AA-C05B-46B9-97DB-026E2C47968A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B6A2ADC-A0D7-41FB-A388-B31DCEE956B5}" type="pres">
      <dgm:prSet presAssocID="{B262D4AA-C05B-46B9-97DB-026E2C47968A}" presName="textaccent1" presStyleCnt="0"/>
      <dgm:spPr/>
    </dgm:pt>
    <dgm:pt modelId="{A8E08ABD-6162-40B4-969A-49302E2B8E52}" type="pres">
      <dgm:prSet presAssocID="{B262D4AA-C05B-46B9-97DB-026E2C47968A}" presName="accentRepeatNode" presStyleLbl="solidAlignAcc1" presStyleIdx="0" presStyleCnt="8"/>
      <dgm:spPr/>
    </dgm:pt>
    <dgm:pt modelId="{221979A9-B79C-41FE-8127-E788F14EDC47}" type="pres">
      <dgm:prSet presAssocID="{10A942D5-E28A-4BD7-9435-D59764F2EBBD}" presName="image1" presStyleCnt="0"/>
      <dgm:spPr/>
    </dgm:pt>
    <dgm:pt modelId="{A873B369-B2E2-4A17-AC51-B8BF38414951}" type="pres">
      <dgm:prSet presAssocID="{10A942D5-E28A-4BD7-9435-D59764F2EBBD}" presName="imageRepeatNode" presStyleLbl="alignAcc1" presStyleIdx="0" presStyleCnt="4"/>
      <dgm:spPr/>
    </dgm:pt>
    <dgm:pt modelId="{FF825B89-5A0F-4060-AB63-527B6D120101}" type="pres">
      <dgm:prSet presAssocID="{10A942D5-E28A-4BD7-9435-D59764F2EBBD}" presName="imageaccent1" presStyleCnt="0"/>
      <dgm:spPr/>
    </dgm:pt>
    <dgm:pt modelId="{150B0ECE-F169-47E3-946B-0002A24D4541}" type="pres">
      <dgm:prSet presAssocID="{10A942D5-E28A-4BD7-9435-D59764F2EBBD}" presName="accentRepeatNode" presStyleLbl="solidAlignAcc1" presStyleIdx="1" presStyleCnt="8"/>
      <dgm:spPr/>
    </dgm:pt>
    <dgm:pt modelId="{DE4E7BE3-D33C-4F3A-993F-899903DCEBCC}" type="pres">
      <dgm:prSet presAssocID="{C70E4DDD-2CB4-4DF7-9B25-A042CD7A9565}" presName="text2" presStyleCnt="0"/>
      <dgm:spPr/>
    </dgm:pt>
    <dgm:pt modelId="{3E727159-7077-40B0-B451-5DF7AF8F0D51}" type="pres">
      <dgm:prSet presAssocID="{C70E4DDD-2CB4-4DF7-9B25-A042CD7A9565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65F5CB27-2F03-46B6-92E5-9296C71AA892}" type="pres">
      <dgm:prSet presAssocID="{C70E4DDD-2CB4-4DF7-9B25-A042CD7A9565}" presName="textaccent2" presStyleCnt="0"/>
      <dgm:spPr/>
    </dgm:pt>
    <dgm:pt modelId="{87361352-0B10-4D95-9CF9-2E10278818FE}" type="pres">
      <dgm:prSet presAssocID="{C70E4DDD-2CB4-4DF7-9B25-A042CD7A9565}" presName="accentRepeatNode" presStyleLbl="solidAlignAcc1" presStyleIdx="2" presStyleCnt="8"/>
      <dgm:spPr/>
    </dgm:pt>
    <dgm:pt modelId="{47464BEF-7095-4FA5-903E-CE2B8C0685C8}" type="pres">
      <dgm:prSet presAssocID="{0CD3B5C5-4EF5-43AD-A2F3-2F4CFDE053D1}" presName="image2" presStyleCnt="0"/>
      <dgm:spPr/>
    </dgm:pt>
    <dgm:pt modelId="{20F450C6-C582-42D5-89C8-C3BE8C53BC65}" type="pres">
      <dgm:prSet presAssocID="{0CD3B5C5-4EF5-43AD-A2F3-2F4CFDE053D1}" presName="imageRepeatNode" presStyleLbl="alignAcc1" presStyleIdx="1" presStyleCnt="4" custScaleX="99119" custScaleY="103924"/>
      <dgm:spPr/>
    </dgm:pt>
    <dgm:pt modelId="{444B6878-10CE-4726-987B-B97FA11FBD18}" type="pres">
      <dgm:prSet presAssocID="{0CD3B5C5-4EF5-43AD-A2F3-2F4CFDE053D1}" presName="imageaccent2" presStyleCnt="0"/>
      <dgm:spPr/>
    </dgm:pt>
    <dgm:pt modelId="{B6A25F39-D41C-43F4-A62B-995111104442}" type="pres">
      <dgm:prSet presAssocID="{0CD3B5C5-4EF5-43AD-A2F3-2F4CFDE053D1}" presName="accentRepeatNode" presStyleLbl="solidAlignAcc1" presStyleIdx="3" presStyleCnt="8"/>
      <dgm:spPr/>
    </dgm:pt>
    <dgm:pt modelId="{401DD39F-F212-459F-B190-81DEDCADBDA5}" type="pres">
      <dgm:prSet presAssocID="{76FF6E22-5DC1-427F-8A24-92DB0D2EC88A}" presName="text3" presStyleCnt="0"/>
      <dgm:spPr/>
    </dgm:pt>
    <dgm:pt modelId="{96F23E7D-7F66-41A6-86BE-C5A142AE928C}" type="pres">
      <dgm:prSet presAssocID="{76FF6E22-5DC1-427F-8A24-92DB0D2EC88A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DB0A3425-EE16-4CFF-A311-F5D5D589DB67}" type="pres">
      <dgm:prSet presAssocID="{76FF6E22-5DC1-427F-8A24-92DB0D2EC88A}" presName="textaccent3" presStyleCnt="0"/>
      <dgm:spPr/>
    </dgm:pt>
    <dgm:pt modelId="{2CFEC1FF-6470-41D1-87CC-C7D5AEDECE33}" type="pres">
      <dgm:prSet presAssocID="{76FF6E22-5DC1-427F-8A24-92DB0D2EC88A}" presName="accentRepeatNode" presStyleLbl="solidAlignAcc1" presStyleIdx="4" presStyleCnt="8"/>
      <dgm:spPr/>
    </dgm:pt>
    <dgm:pt modelId="{11B89692-B488-4BBC-AF7F-2C661676DC7F}" type="pres">
      <dgm:prSet presAssocID="{ED55305D-9F86-4CA1-A22F-F507FA37B13E}" presName="image3" presStyleCnt="0"/>
      <dgm:spPr/>
    </dgm:pt>
    <dgm:pt modelId="{201FE7BD-6DBF-404E-A024-5A907635D456}" type="pres">
      <dgm:prSet presAssocID="{ED55305D-9F86-4CA1-A22F-F507FA37B13E}" presName="imageRepeatNode" presStyleLbl="alignAcc1" presStyleIdx="2" presStyleCnt="4"/>
      <dgm:spPr/>
    </dgm:pt>
    <dgm:pt modelId="{61623210-CB9A-4700-81EA-479039A72F16}" type="pres">
      <dgm:prSet presAssocID="{ED55305D-9F86-4CA1-A22F-F507FA37B13E}" presName="imageaccent3" presStyleCnt="0"/>
      <dgm:spPr/>
    </dgm:pt>
    <dgm:pt modelId="{0468896D-362B-43B7-B26B-FE4003CB6BD4}" type="pres">
      <dgm:prSet presAssocID="{ED55305D-9F86-4CA1-A22F-F507FA37B13E}" presName="accentRepeatNode" presStyleLbl="solidAlignAcc1" presStyleIdx="5" presStyleCnt="8"/>
      <dgm:spPr/>
    </dgm:pt>
    <dgm:pt modelId="{4DA87947-222F-4D25-BF61-75038AB88488}" type="pres">
      <dgm:prSet presAssocID="{35AD1B7F-975E-4210-801A-6A0BE7A05491}" presName="text4" presStyleCnt="0"/>
      <dgm:spPr/>
    </dgm:pt>
    <dgm:pt modelId="{A83863F4-2CCC-4F76-A6E9-D1F6A067049D}" type="pres">
      <dgm:prSet presAssocID="{35AD1B7F-975E-4210-801A-6A0BE7A05491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B6611BF-19E1-4740-BAAE-A2F5C4B189CC}" type="pres">
      <dgm:prSet presAssocID="{35AD1B7F-975E-4210-801A-6A0BE7A05491}" presName="textaccent4" presStyleCnt="0"/>
      <dgm:spPr/>
    </dgm:pt>
    <dgm:pt modelId="{0DF05A5B-B457-4228-94D0-521FDF0F2EE2}" type="pres">
      <dgm:prSet presAssocID="{35AD1B7F-975E-4210-801A-6A0BE7A05491}" presName="accentRepeatNode" presStyleLbl="solidAlignAcc1" presStyleIdx="6" presStyleCnt="8"/>
      <dgm:spPr/>
    </dgm:pt>
    <dgm:pt modelId="{ABA12A0A-744D-4324-8D20-A29E04781061}" type="pres">
      <dgm:prSet presAssocID="{A1E258D6-41DC-4A1E-8A4F-D6DCF3211B4E}" presName="image4" presStyleCnt="0"/>
      <dgm:spPr/>
    </dgm:pt>
    <dgm:pt modelId="{E25CC5A8-D16A-4DA5-8674-07DBA679B712}" type="pres">
      <dgm:prSet presAssocID="{A1E258D6-41DC-4A1E-8A4F-D6DCF3211B4E}" presName="imageRepeatNode" presStyleLbl="alignAcc1" presStyleIdx="3" presStyleCnt="4"/>
      <dgm:spPr/>
    </dgm:pt>
    <dgm:pt modelId="{5A61A37E-38DA-4139-B472-C3310EBC501E}" type="pres">
      <dgm:prSet presAssocID="{A1E258D6-41DC-4A1E-8A4F-D6DCF3211B4E}" presName="imageaccent4" presStyleCnt="0"/>
      <dgm:spPr/>
    </dgm:pt>
    <dgm:pt modelId="{7A76AF02-7270-441C-A050-AA230B105EB5}" type="pres">
      <dgm:prSet presAssocID="{A1E258D6-41DC-4A1E-8A4F-D6DCF3211B4E}" presName="accentRepeatNode" presStyleLbl="solidAlignAcc1" presStyleIdx="7" presStyleCnt="8"/>
      <dgm:spPr/>
    </dgm:pt>
  </dgm:ptLst>
  <dgm:cxnLst>
    <dgm:cxn modelId="{91BB9B0C-91C1-4FF1-BFF8-A88894BA753E}" type="presOf" srcId="{0CD3B5C5-4EF5-43AD-A2F3-2F4CFDE053D1}" destId="{20F450C6-C582-42D5-89C8-C3BE8C53BC65}" srcOrd="0" destOrd="0" presId="urn:microsoft.com/office/officeart/2008/layout/HexagonCluster"/>
    <dgm:cxn modelId="{4998AE5F-DAF2-4312-9B08-4140A9011E11}" type="presOf" srcId="{B262D4AA-C05B-46B9-97DB-026E2C47968A}" destId="{1B546C63-A0A3-4185-8B38-E4CACA196799}" srcOrd="0" destOrd="0" presId="urn:microsoft.com/office/officeart/2008/layout/HexagonCluster"/>
    <dgm:cxn modelId="{80817D60-7ECC-47EA-907F-9AEB62F3E46A}" srcId="{6772FB52-80B7-4A79-AD7A-380B11254981}" destId="{B262D4AA-C05B-46B9-97DB-026E2C47968A}" srcOrd="0" destOrd="0" parTransId="{F643ED6F-D14B-4351-9EBB-D92AE8F631B7}" sibTransId="{10A942D5-E28A-4BD7-9435-D59764F2EBBD}"/>
    <dgm:cxn modelId="{B765C442-FC92-4C0A-BB98-107F29DA97C4}" type="presOf" srcId="{10A942D5-E28A-4BD7-9435-D59764F2EBBD}" destId="{A873B369-B2E2-4A17-AC51-B8BF38414951}" srcOrd="0" destOrd="0" presId="urn:microsoft.com/office/officeart/2008/layout/HexagonCluster"/>
    <dgm:cxn modelId="{9FC4B451-F212-486D-BD5E-A3F986A34AC5}" srcId="{6772FB52-80B7-4A79-AD7A-380B11254981}" destId="{35AD1B7F-975E-4210-801A-6A0BE7A05491}" srcOrd="3" destOrd="0" parTransId="{3E0C5F11-1B5B-4D62-A503-37A82E4647C7}" sibTransId="{A1E258D6-41DC-4A1E-8A4F-D6DCF3211B4E}"/>
    <dgm:cxn modelId="{E6BBDA76-24CD-4F4C-AF59-68D96A83DB98}" type="presOf" srcId="{C70E4DDD-2CB4-4DF7-9B25-A042CD7A9565}" destId="{3E727159-7077-40B0-B451-5DF7AF8F0D51}" srcOrd="0" destOrd="0" presId="urn:microsoft.com/office/officeart/2008/layout/HexagonCluster"/>
    <dgm:cxn modelId="{7E8F8F59-15B0-4F45-9702-C7F3080C06DF}" srcId="{6772FB52-80B7-4A79-AD7A-380B11254981}" destId="{76FF6E22-5DC1-427F-8A24-92DB0D2EC88A}" srcOrd="2" destOrd="0" parTransId="{23E433DE-1FD9-4594-ACE9-34441C79FDB1}" sibTransId="{ED55305D-9F86-4CA1-A22F-F507FA37B13E}"/>
    <dgm:cxn modelId="{FE7B3C5A-719F-45F6-999C-7BB60E381871}" type="presOf" srcId="{A1E258D6-41DC-4A1E-8A4F-D6DCF3211B4E}" destId="{E25CC5A8-D16A-4DA5-8674-07DBA679B712}" srcOrd="0" destOrd="0" presId="urn:microsoft.com/office/officeart/2008/layout/HexagonCluster"/>
    <dgm:cxn modelId="{856A6787-F42C-455A-9C4E-5DACF00E8AA0}" type="presOf" srcId="{ED55305D-9F86-4CA1-A22F-F507FA37B13E}" destId="{201FE7BD-6DBF-404E-A024-5A907635D456}" srcOrd="0" destOrd="0" presId="urn:microsoft.com/office/officeart/2008/layout/HexagonCluster"/>
    <dgm:cxn modelId="{67FA838C-B090-4671-BE56-5D21879FF798}" type="presOf" srcId="{6772FB52-80B7-4A79-AD7A-380B11254981}" destId="{D54ECE6C-3C9F-4627-8517-C9BBFA5FC89A}" srcOrd="0" destOrd="0" presId="urn:microsoft.com/office/officeart/2008/layout/HexagonCluster"/>
    <dgm:cxn modelId="{ABF81FAE-EA77-48A6-A4F3-08F655377F01}" srcId="{6772FB52-80B7-4A79-AD7A-380B11254981}" destId="{C70E4DDD-2CB4-4DF7-9B25-A042CD7A9565}" srcOrd="1" destOrd="0" parTransId="{A8C5A0DC-F239-4753-BBE0-DD15986540B9}" sibTransId="{0CD3B5C5-4EF5-43AD-A2F3-2F4CFDE053D1}"/>
    <dgm:cxn modelId="{2EA9ADBF-4B61-4CBD-AA42-0EEE2B257333}" type="presOf" srcId="{35AD1B7F-975E-4210-801A-6A0BE7A05491}" destId="{A83863F4-2CCC-4F76-A6E9-D1F6A067049D}" srcOrd="0" destOrd="0" presId="urn:microsoft.com/office/officeart/2008/layout/HexagonCluster"/>
    <dgm:cxn modelId="{A6087AD6-FE99-4BD5-9799-E3531BAD7A83}" type="presOf" srcId="{76FF6E22-5DC1-427F-8A24-92DB0D2EC88A}" destId="{96F23E7D-7F66-41A6-86BE-C5A142AE928C}" srcOrd="0" destOrd="0" presId="urn:microsoft.com/office/officeart/2008/layout/HexagonCluster"/>
    <dgm:cxn modelId="{AC70A0D8-2386-4168-B7A9-294AF73E4722}" type="presParOf" srcId="{D54ECE6C-3C9F-4627-8517-C9BBFA5FC89A}" destId="{F13F26EF-A27C-4E9E-B024-3AB240C0EEBB}" srcOrd="0" destOrd="0" presId="urn:microsoft.com/office/officeart/2008/layout/HexagonCluster"/>
    <dgm:cxn modelId="{318925DD-BD11-4719-850A-0DA5CB5A52BB}" type="presParOf" srcId="{F13F26EF-A27C-4E9E-B024-3AB240C0EEBB}" destId="{1B546C63-A0A3-4185-8B38-E4CACA196799}" srcOrd="0" destOrd="0" presId="urn:microsoft.com/office/officeart/2008/layout/HexagonCluster"/>
    <dgm:cxn modelId="{6480BF2D-8E4A-4D15-8740-01F7A4C9869E}" type="presParOf" srcId="{D54ECE6C-3C9F-4627-8517-C9BBFA5FC89A}" destId="{4B6A2ADC-A0D7-41FB-A388-B31DCEE956B5}" srcOrd="1" destOrd="0" presId="urn:microsoft.com/office/officeart/2008/layout/HexagonCluster"/>
    <dgm:cxn modelId="{11E80A74-BA46-4722-B065-38E280E3585E}" type="presParOf" srcId="{4B6A2ADC-A0D7-41FB-A388-B31DCEE956B5}" destId="{A8E08ABD-6162-40B4-969A-49302E2B8E52}" srcOrd="0" destOrd="0" presId="urn:microsoft.com/office/officeart/2008/layout/HexagonCluster"/>
    <dgm:cxn modelId="{0C7E62EC-47B9-46F1-917A-77464AD8BB7C}" type="presParOf" srcId="{D54ECE6C-3C9F-4627-8517-C9BBFA5FC89A}" destId="{221979A9-B79C-41FE-8127-E788F14EDC47}" srcOrd="2" destOrd="0" presId="urn:microsoft.com/office/officeart/2008/layout/HexagonCluster"/>
    <dgm:cxn modelId="{72477734-3065-4F32-BB83-0BBE79D2E182}" type="presParOf" srcId="{221979A9-B79C-41FE-8127-E788F14EDC47}" destId="{A873B369-B2E2-4A17-AC51-B8BF38414951}" srcOrd="0" destOrd="0" presId="urn:microsoft.com/office/officeart/2008/layout/HexagonCluster"/>
    <dgm:cxn modelId="{4819D59B-E136-4B22-A254-83C5AA40DEAC}" type="presParOf" srcId="{D54ECE6C-3C9F-4627-8517-C9BBFA5FC89A}" destId="{FF825B89-5A0F-4060-AB63-527B6D120101}" srcOrd="3" destOrd="0" presId="urn:microsoft.com/office/officeart/2008/layout/HexagonCluster"/>
    <dgm:cxn modelId="{CAFC7C63-08F7-4854-ABCA-838522701433}" type="presParOf" srcId="{FF825B89-5A0F-4060-AB63-527B6D120101}" destId="{150B0ECE-F169-47E3-946B-0002A24D4541}" srcOrd="0" destOrd="0" presId="urn:microsoft.com/office/officeart/2008/layout/HexagonCluster"/>
    <dgm:cxn modelId="{1A64143D-1191-4709-91BF-CDD3DC219150}" type="presParOf" srcId="{D54ECE6C-3C9F-4627-8517-C9BBFA5FC89A}" destId="{DE4E7BE3-D33C-4F3A-993F-899903DCEBCC}" srcOrd="4" destOrd="0" presId="urn:microsoft.com/office/officeart/2008/layout/HexagonCluster"/>
    <dgm:cxn modelId="{B63B6AF9-7E7F-4DF2-9E23-043B7F9EFA70}" type="presParOf" srcId="{DE4E7BE3-D33C-4F3A-993F-899903DCEBCC}" destId="{3E727159-7077-40B0-B451-5DF7AF8F0D51}" srcOrd="0" destOrd="0" presId="urn:microsoft.com/office/officeart/2008/layout/HexagonCluster"/>
    <dgm:cxn modelId="{43189213-E472-4607-9EC5-DA37047B308C}" type="presParOf" srcId="{D54ECE6C-3C9F-4627-8517-C9BBFA5FC89A}" destId="{65F5CB27-2F03-46B6-92E5-9296C71AA892}" srcOrd="5" destOrd="0" presId="urn:microsoft.com/office/officeart/2008/layout/HexagonCluster"/>
    <dgm:cxn modelId="{DFACEC77-08FA-454C-A948-4CD2BACB733F}" type="presParOf" srcId="{65F5CB27-2F03-46B6-92E5-9296C71AA892}" destId="{87361352-0B10-4D95-9CF9-2E10278818FE}" srcOrd="0" destOrd="0" presId="urn:microsoft.com/office/officeart/2008/layout/HexagonCluster"/>
    <dgm:cxn modelId="{8B9F55F5-2A25-404E-BB4F-3C7AA41E85EA}" type="presParOf" srcId="{D54ECE6C-3C9F-4627-8517-C9BBFA5FC89A}" destId="{47464BEF-7095-4FA5-903E-CE2B8C0685C8}" srcOrd="6" destOrd="0" presId="urn:microsoft.com/office/officeart/2008/layout/HexagonCluster"/>
    <dgm:cxn modelId="{4E90B57C-C084-471D-B052-CA4671B711B7}" type="presParOf" srcId="{47464BEF-7095-4FA5-903E-CE2B8C0685C8}" destId="{20F450C6-C582-42D5-89C8-C3BE8C53BC65}" srcOrd="0" destOrd="0" presId="urn:microsoft.com/office/officeart/2008/layout/HexagonCluster"/>
    <dgm:cxn modelId="{71886ACA-4E84-479E-B34B-3679C58CD1D6}" type="presParOf" srcId="{D54ECE6C-3C9F-4627-8517-C9BBFA5FC89A}" destId="{444B6878-10CE-4726-987B-B97FA11FBD18}" srcOrd="7" destOrd="0" presId="urn:microsoft.com/office/officeart/2008/layout/HexagonCluster"/>
    <dgm:cxn modelId="{10551037-9F4D-4213-AC82-CA4370826B95}" type="presParOf" srcId="{444B6878-10CE-4726-987B-B97FA11FBD18}" destId="{B6A25F39-D41C-43F4-A62B-995111104442}" srcOrd="0" destOrd="0" presId="urn:microsoft.com/office/officeart/2008/layout/HexagonCluster"/>
    <dgm:cxn modelId="{BD377459-A45F-47E0-975B-E7841F122B8D}" type="presParOf" srcId="{D54ECE6C-3C9F-4627-8517-C9BBFA5FC89A}" destId="{401DD39F-F212-459F-B190-81DEDCADBDA5}" srcOrd="8" destOrd="0" presId="urn:microsoft.com/office/officeart/2008/layout/HexagonCluster"/>
    <dgm:cxn modelId="{14ED90CE-46B2-4043-8756-B22C802F68C2}" type="presParOf" srcId="{401DD39F-F212-459F-B190-81DEDCADBDA5}" destId="{96F23E7D-7F66-41A6-86BE-C5A142AE928C}" srcOrd="0" destOrd="0" presId="urn:microsoft.com/office/officeart/2008/layout/HexagonCluster"/>
    <dgm:cxn modelId="{EF458652-04C8-4051-95A9-6DA06D647711}" type="presParOf" srcId="{D54ECE6C-3C9F-4627-8517-C9BBFA5FC89A}" destId="{DB0A3425-EE16-4CFF-A311-F5D5D589DB67}" srcOrd="9" destOrd="0" presId="urn:microsoft.com/office/officeart/2008/layout/HexagonCluster"/>
    <dgm:cxn modelId="{B41F8742-BF2C-4301-9273-2FF3C354E965}" type="presParOf" srcId="{DB0A3425-EE16-4CFF-A311-F5D5D589DB67}" destId="{2CFEC1FF-6470-41D1-87CC-C7D5AEDECE33}" srcOrd="0" destOrd="0" presId="urn:microsoft.com/office/officeart/2008/layout/HexagonCluster"/>
    <dgm:cxn modelId="{349B7DF6-2B4E-4A78-BB58-30F8B27E6FCE}" type="presParOf" srcId="{D54ECE6C-3C9F-4627-8517-C9BBFA5FC89A}" destId="{11B89692-B488-4BBC-AF7F-2C661676DC7F}" srcOrd="10" destOrd="0" presId="urn:microsoft.com/office/officeart/2008/layout/HexagonCluster"/>
    <dgm:cxn modelId="{BBDAB3E1-B24A-41A7-BB9F-FA7A1DB8F0B5}" type="presParOf" srcId="{11B89692-B488-4BBC-AF7F-2C661676DC7F}" destId="{201FE7BD-6DBF-404E-A024-5A907635D456}" srcOrd="0" destOrd="0" presId="urn:microsoft.com/office/officeart/2008/layout/HexagonCluster"/>
    <dgm:cxn modelId="{0A16AC37-2D34-42EA-B350-CCD136C29B71}" type="presParOf" srcId="{D54ECE6C-3C9F-4627-8517-C9BBFA5FC89A}" destId="{61623210-CB9A-4700-81EA-479039A72F16}" srcOrd="11" destOrd="0" presId="urn:microsoft.com/office/officeart/2008/layout/HexagonCluster"/>
    <dgm:cxn modelId="{3905D6F5-E49E-4EA5-8157-2C7B315FAAE7}" type="presParOf" srcId="{61623210-CB9A-4700-81EA-479039A72F16}" destId="{0468896D-362B-43B7-B26B-FE4003CB6BD4}" srcOrd="0" destOrd="0" presId="urn:microsoft.com/office/officeart/2008/layout/HexagonCluster"/>
    <dgm:cxn modelId="{EB9BC345-AC43-44B6-9C6D-F8BA18C2D355}" type="presParOf" srcId="{D54ECE6C-3C9F-4627-8517-C9BBFA5FC89A}" destId="{4DA87947-222F-4D25-BF61-75038AB88488}" srcOrd="12" destOrd="0" presId="urn:microsoft.com/office/officeart/2008/layout/HexagonCluster"/>
    <dgm:cxn modelId="{12BAAE9E-8B29-421A-A36B-EF050D83639E}" type="presParOf" srcId="{4DA87947-222F-4D25-BF61-75038AB88488}" destId="{A83863F4-2CCC-4F76-A6E9-D1F6A067049D}" srcOrd="0" destOrd="0" presId="urn:microsoft.com/office/officeart/2008/layout/HexagonCluster"/>
    <dgm:cxn modelId="{D1004BEE-81E5-4651-97A8-A0C7B8FA929A}" type="presParOf" srcId="{D54ECE6C-3C9F-4627-8517-C9BBFA5FC89A}" destId="{8B6611BF-19E1-4740-BAAE-A2F5C4B189CC}" srcOrd="13" destOrd="0" presId="urn:microsoft.com/office/officeart/2008/layout/HexagonCluster"/>
    <dgm:cxn modelId="{BB46C284-3FF3-4028-AE14-2CD1D2C5A570}" type="presParOf" srcId="{8B6611BF-19E1-4740-BAAE-A2F5C4B189CC}" destId="{0DF05A5B-B457-4228-94D0-521FDF0F2EE2}" srcOrd="0" destOrd="0" presId="urn:microsoft.com/office/officeart/2008/layout/HexagonCluster"/>
    <dgm:cxn modelId="{EC2946C4-C000-4424-8A21-67F57D738015}" type="presParOf" srcId="{D54ECE6C-3C9F-4627-8517-C9BBFA5FC89A}" destId="{ABA12A0A-744D-4324-8D20-A29E04781061}" srcOrd="14" destOrd="0" presId="urn:microsoft.com/office/officeart/2008/layout/HexagonCluster"/>
    <dgm:cxn modelId="{07C8879C-AC65-4989-84F9-E34F28BB6B0D}" type="presParOf" srcId="{ABA12A0A-744D-4324-8D20-A29E04781061}" destId="{E25CC5A8-D16A-4DA5-8674-07DBA679B712}" srcOrd="0" destOrd="0" presId="urn:microsoft.com/office/officeart/2008/layout/HexagonCluster"/>
    <dgm:cxn modelId="{A7BC6627-7B43-4115-8F55-46A5A5AB27FC}" type="presParOf" srcId="{D54ECE6C-3C9F-4627-8517-C9BBFA5FC89A}" destId="{5A61A37E-38DA-4139-B472-C3310EBC501E}" srcOrd="15" destOrd="0" presId="urn:microsoft.com/office/officeart/2008/layout/HexagonCluster"/>
    <dgm:cxn modelId="{C06BA531-9832-4CA4-B08C-5DD32EB747D6}" type="presParOf" srcId="{5A61A37E-38DA-4139-B472-C3310EBC501E}" destId="{7A76AF02-7270-441C-A050-AA230B105EB5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7084EA-30E8-488A-8A86-CE772D5A1FE1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3C1D5A-AAB0-4F65-A9AB-63CC3500C1FF}">
      <dgm:prSet phldrT="[Text]" custT="1"/>
      <dgm:spPr/>
      <dgm:t>
        <a:bodyPr/>
        <a:lstStyle/>
        <a:p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Reducing</a:t>
          </a:r>
        </a:p>
      </dgm:t>
    </dgm:pt>
    <dgm:pt modelId="{6BD5E001-7086-428A-BD9E-C1983FDFD5E0}" type="parTrans" cxnId="{40FAC53A-58E4-428C-8BB7-5A66FAEB47E2}">
      <dgm:prSet/>
      <dgm:spPr/>
      <dgm:t>
        <a:bodyPr/>
        <a:lstStyle/>
        <a:p>
          <a:endParaRPr lang="en-US"/>
        </a:p>
      </dgm:t>
    </dgm:pt>
    <dgm:pt modelId="{728EAB9E-492D-4A6B-964A-D793B0C587D7}" type="sibTrans" cxnId="{40FAC53A-58E4-428C-8BB7-5A66FAEB47E2}">
      <dgm:prSet/>
      <dgm:spPr/>
      <dgm:t>
        <a:bodyPr/>
        <a:lstStyle/>
        <a:p>
          <a:endParaRPr lang="en-US"/>
        </a:p>
      </dgm:t>
    </dgm:pt>
    <dgm:pt modelId="{71ACD038-7FDB-48FE-AD3C-E7E9912A17D0}">
      <dgm:prSet phldrT="[Text]" custT="1"/>
      <dgm:spPr/>
      <dgm:t>
        <a:bodyPr/>
        <a:lstStyle/>
        <a:p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Recycling</a:t>
          </a:r>
        </a:p>
      </dgm:t>
    </dgm:pt>
    <dgm:pt modelId="{A84AE564-C45E-4198-8297-585E264E7300}" type="parTrans" cxnId="{226C0E56-F045-4BDE-A968-0F216F6C4FA4}">
      <dgm:prSet/>
      <dgm:spPr/>
      <dgm:t>
        <a:bodyPr/>
        <a:lstStyle/>
        <a:p>
          <a:endParaRPr lang="en-US"/>
        </a:p>
      </dgm:t>
    </dgm:pt>
    <dgm:pt modelId="{5526C9FA-C44E-4720-AF6E-C3FE49C8AB15}" type="sibTrans" cxnId="{226C0E56-F045-4BDE-A968-0F216F6C4FA4}">
      <dgm:prSet/>
      <dgm:spPr/>
      <dgm:t>
        <a:bodyPr/>
        <a:lstStyle/>
        <a:p>
          <a:endParaRPr lang="en-US"/>
        </a:p>
      </dgm:t>
    </dgm:pt>
    <dgm:pt modelId="{8F4279B6-FCA1-4DB3-8BDA-1034F752BFC6}">
      <dgm:prSet phldrT="[Text]" custT="1"/>
      <dgm:spPr/>
      <dgm:t>
        <a:bodyPr/>
        <a:lstStyle/>
        <a:p>
          <a:r>
            <a:rPr lang="en-US" sz="2000" b="1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Waste reduction </a:t>
          </a:r>
        </a:p>
      </dgm:t>
    </dgm:pt>
    <dgm:pt modelId="{332C59E7-1ACD-450D-AED5-C1C3E4D7E41A}" type="parTrans" cxnId="{D02C5F69-559A-4BD7-B298-FA8ED067942B}">
      <dgm:prSet/>
      <dgm:spPr/>
      <dgm:t>
        <a:bodyPr/>
        <a:lstStyle/>
        <a:p>
          <a:endParaRPr lang="en-US"/>
        </a:p>
      </dgm:t>
    </dgm:pt>
    <dgm:pt modelId="{F48B9710-B1E9-4319-AAB3-C63CE188CB3D}" type="sibTrans" cxnId="{D02C5F69-559A-4BD7-B298-FA8ED067942B}">
      <dgm:prSet/>
      <dgm:spPr/>
      <dgm:t>
        <a:bodyPr/>
        <a:lstStyle/>
        <a:p>
          <a:endParaRPr lang="en-US"/>
        </a:p>
      </dgm:t>
    </dgm:pt>
    <dgm:pt modelId="{7AFDE619-CF79-44FD-B6EF-DD4AA47A2A1D}">
      <dgm:prSet phldrT="[Text]" custT="1"/>
      <dgm:spPr/>
      <dgm:t>
        <a:bodyPr/>
        <a:lstStyle/>
        <a:p>
          <a:pPr algn="ctr"/>
          <a:r>
            <a:rPr 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Composting</a:t>
          </a:r>
        </a:p>
      </dgm:t>
    </dgm:pt>
    <dgm:pt modelId="{887CBCBE-18C5-4F4F-B351-29B8699816C0}" type="parTrans" cxnId="{CE9ECF99-1D11-48E1-969D-E0E06B682807}">
      <dgm:prSet/>
      <dgm:spPr/>
      <dgm:t>
        <a:bodyPr/>
        <a:lstStyle/>
        <a:p>
          <a:endParaRPr lang="en-US"/>
        </a:p>
      </dgm:t>
    </dgm:pt>
    <dgm:pt modelId="{D33850CF-9DFE-40BE-86FB-7491BF279D6B}" type="sibTrans" cxnId="{CE9ECF99-1D11-48E1-969D-E0E06B682807}">
      <dgm:prSet/>
      <dgm:spPr/>
      <dgm:t>
        <a:bodyPr/>
        <a:lstStyle/>
        <a:p>
          <a:endParaRPr lang="en-US"/>
        </a:p>
      </dgm:t>
    </dgm:pt>
    <dgm:pt modelId="{2F415CC7-1E74-4DC6-A484-590879D15387}" type="pres">
      <dgm:prSet presAssocID="{927084EA-30E8-488A-8A86-CE772D5A1FE1}" presName="compositeShape" presStyleCnt="0">
        <dgm:presLayoutVars>
          <dgm:chMax val="9"/>
          <dgm:dir/>
          <dgm:resizeHandles val="exact"/>
        </dgm:presLayoutVars>
      </dgm:prSet>
      <dgm:spPr/>
    </dgm:pt>
    <dgm:pt modelId="{1FA44953-D8F8-443B-8E39-50E011ECABAF}" type="pres">
      <dgm:prSet presAssocID="{927084EA-30E8-488A-8A86-CE772D5A1FE1}" presName="triangle1" presStyleLbl="node1" presStyleIdx="0" presStyleCnt="4">
        <dgm:presLayoutVars>
          <dgm:bulletEnabled val="1"/>
        </dgm:presLayoutVars>
      </dgm:prSet>
      <dgm:spPr/>
    </dgm:pt>
    <dgm:pt modelId="{954D511C-30FB-4675-AFBF-307A1785E42B}" type="pres">
      <dgm:prSet presAssocID="{927084EA-30E8-488A-8A86-CE772D5A1FE1}" presName="triangle2" presStyleLbl="node1" presStyleIdx="1" presStyleCnt="4">
        <dgm:presLayoutVars>
          <dgm:bulletEnabled val="1"/>
        </dgm:presLayoutVars>
      </dgm:prSet>
      <dgm:spPr/>
    </dgm:pt>
    <dgm:pt modelId="{AB5DED8E-9302-4CDE-BBFE-2C52EAB7F070}" type="pres">
      <dgm:prSet presAssocID="{927084EA-30E8-488A-8A86-CE772D5A1FE1}" presName="triangle3" presStyleLbl="node1" presStyleIdx="2" presStyleCnt="4">
        <dgm:presLayoutVars>
          <dgm:bulletEnabled val="1"/>
        </dgm:presLayoutVars>
      </dgm:prSet>
      <dgm:spPr/>
    </dgm:pt>
    <dgm:pt modelId="{77FF86D1-FA5B-4384-87AD-378E228690E2}" type="pres">
      <dgm:prSet presAssocID="{927084EA-30E8-488A-8A86-CE772D5A1FE1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70C74537-C274-433D-B166-E230C729D67B}" type="presOf" srcId="{927084EA-30E8-488A-8A86-CE772D5A1FE1}" destId="{2F415CC7-1E74-4DC6-A484-590879D15387}" srcOrd="0" destOrd="0" presId="urn:microsoft.com/office/officeart/2005/8/layout/pyramid4"/>
    <dgm:cxn modelId="{40FAC53A-58E4-428C-8BB7-5A66FAEB47E2}" srcId="{927084EA-30E8-488A-8A86-CE772D5A1FE1}" destId="{043C1D5A-AAB0-4F65-A9AB-63CC3500C1FF}" srcOrd="0" destOrd="0" parTransId="{6BD5E001-7086-428A-BD9E-C1983FDFD5E0}" sibTransId="{728EAB9E-492D-4A6B-964A-D793B0C587D7}"/>
    <dgm:cxn modelId="{6B52135F-E24D-460A-8903-DF02FF6CFC47}" type="presOf" srcId="{8F4279B6-FCA1-4DB3-8BDA-1034F752BFC6}" destId="{AB5DED8E-9302-4CDE-BBFE-2C52EAB7F070}" srcOrd="0" destOrd="0" presId="urn:microsoft.com/office/officeart/2005/8/layout/pyramid4"/>
    <dgm:cxn modelId="{D02C5F69-559A-4BD7-B298-FA8ED067942B}" srcId="{927084EA-30E8-488A-8A86-CE772D5A1FE1}" destId="{8F4279B6-FCA1-4DB3-8BDA-1034F752BFC6}" srcOrd="2" destOrd="0" parTransId="{332C59E7-1ACD-450D-AED5-C1C3E4D7E41A}" sibTransId="{F48B9710-B1E9-4319-AAB3-C63CE188CB3D}"/>
    <dgm:cxn modelId="{E4402F6B-255A-432F-B6CD-23331D050574}" type="presOf" srcId="{7AFDE619-CF79-44FD-B6EF-DD4AA47A2A1D}" destId="{77FF86D1-FA5B-4384-87AD-378E228690E2}" srcOrd="0" destOrd="0" presId="urn:microsoft.com/office/officeart/2005/8/layout/pyramid4"/>
    <dgm:cxn modelId="{6975BE4B-19AE-4230-8F2A-27CFB39D172D}" type="presOf" srcId="{71ACD038-7FDB-48FE-AD3C-E7E9912A17D0}" destId="{954D511C-30FB-4675-AFBF-307A1785E42B}" srcOrd="0" destOrd="0" presId="urn:microsoft.com/office/officeart/2005/8/layout/pyramid4"/>
    <dgm:cxn modelId="{226C0E56-F045-4BDE-A968-0F216F6C4FA4}" srcId="{927084EA-30E8-488A-8A86-CE772D5A1FE1}" destId="{71ACD038-7FDB-48FE-AD3C-E7E9912A17D0}" srcOrd="1" destOrd="0" parTransId="{A84AE564-C45E-4198-8297-585E264E7300}" sibTransId="{5526C9FA-C44E-4720-AF6E-C3FE49C8AB15}"/>
    <dgm:cxn modelId="{CE9ECF99-1D11-48E1-969D-E0E06B682807}" srcId="{927084EA-30E8-488A-8A86-CE772D5A1FE1}" destId="{7AFDE619-CF79-44FD-B6EF-DD4AA47A2A1D}" srcOrd="3" destOrd="0" parTransId="{887CBCBE-18C5-4F4F-B351-29B8699816C0}" sibTransId="{D33850CF-9DFE-40BE-86FB-7491BF279D6B}"/>
    <dgm:cxn modelId="{47CB21FA-76CF-45DF-9A34-DCDD53B72CB1}" type="presOf" srcId="{043C1D5A-AAB0-4F65-A9AB-63CC3500C1FF}" destId="{1FA44953-D8F8-443B-8E39-50E011ECABAF}" srcOrd="0" destOrd="0" presId="urn:microsoft.com/office/officeart/2005/8/layout/pyramid4"/>
    <dgm:cxn modelId="{7E7478F8-26C4-432E-ADE4-61E3E15BEF4E}" type="presParOf" srcId="{2F415CC7-1E74-4DC6-A484-590879D15387}" destId="{1FA44953-D8F8-443B-8E39-50E011ECABAF}" srcOrd="0" destOrd="0" presId="urn:microsoft.com/office/officeart/2005/8/layout/pyramid4"/>
    <dgm:cxn modelId="{19469153-5671-4FCF-809B-2FE69D75819D}" type="presParOf" srcId="{2F415CC7-1E74-4DC6-A484-590879D15387}" destId="{954D511C-30FB-4675-AFBF-307A1785E42B}" srcOrd="1" destOrd="0" presId="urn:microsoft.com/office/officeart/2005/8/layout/pyramid4"/>
    <dgm:cxn modelId="{D30C1CC0-3868-495B-91D6-3A0272F1A0D2}" type="presParOf" srcId="{2F415CC7-1E74-4DC6-A484-590879D15387}" destId="{AB5DED8E-9302-4CDE-BBFE-2C52EAB7F070}" srcOrd="2" destOrd="0" presId="urn:microsoft.com/office/officeart/2005/8/layout/pyramid4"/>
    <dgm:cxn modelId="{9F37B03C-0246-4725-9E2D-5CE9252234E6}" type="presParOf" srcId="{2F415CC7-1E74-4DC6-A484-590879D15387}" destId="{77FF86D1-FA5B-4384-87AD-378E228690E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3221C6-9420-4A09-96EC-2C9B01A1AA0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92976FFA-051A-4105-AADD-C845D8452516}">
      <dgm:prSet phldrT="[Text]"/>
      <dgm:spPr/>
      <dgm:t>
        <a:bodyPr/>
        <a:lstStyle/>
        <a:p>
          <a:r>
            <a:rPr lang="en-US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Increasing waste generation</a:t>
          </a:r>
          <a:endParaRPr lang="en-US" dirty="0"/>
        </a:p>
      </dgm:t>
    </dgm:pt>
    <dgm:pt modelId="{319BBAD5-B27A-4ED6-B6AA-13AE927EBB97}" type="parTrans" cxnId="{506D5952-0793-444A-BD84-66C5F121AF44}">
      <dgm:prSet/>
      <dgm:spPr/>
      <dgm:t>
        <a:bodyPr/>
        <a:lstStyle/>
        <a:p>
          <a:endParaRPr lang="en-US"/>
        </a:p>
      </dgm:t>
    </dgm:pt>
    <dgm:pt modelId="{5D76B028-EAF0-4E15-898F-DB1535182F9E}" type="sibTrans" cxnId="{506D5952-0793-444A-BD84-66C5F121AF44}">
      <dgm:prSet/>
      <dgm:spPr/>
      <dgm:t>
        <a:bodyPr/>
        <a:lstStyle/>
        <a:p>
          <a:endParaRPr lang="en-US"/>
        </a:p>
      </dgm:t>
    </dgm:pt>
    <dgm:pt modelId="{4436DFA0-2E15-43A3-8E16-F01A30C51DC3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Limited disposal capacity</a:t>
          </a:r>
          <a:r>
            <a:rPr lang="en-US" dirty="0">
              <a:latin typeface="Times New Roman" panose="02020603050405020304" pitchFamily="18" charset="0"/>
              <a:ea typeface="Calibri" panose="020F0502020204030204" pitchFamily="34" charset="0"/>
            </a:rPr>
            <a:t> </a:t>
          </a:r>
          <a:endParaRPr lang="en-US" dirty="0"/>
        </a:p>
      </dgm:t>
    </dgm:pt>
    <dgm:pt modelId="{19965EF9-AD6C-4D34-A2A0-6E02F02F5246}" type="parTrans" cxnId="{2AD1B225-A5FD-4A7A-A6BC-CF5473AEDA2A}">
      <dgm:prSet/>
      <dgm:spPr/>
      <dgm:t>
        <a:bodyPr/>
        <a:lstStyle/>
        <a:p>
          <a:endParaRPr lang="en-US"/>
        </a:p>
      </dgm:t>
    </dgm:pt>
    <dgm:pt modelId="{C927DA95-1DB2-4B08-B749-241F8EC4C48B}" type="sibTrans" cxnId="{2AD1B225-A5FD-4A7A-A6BC-CF5473AEDA2A}">
      <dgm:prSet/>
      <dgm:spPr/>
      <dgm:t>
        <a:bodyPr/>
        <a:lstStyle/>
        <a:p>
          <a:endParaRPr lang="en-US"/>
        </a:p>
      </dgm:t>
    </dgm:pt>
    <dgm:pt modelId="{541FE069-ABC7-443E-8138-3CBEDF9D3DA0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Lack of proper collection and transportation</a:t>
          </a:r>
          <a:endParaRPr lang="en-US" dirty="0"/>
        </a:p>
      </dgm:t>
    </dgm:pt>
    <dgm:pt modelId="{26731F17-ECE8-4B21-B75E-010EB8CB1461}" type="parTrans" cxnId="{B8852F33-59FD-4813-ADA9-7179141DF880}">
      <dgm:prSet/>
      <dgm:spPr/>
      <dgm:t>
        <a:bodyPr/>
        <a:lstStyle/>
        <a:p>
          <a:endParaRPr lang="en-US"/>
        </a:p>
      </dgm:t>
    </dgm:pt>
    <dgm:pt modelId="{1CAC66B1-DED6-477C-AAE0-F39A98CE413F}" type="sibTrans" cxnId="{B8852F33-59FD-4813-ADA9-7179141DF880}">
      <dgm:prSet/>
      <dgm:spPr/>
      <dgm:t>
        <a:bodyPr/>
        <a:lstStyle/>
        <a:p>
          <a:endParaRPr lang="en-US"/>
        </a:p>
      </dgm:t>
    </dgm:pt>
    <dgm:pt modelId="{4E8BCE4A-21B8-4F1D-91AA-1AD096445185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Climate change</a:t>
          </a:r>
          <a:endParaRPr lang="en-US" dirty="0"/>
        </a:p>
      </dgm:t>
    </dgm:pt>
    <dgm:pt modelId="{DC5CA035-42F5-4855-8F9B-10F5D560C0CD}" type="parTrans" cxnId="{5C2349D6-69CC-484A-BEEC-7C7C5AD414F2}">
      <dgm:prSet/>
      <dgm:spPr/>
      <dgm:t>
        <a:bodyPr/>
        <a:lstStyle/>
        <a:p>
          <a:endParaRPr lang="en-US"/>
        </a:p>
      </dgm:t>
    </dgm:pt>
    <dgm:pt modelId="{FFB3F326-8D6D-4ED7-B39C-A8D760A9D75E}" type="sibTrans" cxnId="{5C2349D6-69CC-484A-BEEC-7C7C5AD414F2}">
      <dgm:prSet/>
      <dgm:spPr/>
      <dgm:t>
        <a:bodyPr/>
        <a:lstStyle/>
        <a:p>
          <a:endParaRPr lang="en-US"/>
        </a:p>
      </dgm:t>
    </dgm:pt>
    <dgm:pt modelId="{BCEA5521-CB08-47D3-97F2-21CE0AE82EBD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Limited recycling and composting</a:t>
          </a:r>
          <a:endParaRPr lang="en-US" dirty="0"/>
        </a:p>
      </dgm:t>
    </dgm:pt>
    <dgm:pt modelId="{93006F4D-86F6-4BFD-91F4-90B723263001}" type="parTrans" cxnId="{27FAF9D6-1CEF-4B59-B6CC-23D44094625A}">
      <dgm:prSet/>
      <dgm:spPr/>
      <dgm:t>
        <a:bodyPr/>
        <a:lstStyle/>
        <a:p>
          <a:endParaRPr lang="en-US"/>
        </a:p>
      </dgm:t>
    </dgm:pt>
    <dgm:pt modelId="{286924D1-BF39-4FD4-931F-C8454CABAB73}" type="sibTrans" cxnId="{27FAF9D6-1CEF-4B59-B6CC-23D44094625A}">
      <dgm:prSet/>
      <dgm:spPr/>
      <dgm:t>
        <a:bodyPr/>
        <a:lstStyle/>
        <a:p>
          <a:endParaRPr lang="en-US"/>
        </a:p>
      </dgm:t>
    </dgm:pt>
    <dgm:pt modelId="{AF0E44AF-0B49-4B75-B7A0-D91A9225625A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Environmental pollution</a:t>
          </a:r>
          <a:endParaRPr lang="en-US" dirty="0"/>
        </a:p>
      </dgm:t>
    </dgm:pt>
    <dgm:pt modelId="{88419ECA-5F84-488E-B9D2-FBA9EAE0A729}" type="parTrans" cxnId="{E96A7BE3-440B-4660-858A-8E48306294EB}">
      <dgm:prSet/>
      <dgm:spPr/>
      <dgm:t>
        <a:bodyPr/>
        <a:lstStyle/>
        <a:p>
          <a:endParaRPr lang="en-US"/>
        </a:p>
      </dgm:t>
    </dgm:pt>
    <dgm:pt modelId="{C08124BF-65AD-4CEB-98C6-4EA7DC557C01}" type="sibTrans" cxnId="{E96A7BE3-440B-4660-858A-8E48306294EB}">
      <dgm:prSet/>
      <dgm:spPr/>
      <dgm:t>
        <a:bodyPr/>
        <a:lstStyle/>
        <a:p>
          <a:endParaRPr lang="en-US"/>
        </a:p>
      </dgm:t>
    </dgm:pt>
    <dgm:pt modelId="{3FAA0529-8EC9-45A3-9F96-EE0E8F10336B}">
      <dgm:prSet phldrT="[Text]"/>
      <dgm:spPr/>
      <dgm:t>
        <a:bodyPr/>
        <a:lstStyle/>
        <a:p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Public health concerns</a:t>
          </a:r>
          <a:endParaRPr lang="en-US" dirty="0"/>
        </a:p>
      </dgm:t>
    </dgm:pt>
    <dgm:pt modelId="{5DCAF5CB-3193-4A51-ABD7-02BA7A7D393E}" type="parTrans" cxnId="{C65F3647-A4DC-43E9-8C97-3F01498E3726}">
      <dgm:prSet/>
      <dgm:spPr/>
      <dgm:t>
        <a:bodyPr/>
        <a:lstStyle/>
        <a:p>
          <a:endParaRPr lang="en-US"/>
        </a:p>
      </dgm:t>
    </dgm:pt>
    <dgm:pt modelId="{9B10ED9C-F280-417A-89E8-780D0F2EF2A9}" type="sibTrans" cxnId="{C65F3647-A4DC-43E9-8C97-3F01498E3726}">
      <dgm:prSet/>
      <dgm:spPr/>
      <dgm:t>
        <a:bodyPr/>
        <a:lstStyle/>
        <a:p>
          <a:endParaRPr lang="en-US"/>
        </a:p>
      </dgm:t>
    </dgm:pt>
    <dgm:pt modelId="{4B12DC86-4E1D-494D-AA68-F38945D2019D}" type="pres">
      <dgm:prSet presAssocID="{063221C6-9420-4A09-96EC-2C9B01A1AA0D}" presName="linearFlow" presStyleCnt="0">
        <dgm:presLayoutVars>
          <dgm:dir/>
          <dgm:resizeHandles val="exact"/>
        </dgm:presLayoutVars>
      </dgm:prSet>
      <dgm:spPr/>
    </dgm:pt>
    <dgm:pt modelId="{795DE6D8-7028-4A6E-A3F6-F2E20BFEB341}" type="pres">
      <dgm:prSet presAssocID="{92976FFA-051A-4105-AADD-C845D8452516}" presName="composite" presStyleCnt="0"/>
      <dgm:spPr/>
    </dgm:pt>
    <dgm:pt modelId="{C24F6594-682D-4DFE-83DA-27E7F5F1A263}" type="pres">
      <dgm:prSet presAssocID="{92976FFA-051A-4105-AADD-C845D8452516}" presName="imgShp" presStyleLbl="fgImgPlac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D350413-661A-41DD-8F77-DC0AB2ED12D9}" type="pres">
      <dgm:prSet presAssocID="{92976FFA-051A-4105-AADD-C845D8452516}" presName="txShp" presStyleLbl="node1" presStyleIdx="0" presStyleCnt="7">
        <dgm:presLayoutVars>
          <dgm:bulletEnabled val="1"/>
        </dgm:presLayoutVars>
      </dgm:prSet>
      <dgm:spPr/>
    </dgm:pt>
    <dgm:pt modelId="{7E1785E4-5D00-4898-A00C-2ABE922B7519}" type="pres">
      <dgm:prSet presAssocID="{5D76B028-EAF0-4E15-898F-DB1535182F9E}" presName="spacing" presStyleCnt="0"/>
      <dgm:spPr/>
    </dgm:pt>
    <dgm:pt modelId="{1534368C-7A51-4547-9631-3B3645563FB8}" type="pres">
      <dgm:prSet presAssocID="{4436DFA0-2E15-43A3-8E16-F01A30C51DC3}" presName="composite" presStyleCnt="0"/>
      <dgm:spPr/>
    </dgm:pt>
    <dgm:pt modelId="{B94A90C5-261C-4FFD-8393-47C8FF0F42FE}" type="pres">
      <dgm:prSet presAssocID="{4436DFA0-2E15-43A3-8E16-F01A30C51DC3}" presName="imgShp" presStyleLbl="fgImgPlace1" presStyleIdx="1" presStyleCnt="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EABDE43-14F6-416D-9989-31BB5025BF11}" type="pres">
      <dgm:prSet presAssocID="{4436DFA0-2E15-43A3-8E16-F01A30C51DC3}" presName="txShp" presStyleLbl="node1" presStyleIdx="1" presStyleCnt="7">
        <dgm:presLayoutVars>
          <dgm:bulletEnabled val="1"/>
        </dgm:presLayoutVars>
      </dgm:prSet>
      <dgm:spPr/>
    </dgm:pt>
    <dgm:pt modelId="{20FFD161-321C-44E2-992E-116A8EF3FE8D}" type="pres">
      <dgm:prSet presAssocID="{C927DA95-1DB2-4B08-B749-241F8EC4C48B}" presName="spacing" presStyleCnt="0"/>
      <dgm:spPr/>
    </dgm:pt>
    <dgm:pt modelId="{822B3234-BC9A-4F92-9FF6-9CD4C5BD788C}" type="pres">
      <dgm:prSet presAssocID="{541FE069-ABC7-443E-8138-3CBEDF9D3DA0}" presName="composite" presStyleCnt="0"/>
      <dgm:spPr/>
    </dgm:pt>
    <dgm:pt modelId="{164BB075-CE80-4CDD-9665-42EB4B9DAE34}" type="pres">
      <dgm:prSet presAssocID="{541FE069-ABC7-443E-8138-3CBEDF9D3DA0}" presName="imgShp" presStyleLbl="fgImgPlace1" presStyleIdx="2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33BE2A8-1048-405A-8B26-D707E07ADF1F}" type="pres">
      <dgm:prSet presAssocID="{541FE069-ABC7-443E-8138-3CBEDF9D3DA0}" presName="txShp" presStyleLbl="node1" presStyleIdx="2" presStyleCnt="7">
        <dgm:presLayoutVars>
          <dgm:bulletEnabled val="1"/>
        </dgm:presLayoutVars>
      </dgm:prSet>
      <dgm:spPr/>
    </dgm:pt>
    <dgm:pt modelId="{5FC80AA5-A3A8-49C7-AE73-CDFF6F0D0CD1}" type="pres">
      <dgm:prSet presAssocID="{1CAC66B1-DED6-477C-AAE0-F39A98CE413F}" presName="spacing" presStyleCnt="0"/>
      <dgm:spPr/>
    </dgm:pt>
    <dgm:pt modelId="{77D57CA9-C513-462A-AA27-EB531A6742FA}" type="pres">
      <dgm:prSet presAssocID="{BCEA5521-CB08-47D3-97F2-21CE0AE82EBD}" presName="composite" presStyleCnt="0"/>
      <dgm:spPr/>
    </dgm:pt>
    <dgm:pt modelId="{97A267C1-2576-461C-A9AF-CED53B1CD525}" type="pres">
      <dgm:prSet presAssocID="{BCEA5521-CB08-47D3-97F2-21CE0AE82EBD}" presName="imgShp" presStyleLbl="fgImgPlace1" presStyleIdx="3" presStyleCnt="7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36857C8-ABD7-4AF8-AD33-E8909BAEB2FC}" type="pres">
      <dgm:prSet presAssocID="{BCEA5521-CB08-47D3-97F2-21CE0AE82EBD}" presName="txShp" presStyleLbl="node1" presStyleIdx="3" presStyleCnt="7">
        <dgm:presLayoutVars>
          <dgm:bulletEnabled val="1"/>
        </dgm:presLayoutVars>
      </dgm:prSet>
      <dgm:spPr/>
    </dgm:pt>
    <dgm:pt modelId="{AAB846EB-46D9-4045-AE49-4A20FEE5DB65}" type="pres">
      <dgm:prSet presAssocID="{286924D1-BF39-4FD4-931F-C8454CABAB73}" presName="spacing" presStyleCnt="0"/>
      <dgm:spPr/>
    </dgm:pt>
    <dgm:pt modelId="{6ADC6FB0-3E6B-47A0-BC6C-E046908AE466}" type="pres">
      <dgm:prSet presAssocID="{AF0E44AF-0B49-4B75-B7A0-D91A9225625A}" presName="composite" presStyleCnt="0"/>
      <dgm:spPr/>
    </dgm:pt>
    <dgm:pt modelId="{C13D367B-6B4A-49EF-8C5F-C45DD79C0F63}" type="pres">
      <dgm:prSet presAssocID="{AF0E44AF-0B49-4B75-B7A0-D91A9225625A}" presName="imgShp" presStyleLbl="fgImgPlace1" presStyleIdx="4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152402C-7956-4EE6-BB57-7CF50CDB4F9B}" type="pres">
      <dgm:prSet presAssocID="{AF0E44AF-0B49-4B75-B7A0-D91A9225625A}" presName="txShp" presStyleLbl="node1" presStyleIdx="4" presStyleCnt="7">
        <dgm:presLayoutVars>
          <dgm:bulletEnabled val="1"/>
        </dgm:presLayoutVars>
      </dgm:prSet>
      <dgm:spPr/>
    </dgm:pt>
    <dgm:pt modelId="{4C9DDF2C-6F7A-4B29-AF40-3D90433F2EFF}" type="pres">
      <dgm:prSet presAssocID="{C08124BF-65AD-4CEB-98C6-4EA7DC557C01}" presName="spacing" presStyleCnt="0"/>
      <dgm:spPr/>
    </dgm:pt>
    <dgm:pt modelId="{9FAFE437-CA45-4E63-BB9D-9B288B2F3776}" type="pres">
      <dgm:prSet presAssocID="{3FAA0529-8EC9-45A3-9F96-EE0E8F10336B}" presName="composite" presStyleCnt="0"/>
      <dgm:spPr/>
    </dgm:pt>
    <dgm:pt modelId="{85A34BFB-5B60-45C4-9684-76A63CE09BA9}" type="pres">
      <dgm:prSet presAssocID="{3FAA0529-8EC9-45A3-9F96-EE0E8F10336B}" presName="imgShp" presStyleLbl="fgImgPlace1" presStyleIdx="5" presStyleCnt="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55DC08A-121F-4262-AF4C-9E337B91B48F}" type="pres">
      <dgm:prSet presAssocID="{3FAA0529-8EC9-45A3-9F96-EE0E8F10336B}" presName="txShp" presStyleLbl="node1" presStyleIdx="5" presStyleCnt="7">
        <dgm:presLayoutVars>
          <dgm:bulletEnabled val="1"/>
        </dgm:presLayoutVars>
      </dgm:prSet>
      <dgm:spPr/>
    </dgm:pt>
    <dgm:pt modelId="{BDFD2356-42FB-4B41-840E-17BD3DAE9BCE}" type="pres">
      <dgm:prSet presAssocID="{9B10ED9C-F280-417A-89E8-780D0F2EF2A9}" presName="spacing" presStyleCnt="0"/>
      <dgm:spPr/>
    </dgm:pt>
    <dgm:pt modelId="{EB0353E1-75A6-4818-900A-C079A2F499F8}" type="pres">
      <dgm:prSet presAssocID="{4E8BCE4A-21B8-4F1D-91AA-1AD096445185}" presName="composite" presStyleCnt="0"/>
      <dgm:spPr/>
    </dgm:pt>
    <dgm:pt modelId="{DA6BB49A-631F-4388-A3D5-EB2CBCD2C150}" type="pres">
      <dgm:prSet presAssocID="{4E8BCE4A-21B8-4F1D-91AA-1AD096445185}" presName="imgShp" presStyleLbl="fgImgPlace1" presStyleIdx="6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D2A8FD5-EC4F-413C-B0EF-655F683002EA}" type="pres">
      <dgm:prSet presAssocID="{4E8BCE4A-21B8-4F1D-91AA-1AD096445185}" presName="txShp" presStyleLbl="node1" presStyleIdx="6" presStyleCnt="7">
        <dgm:presLayoutVars>
          <dgm:bulletEnabled val="1"/>
        </dgm:presLayoutVars>
      </dgm:prSet>
      <dgm:spPr/>
    </dgm:pt>
  </dgm:ptLst>
  <dgm:cxnLst>
    <dgm:cxn modelId="{CF1FE609-58E2-413D-8830-930DE4C42E8D}" type="presOf" srcId="{541FE069-ABC7-443E-8138-3CBEDF9D3DA0}" destId="{333BE2A8-1048-405A-8B26-D707E07ADF1F}" srcOrd="0" destOrd="0" presId="urn:microsoft.com/office/officeart/2005/8/layout/vList3"/>
    <dgm:cxn modelId="{F6D51816-38AA-4764-84F8-2AB9D1B9E33E}" type="presOf" srcId="{063221C6-9420-4A09-96EC-2C9B01A1AA0D}" destId="{4B12DC86-4E1D-494D-AA68-F38945D2019D}" srcOrd="0" destOrd="0" presId="urn:microsoft.com/office/officeart/2005/8/layout/vList3"/>
    <dgm:cxn modelId="{600AF822-90C9-471C-92E5-1E7F1123FC2B}" type="presOf" srcId="{4E8BCE4A-21B8-4F1D-91AA-1AD096445185}" destId="{8D2A8FD5-EC4F-413C-B0EF-655F683002EA}" srcOrd="0" destOrd="0" presId="urn:microsoft.com/office/officeart/2005/8/layout/vList3"/>
    <dgm:cxn modelId="{2AD1B225-A5FD-4A7A-A6BC-CF5473AEDA2A}" srcId="{063221C6-9420-4A09-96EC-2C9B01A1AA0D}" destId="{4436DFA0-2E15-43A3-8E16-F01A30C51DC3}" srcOrd="1" destOrd="0" parTransId="{19965EF9-AD6C-4D34-A2A0-6E02F02F5246}" sibTransId="{C927DA95-1DB2-4B08-B749-241F8EC4C48B}"/>
    <dgm:cxn modelId="{2E6BB830-D787-4F82-B056-130FDC791FC1}" type="presOf" srcId="{BCEA5521-CB08-47D3-97F2-21CE0AE82EBD}" destId="{736857C8-ABD7-4AF8-AD33-E8909BAEB2FC}" srcOrd="0" destOrd="0" presId="urn:microsoft.com/office/officeart/2005/8/layout/vList3"/>
    <dgm:cxn modelId="{B8852F33-59FD-4813-ADA9-7179141DF880}" srcId="{063221C6-9420-4A09-96EC-2C9B01A1AA0D}" destId="{541FE069-ABC7-443E-8138-3CBEDF9D3DA0}" srcOrd="2" destOrd="0" parTransId="{26731F17-ECE8-4B21-B75E-010EB8CB1461}" sibTransId="{1CAC66B1-DED6-477C-AAE0-F39A98CE413F}"/>
    <dgm:cxn modelId="{C65F3647-A4DC-43E9-8C97-3F01498E3726}" srcId="{063221C6-9420-4A09-96EC-2C9B01A1AA0D}" destId="{3FAA0529-8EC9-45A3-9F96-EE0E8F10336B}" srcOrd="5" destOrd="0" parTransId="{5DCAF5CB-3193-4A51-ABD7-02BA7A7D393E}" sibTransId="{9B10ED9C-F280-417A-89E8-780D0F2EF2A9}"/>
    <dgm:cxn modelId="{506D5952-0793-444A-BD84-66C5F121AF44}" srcId="{063221C6-9420-4A09-96EC-2C9B01A1AA0D}" destId="{92976FFA-051A-4105-AADD-C845D8452516}" srcOrd="0" destOrd="0" parTransId="{319BBAD5-B27A-4ED6-B6AA-13AE927EBB97}" sibTransId="{5D76B028-EAF0-4E15-898F-DB1535182F9E}"/>
    <dgm:cxn modelId="{CF1FD19A-3523-4261-9DE7-D740D38400F0}" type="presOf" srcId="{4436DFA0-2E15-43A3-8E16-F01A30C51DC3}" destId="{8EABDE43-14F6-416D-9989-31BB5025BF11}" srcOrd="0" destOrd="0" presId="urn:microsoft.com/office/officeart/2005/8/layout/vList3"/>
    <dgm:cxn modelId="{6B8A42CF-67B4-4EB5-A00F-EE2C1F8A8857}" type="presOf" srcId="{92976FFA-051A-4105-AADD-C845D8452516}" destId="{5D350413-661A-41DD-8F77-DC0AB2ED12D9}" srcOrd="0" destOrd="0" presId="urn:microsoft.com/office/officeart/2005/8/layout/vList3"/>
    <dgm:cxn modelId="{5C2349D6-69CC-484A-BEEC-7C7C5AD414F2}" srcId="{063221C6-9420-4A09-96EC-2C9B01A1AA0D}" destId="{4E8BCE4A-21B8-4F1D-91AA-1AD096445185}" srcOrd="6" destOrd="0" parTransId="{DC5CA035-42F5-4855-8F9B-10F5D560C0CD}" sibTransId="{FFB3F326-8D6D-4ED7-B39C-A8D760A9D75E}"/>
    <dgm:cxn modelId="{27FAF9D6-1CEF-4B59-B6CC-23D44094625A}" srcId="{063221C6-9420-4A09-96EC-2C9B01A1AA0D}" destId="{BCEA5521-CB08-47D3-97F2-21CE0AE82EBD}" srcOrd="3" destOrd="0" parTransId="{93006F4D-86F6-4BFD-91F4-90B723263001}" sibTransId="{286924D1-BF39-4FD4-931F-C8454CABAB73}"/>
    <dgm:cxn modelId="{A85285DD-9C1B-4A37-ACDE-0515B54D7FC4}" type="presOf" srcId="{3FAA0529-8EC9-45A3-9F96-EE0E8F10336B}" destId="{F55DC08A-121F-4262-AF4C-9E337B91B48F}" srcOrd="0" destOrd="0" presId="urn:microsoft.com/office/officeart/2005/8/layout/vList3"/>
    <dgm:cxn modelId="{E96A7BE3-440B-4660-858A-8E48306294EB}" srcId="{063221C6-9420-4A09-96EC-2C9B01A1AA0D}" destId="{AF0E44AF-0B49-4B75-B7A0-D91A9225625A}" srcOrd="4" destOrd="0" parTransId="{88419ECA-5F84-488E-B9D2-FBA9EAE0A729}" sibTransId="{C08124BF-65AD-4CEB-98C6-4EA7DC557C01}"/>
    <dgm:cxn modelId="{B16D24EB-051D-45B5-8017-E7B03B97B5A2}" type="presOf" srcId="{AF0E44AF-0B49-4B75-B7A0-D91A9225625A}" destId="{0152402C-7956-4EE6-BB57-7CF50CDB4F9B}" srcOrd="0" destOrd="0" presId="urn:microsoft.com/office/officeart/2005/8/layout/vList3"/>
    <dgm:cxn modelId="{B88A2B39-D427-4C0D-8EF0-FAF17057D1C1}" type="presParOf" srcId="{4B12DC86-4E1D-494D-AA68-F38945D2019D}" destId="{795DE6D8-7028-4A6E-A3F6-F2E20BFEB341}" srcOrd="0" destOrd="0" presId="urn:microsoft.com/office/officeart/2005/8/layout/vList3"/>
    <dgm:cxn modelId="{7E9905E1-F684-42A3-B412-D7639BD34F96}" type="presParOf" srcId="{795DE6D8-7028-4A6E-A3F6-F2E20BFEB341}" destId="{C24F6594-682D-4DFE-83DA-27E7F5F1A263}" srcOrd="0" destOrd="0" presId="urn:microsoft.com/office/officeart/2005/8/layout/vList3"/>
    <dgm:cxn modelId="{BF1425C8-BE97-4C6A-8A5A-5DB662C54604}" type="presParOf" srcId="{795DE6D8-7028-4A6E-A3F6-F2E20BFEB341}" destId="{5D350413-661A-41DD-8F77-DC0AB2ED12D9}" srcOrd="1" destOrd="0" presId="urn:microsoft.com/office/officeart/2005/8/layout/vList3"/>
    <dgm:cxn modelId="{07C3B25A-D741-48F3-AE73-6166408B0063}" type="presParOf" srcId="{4B12DC86-4E1D-494D-AA68-F38945D2019D}" destId="{7E1785E4-5D00-4898-A00C-2ABE922B7519}" srcOrd="1" destOrd="0" presId="urn:microsoft.com/office/officeart/2005/8/layout/vList3"/>
    <dgm:cxn modelId="{389777E6-D1E5-4A7B-91AB-5BCE6FAD927A}" type="presParOf" srcId="{4B12DC86-4E1D-494D-AA68-F38945D2019D}" destId="{1534368C-7A51-4547-9631-3B3645563FB8}" srcOrd="2" destOrd="0" presId="urn:microsoft.com/office/officeart/2005/8/layout/vList3"/>
    <dgm:cxn modelId="{3336C7E9-C07D-40C0-A7CA-D6707475121F}" type="presParOf" srcId="{1534368C-7A51-4547-9631-3B3645563FB8}" destId="{B94A90C5-261C-4FFD-8393-47C8FF0F42FE}" srcOrd="0" destOrd="0" presId="urn:microsoft.com/office/officeart/2005/8/layout/vList3"/>
    <dgm:cxn modelId="{2D3A526C-3DD8-4154-8B1F-2E2957B561D9}" type="presParOf" srcId="{1534368C-7A51-4547-9631-3B3645563FB8}" destId="{8EABDE43-14F6-416D-9989-31BB5025BF11}" srcOrd="1" destOrd="0" presId="urn:microsoft.com/office/officeart/2005/8/layout/vList3"/>
    <dgm:cxn modelId="{F148204D-1540-406D-85F4-01688B3D7F93}" type="presParOf" srcId="{4B12DC86-4E1D-494D-AA68-F38945D2019D}" destId="{20FFD161-321C-44E2-992E-116A8EF3FE8D}" srcOrd="3" destOrd="0" presId="urn:microsoft.com/office/officeart/2005/8/layout/vList3"/>
    <dgm:cxn modelId="{5D496DFA-6BE5-4BAE-AAA4-302FF8752DB7}" type="presParOf" srcId="{4B12DC86-4E1D-494D-AA68-F38945D2019D}" destId="{822B3234-BC9A-4F92-9FF6-9CD4C5BD788C}" srcOrd="4" destOrd="0" presId="urn:microsoft.com/office/officeart/2005/8/layout/vList3"/>
    <dgm:cxn modelId="{A255759F-3B88-43D2-AEFA-73AE5B94D0B3}" type="presParOf" srcId="{822B3234-BC9A-4F92-9FF6-9CD4C5BD788C}" destId="{164BB075-CE80-4CDD-9665-42EB4B9DAE34}" srcOrd="0" destOrd="0" presId="urn:microsoft.com/office/officeart/2005/8/layout/vList3"/>
    <dgm:cxn modelId="{139E1F99-A314-44FA-8CC1-03D9D36563A9}" type="presParOf" srcId="{822B3234-BC9A-4F92-9FF6-9CD4C5BD788C}" destId="{333BE2A8-1048-405A-8B26-D707E07ADF1F}" srcOrd="1" destOrd="0" presId="urn:microsoft.com/office/officeart/2005/8/layout/vList3"/>
    <dgm:cxn modelId="{1B152F6C-A8AB-4FC1-9949-F66788877ECF}" type="presParOf" srcId="{4B12DC86-4E1D-494D-AA68-F38945D2019D}" destId="{5FC80AA5-A3A8-49C7-AE73-CDFF6F0D0CD1}" srcOrd="5" destOrd="0" presId="urn:microsoft.com/office/officeart/2005/8/layout/vList3"/>
    <dgm:cxn modelId="{B924FF5B-5F58-4F23-A7E2-30B116EAF27E}" type="presParOf" srcId="{4B12DC86-4E1D-494D-AA68-F38945D2019D}" destId="{77D57CA9-C513-462A-AA27-EB531A6742FA}" srcOrd="6" destOrd="0" presId="urn:microsoft.com/office/officeart/2005/8/layout/vList3"/>
    <dgm:cxn modelId="{657A6310-BAF1-4B48-9518-465F39CAB7F0}" type="presParOf" srcId="{77D57CA9-C513-462A-AA27-EB531A6742FA}" destId="{97A267C1-2576-461C-A9AF-CED53B1CD525}" srcOrd="0" destOrd="0" presId="urn:microsoft.com/office/officeart/2005/8/layout/vList3"/>
    <dgm:cxn modelId="{4EDD5F18-890D-4C79-BDB4-700959927F18}" type="presParOf" srcId="{77D57CA9-C513-462A-AA27-EB531A6742FA}" destId="{736857C8-ABD7-4AF8-AD33-E8909BAEB2FC}" srcOrd="1" destOrd="0" presId="urn:microsoft.com/office/officeart/2005/8/layout/vList3"/>
    <dgm:cxn modelId="{15721869-086D-49A6-A3CB-41D3F42A7469}" type="presParOf" srcId="{4B12DC86-4E1D-494D-AA68-F38945D2019D}" destId="{AAB846EB-46D9-4045-AE49-4A20FEE5DB65}" srcOrd="7" destOrd="0" presId="urn:microsoft.com/office/officeart/2005/8/layout/vList3"/>
    <dgm:cxn modelId="{9429FC03-745B-4C34-88B0-C32BF3FD4197}" type="presParOf" srcId="{4B12DC86-4E1D-494D-AA68-F38945D2019D}" destId="{6ADC6FB0-3E6B-47A0-BC6C-E046908AE466}" srcOrd="8" destOrd="0" presId="urn:microsoft.com/office/officeart/2005/8/layout/vList3"/>
    <dgm:cxn modelId="{2DF080B1-E9F0-455A-AF1E-A6D7E13D485F}" type="presParOf" srcId="{6ADC6FB0-3E6B-47A0-BC6C-E046908AE466}" destId="{C13D367B-6B4A-49EF-8C5F-C45DD79C0F63}" srcOrd="0" destOrd="0" presId="urn:microsoft.com/office/officeart/2005/8/layout/vList3"/>
    <dgm:cxn modelId="{32EF50C9-E809-4700-917A-5EFCA52E27C3}" type="presParOf" srcId="{6ADC6FB0-3E6B-47A0-BC6C-E046908AE466}" destId="{0152402C-7956-4EE6-BB57-7CF50CDB4F9B}" srcOrd="1" destOrd="0" presId="urn:microsoft.com/office/officeart/2005/8/layout/vList3"/>
    <dgm:cxn modelId="{10437F41-F79E-47CC-9B27-03291F952E23}" type="presParOf" srcId="{4B12DC86-4E1D-494D-AA68-F38945D2019D}" destId="{4C9DDF2C-6F7A-4B29-AF40-3D90433F2EFF}" srcOrd="9" destOrd="0" presId="urn:microsoft.com/office/officeart/2005/8/layout/vList3"/>
    <dgm:cxn modelId="{3D78009E-9996-4615-99A9-20E1C61CD63F}" type="presParOf" srcId="{4B12DC86-4E1D-494D-AA68-F38945D2019D}" destId="{9FAFE437-CA45-4E63-BB9D-9B288B2F3776}" srcOrd="10" destOrd="0" presId="urn:microsoft.com/office/officeart/2005/8/layout/vList3"/>
    <dgm:cxn modelId="{ED9AE70C-7465-4FEC-8733-A52504F94CC0}" type="presParOf" srcId="{9FAFE437-CA45-4E63-BB9D-9B288B2F3776}" destId="{85A34BFB-5B60-45C4-9684-76A63CE09BA9}" srcOrd="0" destOrd="0" presId="urn:microsoft.com/office/officeart/2005/8/layout/vList3"/>
    <dgm:cxn modelId="{7ECF2AEE-10A3-4A6B-9D16-791DE23B1EC6}" type="presParOf" srcId="{9FAFE437-CA45-4E63-BB9D-9B288B2F3776}" destId="{F55DC08A-121F-4262-AF4C-9E337B91B48F}" srcOrd="1" destOrd="0" presId="urn:microsoft.com/office/officeart/2005/8/layout/vList3"/>
    <dgm:cxn modelId="{9C20113F-E99C-4F2C-9BCB-AD236C6A4D47}" type="presParOf" srcId="{4B12DC86-4E1D-494D-AA68-F38945D2019D}" destId="{BDFD2356-42FB-4B41-840E-17BD3DAE9BCE}" srcOrd="11" destOrd="0" presId="urn:microsoft.com/office/officeart/2005/8/layout/vList3"/>
    <dgm:cxn modelId="{0D7034A1-D754-431A-8432-53D4A6A358BA}" type="presParOf" srcId="{4B12DC86-4E1D-494D-AA68-F38945D2019D}" destId="{EB0353E1-75A6-4818-900A-C079A2F499F8}" srcOrd="12" destOrd="0" presId="urn:microsoft.com/office/officeart/2005/8/layout/vList3"/>
    <dgm:cxn modelId="{7B6C5177-7E8D-4AC0-94CD-329E80ECAC27}" type="presParOf" srcId="{EB0353E1-75A6-4818-900A-C079A2F499F8}" destId="{DA6BB49A-631F-4388-A3D5-EB2CBCD2C150}" srcOrd="0" destOrd="0" presId="urn:microsoft.com/office/officeart/2005/8/layout/vList3"/>
    <dgm:cxn modelId="{AEF65BEA-ACEE-4C14-9071-3992B666D046}" type="presParOf" srcId="{EB0353E1-75A6-4818-900A-C079A2F499F8}" destId="{8D2A8FD5-EC4F-413C-B0EF-655F683002E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3E6623-FD72-486F-8D32-AE1CCB160D39}" type="doc">
      <dgm:prSet loTypeId="urn:microsoft.com/office/officeart/2008/layout/HexagonCluster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384ABD-DF59-422E-BB8E-757E4ACD10D2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Financial constraints</a:t>
          </a:r>
        </a:p>
      </dgm:t>
    </dgm:pt>
    <dgm:pt modelId="{DF686E47-5BB4-41E0-84DD-83FB4F9DAF57}" type="parTrans" cxnId="{C89EB188-89E7-4BA4-9277-317E45D01603}">
      <dgm:prSet/>
      <dgm:spPr/>
      <dgm:t>
        <a:bodyPr/>
        <a:lstStyle/>
        <a:p>
          <a:endParaRPr lang="en-US"/>
        </a:p>
      </dgm:t>
    </dgm:pt>
    <dgm:pt modelId="{8CCA2D40-CE1A-4D3B-8FF5-61BC74D17C79}" type="sibTrans" cxnId="{C89EB188-89E7-4BA4-9277-317E45D01603}">
      <dgm:prSet/>
      <dgm:spPr>
        <a:blipFill>
          <a:blip xmlns:r="http://schemas.openxmlformats.org/officeDocument/2006/relationships" r:embed="rId1"/>
          <a:srcRect/>
          <a:stretch>
            <a:fillRect l="-37000" r="-37000"/>
          </a:stretch>
        </a:blipFill>
      </dgm:spPr>
      <dgm:t>
        <a:bodyPr/>
        <a:lstStyle/>
        <a:p>
          <a:endParaRPr lang="en-US"/>
        </a:p>
      </dgm:t>
    </dgm:pt>
    <dgm:pt modelId="{EA2AC2DD-ADCF-413E-9438-F7787E7649F1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Lack of control </a:t>
          </a:r>
        </a:p>
      </dgm:t>
    </dgm:pt>
    <dgm:pt modelId="{C4F55C3D-C1C9-4867-902E-6CC0473158A2}" type="parTrans" cxnId="{38E7DB19-EC1D-45DF-A981-A02F9D31DEB0}">
      <dgm:prSet/>
      <dgm:spPr/>
      <dgm:t>
        <a:bodyPr/>
        <a:lstStyle/>
        <a:p>
          <a:endParaRPr lang="en-US"/>
        </a:p>
      </dgm:t>
    </dgm:pt>
    <dgm:pt modelId="{B0154E38-6F39-4FEB-B8EC-91383E009216}" type="sibTrans" cxnId="{38E7DB19-EC1D-45DF-A981-A02F9D31DEB0}">
      <dgm:prSet/>
      <dgm:spPr>
        <a:blipFill>
          <a:blip xmlns:r="http://schemas.openxmlformats.org/officeDocument/2006/relationships" r:embed="rId2"/>
          <a:srcRect/>
          <a:stretch>
            <a:fillRect t="-22000" b="-22000"/>
          </a:stretch>
        </a:blipFill>
      </dgm:spPr>
      <dgm:t>
        <a:bodyPr/>
        <a:lstStyle/>
        <a:p>
          <a:endParaRPr lang="en-US"/>
        </a:p>
      </dgm:t>
    </dgm:pt>
    <dgm:pt modelId="{B7CC25F2-428F-4122-B3CD-7CC5C13B20A7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Limited resources</a:t>
          </a:r>
        </a:p>
      </dgm:t>
    </dgm:pt>
    <dgm:pt modelId="{070F96E4-624F-4A83-95C7-C54C63763D87}" type="parTrans" cxnId="{5BD6B467-E19F-48CC-B6B7-931A64D41C65}">
      <dgm:prSet/>
      <dgm:spPr/>
      <dgm:t>
        <a:bodyPr/>
        <a:lstStyle/>
        <a:p>
          <a:endParaRPr lang="en-US"/>
        </a:p>
      </dgm:t>
    </dgm:pt>
    <dgm:pt modelId="{7ACD9597-D0EB-4C80-A4F8-3F1E8FA7171D}" type="sibTrans" cxnId="{5BD6B467-E19F-48CC-B6B7-931A64D41C65}">
      <dgm:prSet/>
      <dgm:spPr>
        <a:blipFill>
          <a:blip xmlns:r="http://schemas.openxmlformats.org/officeDocument/2006/relationships" r:embed="rId3"/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929F7C14-385C-4525-BD7E-C5495F02163F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The Israeli occupation limits </a:t>
          </a:r>
        </a:p>
      </dgm:t>
    </dgm:pt>
    <dgm:pt modelId="{92A08636-E52A-402E-A1EF-185FCABFA881}" type="parTrans" cxnId="{67E9FECA-268C-4477-BB87-AA5F4271C5D7}">
      <dgm:prSet/>
      <dgm:spPr/>
      <dgm:t>
        <a:bodyPr/>
        <a:lstStyle/>
        <a:p>
          <a:endParaRPr lang="en-US"/>
        </a:p>
      </dgm:t>
    </dgm:pt>
    <dgm:pt modelId="{D6C770A0-6B29-4602-B5C9-D8E4D391F8E7}" type="sibTrans" cxnId="{67E9FECA-268C-4477-BB87-AA5F4271C5D7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  <dgm:t>
        <a:bodyPr/>
        <a:lstStyle/>
        <a:p>
          <a:endParaRPr lang="en-US"/>
        </a:p>
      </dgm:t>
    </dgm:pt>
    <dgm:pt modelId="{119E28D7-D6F3-4B6C-8D80-B12F44F0451A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Pollution of water and land</a:t>
          </a:r>
        </a:p>
      </dgm:t>
    </dgm:pt>
    <dgm:pt modelId="{EC5B4790-C9BC-4C5A-B073-BDB2BBD11E0D}" type="parTrans" cxnId="{454DC373-F0B9-4B25-B6C9-37DA26AA9950}">
      <dgm:prSet/>
      <dgm:spPr/>
      <dgm:t>
        <a:bodyPr/>
        <a:lstStyle/>
        <a:p>
          <a:endParaRPr lang="en-US"/>
        </a:p>
      </dgm:t>
    </dgm:pt>
    <dgm:pt modelId="{B217F788-AB5B-497C-B2F7-122E1A052E10}" type="sibTrans" cxnId="{454DC373-F0B9-4B25-B6C9-37DA26AA9950}">
      <dgm:prSet/>
      <dgm:spPr>
        <a:blipFill>
          <a:blip xmlns:r="http://schemas.openxmlformats.org/officeDocument/2006/relationships" r:embed="rId5"/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679B2FDB-503C-4427-B451-A3274B972A15}">
      <dgm:prSet phldrT="[Text]" custT="1"/>
      <dgm:spPr/>
      <dgm:t>
        <a:bodyPr/>
        <a:lstStyle/>
        <a:p>
          <a:r>
            <a:rPr lang="en-US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Desertification</a:t>
          </a:r>
        </a:p>
      </dgm:t>
    </dgm:pt>
    <dgm:pt modelId="{985AE850-8DDC-473E-930C-0EE4A4002A30}" type="parTrans" cxnId="{5036AAED-1CE5-448E-AD28-D6B6FF97E0C7}">
      <dgm:prSet/>
      <dgm:spPr/>
      <dgm:t>
        <a:bodyPr/>
        <a:lstStyle/>
        <a:p>
          <a:endParaRPr lang="en-US"/>
        </a:p>
      </dgm:t>
    </dgm:pt>
    <dgm:pt modelId="{17A24205-7970-48D5-886D-2D1CF9A26FB9}" type="sibTrans" cxnId="{5036AAED-1CE5-448E-AD28-D6B6FF97E0C7}">
      <dgm:prSet/>
      <dgm:spPr>
        <a:blipFill>
          <a:blip xmlns:r="http://schemas.openxmlformats.org/officeDocument/2006/relationships" r:embed="rId6"/>
          <a:srcRect/>
          <a:stretch>
            <a:fillRect l="-14000" r="-14000"/>
          </a:stretch>
        </a:blipFill>
      </dgm:spPr>
      <dgm:t>
        <a:bodyPr/>
        <a:lstStyle/>
        <a:p>
          <a:endParaRPr lang="en-US"/>
        </a:p>
      </dgm:t>
    </dgm:pt>
    <dgm:pt modelId="{E86CDA72-0FE5-4DDB-8C1E-6E0FC5ABE544}">
      <dgm:prSet phldrT="[Text]"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Poor land management</a:t>
          </a:r>
        </a:p>
      </dgm:t>
    </dgm:pt>
    <dgm:pt modelId="{3AE2965E-C5FF-41D8-8E30-1CBB87F40D8C}" type="parTrans" cxnId="{5C20D904-48A7-48FD-87FC-46A01A7852B1}">
      <dgm:prSet/>
      <dgm:spPr/>
      <dgm:t>
        <a:bodyPr/>
        <a:lstStyle/>
        <a:p>
          <a:endParaRPr lang="en-US"/>
        </a:p>
      </dgm:t>
    </dgm:pt>
    <dgm:pt modelId="{EF1F6AD7-5EA8-4B83-A570-AF40B172616B}" type="sibTrans" cxnId="{5C20D904-48A7-48FD-87FC-46A01A7852B1}">
      <dgm:prSet/>
      <dgm:spPr>
        <a:blipFill>
          <a:blip xmlns:r="http://schemas.openxmlformats.org/officeDocument/2006/relationships" r:embed="rId7"/>
          <a:srcRect/>
          <a:stretch>
            <a:fillRect l="-26000" r="-26000"/>
          </a:stretch>
        </a:blipFill>
      </dgm:spPr>
      <dgm:t>
        <a:bodyPr/>
        <a:lstStyle/>
        <a:p>
          <a:endParaRPr lang="en-US"/>
        </a:p>
      </dgm:t>
    </dgm:pt>
    <dgm:pt modelId="{8D4E70DE-59C4-485C-AC2B-9E1B6473E404}">
      <dgm:prSet custT="1"/>
      <dgm:spPr/>
      <dgm:t>
        <a:bodyPr/>
        <a:lstStyle/>
        <a:p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Water scarcity</a:t>
          </a:r>
        </a:p>
      </dgm:t>
    </dgm:pt>
    <dgm:pt modelId="{5187FE77-7779-4F7C-AB1A-7AAB23557172}" type="parTrans" cxnId="{40DC6D5B-B11E-4980-AFAE-081BDC47F20A}">
      <dgm:prSet/>
      <dgm:spPr/>
      <dgm:t>
        <a:bodyPr/>
        <a:lstStyle/>
        <a:p>
          <a:endParaRPr lang="en-US"/>
        </a:p>
      </dgm:t>
    </dgm:pt>
    <dgm:pt modelId="{6EE765A9-ADB3-4F7A-8731-DD4F141207F2}" type="sibTrans" cxnId="{40DC6D5B-B11E-4980-AFAE-081BDC47F20A}">
      <dgm:prSet/>
      <dgm:spPr>
        <a:blipFill>
          <a:blip xmlns:r="http://schemas.openxmlformats.org/officeDocument/2006/relationships" r:embed="rId8"/>
          <a:srcRect/>
          <a:stretch>
            <a:fillRect l="-2000" r="-2000"/>
          </a:stretch>
        </a:blipFill>
      </dgm:spPr>
      <dgm:t>
        <a:bodyPr/>
        <a:lstStyle/>
        <a:p>
          <a:endParaRPr lang="en-US"/>
        </a:p>
      </dgm:t>
    </dgm:pt>
    <dgm:pt modelId="{EBF89A88-FEE8-4ABB-A58B-A46298F0258E}" type="pres">
      <dgm:prSet presAssocID="{403E6623-FD72-486F-8D32-AE1CCB160D39}" presName="Name0" presStyleCnt="0">
        <dgm:presLayoutVars>
          <dgm:chMax val="21"/>
          <dgm:chPref val="21"/>
        </dgm:presLayoutVars>
      </dgm:prSet>
      <dgm:spPr/>
    </dgm:pt>
    <dgm:pt modelId="{1D77CFD1-B045-4FE7-9F97-30FF6249EE4C}" type="pres">
      <dgm:prSet presAssocID="{D3384ABD-DF59-422E-BB8E-757E4ACD10D2}" presName="text1" presStyleCnt="0"/>
      <dgm:spPr/>
    </dgm:pt>
    <dgm:pt modelId="{3B9FF385-5DB2-4DE9-BF98-F4C7741B52E7}" type="pres">
      <dgm:prSet presAssocID="{D3384ABD-DF59-422E-BB8E-757E4ACD10D2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</dgm:pt>
    <dgm:pt modelId="{A5A6134A-C8DB-40C1-BBB0-2EADE1CF23AF}" type="pres">
      <dgm:prSet presAssocID="{D3384ABD-DF59-422E-BB8E-757E4ACD10D2}" presName="textaccent1" presStyleCnt="0"/>
      <dgm:spPr/>
    </dgm:pt>
    <dgm:pt modelId="{0CCFA5CD-0140-4BF0-8F55-E551656BAF79}" type="pres">
      <dgm:prSet presAssocID="{D3384ABD-DF59-422E-BB8E-757E4ACD10D2}" presName="accentRepeatNode" presStyleLbl="solidAlignAcc1" presStyleIdx="0" presStyleCnt="16"/>
      <dgm:spPr/>
    </dgm:pt>
    <dgm:pt modelId="{44330E4B-7940-4E80-B8E5-9BCF502683B2}" type="pres">
      <dgm:prSet presAssocID="{8CCA2D40-CE1A-4D3B-8FF5-61BC74D17C79}" presName="image1" presStyleCnt="0"/>
      <dgm:spPr/>
    </dgm:pt>
    <dgm:pt modelId="{EC4566D2-CCFE-4F78-8BE5-70F44695F34D}" type="pres">
      <dgm:prSet presAssocID="{8CCA2D40-CE1A-4D3B-8FF5-61BC74D17C79}" presName="imageRepeatNode" presStyleLbl="alignAcc1" presStyleIdx="0" presStyleCnt="8"/>
      <dgm:spPr/>
    </dgm:pt>
    <dgm:pt modelId="{F665D984-1A25-49EF-BFBD-6F271780A981}" type="pres">
      <dgm:prSet presAssocID="{8CCA2D40-CE1A-4D3B-8FF5-61BC74D17C79}" presName="imageaccent1" presStyleCnt="0"/>
      <dgm:spPr/>
    </dgm:pt>
    <dgm:pt modelId="{42DEED31-97C1-4138-AC4E-C982AAC2A499}" type="pres">
      <dgm:prSet presAssocID="{8CCA2D40-CE1A-4D3B-8FF5-61BC74D17C79}" presName="accentRepeatNode" presStyleLbl="solidAlignAcc1" presStyleIdx="1" presStyleCnt="16"/>
      <dgm:spPr/>
    </dgm:pt>
    <dgm:pt modelId="{2E810508-F82B-48F0-ACB6-9B24E44A3916}" type="pres">
      <dgm:prSet presAssocID="{EA2AC2DD-ADCF-413E-9438-F7787E7649F1}" presName="text2" presStyleCnt="0"/>
      <dgm:spPr/>
    </dgm:pt>
    <dgm:pt modelId="{117781D0-AFD9-4F97-9484-C0DC172DAB4E}" type="pres">
      <dgm:prSet presAssocID="{EA2AC2DD-ADCF-413E-9438-F7787E7649F1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</dgm:pt>
    <dgm:pt modelId="{039AEA97-2CC1-4A33-AF71-51250855FCBF}" type="pres">
      <dgm:prSet presAssocID="{EA2AC2DD-ADCF-413E-9438-F7787E7649F1}" presName="textaccent2" presStyleCnt="0"/>
      <dgm:spPr/>
    </dgm:pt>
    <dgm:pt modelId="{A7CA8178-895D-4537-804F-47BDCCDD7D21}" type="pres">
      <dgm:prSet presAssocID="{EA2AC2DD-ADCF-413E-9438-F7787E7649F1}" presName="accentRepeatNode" presStyleLbl="solidAlignAcc1" presStyleIdx="2" presStyleCnt="16"/>
      <dgm:spPr/>
    </dgm:pt>
    <dgm:pt modelId="{1FC88B08-719F-4A5F-9B99-C045645F2E68}" type="pres">
      <dgm:prSet presAssocID="{B0154E38-6F39-4FEB-B8EC-91383E009216}" presName="image2" presStyleCnt="0"/>
      <dgm:spPr/>
    </dgm:pt>
    <dgm:pt modelId="{0F03DA2B-815A-4862-A827-F6966B2324EC}" type="pres">
      <dgm:prSet presAssocID="{B0154E38-6F39-4FEB-B8EC-91383E009216}" presName="imageRepeatNode" presStyleLbl="alignAcc1" presStyleIdx="1" presStyleCnt="8"/>
      <dgm:spPr/>
    </dgm:pt>
    <dgm:pt modelId="{8FDA246E-740D-4A45-A93B-2C21585D26D4}" type="pres">
      <dgm:prSet presAssocID="{B0154E38-6F39-4FEB-B8EC-91383E009216}" presName="imageaccent2" presStyleCnt="0"/>
      <dgm:spPr/>
    </dgm:pt>
    <dgm:pt modelId="{73F6E4AF-5B62-4F3B-98B7-172E6EFF195F}" type="pres">
      <dgm:prSet presAssocID="{B0154E38-6F39-4FEB-B8EC-91383E009216}" presName="accentRepeatNode" presStyleLbl="solidAlignAcc1" presStyleIdx="3" presStyleCnt="16"/>
      <dgm:spPr/>
    </dgm:pt>
    <dgm:pt modelId="{DA7EB057-1E12-4922-A5AC-84A327371B0E}" type="pres">
      <dgm:prSet presAssocID="{B7CC25F2-428F-4122-B3CD-7CC5C13B20A7}" presName="text3" presStyleCnt="0"/>
      <dgm:spPr/>
    </dgm:pt>
    <dgm:pt modelId="{21CA9F2A-9D1F-4592-AE47-C8AE6626D578}" type="pres">
      <dgm:prSet presAssocID="{B7CC25F2-428F-4122-B3CD-7CC5C13B20A7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</dgm:pt>
    <dgm:pt modelId="{E040D41B-6C4D-440A-AA83-789723940780}" type="pres">
      <dgm:prSet presAssocID="{B7CC25F2-428F-4122-B3CD-7CC5C13B20A7}" presName="textaccent3" presStyleCnt="0"/>
      <dgm:spPr/>
    </dgm:pt>
    <dgm:pt modelId="{5F2A6283-5DDD-4C42-8092-CF11993FA35C}" type="pres">
      <dgm:prSet presAssocID="{B7CC25F2-428F-4122-B3CD-7CC5C13B20A7}" presName="accentRepeatNode" presStyleLbl="solidAlignAcc1" presStyleIdx="4" presStyleCnt="16"/>
      <dgm:spPr/>
    </dgm:pt>
    <dgm:pt modelId="{E41604AC-F140-44E5-97CB-76B85309562A}" type="pres">
      <dgm:prSet presAssocID="{7ACD9597-D0EB-4C80-A4F8-3F1E8FA7171D}" presName="image3" presStyleCnt="0"/>
      <dgm:spPr/>
    </dgm:pt>
    <dgm:pt modelId="{84F22F90-856F-4A74-B9FF-E5AF5FA4039D}" type="pres">
      <dgm:prSet presAssocID="{7ACD9597-D0EB-4C80-A4F8-3F1E8FA7171D}" presName="imageRepeatNode" presStyleLbl="alignAcc1" presStyleIdx="2" presStyleCnt="8"/>
      <dgm:spPr/>
    </dgm:pt>
    <dgm:pt modelId="{D267E309-4864-44B8-A9FF-5D29716C1F84}" type="pres">
      <dgm:prSet presAssocID="{7ACD9597-D0EB-4C80-A4F8-3F1E8FA7171D}" presName="imageaccent3" presStyleCnt="0"/>
      <dgm:spPr/>
    </dgm:pt>
    <dgm:pt modelId="{2B651AAF-CFDA-41FD-B8A4-A843263EBC1D}" type="pres">
      <dgm:prSet presAssocID="{7ACD9597-D0EB-4C80-A4F8-3F1E8FA7171D}" presName="accentRepeatNode" presStyleLbl="solidAlignAcc1" presStyleIdx="5" presStyleCnt="16"/>
      <dgm:spPr/>
    </dgm:pt>
    <dgm:pt modelId="{BC7329C7-4C82-497B-A7FF-5935F67B0F98}" type="pres">
      <dgm:prSet presAssocID="{119E28D7-D6F3-4B6C-8D80-B12F44F0451A}" presName="text4" presStyleCnt="0"/>
      <dgm:spPr/>
    </dgm:pt>
    <dgm:pt modelId="{03D8742F-8899-46B0-A443-D6520A93A9C7}" type="pres">
      <dgm:prSet presAssocID="{119E28D7-D6F3-4B6C-8D80-B12F44F0451A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</dgm:pt>
    <dgm:pt modelId="{33862F65-94F0-4B72-B6EF-1870AFE0FFFE}" type="pres">
      <dgm:prSet presAssocID="{119E28D7-D6F3-4B6C-8D80-B12F44F0451A}" presName="textaccent4" presStyleCnt="0"/>
      <dgm:spPr/>
    </dgm:pt>
    <dgm:pt modelId="{918B0423-50FE-423B-A4DA-C01D21CF5AD6}" type="pres">
      <dgm:prSet presAssocID="{119E28D7-D6F3-4B6C-8D80-B12F44F0451A}" presName="accentRepeatNode" presStyleLbl="solidAlignAcc1" presStyleIdx="6" presStyleCnt="16"/>
      <dgm:spPr/>
    </dgm:pt>
    <dgm:pt modelId="{EC50BB3C-7F0D-4094-9D20-7EEC1705F491}" type="pres">
      <dgm:prSet presAssocID="{B217F788-AB5B-497C-B2F7-122E1A052E10}" presName="image4" presStyleCnt="0"/>
      <dgm:spPr/>
    </dgm:pt>
    <dgm:pt modelId="{21205299-AA0F-4CFC-8CDE-8CAC18A985BB}" type="pres">
      <dgm:prSet presAssocID="{B217F788-AB5B-497C-B2F7-122E1A052E10}" presName="imageRepeatNode" presStyleLbl="alignAcc1" presStyleIdx="3" presStyleCnt="8"/>
      <dgm:spPr/>
    </dgm:pt>
    <dgm:pt modelId="{B9E1F9E6-FA12-4979-ABCF-A19D2B575628}" type="pres">
      <dgm:prSet presAssocID="{B217F788-AB5B-497C-B2F7-122E1A052E10}" presName="imageaccent4" presStyleCnt="0"/>
      <dgm:spPr/>
    </dgm:pt>
    <dgm:pt modelId="{494E8F18-EBA0-4CAC-930E-3A53BFBA24D6}" type="pres">
      <dgm:prSet presAssocID="{B217F788-AB5B-497C-B2F7-122E1A052E10}" presName="accentRepeatNode" presStyleLbl="solidAlignAcc1" presStyleIdx="7" presStyleCnt="16"/>
      <dgm:spPr/>
    </dgm:pt>
    <dgm:pt modelId="{410E5054-E3F6-4DA3-B1BA-52C780823D6C}" type="pres">
      <dgm:prSet presAssocID="{679B2FDB-503C-4427-B451-A3274B972A15}" presName="text5" presStyleCnt="0"/>
      <dgm:spPr/>
    </dgm:pt>
    <dgm:pt modelId="{DE531588-FE67-43BA-B989-62915F452EB2}" type="pres">
      <dgm:prSet presAssocID="{679B2FDB-503C-4427-B451-A3274B972A15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</dgm:pt>
    <dgm:pt modelId="{730F16A1-5E75-4C5E-B1D4-A54E90C25250}" type="pres">
      <dgm:prSet presAssocID="{679B2FDB-503C-4427-B451-A3274B972A15}" presName="textaccent5" presStyleCnt="0"/>
      <dgm:spPr/>
    </dgm:pt>
    <dgm:pt modelId="{16D8BB27-5F8B-40CB-B2D0-D334F98854D0}" type="pres">
      <dgm:prSet presAssocID="{679B2FDB-503C-4427-B451-A3274B972A15}" presName="accentRepeatNode" presStyleLbl="solidAlignAcc1" presStyleIdx="8" presStyleCnt="16"/>
      <dgm:spPr/>
    </dgm:pt>
    <dgm:pt modelId="{4E56FC54-7323-48CF-B85B-BBEEA5C5320E}" type="pres">
      <dgm:prSet presAssocID="{17A24205-7970-48D5-886D-2D1CF9A26FB9}" presName="image5" presStyleCnt="0"/>
      <dgm:spPr/>
    </dgm:pt>
    <dgm:pt modelId="{80F7D1B6-14E7-414B-A119-D9B1C4C5AFF3}" type="pres">
      <dgm:prSet presAssocID="{17A24205-7970-48D5-886D-2D1CF9A26FB9}" presName="imageRepeatNode" presStyleLbl="alignAcc1" presStyleIdx="4" presStyleCnt="8"/>
      <dgm:spPr/>
    </dgm:pt>
    <dgm:pt modelId="{3E93C744-0871-4E2F-976A-2452E92030EA}" type="pres">
      <dgm:prSet presAssocID="{17A24205-7970-48D5-886D-2D1CF9A26FB9}" presName="imageaccent5" presStyleCnt="0"/>
      <dgm:spPr/>
    </dgm:pt>
    <dgm:pt modelId="{C1FD6A25-8A10-49CD-967F-E55FD9632119}" type="pres">
      <dgm:prSet presAssocID="{17A24205-7970-48D5-886D-2D1CF9A26FB9}" presName="accentRepeatNode" presStyleLbl="solidAlignAcc1" presStyleIdx="9" presStyleCnt="16"/>
      <dgm:spPr/>
    </dgm:pt>
    <dgm:pt modelId="{5746845E-420E-4DD3-956A-6E5F123E14D4}" type="pres">
      <dgm:prSet presAssocID="{E86CDA72-0FE5-4DDB-8C1E-6E0FC5ABE544}" presName="text6" presStyleCnt="0"/>
      <dgm:spPr/>
    </dgm:pt>
    <dgm:pt modelId="{AC7000EA-8E70-4493-9EBD-67CD69DE981C}" type="pres">
      <dgm:prSet presAssocID="{E86CDA72-0FE5-4DDB-8C1E-6E0FC5ABE544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</dgm:pt>
    <dgm:pt modelId="{B9F2D570-85FD-4BEE-AC2F-17E0EB7B75B4}" type="pres">
      <dgm:prSet presAssocID="{E86CDA72-0FE5-4DDB-8C1E-6E0FC5ABE544}" presName="textaccent6" presStyleCnt="0"/>
      <dgm:spPr/>
    </dgm:pt>
    <dgm:pt modelId="{67EB3D02-D0A6-40B0-BBD4-BD7A8745AAA6}" type="pres">
      <dgm:prSet presAssocID="{E86CDA72-0FE5-4DDB-8C1E-6E0FC5ABE544}" presName="accentRepeatNode" presStyleLbl="solidAlignAcc1" presStyleIdx="10" presStyleCnt="16"/>
      <dgm:spPr/>
    </dgm:pt>
    <dgm:pt modelId="{A3B7D30B-C523-4C9D-86C1-66DFABD61340}" type="pres">
      <dgm:prSet presAssocID="{EF1F6AD7-5EA8-4B83-A570-AF40B172616B}" presName="image6" presStyleCnt="0"/>
      <dgm:spPr/>
    </dgm:pt>
    <dgm:pt modelId="{50B815F4-DF35-42E3-8A00-0B7C34300DD9}" type="pres">
      <dgm:prSet presAssocID="{EF1F6AD7-5EA8-4B83-A570-AF40B172616B}" presName="imageRepeatNode" presStyleLbl="alignAcc1" presStyleIdx="5" presStyleCnt="8"/>
      <dgm:spPr/>
    </dgm:pt>
    <dgm:pt modelId="{2280604E-94C0-478B-B7C8-00B7EC4F1C23}" type="pres">
      <dgm:prSet presAssocID="{EF1F6AD7-5EA8-4B83-A570-AF40B172616B}" presName="imageaccent6" presStyleCnt="0"/>
      <dgm:spPr/>
    </dgm:pt>
    <dgm:pt modelId="{F1B35CE2-C854-4C33-AB29-485A17F150DB}" type="pres">
      <dgm:prSet presAssocID="{EF1F6AD7-5EA8-4B83-A570-AF40B172616B}" presName="accentRepeatNode" presStyleLbl="solidAlignAcc1" presStyleIdx="11" presStyleCnt="16"/>
      <dgm:spPr/>
    </dgm:pt>
    <dgm:pt modelId="{17B770BE-BD2E-493B-AA9C-34D97378EBA3}" type="pres">
      <dgm:prSet presAssocID="{8D4E70DE-59C4-485C-AC2B-9E1B6473E404}" presName="text7" presStyleCnt="0"/>
      <dgm:spPr/>
    </dgm:pt>
    <dgm:pt modelId="{DDFD1280-AAB8-4326-98C6-3B1FF17E2488}" type="pres">
      <dgm:prSet presAssocID="{8D4E70DE-59C4-485C-AC2B-9E1B6473E404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</dgm:pt>
    <dgm:pt modelId="{80D4CDA3-0875-45B3-8A75-85D87310637D}" type="pres">
      <dgm:prSet presAssocID="{8D4E70DE-59C4-485C-AC2B-9E1B6473E404}" presName="textaccent7" presStyleCnt="0"/>
      <dgm:spPr/>
    </dgm:pt>
    <dgm:pt modelId="{F9D51746-5850-4AA9-9130-AA8C261101F5}" type="pres">
      <dgm:prSet presAssocID="{8D4E70DE-59C4-485C-AC2B-9E1B6473E404}" presName="accentRepeatNode" presStyleLbl="solidAlignAcc1" presStyleIdx="12" presStyleCnt="16"/>
      <dgm:spPr/>
    </dgm:pt>
    <dgm:pt modelId="{7D7A99E6-459A-4FE9-9820-B4C6792E9E0A}" type="pres">
      <dgm:prSet presAssocID="{6EE765A9-ADB3-4F7A-8731-DD4F141207F2}" presName="image7" presStyleCnt="0"/>
      <dgm:spPr/>
    </dgm:pt>
    <dgm:pt modelId="{93762D1A-8997-45AA-92E8-3FA688C95BCA}" type="pres">
      <dgm:prSet presAssocID="{6EE765A9-ADB3-4F7A-8731-DD4F141207F2}" presName="imageRepeatNode" presStyleLbl="alignAcc1" presStyleIdx="6" presStyleCnt="8"/>
      <dgm:spPr/>
    </dgm:pt>
    <dgm:pt modelId="{11877CA6-6345-4468-A7A2-F3F09CA74436}" type="pres">
      <dgm:prSet presAssocID="{6EE765A9-ADB3-4F7A-8731-DD4F141207F2}" presName="imageaccent7" presStyleCnt="0"/>
      <dgm:spPr/>
    </dgm:pt>
    <dgm:pt modelId="{2934BBF7-618E-408D-8104-90E822ADAF02}" type="pres">
      <dgm:prSet presAssocID="{6EE765A9-ADB3-4F7A-8731-DD4F141207F2}" presName="accentRepeatNode" presStyleLbl="solidAlignAcc1" presStyleIdx="13" presStyleCnt="16"/>
      <dgm:spPr/>
    </dgm:pt>
    <dgm:pt modelId="{EDFFB8F7-BB75-4B36-9FA3-D4031F9B9EE7}" type="pres">
      <dgm:prSet presAssocID="{929F7C14-385C-4525-BD7E-C5495F02163F}" presName="text8" presStyleCnt="0"/>
      <dgm:spPr/>
    </dgm:pt>
    <dgm:pt modelId="{D61BB71F-3455-4F5A-95C7-8EEE04291C52}" type="pres">
      <dgm:prSet presAssocID="{929F7C14-385C-4525-BD7E-C5495F02163F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</dgm:pt>
    <dgm:pt modelId="{53C79620-86AC-4C0E-8022-F092083739A7}" type="pres">
      <dgm:prSet presAssocID="{929F7C14-385C-4525-BD7E-C5495F02163F}" presName="textaccent8" presStyleCnt="0"/>
      <dgm:spPr/>
    </dgm:pt>
    <dgm:pt modelId="{3C543B65-60D4-4EA2-AB5D-B02C8DCEEF13}" type="pres">
      <dgm:prSet presAssocID="{929F7C14-385C-4525-BD7E-C5495F02163F}" presName="accentRepeatNode" presStyleLbl="solidAlignAcc1" presStyleIdx="14" presStyleCnt="16"/>
      <dgm:spPr/>
    </dgm:pt>
    <dgm:pt modelId="{DEBDDB09-21BA-4495-89FB-C972EB1E4B74}" type="pres">
      <dgm:prSet presAssocID="{D6C770A0-6B29-4602-B5C9-D8E4D391F8E7}" presName="image8" presStyleCnt="0"/>
      <dgm:spPr/>
    </dgm:pt>
    <dgm:pt modelId="{5CADB94F-5D0F-41B3-B171-FFE64DFF60E9}" type="pres">
      <dgm:prSet presAssocID="{D6C770A0-6B29-4602-B5C9-D8E4D391F8E7}" presName="imageRepeatNode" presStyleLbl="alignAcc1" presStyleIdx="7" presStyleCnt="8"/>
      <dgm:spPr/>
    </dgm:pt>
    <dgm:pt modelId="{F5A75B0A-8F50-43F1-B88B-3E5BB72B8B9E}" type="pres">
      <dgm:prSet presAssocID="{D6C770A0-6B29-4602-B5C9-D8E4D391F8E7}" presName="imageaccent8" presStyleCnt="0"/>
      <dgm:spPr/>
    </dgm:pt>
    <dgm:pt modelId="{E19119C6-99AB-4BCC-822B-213255848096}" type="pres">
      <dgm:prSet presAssocID="{D6C770A0-6B29-4602-B5C9-D8E4D391F8E7}" presName="accentRepeatNode" presStyleLbl="solidAlignAcc1" presStyleIdx="15" presStyleCnt="16"/>
      <dgm:spPr/>
    </dgm:pt>
  </dgm:ptLst>
  <dgm:cxnLst>
    <dgm:cxn modelId="{5C20D904-48A7-48FD-87FC-46A01A7852B1}" srcId="{403E6623-FD72-486F-8D32-AE1CCB160D39}" destId="{E86CDA72-0FE5-4DDB-8C1E-6E0FC5ABE544}" srcOrd="5" destOrd="0" parTransId="{3AE2965E-C5FF-41D8-8E30-1CBB87F40D8C}" sibTransId="{EF1F6AD7-5EA8-4B83-A570-AF40B172616B}"/>
    <dgm:cxn modelId="{5F97ED15-532D-4663-984D-4CEE012874C7}" type="presOf" srcId="{6EE765A9-ADB3-4F7A-8731-DD4F141207F2}" destId="{93762D1A-8997-45AA-92E8-3FA688C95BCA}" srcOrd="0" destOrd="0" presId="urn:microsoft.com/office/officeart/2008/layout/HexagonCluster"/>
    <dgm:cxn modelId="{38E7DB19-EC1D-45DF-A981-A02F9D31DEB0}" srcId="{403E6623-FD72-486F-8D32-AE1CCB160D39}" destId="{EA2AC2DD-ADCF-413E-9438-F7787E7649F1}" srcOrd="1" destOrd="0" parTransId="{C4F55C3D-C1C9-4867-902E-6CC0473158A2}" sibTransId="{B0154E38-6F39-4FEB-B8EC-91383E009216}"/>
    <dgm:cxn modelId="{7FD20428-E864-4D4B-B385-068046D9B585}" type="presOf" srcId="{B7CC25F2-428F-4122-B3CD-7CC5C13B20A7}" destId="{21CA9F2A-9D1F-4592-AE47-C8AE6626D578}" srcOrd="0" destOrd="0" presId="urn:microsoft.com/office/officeart/2008/layout/HexagonCluster"/>
    <dgm:cxn modelId="{8DA79535-C40F-4090-9890-CA0BEDCB657C}" type="presOf" srcId="{929F7C14-385C-4525-BD7E-C5495F02163F}" destId="{D61BB71F-3455-4F5A-95C7-8EEE04291C52}" srcOrd="0" destOrd="0" presId="urn:microsoft.com/office/officeart/2008/layout/HexagonCluster"/>
    <dgm:cxn modelId="{40DC6D5B-B11E-4980-AFAE-081BDC47F20A}" srcId="{403E6623-FD72-486F-8D32-AE1CCB160D39}" destId="{8D4E70DE-59C4-485C-AC2B-9E1B6473E404}" srcOrd="6" destOrd="0" parTransId="{5187FE77-7779-4F7C-AB1A-7AAB23557172}" sibTransId="{6EE765A9-ADB3-4F7A-8731-DD4F141207F2}"/>
    <dgm:cxn modelId="{D380355C-0E0A-4ED5-929C-26014CE84961}" type="presOf" srcId="{7ACD9597-D0EB-4C80-A4F8-3F1E8FA7171D}" destId="{84F22F90-856F-4A74-B9FF-E5AF5FA4039D}" srcOrd="0" destOrd="0" presId="urn:microsoft.com/office/officeart/2008/layout/HexagonCluster"/>
    <dgm:cxn modelId="{5BD6B467-E19F-48CC-B6B7-931A64D41C65}" srcId="{403E6623-FD72-486F-8D32-AE1CCB160D39}" destId="{B7CC25F2-428F-4122-B3CD-7CC5C13B20A7}" srcOrd="2" destOrd="0" parTransId="{070F96E4-624F-4A83-95C7-C54C63763D87}" sibTransId="{7ACD9597-D0EB-4C80-A4F8-3F1E8FA7171D}"/>
    <dgm:cxn modelId="{341B0B6C-BB28-4369-A1A2-F443717C4892}" type="presOf" srcId="{119E28D7-D6F3-4B6C-8D80-B12F44F0451A}" destId="{03D8742F-8899-46B0-A443-D6520A93A9C7}" srcOrd="0" destOrd="0" presId="urn:microsoft.com/office/officeart/2008/layout/HexagonCluster"/>
    <dgm:cxn modelId="{9379FA70-3FD8-45BF-8396-58C80E614F22}" type="presOf" srcId="{8CCA2D40-CE1A-4D3B-8FF5-61BC74D17C79}" destId="{EC4566D2-CCFE-4F78-8BE5-70F44695F34D}" srcOrd="0" destOrd="0" presId="urn:microsoft.com/office/officeart/2008/layout/HexagonCluster"/>
    <dgm:cxn modelId="{454DC373-F0B9-4B25-B6C9-37DA26AA9950}" srcId="{403E6623-FD72-486F-8D32-AE1CCB160D39}" destId="{119E28D7-D6F3-4B6C-8D80-B12F44F0451A}" srcOrd="3" destOrd="0" parTransId="{EC5B4790-C9BC-4C5A-B073-BDB2BBD11E0D}" sibTransId="{B217F788-AB5B-497C-B2F7-122E1A052E10}"/>
    <dgm:cxn modelId="{35CEBF79-9232-44C9-BC68-F1033B53B25B}" type="presOf" srcId="{403E6623-FD72-486F-8D32-AE1CCB160D39}" destId="{EBF89A88-FEE8-4ABB-A58B-A46298F0258E}" srcOrd="0" destOrd="0" presId="urn:microsoft.com/office/officeart/2008/layout/HexagonCluster"/>
    <dgm:cxn modelId="{9E47D37E-333D-4181-A8F7-BE0031AE7953}" type="presOf" srcId="{EA2AC2DD-ADCF-413E-9438-F7787E7649F1}" destId="{117781D0-AFD9-4F97-9484-C0DC172DAB4E}" srcOrd="0" destOrd="0" presId="urn:microsoft.com/office/officeart/2008/layout/HexagonCluster"/>
    <dgm:cxn modelId="{C89EB188-89E7-4BA4-9277-317E45D01603}" srcId="{403E6623-FD72-486F-8D32-AE1CCB160D39}" destId="{D3384ABD-DF59-422E-BB8E-757E4ACD10D2}" srcOrd="0" destOrd="0" parTransId="{DF686E47-5BB4-41E0-84DD-83FB4F9DAF57}" sibTransId="{8CCA2D40-CE1A-4D3B-8FF5-61BC74D17C79}"/>
    <dgm:cxn modelId="{83C2DB93-CA13-4FC7-95B2-1474B01B7355}" type="presOf" srcId="{679B2FDB-503C-4427-B451-A3274B972A15}" destId="{DE531588-FE67-43BA-B989-62915F452EB2}" srcOrd="0" destOrd="0" presId="urn:microsoft.com/office/officeart/2008/layout/HexagonCluster"/>
    <dgm:cxn modelId="{31F74E95-35A9-4140-B5EC-7AE73698275F}" type="presOf" srcId="{D6C770A0-6B29-4602-B5C9-D8E4D391F8E7}" destId="{5CADB94F-5D0F-41B3-B171-FFE64DFF60E9}" srcOrd="0" destOrd="0" presId="urn:microsoft.com/office/officeart/2008/layout/HexagonCluster"/>
    <dgm:cxn modelId="{596072A3-86D3-4C74-83FF-D3ADDEAC03B3}" type="presOf" srcId="{8D4E70DE-59C4-485C-AC2B-9E1B6473E404}" destId="{DDFD1280-AAB8-4326-98C6-3B1FF17E2488}" srcOrd="0" destOrd="0" presId="urn:microsoft.com/office/officeart/2008/layout/HexagonCluster"/>
    <dgm:cxn modelId="{3531FAAA-A995-4EFB-984A-8C86989C8B9E}" type="presOf" srcId="{17A24205-7970-48D5-886D-2D1CF9A26FB9}" destId="{80F7D1B6-14E7-414B-A119-D9B1C4C5AFF3}" srcOrd="0" destOrd="0" presId="urn:microsoft.com/office/officeart/2008/layout/HexagonCluster"/>
    <dgm:cxn modelId="{A7073BB8-F339-4798-AEB8-D4EAD44B68AD}" type="presOf" srcId="{B0154E38-6F39-4FEB-B8EC-91383E009216}" destId="{0F03DA2B-815A-4862-A827-F6966B2324EC}" srcOrd="0" destOrd="0" presId="urn:microsoft.com/office/officeart/2008/layout/HexagonCluster"/>
    <dgm:cxn modelId="{67E9FECA-268C-4477-BB87-AA5F4271C5D7}" srcId="{403E6623-FD72-486F-8D32-AE1CCB160D39}" destId="{929F7C14-385C-4525-BD7E-C5495F02163F}" srcOrd="7" destOrd="0" parTransId="{92A08636-E52A-402E-A1EF-185FCABFA881}" sibTransId="{D6C770A0-6B29-4602-B5C9-D8E4D391F8E7}"/>
    <dgm:cxn modelId="{DE7EE0D1-2EB7-49D1-BDD3-F22A4BFE31A9}" type="presOf" srcId="{E86CDA72-0FE5-4DDB-8C1E-6E0FC5ABE544}" destId="{AC7000EA-8E70-4493-9EBD-67CD69DE981C}" srcOrd="0" destOrd="0" presId="urn:microsoft.com/office/officeart/2008/layout/HexagonCluster"/>
    <dgm:cxn modelId="{92C500D9-57DA-4D4D-9743-1A8C310D1943}" type="presOf" srcId="{D3384ABD-DF59-422E-BB8E-757E4ACD10D2}" destId="{3B9FF385-5DB2-4DE9-BF98-F4C7741B52E7}" srcOrd="0" destOrd="0" presId="urn:microsoft.com/office/officeart/2008/layout/HexagonCluster"/>
    <dgm:cxn modelId="{1C7133E9-E6E4-4249-9417-43DA867697D1}" type="presOf" srcId="{B217F788-AB5B-497C-B2F7-122E1A052E10}" destId="{21205299-AA0F-4CFC-8CDE-8CAC18A985BB}" srcOrd="0" destOrd="0" presId="urn:microsoft.com/office/officeart/2008/layout/HexagonCluster"/>
    <dgm:cxn modelId="{5036AAED-1CE5-448E-AD28-D6B6FF97E0C7}" srcId="{403E6623-FD72-486F-8D32-AE1CCB160D39}" destId="{679B2FDB-503C-4427-B451-A3274B972A15}" srcOrd="4" destOrd="0" parTransId="{985AE850-8DDC-473E-930C-0EE4A4002A30}" sibTransId="{17A24205-7970-48D5-886D-2D1CF9A26FB9}"/>
    <dgm:cxn modelId="{5191CDED-00E0-4FB4-BCDA-F3E9E2F0362D}" type="presOf" srcId="{EF1F6AD7-5EA8-4B83-A570-AF40B172616B}" destId="{50B815F4-DF35-42E3-8A00-0B7C34300DD9}" srcOrd="0" destOrd="0" presId="urn:microsoft.com/office/officeart/2008/layout/HexagonCluster"/>
    <dgm:cxn modelId="{E9CEBC13-08DB-4ADD-A1A4-5E8B15153224}" type="presParOf" srcId="{EBF89A88-FEE8-4ABB-A58B-A46298F0258E}" destId="{1D77CFD1-B045-4FE7-9F97-30FF6249EE4C}" srcOrd="0" destOrd="0" presId="urn:microsoft.com/office/officeart/2008/layout/HexagonCluster"/>
    <dgm:cxn modelId="{23996E40-960E-4C90-B493-AC48D3CA142A}" type="presParOf" srcId="{1D77CFD1-B045-4FE7-9F97-30FF6249EE4C}" destId="{3B9FF385-5DB2-4DE9-BF98-F4C7741B52E7}" srcOrd="0" destOrd="0" presId="urn:microsoft.com/office/officeart/2008/layout/HexagonCluster"/>
    <dgm:cxn modelId="{88C03CCF-FD01-488B-833A-FDAD4CE57E05}" type="presParOf" srcId="{EBF89A88-FEE8-4ABB-A58B-A46298F0258E}" destId="{A5A6134A-C8DB-40C1-BBB0-2EADE1CF23AF}" srcOrd="1" destOrd="0" presId="urn:microsoft.com/office/officeart/2008/layout/HexagonCluster"/>
    <dgm:cxn modelId="{5F93A7DF-47ED-4908-B282-8FDAD2DA28B6}" type="presParOf" srcId="{A5A6134A-C8DB-40C1-BBB0-2EADE1CF23AF}" destId="{0CCFA5CD-0140-4BF0-8F55-E551656BAF79}" srcOrd="0" destOrd="0" presId="urn:microsoft.com/office/officeart/2008/layout/HexagonCluster"/>
    <dgm:cxn modelId="{517F0025-F485-4AD7-B83F-17D705D11938}" type="presParOf" srcId="{EBF89A88-FEE8-4ABB-A58B-A46298F0258E}" destId="{44330E4B-7940-4E80-B8E5-9BCF502683B2}" srcOrd="2" destOrd="0" presId="urn:microsoft.com/office/officeart/2008/layout/HexagonCluster"/>
    <dgm:cxn modelId="{624FDEF2-1A3D-41F4-8B79-2783BB6F3E5C}" type="presParOf" srcId="{44330E4B-7940-4E80-B8E5-9BCF502683B2}" destId="{EC4566D2-CCFE-4F78-8BE5-70F44695F34D}" srcOrd="0" destOrd="0" presId="urn:microsoft.com/office/officeart/2008/layout/HexagonCluster"/>
    <dgm:cxn modelId="{1F6BD6F6-F6C5-44F0-9E37-918BBE5154EE}" type="presParOf" srcId="{EBF89A88-FEE8-4ABB-A58B-A46298F0258E}" destId="{F665D984-1A25-49EF-BFBD-6F271780A981}" srcOrd="3" destOrd="0" presId="urn:microsoft.com/office/officeart/2008/layout/HexagonCluster"/>
    <dgm:cxn modelId="{7B778725-AE03-47E8-BADF-3A7843C3C738}" type="presParOf" srcId="{F665D984-1A25-49EF-BFBD-6F271780A981}" destId="{42DEED31-97C1-4138-AC4E-C982AAC2A499}" srcOrd="0" destOrd="0" presId="urn:microsoft.com/office/officeart/2008/layout/HexagonCluster"/>
    <dgm:cxn modelId="{D4F00BE1-5C10-4091-A34A-15FF69E2F8D1}" type="presParOf" srcId="{EBF89A88-FEE8-4ABB-A58B-A46298F0258E}" destId="{2E810508-F82B-48F0-ACB6-9B24E44A3916}" srcOrd="4" destOrd="0" presId="urn:microsoft.com/office/officeart/2008/layout/HexagonCluster"/>
    <dgm:cxn modelId="{D6E4D6D3-0103-4892-BFC6-3DD84E589C30}" type="presParOf" srcId="{2E810508-F82B-48F0-ACB6-9B24E44A3916}" destId="{117781D0-AFD9-4F97-9484-C0DC172DAB4E}" srcOrd="0" destOrd="0" presId="urn:microsoft.com/office/officeart/2008/layout/HexagonCluster"/>
    <dgm:cxn modelId="{4D99A079-DCBE-4134-878A-64A9B2246CE4}" type="presParOf" srcId="{EBF89A88-FEE8-4ABB-A58B-A46298F0258E}" destId="{039AEA97-2CC1-4A33-AF71-51250855FCBF}" srcOrd="5" destOrd="0" presId="urn:microsoft.com/office/officeart/2008/layout/HexagonCluster"/>
    <dgm:cxn modelId="{D5E42B54-191E-41FC-AD25-39DCCDDE67B6}" type="presParOf" srcId="{039AEA97-2CC1-4A33-AF71-51250855FCBF}" destId="{A7CA8178-895D-4537-804F-47BDCCDD7D21}" srcOrd="0" destOrd="0" presId="urn:microsoft.com/office/officeart/2008/layout/HexagonCluster"/>
    <dgm:cxn modelId="{122A668D-0A7A-4852-80CE-565635DBC67A}" type="presParOf" srcId="{EBF89A88-FEE8-4ABB-A58B-A46298F0258E}" destId="{1FC88B08-719F-4A5F-9B99-C045645F2E68}" srcOrd="6" destOrd="0" presId="urn:microsoft.com/office/officeart/2008/layout/HexagonCluster"/>
    <dgm:cxn modelId="{69F0722D-00BC-4442-B512-AEC847FE5BCE}" type="presParOf" srcId="{1FC88B08-719F-4A5F-9B99-C045645F2E68}" destId="{0F03DA2B-815A-4862-A827-F6966B2324EC}" srcOrd="0" destOrd="0" presId="urn:microsoft.com/office/officeart/2008/layout/HexagonCluster"/>
    <dgm:cxn modelId="{7B1D6C92-E6F7-4843-8044-0756B6777421}" type="presParOf" srcId="{EBF89A88-FEE8-4ABB-A58B-A46298F0258E}" destId="{8FDA246E-740D-4A45-A93B-2C21585D26D4}" srcOrd="7" destOrd="0" presId="urn:microsoft.com/office/officeart/2008/layout/HexagonCluster"/>
    <dgm:cxn modelId="{9BF3F3E9-5E99-483B-9C15-430CCE54398A}" type="presParOf" srcId="{8FDA246E-740D-4A45-A93B-2C21585D26D4}" destId="{73F6E4AF-5B62-4F3B-98B7-172E6EFF195F}" srcOrd="0" destOrd="0" presId="urn:microsoft.com/office/officeart/2008/layout/HexagonCluster"/>
    <dgm:cxn modelId="{BD90802C-BC06-407A-8486-C9A13697C6EA}" type="presParOf" srcId="{EBF89A88-FEE8-4ABB-A58B-A46298F0258E}" destId="{DA7EB057-1E12-4922-A5AC-84A327371B0E}" srcOrd="8" destOrd="0" presId="urn:microsoft.com/office/officeart/2008/layout/HexagonCluster"/>
    <dgm:cxn modelId="{12CC6F61-AECB-413B-BF99-1B0F565C5D98}" type="presParOf" srcId="{DA7EB057-1E12-4922-A5AC-84A327371B0E}" destId="{21CA9F2A-9D1F-4592-AE47-C8AE6626D578}" srcOrd="0" destOrd="0" presId="urn:microsoft.com/office/officeart/2008/layout/HexagonCluster"/>
    <dgm:cxn modelId="{39E78970-8778-4719-A2EE-A149D2DEEDB1}" type="presParOf" srcId="{EBF89A88-FEE8-4ABB-A58B-A46298F0258E}" destId="{E040D41B-6C4D-440A-AA83-789723940780}" srcOrd="9" destOrd="0" presId="urn:microsoft.com/office/officeart/2008/layout/HexagonCluster"/>
    <dgm:cxn modelId="{7BCA1D62-3282-45DD-844A-B53607335122}" type="presParOf" srcId="{E040D41B-6C4D-440A-AA83-789723940780}" destId="{5F2A6283-5DDD-4C42-8092-CF11993FA35C}" srcOrd="0" destOrd="0" presId="urn:microsoft.com/office/officeart/2008/layout/HexagonCluster"/>
    <dgm:cxn modelId="{48D14920-A5CA-4899-8798-A185359F7065}" type="presParOf" srcId="{EBF89A88-FEE8-4ABB-A58B-A46298F0258E}" destId="{E41604AC-F140-44E5-97CB-76B85309562A}" srcOrd="10" destOrd="0" presId="urn:microsoft.com/office/officeart/2008/layout/HexagonCluster"/>
    <dgm:cxn modelId="{C8518690-859D-4E87-BFAA-DAC9808CC7AA}" type="presParOf" srcId="{E41604AC-F140-44E5-97CB-76B85309562A}" destId="{84F22F90-856F-4A74-B9FF-E5AF5FA4039D}" srcOrd="0" destOrd="0" presId="urn:microsoft.com/office/officeart/2008/layout/HexagonCluster"/>
    <dgm:cxn modelId="{19046FF7-C164-46AC-8ABE-9B4F84BCB6BE}" type="presParOf" srcId="{EBF89A88-FEE8-4ABB-A58B-A46298F0258E}" destId="{D267E309-4864-44B8-A9FF-5D29716C1F84}" srcOrd="11" destOrd="0" presId="urn:microsoft.com/office/officeart/2008/layout/HexagonCluster"/>
    <dgm:cxn modelId="{0927983F-8779-4A21-9F43-7B09AF2D3441}" type="presParOf" srcId="{D267E309-4864-44B8-A9FF-5D29716C1F84}" destId="{2B651AAF-CFDA-41FD-B8A4-A843263EBC1D}" srcOrd="0" destOrd="0" presId="urn:microsoft.com/office/officeart/2008/layout/HexagonCluster"/>
    <dgm:cxn modelId="{1197AB6A-668E-46F1-9B05-C7CB20D4EDF9}" type="presParOf" srcId="{EBF89A88-FEE8-4ABB-A58B-A46298F0258E}" destId="{BC7329C7-4C82-497B-A7FF-5935F67B0F98}" srcOrd="12" destOrd="0" presId="urn:microsoft.com/office/officeart/2008/layout/HexagonCluster"/>
    <dgm:cxn modelId="{BDC08B29-C89A-4580-A6D4-3043E0A486D3}" type="presParOf" srcId="{BC7329C7-4C82-497B-A7FF-5935F67B0F98}" destId="{03D8742F-8899-46B0-A443-D6520A93A9C7}" srcOrd="0" destOrd="0" presId="urn:microsoft.com/office/officeart/2008/layout/HexagonCluster"/>
    <dgm:cxn modelId="{7134E563-DBFC-4A1D-A40B-636B1B1A704B}" type="presParOf" srcId="{EBF89A88-FEE8-4ABB-A58B-A46298F0258E}" destId="{33862F65-94F0-4B72-B6EF-1870AFE0FFFE}" srcOrd="13" destOrd="0" presId="urn:microsoft.com/office/officeart/2008/layout/HexagonCluster"/>
    <dgm:cxn modelId="{F174A406-D041-4DCA-8AF9-9C76E84195A9}" type="presParOf" srcId="{33862F65-94F0-4B72-B6EF-1870AFE0FFFE}" destId="{918B0423-50FE-423B-A4DA-C01D21CF5AD6}" srcOrd="0" destOrd="0" presId="urn:microsoft.com/office/officeart/2008/layout/HexagonCluster"/>
    <dgm:cxn modelId="{F168DCD1-A8C8-4478-B7E2-7A3C0C36F142}" type="presParOf" srcId="{EBF89A88-FEE8-4ABB-A58B-A46298F0258E}" destId="{EC50BB3C-7F0D-4094-9D20-7EEC1705F491}" srcOrd="14" destOrd="0" presId="urn:microsoft.com/office/officeart/2008/layout/HexagonCluster"/>
    <dgm:cxn modelId="{59DC6293-CA33-42B1-811D-C842F7E5A871}" type="presParOf" srcId="{EC50BB3C-7F0D-4094-9D20-7EEC1705F491}" destId="{21205299-AA0F-4CFC-8CDE-8CAC18A985BB}" srcOrd="0" destOrd="0" presId="urn:microsoft.com/office/officeart/2008/layout/HexagonCluster"/>
    <dgm:cxn modelId="{7A56DA7C-D17D-4A07-AFE8-46B9FC366D18}" type="presParOf" srcId="{EBF89A88-FEE8-4ABB-A58B-A46298F0258E}" destId="{B9E1F9E6-FA12-4979-ABCF-A19D2B575628}" srcOrd="15" destOrd="0" presId="urn:microsoft.com/office/officeart/2008/layout/HexagonCluster"/>
    <dgm:cxn modelId="{F44CE348-B48C-44B2-8E55-87F584D00B60}" type="presParOf" srcId="{B9E1F9E6-FA12-4979-ABCF-A19D2B575628}" destId="{494E8F18-EBA0-4CAC-930E-3A53BFBA24D6}" srcOrd="0" destOrd="0" presId="urn:microsoft.com/office/officeart/2008/layout/HexagonCluster"/>
    <dgm:cxn modelId="{5E0B785F-4FFD-4353-81D7-E2E19A39F02A}" type="presParOf" srcId="{EBF89A88-FEE8-4ABB-A58B-A46298F0258E}" destId="{410E5054-E3F6-4DA3-B1BA-52C780823D6C}" srcOrd="16" destOrd="0" presId="urn:microsoft.com/office/officeart/2008/layout/HexagonCluster"/>
    <dgm:cxn modelId="{FC5479C9-1438-4758-98BC-2968CB1DE49C}" type="presParOf" srcId="{410E5054-E3F6-4DA3-B1BA-52C780823D6C}" destId="{DE531588-FE67-43BA-B989-62915F452EB2}" srcOrd="0" destOrd="0" presId="urn:microsoft.com/office/officeart/2008/layout/HexagonCluster"/>
    <dgm:cxn modelId="{A1167D60-2EF0-48F0-A601-6902E9ED2DF3}" type="presParOf" srcId="{EBF89A88-FEE8-4ABB-A58B-A46298F0258E}" destId="{730F16A1-5E75-4C5E-B1D4-A54E90C25250}" srcOrd="17" destOrd="0" presId="urn:microsoft.com/office/officeart/2008/layout/HexagonCluster"/>
    <dgm:cxn modelId="{EC326130-E141-4020-8E24-97F90BB94FF2}" type="presParOf" srcId="{730F16A1-5E75-4C5E-B1D4-A54E90C25250}" destId="{16D8BB27-5F8B-40CB-B2D0-D334F98854D0}" srcOrd="0" destOrd="0" presId="urn:microsoft.com/office/officeart/2008/layout/HexagonCluster"/>
    <dgm:cxn modelId="{CDA54571-7DFD-4B3C-809E-74E5F1DCB61C}" type="presParOf" srcId="{EBF89A88-FEE8-4ABB-A58B-A46298F0258E}" destId="{4E56FC54-7323-48CF-B85B-BBEEA5C5320E}" srcOrd="18" destOrd="0" presId="urn:microsoft.com/office/officeart/2008/layout/HexagonCluster"/>
    <dgm:cxn modelId="{EF4461AF-004B-4ADD-B12E-D1E41CB2576F}" type="presParOf" srcId="{4E56FC54-7323-48CF-B85B-BBEEA5C5320E}" destId="{80F7D1B6-14E7-414B-A119-D9B1C4C5AFF3}" srcOrd="0" destOrd="0" presId="urn:microsoft.com/office/officeart/2008/layout/HexagonCluster"/>
    <dgm:cxn modelId="{D2FA9D54-77EF-469C-A35B-DCDFC43CB2B0}" type="presParOf" srcId="{EBF89A88-FEE8-4ABB-A58B-A46298F0258E}" destId="{3E93C744-0871-4E2F-976A-2452E92030EA}" srcOrd="19" destOrd="0" presId="urn:microsoft.com/office/officeart/2008/layout/HexagonCluster"/>
    <dgm:cxn modelId="{04F76865-DB46-4400-BED0-21148EC8A0E5}" type="presParOf" srcId="{3E93C744-0871-4E2F-976A-2452E92030EA}" destId="{C1FD6A25-8A10-49CD-967F-E55FD9632119}" srcOrd="0" destOrd="0" presId="urn:microsoft.com/office/officeart/2008/layout/HexagonCluster"/>
    <dgm:cxn modelId="{21A9FF55-3E37-44FB-AEC4-4123E2D17957}" type="presParOf" srcId="{EBF89A88-FEE8-4ABB-A58B-A46298F0258E}" destId="{5746845E-420E-4DD3-956A-6E5F123E14D4}" srcOrd="20" destOrd="0" presId="urn:microsoft.com/office/officeart/2008/layout/HexagonCluster"/>
    <dgm:cxn modelId="{5A5B94C4-07D3-42BD-BDA2-91B4A7749401}" type="presParOf" srcId="{5746845E-420E-4DD3-956A-6E5F123E14D4}" destId="{AC7000EA-8E70-4493-9EBD-67CD69DE981C}" srcOrd="0" destOrd="0" presId="urn:microsoft.com/office/officeart/2008/layout/HexagonCluster"/>
    <dgm:cxn modelId="{06C42965-949C-47E4-A1FE-95844024F880}" type="presParOf" srcId="{EBF89A88-FEE8-4ABB-A58B-A46298F0258E}" destId="{B9F2D570-85FD-4BEE-AC2F-17E0EB7B75B4}" srcOrd="21" destOrd="0" presId="urn:microsoft.com/office/officeart/2008/layout/HexagonCluster"/>
    <dgm:cxn modelId="{E0E339B4-B7E8-4FB8-B56C-6AA728D8F685}" type="presParOf" srcId="{B9F2D570-85FD-4BEE-AC2F-17E0EB7B75B4}" destId="{67EB3D02-D0A6-40B0-BBD4-BD7A8745AAA6}" srcOrd="0" destOrd="0" presId="urn:microsoft.com/office/officeart/2008/layout/HexagonCluster"/>
    <dgm:cxn modelId="{E0DA30F5-550A-4151-812E-D820E9160EA0}" type="presParOf" srcId="{EBF89A88-FEE8-4ABB-A58B-A46298F0258E}" destId="{A3B7D30B-C523-4C9D-86C1-66DFABD61340}" srcOrd="22" destOrd="0" presId="urn:microsoft.com/office/officeart/2008/layout/HexagonCluster"/>
    <dgm:cxn modelId="{B4B5CBC1-75B4-4202-B4A9-7CD87ABC8469}" type="presParOf" srcId="{A3B7D30B-C523-4C9D-86C1-66DFABD61340}" destId="{50B815F4-DF35-42E3-8A00-0B7C34300DD9}" srcOrd="0" destOrd="0" presId="urn:microsoft.com/office/officeart/2008/layout/HexagonCluster"/>
    <dgm:cxn modelId="{F863A61D-8A04-4259-8A39-11ABF18C3628}" type="presParOf" srcId="{EBF89A88-FEE8-4ABB-A58B-A46298F0258E}" destId="{2280604E-94C0-478B-B7C8-00B7EC4F1C23}" srcOrd="23" destOrd="0" presId="urn:microsoft.com/office/officeart/2008/layout/HexagonCluster"/>
    <dgm:cxn modelId="{E54A14C1-79C3-437F-B45C-148EFEEE6E90}" type="presParOf" srcId="{2280604E-94C0-478B-B7C8-00B7EC4F1C23}" destId="{F1B35CE2-C854-4C33-AB29-485A17F150DB}" srcOrd="0" destOrd="0" presId="urn:microsoft.com/office/officeart/2008/layout/HexagonCluster"/>
    <dgm:cxn modelId="{F5C8D508-FC1B-416B-A36E-4A560E4A9CB3}" type="presParOf" srcId="{EBF89A88-FEE8-4ABB-A58B-A46298F0258E}" destId="{17B770BE-BD2E-493B-AA9C-34D97378EBA3}" srcOrd="24" destOrd="0" presId="urn:microsoft.com/office/officeart/2008/layout/HexagonCluster"/>
    <dgm:cxn modelId="{38D6BEA2-D647-40BC-A0B5-7D95307BD1D9}" type="presParOf" srcId="{17B770BE-BD2E-493B-AA9C-34D97378EBA3}" destId="{DDFD1280-AAB8-4326-98C6-3B1FF17E2488}" srcOrd="0" destOrd="0" presId="urn:microsoft.com/office/officeart/2008/layout/HexagonCluster"/>
    <dgm:cxn modelId="{3E546BC1-80FE-4559-8B51-5CA3B160AA3F}" type="presParOf" srcId="{EBF89A88-FEE8-4ABB-A58B-A46298F0258E}" destId="{80D4CDA3-0875-45B3-8A75-85D87310637D}" srcOrd="25" destOrd="0" presId="urn:microsoft.com/office/officeart/2008/layout/HexagonCluster"/>
    <dgm:cxn modelId="{CB361883-70B6-46CD-9334-4D8C35097C80}" type="presParOf" srcId="{80D4CDA3-0875-45B3-8A75-85D87310637D}" destId="{F9D51746-5850-4AA9-9130-AA8C261101F5}" srcOrd="0" destOrd="0" presId="urn:microsoft.com/office/officeart/2008/layout/HexagonCluster"/>
    <dgm:cxn modelId="{D751F26B-BBF4-4194-9EF9-91780E780C8E}" type="presParOf" srcId="{EBF89A88-FEE8-4ABB-A58B-A46298F0258E}" destId="{7D7A99E6-459A-4FE9-9820-B4C6792E9E0A}" srcOrd="26" destOrd="0" presId="urn:microsoft.com/office/officeart/2008/layout/HexagonCluster"/>
    <dgm:cxn modelId="{8E9873CB-69B6-4EC7-9264-F3A7DF2F8734}" type="presParOf" srcId="{7D7A99E6-459A-4FE9-9820-B4C6792E9E0A}" destId="{93762D1A-8997-45AA-92E8-3FA688C95BCA}" srcOrd="0" destOrd="0" presId="urn:microsoft.com/office/officeart/2008/layout/HexagonCluster"/>
    <dgm:cxn modelId="{973BB58C-FE1A-4518-8007-22C532D838C6}" type="presParOf" srcId="{EBF89A88-FEE8-4ABB-A58B-A46298F0258E}" destId="{11877CA6-6345-4468-A7A2-F3F09CA74436}" srcOrd="27" destOrd="0" presId="urn:microsoft.com/office/officeart/2008/layout/HexagonCluster"/>
    <dgm:cxn modelId="{D11239E5-F3B0-4B3F-8CE2-3899F922958B}" type="presParOf" srcId="{11877CA6-6345-4468-A7A2-F3F09CA74436}" destId="{2934BBF7-618E-408D-8104-90E822ADAF02}" srcOrd="0" destOrd="0" presId="urn:microsoft.com/office/officeart/2008/layout/HexagonCluster"/>
    <dgm:cxn modelId="{2CD2AE78-5910-4960-AA0D-9CC418248760}" type="presParOf" srcId="{EBF89A88-FEE8-4ABB-A58B-A46298F0258E}" destId="{EDFFB8F7-BB75-4B36-9FA3-D4031F9B9EE7}" srcOrd="28" destOrd="0" presId="urn:microsoft.com/office/officeart/2008/layout/HexagonCluster"/>
    <dgm:cxn modelId="{2CB4946D-1FCF-4A10-91ED-6299E85CD002}" type="presParOf" srcId="{EDFFB8F7-BB75-4B36-9FA3-D4031F9B9EE7}" destId="{D61BB71F-3455-4F5A-95C7-8EEE04291C52}" srcOrd="0" destOrd="0" presId="urn:microsoft.com/office/officeart/2008/layout/HexagonCluster"/>
    <dgm:cxn modelId="{99ABBC4D-8ABC-4D1C-913D-6EF4AEB19A4B}" type="presParOf" srcId="{EBF89A88-FEE8-4ABB-A58B-A46298F0258E}" destId="{53C79620-86AC-4C0E-8022-F092083739A7}" srcOrd="29" destOrd="0" presId="urn:microsoft.com/office/officeart/2008/layout/HexagonCluster"/>
    <dgm:cxn modelId="{F72E6E27-2905-4299-9F92-808DBBFA8FA3}" type="presParOf" srcId="{53C79620-86AC-4C0E-8022-F092083739A7}" destId="{3C543B65-60D4-4EA2-AB5D-B02C8DCEEF13}" srcOrd="0" destOrd="0" presId="urn:microsoft.com/office/officeart/2008/layout/HexagonCluster"/>
    <dgm:cxn modelId="{AC5B1A24-F4C5-4519-A8DD-3379249FEC61}" type="presParOf" srcId="{EBF89A88-FEE8-4ABB-A58B-A46298F0258E}" destId="{DEBDDB09-21BA-4495-89FB-C972EB1E4B74}" srcOrd="30" destOrd="0" presId="urn:microsoft.com/office/officeart/2008/layout/HexagonCluster"/>
    <dgm:cxn modelId="{161BCEBD-9950-47E4-AB6D-5E540FF1348C}" type="presParOf" srcId="{DEBDDB09-21BA-4495-89FB-C972EB1E4B74}" destId="{5CADB94F-5D0F-41B3-B171-FFE64DFF60E9}" srcOrd="0" destOrd="0" presId="urn:microsoft.com/office/officeart/2008/layout/HexagonCluster"/>
    <dgm:cxn modelId="{1258D350-D943-4D47-BC4D-B2B13A17AD0F}" type="presParOf" srcId="{EBF89A88-FEE8-4ABB-A58B-A46298F0258E}" destId="{F5A75B0A-8F50-43F1-B88B-3E5BB72B8B9E}" srcOrd="31" destOrd="0" presId="urn:microsoft.com/office/officeart/2008/layout/HexagonCluster"/>
    <dgm:cxn modelId="{F0ADCD66-57CE-4044-BDF5-3927FD8F6ED1}" type="presParOf" srcId="{F5A75B0A-8F50-43F1-B88B-3E5BB72B8B9E}" destId="{E19119C6-99AB-4BCC-822B-21325584809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9C0C5A-BB52-453E-BE25-7DBE7796224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D3A40D-C551-469C-ADB0-03B5DA2E481C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and composting programs are limited</a:t>
          </a:r>
        </a:p>
      </dgm:t>
    </dgm:pt>
    <dgm:pt modelId="{00A29B2F-9627-40A4-B0E7-1E77DE558C74}" type="parTrans" cxnId="{4AD8AC07-F73D-464E-BD72-D4EF7CBEB385}">
      <dgm:prSet/>
      <dgm:spPr/>
      <dgm:t>
        <a:bodyPr/>
        <a:lstStyle/>
        <a:p>
          <a:endParaRPr lang="en-US"/>
        </a:p>
      </dgm:t>
    </dgm:pt>
    <dgm:pt modelId="{49D2E6D7-9AF9-44DF-A1F4-40758B147BA7}" type="sibTrans" cxnId="{4AD8AC07-F73D-464E-BD72-D4EF7CBEB385}">
      <dgm:prSet/>
      <dgm:spPr/>
      <dgm:t>
        <a:bodyPr/>
        <a:lstStyle/>
        <a:p>
          <a:endParaRPr lang="en-US"/>
        </a:p>
      </dgm:t>
    </dgm:pt>
    <dgm:pt modelId="{2B0F1F5A-F039-43A7-B934-0E1525DEB71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Majority of the waste is sent to landfills</a:t>
          </a:r>
        </a:p>
      </dgm:t>
    </dgm:pt>
    <dgm:pt modelId="{C7D0013F-E639-4ECF-B8FF-12176A211938}" type="parTrans" cxnId="{9CE9E5F5-D779-43EB-9EE5-45A4F1534146}">
      <dgm:prSet/>
      <dgm:spPr/>
      <dgm:t>
        <a:bodyPr/>
        <a:lstStyle/>
        <a:p>
          <a:endParaRPr lang="en-US"/>
        </a:p>
      </dgm:t>
    </dgm:pt>
    <dgm:pt modelId="{3FBFEEE5-943B-49FA-8B99-3B9D608AEA9E}" type="sibTrans" cxnId="{9CE9E5F5-D779-43EB-9EE5-45A4F1534146}">
      <dgm:prSet/>
      <dgm:spPr/>
      <dgm:t>
        <a:bodyPr/>
        <a:lstStyle/>
        <a:p>
          <a:endParaRPr lang="en-US"/>
        </a:p>
      </dgm:t>
    </dgm:pt>
    <dgm:pt modelId="{7295C14F-8994-49B1-86D2-3BD910B58BC5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Landfills are not properly managed </a:t>
          </a:r>
        </a:p>
      </dgm:t>
    </dgm:pt>
    <dgm:pt modelId="{ADDEE717-F27E-4D84-A2B6-A60D35A85281}" type="parTrans" cxnId="{EFBC4C0C-541F-45E2-BFA7-3CF9A0051BA9}">
      <dgm:prSet/>
      <dgm:spPr/>
      <dgm:t>
        <a:bodyPr/>
        <a:lstStyle/>
        <a:p>
          <a:endParaRPr lang="en-US"/>
        </a:p>
      </dgm:t>
    </dgm:pt>
    <dgm:pt modelId="{1F0836DD-50A0-488F-8E67-87DDB9BF7A86}" type="sibTrans" cxnId="{EFBC4C0C-541F-45E2-BFA7-3CF9A0051BA9}">
      <dgm:prSet/>
      <dgm:spPr/>
      <dgm:t>
        <a:bodyPr/>
        <a:lstStyle/>
        <a:p>
          <a:endParaRPr lang="en-US"/>
        </a:p>
      </dgm:t>
    </dgm:pt>
    <dgm:pt modelId="{EF93FA0F-67A0-4CB6-B9C6-E83397166A40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This can lead to environmental pollution and public health concerns</a:t>
          </a:r>
        </a:p>
      </dgm:t>
    </dgm:pt>
    <dgm:pt modelId="{E7269EEA-5EF3-4D8F-98C5-5FA08969E197}" type="parTrans" cxnId="{B238685B-24A9-4943-9068-D24E7226FD3C}">
      <dgm:prSet/>
      <dgm:spPr/>
      <dgm:t>
        <a:bodyPr/>
        <a:lstStyle/>
        <a:p>
          <a:endParaRPr lang="en-US"/>
        </a:p>
      </dgm:t>
    </dgm:pt>
    <dgm:pt modelId="{9CA05101-5F77-46C7-861A-978A7DDA4B92}" type="sibTrans" cxnId="{B238685B-24A9-4943-9068-D24E7226FD3C}">
      <dgm:prSet/>
      <dgm:spPr/>
      <dgm:t>
        <a:bodyPr/>
        <a:lstStyle/>
        <a:p>
          <a:endParaRPr lang="en-US"/>
        </a:p>
      </dgm:t>
    </dgm:pt>
    <dgm:pt modelId="{596FDD44-B329-48FB-9A9D-757C63F97F0F}" type="pres">
      <dgm:prSet presAssocID="{B89C0C5A-BB52-453E-BE25-7DBE77962247}" presName="Name0" presStyleCnt="0">
        <dgm:presLayoutVars>
          <dgm:dir/>
          <dgm:resizeHandles val="exact"/>
        </dgm:presLayoutVars>
      </dgm:prSet>
      <dgm:spPr/>
    </dgm:pt>
    <dgm:pt modelId="{F0009BB2-40C2-4B31-8D26-C8E20D5E830E}" type="pres">
      <dgm:prSet presAssocID="{42D3A40D-C551-469C-ADB0-03B5DA2E481C}" presName="node" presStyleLbl="node1" presStyleIdx="0" presStyleCnt="4">
        <dgm:presLayoutVars>
          <dgm:bulletEnabled val="1"/>
        </dgm:presLayoutVars>
      </dgm:prSet>
      <dgm:spPr/>
    </dgm:pt>
    <dgm:pt modelId="{24D7857E-2F2F-4AE7-B861-163D8A12EFFC}" type="pres">
      <dgm:prSet presAssocID="{49D2E6D7-9AF9-44DF-A1F4-40758B147BA7}" presName="sibTrans" presStyleCnt="0"/>
      <dgm:spPr/>
    </dgm:pt>
    <dgm:pt modelId="{836D9AD3-19AE-4129-A78E-C7C173934D03}" type="pres">
      <dgm:prSet presAssocID="{2B0F1F5A-F039-43A7-B934-0E1525DEB711}" presName="node" presStyleLbl="node1" presStyleIdx="1" presStyleCnt="4">
        <dgm:presLayoutVars>
          <dgm:bulletEnabled val="1"/>
        </dgm:presLayoutVars>
      </dgm:prSet>
      <dgm:spPr/>
    </dgm:pt>
    <dgm:pt modelId="{022FBB18-AD23-4BF6-825F-48325D5127EE}" type="pres">
      <dgm:prSet presAssocID="{3FBFEEE5-943B-49FA-8B99-3B9D608AEA9E}" presName="sibTrans" presStyleCnt="0"/>
      <dgm:spPr/>
    </dgm:pt>
    <dgm:pt modelId="{63C9995B-5E2F-48F8-BA05-CC8D853027C2}" type="pres">
      <dgm:prSet presAssocID="{7295C14F-8994-49B1-86D2-3BD910B58BC5}" presName="node" presStyleLbl="node1" presStyleIdx="2" presStyleCnt="4">
        <dgm:presLayoutVars>
          <dgm:bulletEnabled val="1"/>
        </dgm:presLayoutVars>
      </dgm:prSet>
      <dgm:spPr/>
    </dgm:pt>
    <dgm:pt modelId="{FF6E65ED-E3D9-40BF-97BD-6B68D499A926}" type="pres">
      <dgm:prSet presAssocID="{1F0836DD-50A0-488F-8E67-87DDB9BF7A86}" presName="sibTrans" presStyleCnt="0"/>
      <dgm:spPr/>
    </dgm:pt>
    <dgm:pt modelId="{8C2B14B4-2A1C-4CEE-933A-E5426E77B157}" type="pres">
      <dgm:prSet presAssocID="{EF93FA0F-67A0-4CB6-B9C6-E83397166A40}" presName="node" presStyleLbl="node1" presStyleIdx="3" presStyleCnt="4">
        <dgm:presLayoutVars>
          <dgm:bulletEnabled val="1"/>
        </dgm:presLayoutVars>
      </dgm:prSet>
      <dgm:spPr/>
    </dgm:pt>
  </dgm:ptLst>
  <dgm:cxnLst>
    <dgm:cxn modelId="{4AD8AC07-F73D-464E-BD72-D4EF7CBEB385}" srcId="{B89C0C5A-BB52-453E-BE25-7DBE77962247}" destId="{42D3A40D-C551-469C-ADB0-03B5DA2E481C}" srcOrd="0" destOrd="0" parTransId="{00A29B2F-9627-40A4-B0E7-1E77DE558C74}" sibTransId="{49D2E6D7-9AF9-44DF-A1F4-40758B147BA7}"/>
    <dgm:cxn modelId="{EFBC4C0C-541F-45E2-BFA7-3CF9A0051BA9}" srcId="{B89C0C5A-BB52-453E-BE25-7DBE77962247}" destId="{7295C14F-8994-49B1-86D2-3BD910B58BC5}" srcOrd="2" destOrd="0" parTransId="{ADDEE717-F27E-4D84-A2B6-A60D35A85281}" sibTransId="{1F0836DD-50A0-488F-8E67-87DDB9BF7A86}"/>
    <dgm:cxn modelId="{B238685B-24A9-4943-9068-D24E7226FD3C}" srcId="{B89C0C5A-BB52-453E-BE25-7DBE77962247}" destId="{EF93FA0F-67A0-4CB6-B9C6-E83397166A40}" srcOrd="3" destOrd="0" parTransId="{E7269EEA-5EF3-4D8F-98C5-5FA08969E197}" sibTransId="{9CA05101-5F77-46C7-861A-978A7DDA4B92}"/>
    <dgm:cxn modelId="{6582C051-41F7-438B-A2E5-43A02B0FBE04}" type="presOf" srcId="{B89C0C5A-BB52-453E-BE25-7DBE77962247}" destId="{596FDD44-B329-48FB-9A9D-757C63F97F0F}" srcOrd="0" destOrd="0" presId="urn:microsoft.com/office/officeart/2005/8/layout/hList6"/>
    <dgm:cxn modelId="{FBA58757-4731-4FBC-A18E-2F8AFBFF8670}" type="presOf" srcId="{2B0F1F5A-F039-43A7-B934-0E1525DEB711}" destId="{836D9AD3-19AE-4129-A78E-C7C173934D03}" srcOrd="0" destOrd="0" presId="urn:microsoft.com/office/officeart/2005/8/layout/hList6"/>
    <dgm:cxn modelId="{9A995E8F-5C99-45DF-89A5-7C4D05ACC82C}" type="presOf" srcId="{EF93FA0F-67A0-4CB6-B9C6-E83397166A40}" destId="{8C2B14B4-2A1C-4CEE-933A-E5426E77B157}" srcOrd="0" destOrd="0" presId="urn:microsoft.com/office/officeart/2005/8/layout/hList6"/>
    <dgm:cxn modelId="{70FCFA9E-4307-4642-86A0-DF1986990B45}" type="presOf" srcId="{7295C14F-8994-49B1-86D2-3BD910B58BC5}" destId="{63C9995B-5E2F-48F8-BA05-CC8D853027C2}" srcOrd="0" destOrd="0" presId="urn:microsoft.com/office/officeart/2005/8/layout/hList6"/>
    <dgm:cxn modelId="{8106D0EB-2091-487E-B1AD-B5E3D71342E4}" type="presOf" srcId="{42D3A40D-C551-469C-ADB0-03B5DA2E481C}" destId="{F0009BB2-40C2-4B31-8D26-C8E20D5E830E}" srcOrd="0" destOrd="0" presId="urn:microsoft.com/office/officeart/2005/8/layout/hList6"/>
    <dgm:cxn modelId="{9CE9E5F5-D779-43EB-9EE5-45A4F1534146}" srcId="{B89C0C5A-BB52-453E-BE25-7DBE77962247}" destId="{2B0F1F5A-F039-43A7-B934-0E1525DEB711}" srcOrd="1" destOrd="0" parTransId="{C7D0013F-E639-4ECF-B8FF-12176A211938}" sibTransId="{3FBFEEE5-943B-49FA-8B99-3B9D608AEA9E}"/>
    <dgm:cxn modelId="{5EA3C1A4-84FF-4572-AF59-EFC5D8778744}" type="presParOf" srcId="{596FDD44-B329-48FB-9A9D-757C63F97F0F}" destId="{F0009BB2-40C2-4B31-8D26-C8E20D5E830E}" srcOrd="0" destOrd="0" presId="urn:microsoft.com/office/officeart/2005/8/layout/hList6"/>
    <dgm:cxn modelId="{DFCDACB8-A0B1-490B-AEEF-0EFFDBCB0A9A}" type="presParOf" srcId="{596FDD44-B329-48FB-9A9D-757C63F97F0F}" destId="{24D7857E-2F2F-4AE7-B861-163D8A12EFFC}" srcOrd="1" destOrd="0" presId="urn:microsoft.com/office/officeart/2005/8/layout/hList6"/>
    <dgm:cxn modelId="{262E3039-AD1E-4C46-95CD-3E5CC8242849}" type="presParOf" srcId="{596FDD44-B329-48FB-9A9D-757C63F97F0F}" destId="{836D9AD3-19AE-4129-A78E-C7C173934D03}" srcOrd="2" destOrd="0" presId="urn:microsoft.com/office/officeart/2005/8/layout/hList6"/>
    <dgm:cxn modelId="{DCADF71F-0A22-4016-99E5-89F2BE24C3C0}" type="presParOf" srcId="{596FDD44-B329-48FB-9A9D-757C63F97F0F}" destId="{022FBB18-AD23-4BF6-825F-48325D5127EE}" srcOrd="3" destOrd="0" presId="urn:microsoft.com/office/officeart/2005/8/layout/hList6"/>
    <dgm:cxn modelId="{D3808E8B-2CF5-4BE3-9EFA-6B9713E87BD7}" type="presParOf" srcId="{596FDD44-B329-48FB-9A9D-757C63F97F0F}" destId="{63C9995B-5E2F-48F8-BA05-CC8D853027C2}" srcOrd="4" destOrd="0" presId="urn:microsoft.com/office/officeart/2005/8/layout/hList6"/>
    <dgm:cxn modelId="{D002DB98-5EE4-4438-B7D7-889F78987A04}" type="presParOf" srcId="{596FDD44-B329-48FB-9A9D-757C63F97F0F}" destId="{FF6E65ED-E3D9-40BF-97BD-6B68D499A926}" srcOrd="5" destOrd="0" presId="urn:microsoft.com/office/officeart/2005/8/layout/hList6"/>
    <dgm:cxn modelId="{4A5408FA-8383-4E57-85FB-EEE0E410C53C}" type="presParOf" srcId="{596FDD44-B329-48FB-9A9D-757C63F97F0F}" destId="{8C2B14B4-2A1C-4CEE-933A-E5426E77B157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A8E701-039C-4981-A3AE-033D4E20F99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3755AD-404F-4EA2-8E49-F40D4634CC05}">
      <dgm:prSet phldrT="[Text]" custT="1"/>
      <dgm:spPr/>
      <dgm:t>
        <a:bodyPr/>
        <a:lstStyle/>
        <a:p>
          <a:pPr algn="ctr"/>
          <a:r>
            <a:rPr lang="en-US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Sustainable Solid Waste Management strategies for an institution can include:</a:t>
          </a:r>
        </a:p>
      </dgm:t>
    </dgm:pt>
    <dgm:pt modelId="{F8D09808-C6D3-4349-8D4A-DE10C55372BB}" type="parTrans" cxnId="{DB6D45D7-E908-4F65-AE3E-34C94BAAF595}">
      <dgm:prSet/>
      <dgm:spPr/>
      <dgm:t>
        <a:bodyPr/>
        <a:lstStyle/>
        <a:p>
          <a:endParaRPr lang="en-US"/>
        </a:p>
      </dgm:t>
    </dgm:pt>
    <dgm:pt modelId="{DA312F86-633D-4278-BABC-7543C3237FF6}" type="sibTrans" cxnId="{DB6D45D7-E908-4F65-AE3E-34C94BAAF595}">
      <dgm:prSet/>
      <dgm:spPr/>
      <dgm:t>
        <a:bodyPr/>
        <a:lstStyle/>
        <a:p>
          <a:endParaRPr lang="en-US"/>
        </a:p>
      </dgm:t>
    </dgm:pt>
    <dgm:pt modelId="{CB87FA3A-9D72-49C7-BA28-BADA07D65089}">
      <dgm:prSet phldrT="[Text]" custT="1"/>
      <dgm:spPr/>
      <dgm:t>
        <a:bodyPr/>
        <a:lstStyle/>
        <a:p>
          <a:r>
            <a:rPr lang="en-US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and composting programs</a:t>
          </a:r>
        </a:p>
      </dgm:t>
    </dgm:pt>
    <dgm:pt modelId="{96F89A62-576D-4D76-9AAE-EB4262E299DB}" type="parTrans" cxnId="{71D19D15-9526-4972-8B39-271C4D088386}">
      <dgm:prSet/>
      <dgm:spPr/>
      <dgm:t>
        <a:bodyPr/>
        <a:lstStyle/>
        <a:p>
          <a:endParaRPr lang="en-US"/>
        </a:p>
      </dgm:t>
    </dgm:pt>
    <dgm:pt modelId="{2C424751-D0E9-4EEC-9090-956527390DE6}" type="sibTrans" cxnId="{71D19D15-9526-4972-8B39-271C4D088386}">
      <dgm:prSet/>
      <dgm:spPr/>
      <dgm:t>
        <a:bodyPr/>
        <a:lstStyle/>
        <a:p>
          <a:endParaRPr lang="en-US"/>
        </a:p>
      </dgm:t>
    </dgm:pt>
    <dgm:pt modelId="{60BBE789-1CCD-4CE5-BFE0-AE9A8D7BEFFB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Collection and transportation</a:t>
          </a:r>
        </a:p>
      </dgm:t>
    </dgm:pt>
    <dgm:pt modelId="{E413B052-3511-4297-942A-9FD65396F36F}" type="parTrans" cxnId="{0845EC15-190E-40A6-8C90-1CA87FDDEC1E}">
      <dgm:prSet/>
      <dgm:spPr/>
      <dgm:t>
        <a:bodyPr/>
        <a:lstStyle/>
        <a:p>
          <a:endParaRPr lang="en-US"/>
        </a:p>
      </dgm:t>
    </dgm:pt>
    <dgm:pt modelId="{3E7AE72F-8775-462C-BFBF-6F00EBEA7413}" type="sibTrans" cxnId="{0845EC15-190E-40A6-8C90-1CA87FDDEC1E}">
      <dgm:prSet/>
      <dgm:spPr/>
      <dgm:t>
        <a:bodyPr/>
        <a:lstStyle/>
        <a:p>
          <a:endParaRPr lang="en-US"/>
        </a:p>
      </dgm:t>
    </dgm:pt>
    <dgm:pt modelId="{056B163E-37CF-453D-BA7F-CBCD071A9DE2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Waste reduction</a:t>
          </a:r>
        </a:p>
      </dgm:t>
    </dgm:pt>
    <dgm:pt modelId="{6E51840A-652F-41FC-8FE3-74D73C14E79D}" type="parTrans" cxnId="{27EC15F2-1AE0-4F7C-9C19-F00C393E7672}">
      <dgm:prSet/>
      <dgm:spPr/>
      <dgm:t>
        <a:bodyPr/>
        <a:lstStyle/>
        <a:p>
          <a:endParaRPr lang="en-US"/>
        </a:p>
      </dgm:t>
    </dgm:pt>
    <dgm:pt modelId="{B9A2DB1F-415D-4098-A9DD-2CA7545295D2}" type="sibTrans" cxnId="{27EC15F2-1AE0-4F7C-9C19-F00C393E7672}">
      <dgm:prSet/>
      <dgm:spPr/>
      <dgm:t>
        <a:bodyPr/>
        <a:lstStyle/>
        <a:p>
          <a:endParaRPr lang="en-US"/>
        </a:p>
      </dgm:t>
    </dgm:pt>
    <dgm:pt modelId="{D8D5D0D9-CEFD-4081-9B5A-98CE2BC02E5D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Research and innovation</a:t>
          </a:r>
        </a:p>
      </dgm:t>
    </dgm:pt>
    <dgm:pt modelId="{20A15FA7-A4B7-4343-90FD-46A35330A606}" type="parTrans" cxnId="{D992037E-6D92-4529-92A7-11C5F53482C6}">
      <dgm:prSet/>
      <dgm:spPr/>
      <dgm:t>
        <a:bodyPr/>
        <a:lstStyle/>
        <a:p>
          <a:endParaRPr lang="en-US"/>
        </a:p>
      </dgm:t>
    </dgm:pt>
    <dgm:pt modelId="{670A26E0-B17C-4B5E-886F-ECC540CB9802}" type="sibTrans" cxnId="{D992037E-6D92-4529-92A7-11C5F53482C6}">
      <dgm:prSet/>
      <dgm:spPr/>
      <dgm:t>
        <a:bodyPr/>
        <a:lstStyle/>
        <a:p>
          <a:endParaRPr lang="en-US"/>
        </a:p>
      </dgm:t>
    </dgm:pt>
    <dgm:pt modelId="{52F444DA-7B89-401D-9A7F-0D7EC6330CA8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Education and outreach</a:t>
          </a:r>
        </a:p>
      </dgm:t>
    </dgm:pt>
    <dgm:pt modelId="{7AD1A7CB-140C-403D-A948-32F3B024A9D5}" type="parTrans" cxnId="{67BA90A0-2F8F-4F0E-B73E-920F6DA864A2}">
      <dgm:prSet/>
      <dgm:spPr/>
      <dgm:t>
        <a:bodyPr/>
        <a:lstStyle/>
        <a:p>
          <a:endParaRPr lang="en-US"/>
        </a:p>
      </dgm:t>
    </dgm:pt>
    <dgm:pt modelId="{3BEF346A-80FB-41CA-B2A4-9362A96134A5}" type="sibTrans" cxnId="{67BA90A0-2F8F-4F0E-B73E-920F6DA864A2}">
      <dgm:prSet/>
      <dgm:spPr/>
      <dgm:t>
        <a:bodyPr/>
        <a:lstStyle/>
        <a:p>
          <a:endParaRPr lang="en-US"/>
        </a:p>
      </dgm:t>
    </dgm:pt>
    <dgm:pt modelId="{EAD82BDB-805D-4847-926E-CB6E84C6F998}" type="pres">
      <dgm:prSet presAssocID="{01A8E701-039C-4981-A3AE-033D4E20F997}" presName="composite" presStyleCnt="0">
        <dgm:presLayoutVars>
          <dgm:chMax val="1"/>
          <dgm:dir/>
          <dgm:resizeHandles val="exact"/>
        </dgm:presLayoutVars>
      </dgm:prSet>
      <dgm:spPr/>
    </dgm:pt>
    <dgm:pt modelId="{04F41171-53F9-462F-B6D1-6F972F22B046}" type="pres">
      <dgm:prSet presAssocID="{8E3755AD-404F-4EA2-8E49-F40D4634CC05}" presName="roof" presStyleLbl="dkBgShp" presStyleIdx="0" presStyleCnt="2"/>
      <dgm:spPr/>
    </dgm:pt>
    <dgm:pt modelId="{96B6BBDA-4E6E-4FE1-A8E0-BED11CDCA617}" type="pres">
      <dgm:prSet presAssocID="{8E3755AD-404F-4EA2-8E49-F40D4634CC05}" presName="pillars" presStyleCnt="0"/>
      <dgm:spPr/>
    </dgm:pt>
    <dgm:pt modelId="{5E0E6331-CB59-477A-806A-B73B1DB83E88}" type="pres">
      <dgm:prSet presAssocID="{8E3755AD-404F-4EA2-8E49-F40D4634CC05}" presName="pillar1" presStyleLbl="node1" presStyleIdx="0" presStyleCnt="5">
        <dgm:presLayoutVars>
          <dgm:bulletEnabled val="1"/>
        </dgm:presLayoutVars>
      </dgm:prSet>
      <dgm:spPr/>
    </dgm:pt>
    <dgm:pt modelId="{80C2498E-F52D-478C-9D6D-588A6CABD92A}" type="pres">
      <dgm:prSet presAssocID="{60BBE789-1CCD-4CE5-BFE0-AE9A8D7BEFFB}" presName="pillarX" presStyleLbl="node1" presStyleIdx="1" presStyleCnt="5">
        <dgm:presLayoutVars>
          <dgm:bulletEnabled val="1"/>
        </dgm:presLayoutVars>
      </dgm:prSet>
      <dgm:spPr/>
    </dgm:pt>
    <dgm:pt modelId="{73151430-C0B2-406E-B9CA-C05304B11DD3}" type="pres">
      <dgm:prSet presAssocID="{056B163E-37CF-453D-BA7F-CBCD071A9DE2}" presName="pillarX" presStyleLbl="node1" presStyleIdx="2" presStyleCnt="5">
        <dgm:presLayoutVars>
          <dgm:bulletEnabled val="1"/>
        </dgm:presLayoutVars>
      </dgm:prSet>
      <dgm:spPr/>
    </dgm:pt>
    <dgm:pt modelId="{E7A7101D-83E4-4444-9D33-4F203C745EC0}" type="pres">
      <dgm:prSet presAssocID="{52F444DA-7B89-401D-9A7F-0D7EC6330CA8}" presName="pillarX" presStyleLbl="node1" presStyleIdx="3" presStyleCnt="5">
        <dgm:presLayoutVars>
          <dgm:bulletEnabled val="1"/>
        </dgm:presLayoutVars>
      </dgm:prSet>
      <dgm:spPr/>
    </dgm:pt>
    <dgm:pt modelId="{3EAFC444-7F88-4FD4-9114-226AA62A4AED}" type="pres">
      <dgm:prSet presAssocID="{D8D5D0D9-CEFD-4081-9B5A-98CE2BC02E5D}" presName="pillarX" presStyleLbl="node1" presStyleIdx="4" presStyleCnt="5">
        <dgm:presLayoutVars>
          <dgm:bulletEnabled val="1"/>
        </dgm:presLayoutVars>
      </dgm:prSet>
      <dgm:spPr/>
    </dgm:pt>
    <dgm:pt modelId="{DF4755D0-0DF2-4CFF-B5C0-5C6698EFB9C5}" type="pres">
      <dgm:prSet presAssocID="{8E3755AD-404F-4EA2-8E49-F40D4634CC05}" presName="base" presStyleLbl="dkBgShp" presStyleIdx="1" presStyleCnt="2"/>
      <dgm:spPr/>
    </dgm:pt>
  </dgm:ptLst>
  <dgm:cxnLst>
    <dgm:cxn modelId="{03CDE70E-8515-4B4A-81DA-7BF2751540A7}" type="presOf" srcId="{01A8E701-039C-4981-A3AE-033D4E20F997}" destId="{EAD82BDB-805D-4847-926E-CB6E84C6F998}" srcOrd="0" destOrd="0" presId="urn:microsoft.com/office/officeart/2005/8/layout/hList3"/>
    <dgm:cxn modelId="{A2C89313-0CCA-4B87-8E26-238A19003D84}" type="presOf" srcId="{52F444DA-7B89-401D-9A7F-0D7EC6330CA8}" destId="{E7A7101D-83E4-4444-9D33-4F203C745EC0}" srcOrd="0" destOrd="0" presId="urn:microsoft.com/office/officeart/2005/8/layout/hList3"/>
    <dgm:cxn modelId="{71D19D15-9526-4972-8B39-271C4D088386}" srcId="{8E3755AD-404F-4EA2-8E49-F40D4634CC05}" destId="{CB87FA3A-9D72-49C7-BA28-BADA07D65089}" srcOrd="0" destOrd="0" parTransId="{96F89A62-576D-4D76-9AAE-EB4262E299DB}" sibTransId="{2C424751-D0E9-4EEC-9090-956527390DE6}"/>
    <dgm:cxn modelId="{0845EC15-190E-40A6-8C90-1CA87FDDEC1E}" srcId="{8E3755AD-404F-4EA2-8E49-F40D4634CC05}" destId="{60BBE789-1CCD-4CE5-BFE0-AE9A8D7BEFFB}" srcOrd="1" destOrd="0" parTransId="{E413B052-3511-4297-942A-9FD65396F36F}" sibTransId="{3E7AE72F-8775-462C-BFBF-6F00EBEA7413}"/>
    <dgm:cxn modelId="{BE781139-598D-4882-8ACD-0D91C74A0186}" type="presOf" srcId="{056B163E-37CF-453D-BA7F-CBCD071A9DE2}" destId="{73151430-C0B2-406E-B9CA-C05304B11DD3}" srcOrd="0" destOrd="0" presId="urn:microsoft.com/office/officeart/2005/8/layout/hList3"/>
    <dgm:cxn modelId="{D992037E-6D92-4529-92A7-11C5F53482C6}" srcId="{8E3755AD-404F-4EA2-8E49-F40D4634CC05}" destId="{D8D5D0D9-CEFD-4081-9B5A-98CE2BC02E5D}" srcOrd="4" destOrd="0" parTransId="{20A15FA7-A4B7-4343-90FD-46A35330A606}" sibTransId="{670A26E0-B17C-4B5E-886F-ECC540CB9802}"/>
    <dgm:cxn modelId="{67BA90A0-2F8F-4F0E-B73E-920F6DA864A2}" srcId="{8E3755AD-404F-4EA2-8E49-F40D4634CC05}" destId="{52F444DA-7B89-401D-9A7F-0D7EC6330CA8}" srcOrd="3" destOrd="0" parTransId="{7AD1A7CB-140C-403D-A948-32F3B024A9D5}" sibTransId="{3BEF346A-80FB-41CA-B2A4-9362A96134A5}"/>
    <dgm:cxn modelId="{99EE9EC7-65BF-4D3D-AE7B-2CA22F1449F9}" type="presOf" srcId="{8E3755AD-404F-4EA2-8E49-F40D4634CC05}" destId="{04F41171-53F9-462F-B6D1-6F972F22B046}" srcOrd="0" destOrd="0" presId="urn:microsoft.com/office/officeart/2005/8/layout/hList3"/>
    <dgm:cxn modelId="{DB6D45D7-E908-4F65-AE3E-34C94BAAF595}" srcId="{01A8E701-039C-4981-A3AE-033D4E20F997}" destId="{8E3755AD-404F-4EA2-8E49-F40D4634CC05}" srcOrd="0" destOrd="0" parTransId="{F8D09808-C6D3-4349-8D4A-DE10C55372BB}" sibTransId="{DA312F86-633D-4278-BABC-7543C3237FF6}"/>
    <dgm:cxn modelId="{7066DCDE-E391-41E4-919D-9479573C4F59}" type="presOf" srcId="{60BBE789-1CCD-4CE5-BFE0-AE9A8D7BEFFB}" destId="{80C2498E-F52D-478C-9D6D-588A6CABD92A}" srcOrd="0" destOrd="0" presId="urn:microsoft.com/office/officeart/2005/8/layout/hList3"/>
    <dgm:cxn modelId="{6BEBB3E8-E0CF-4E60-9B05-2FA7FAFCAD45}" type="presOf" srcId="{CB87FA3A-9D72-49C7-BA28-BADA07D65089}" destId="{5E0E6331-CB59-477A-806A-B73B1DB83E88}" srcOrd="0" destOrd="0" presId="urn:microsoft.com/office/officeart/2005/8/layout/hList3"/>
    <dgm:cxn modelId="{27EC15F2-1AE0-4F7C-9C19-F00C393E7672}" srcId="{8E3755AD-404F-4EA2-8E49-F40D4634CC05}" destId="{056B163E-37CF-453D-BA7F-CBCD071A9DE2}" srcOrd="2" destOrd="0" parTransId="{6E51840A-652F-41FC-8FE3-74D73C14E79D}" sibTransId="{B9A2DB1F-415D-4098-A9DD-2CA7545295D2}"/>
    <dgm:cxn modelId="{AECDA8FB-E512-4168-AA8C-1C168E5115E8}" type="presOf" srcId="{D8D5D0D9-CEFD-4081-9B5A-98CE2BC02E5D}" destId="{3EAFC444-7F88-4FD4-9114-226AA62A4AED}" srcOrd="0" destOrd="0" presId="urn:microsoft.com/office/officeart/2005/8/layout/hList3"/>
    <dgm:cxn modelId="{FFAA25C8-CDB3-45C3-A931-BC5A84D74DDB}" type="presParOf" srcId="{EAD82BDB-805D-4847-926E-CB6E84C6F998}" destId="{04F41171-53F9-462F-B6D1-6F972F22B046}" srcOrd="0" destOrd="0" presId="urn:microsoft.com/office/officeart/2005/8/layout/hList3"/>
    <dgm:cxn modelId="{5A06FC75-D93E-4BC1-BA6B-2432FD53C4D6}" type="presParOf" srcId="{EAD82BDB-805D-4847-926E-CB6E84C6F998}" destId="{96B6BBDA-4E6E-4FE1-A8E0-BED11CDCA617}" srcOrd="1" destOrd="0" presId="urn:microsoft.com/office/officeart/2005/8/layout/hList3"/>
    <dgm:cxn modelId="{7DD81A8F-ED95-4438-948E-79EBACF51E3B}" type="presParOf" srcId="{96B6BBDA-4E6E-4FE1-A8E0-BED11CDCA617}" destId="{5E0E6331-CB59-477A-806A-B73B1DB83E88}" srcOrd="0" destOrd="0" presId="urn:microsoft.com/office/officeart/2005/8/layout/hList3"/>
    <dgm:cxn modelId="{B55BCE15-2875-4894-B05B-17F0DAF17988}" type="presParOf" srcId="{96B6BBDA-4E6E-4FE1-A8E0-BED11CDCA617}" destId="{80C2498E-F52D-478C-9D6D-588A6CABD92A}" srcOrd="1" destOrd="0" presId="urn:microsoft.com/office/officeart/2005/8/layout/hList3"/>
    <dgm:cxn modelId="{18F30D12-413E-4CA2-B3B3-D1D868BEDF66}" type="presParOf" srcId="{96B6BBDA-4E6E-4FE1-A8E0-BED11CDCA617}" destId="{73151430-C0B2-406E-B9CA-C05304B11DD3}" srcOrd="2" destOrd="0" presId="urn:microsoft.com/office/officeart/2005/8/layout/hList3"/>
    <dgm:cxn modelId="{ACA3DEFF-1CBF-479C-B142-872DA624C840}" type="presParOf" srcId="{96B6BBDA-4E6E-4FE1-A8E0-BED11CDCA617}" destId="{E7A7101D-83E4-4444-9D33-4F203C745EC0}" srcOrd="3" destOrd="0" presId="urn:microsoft.com/office/officeart/2005/8/layout/hList3"/>
    <dgm:cxn modelId="{6B7D3A98-044F-4DFB-AF8C-78979B6F2445}" type="presParOf" srcId="{96B6BBDA-4E6E-4FE1-A8E0-BED11CDCA617}" destId="{3EAFC444-7F88-4FD4-9114-226AA62A4AED}" srcOrd="4" destOrd="0" presId="urn:microsoft.com/office/officeart/2005/8/layout/hList3"/>
    <dgm:cxn modelId="{429CABFC-472D-4B59-B4B1-03F37B3145BF}" type="presParOf" srcId="{EAD82BDB-805D-4847-926E-CB6E84C6F998}" destId="{DF4755D0-0DF2-4CFF-B5C0-5C6698EFB9C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6F9B19-EA75-4436-AEA1-7AC080C050C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0F43003-5652-4D73-8684-6B46AF1102EA}">
      <dgm:prSet phldrT="[نص]"/>
      <dgm:spPr/>
      <dgm:t>
        <a:bodyPr/>
        <a:lstStyle/>
        <a:p>
          <a:pPr rtl="1"/>
          <a:r>
            <a:rPr lang="en-GB" b="1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ar-SA" b="1" dirty="0">
            <a:solidFill>
              <a:schemeClr val="tx2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ECD301-9502-487B-B1B4-E76E21F4420E}" type="parTrans" cxnId="{72109BE3-6E25-40BE-AEDD-8442A13AFBE2}">
      <dgm:prSet/>
      <dgm:spPr/>
      <dgm:t>
        <a:bodyPr/>
        <a:lstStyle/>
        <a:p>
          <a:pPr rtl="1"/>
          <a:endParaRPr lang="ar-SA"/>
        </a:p>
      </dgm:t>
    </dgm:pt>
    <dgm:pt modelId="{F16C0522-EBF1-47D5-B5EE-674E88B3F3AE}" type="sibTrans" cxnId="{72109BE3-6E25-40BE-AEDD-8442A13AFBE2}">
      <dgm:prSet/>
      <dgm:spPr/>
      <dgm:t>
        <a:bodyPr/>
        <a:lstStyle/>
        <a:p>
          <a:pPr rtl="1"/>
          <a:endParaRPr lang="ar-SA"/>
        </a:p>
      </dgm:t>
    </dgm:pt>
    <dgm:pt modelId="{8E7C4E37-DF41-4C27-AF10-952FFBA86941}">
      <dgm:prSet phldrT="[نص]" custT="1"/>
      <dgm:spPr/>
      <dgm:t>
        <a:bodyPr/>
        <a:lstStyle/>
        <a:p>
          <a:pPr rtl="1"/>
          <a:r>
            <a: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 Collection</a:t>
          </a:r>
          <a:endParaRPr lang="ar-SA" sz="24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4F8543-ED73-487D-AA1A-D5729FBBCF6C}" type="parTrans" cxnId="{ADC026A8-6323-452F-ACBF-A408A501D9D2}">
      <dgm:prSet/>
      <dgm:spPr/>
      <dgm:t>
        <a:bodyPr/>
        <a:lstStyle/>
        <a:p>
          <a:pPr rtl="1"/>
          <a:endParaRPr lang="ar-SA"/>
        </a:p>
      </dgm:t>
    </dgm:pt>
    <dgm:pt modelId="{CCD0AC09-2698-4BEB-8318-675B4C6D09D9}" type="sibTrans" cxnId="{ADC026A8-6323-452F-ACBF-A408A501D9D2}">
      <dgm:prSet/>
      <dgm:spPr/>
      <dgm:t>
        <a:bodyPr/>
        <a:lstStyle/>
        <a:p>
          <a:pPr rtl="1"/>
          <a:endParaRPr lang="ar-SA"/>
        </a:p>
      </dgm:t>
    </dgm:pt>
    <dgm:pt modelId="{5D69800C-CD22-485D-9881-AEE35993059E}">
      <dgm:prSet phldrT="[نص]" custT="1"/>
      <dgm:spPr/>
      <dgm:t>
        <a:bodyPr/>
        <a:lstStyle/>
        <a:p>
          <a:pPr rtl="1"/>
          <a:r>
            <a: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 Analysis</a:t>
          </a:r>
          <a:endParaRPr lang="ar-SA" sz="24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ABF26C-72BA-4C9A-B717-9690E1485504}" type="parTrans" cxnId="{A710018F-1AD5-44E4-845D-2C69BB25F2DF}">
      <dgm:prSet/>
      <dgm:spPr/>
      <dgm:t>
        <a:bodyPr/>
        <a:lstStyle/>
        <a:p>
          <a:pPr rtl="1"/>
          <a:endParaRPr lang="ar-SA"/>
        </a:p>
      </dgm:t>
    </dgm:pt>
    <dgm:pt modelId="{1AA0FCFF-19D3-44D1-BC8F-B7BF6CFF4EC1}" type="sibTrans" cxnId="{A710018F-1AD5-44E4-845D-2C69BB25F2DF}">
      <dgm:prSet/>
      <dgm:spPr/>
      <dgm:t>
        <a:bodyPr/>
        <a:lstStyle/>
        <a:p>
          <a:pPr rtl="1"/>
          <a:endParaRPr lang="ar-SA"/>
        </a:p>
      </dgm:t>
    </dgm:pt>
    <dgm:pt modelId="{F4FD2DCC-B56E-438E-B18A-03FA43D61BB1}" type="pres">
      <dgm:prSet presAssocID="{B36F9B19-EA75-4436-AEA1-7AC080C050C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2AC686D-178C-41E5-811A-F099132D8586}" type="pres">
      <dgm:prSet presAssocID="{F0F43003-5652-4D73-8684-6B46AF1102EA}" presName="hierRoot1" presStyleCnt="0"/>
      <dgm:spPr/>
    </dgm:pt>
    <dgm:pt modelId="{FC7BC6B4-FC90-421F-B5FE-103FBA31AC7E}" type="pres">
      <dgm:prSet presAssocID="{F0F43003-5652-4D73-8684-6B46AF1102EA}" presName="composite" presStyleCnt="0"/>
      <dgm:spPr/>
    </dgm:pt>
    <dgm:pt modelId="{57126E94-30B3-48B9-AAEF-8B0B5B0254EF}" type="pres">
      <dgm:prSet presAssocID="{F0F43003-5652-4D73-8684-6B46AF1102EA}" presName="background" presStyleLbl="node0" presStyleIdx="0" presStyleCnt="1"/>
      <dgm:spPr/>
    </dgm:pt>
    <dgm:pt modelId="{8DEEC150-F444-4AA6-BD09-6480B9ADAA22}" type="pres">
      <dgm:prSet presAssocID="{F0F43003-5652-4D73-8684-6B46AF1102EA}" presName="text" presStyleLbl="fgAcc0" presStyleIdx="0" presStyleCnt="1">
        <dgm:presLayoutVars>
          <dgm:chPref val="3"/>
        </dgm:presLayoutVars>
      </dgm:prSet>
      <dgm:spPr/>
    </dgm:pt>
    <dgm:pt modelId="{C40D10E0-2801-4205-9E05-3CCBDBBFA737}" type="pres">
      <dgm:prSet presAssocID="{F0F43003-5652-4D73-8684-6B46AF1102EA}" presName="hierChild2" presStyleCnt="0"/>
      <dgm:spPr/>
    </dgm:pt>
    <dgm:pt modelId="{A499DE65-F33B-42D4-8E0E-6046CC030C4D}" type="pres">
      <dgm:prSet presAssocID="{5F4F8543-ED73-487D-AA1A-D5729FBBCF6C}" presName="Name10" presStyleLbl="parChTrans1D2" presStyleIdx="0" presStyleCnt="2"/>
      <dgm:spPr/>
    </dgm:pt>
    <dgm:pt modelId="{234ADA1D-C087-432E-8A61-5F94308395D1}" type="pres">
      <dgm:prSet presAssocID="{8E7C4E37-DF41-4C27-AF10-952FFBA86941}" presName="hierRoot2" presStyleCnt="0"/>
      <dgm:spPr/>
    </dgm:pt>
    <dgm:pt modelId="{64E5D2C6-FE06-474D-9596-5FC19314F385}" type="pres">
      <dgm:prSet presAssocID="{8E7C4E37-DF41-4C27-AF10-952FFBA86941}" presName="composite2" presStyleCnt="0"/>
      <dgm:spPr/>
    </dgm:pt>
    <dgm:pt modelId="{EBCC5F42-0005-4283-97B5-7E1F0E26828B}" type="pres">
      <dgm:prSet presAssocID="{8E7C4E37-DF41-4C27-AF10-952FFBA86941}" presName="background2" presStyleLbl="node2" presStyleIdx="0" presStyleCnt="2"/>
      <dgm:spPr/>
    </dgm:pt>
    <dgm:pt modelId="{F38FC530-0E43-4AC6-B4FA-547372898090}" type="pres">
      <dgm:prSet presAssocID="{8E7C4E37-DF41-4C27-AF10-952FFBA86941}" presName="text2" presStyleLbl="fgAcc2" presStyleIdx="0" presStyleCnt="2">
        <dgm:presLayoutVars>
          <dgm:chPref val="3"/>
        </dgm:presLayoutVars>
      </dgm:prSet>
      <dgm:spPr/>
    </dgm:pt>
    <dgm:pt modelId="{3C06A1A5-2B41-441D-99A6-E7FD2F41F1E4}" type="pres">
      <dgm:prSet presAssocID="{8E7C4E37-DF41-4C27-AF10-952FFBA86941}" presName="hierChild3" presStyleCnt="0"/>
      <dgm:spPr/>
    </dgm:pt>
    <dgm:pt modelId="{8FF21601-14E7-4039-B43D-B2B523F12617}" type="pres">
      <dgm:prSet presAssocID="{89ABF26C-72BA-4C9A-B717-9690E1485504}" presName="Name10" presStyleLbl="parChTrans1D2" presStyleIdx="1" presStyleCnt="2"/>
      <dgm:spPr/>
    </dgm:pt>
    <dgm:pt modelId="{1B19DBC6-D0D6-4E68-BCAE-C79333A17DA6}" type="pres">
      <dgm:prSet presAssocID="{5D69800C-CD22-485D-9881-AEE35993059E}" presName="hierRoot2" presStyleCnt="0"/>
      <dgm:spPr/>
    </dgm:pt>
    <dgm:pt modelId="{ED02C84F-35D9-4FDA-9E53-369630E1974C}" type="pres">
      <dgm:prSet presAssocID="{5D69800C-CD22-485D-9881-AEE35993059E}" presName="composite2" presStyleCnt="0"/>
      <dgm:spPr/>
    </dgm:pt>
    <dgm:pt modelId="{E7A0E2B0-9452-4C6E-AD5E-427C791E63DF}" type="pres">
      <dgm:prSet presAssocID="{5D69800C-CD22-485D-9881-AEE35993059E}" presName="background2" presStyleLbl="node2" presStyleIdx="1" presStyleCnt="2"/>
      <dgm:spPr/>
    </dgm:pt>
    <dgm:pt modelId="{5344FF0A-0863-41C9-B1A8-D1397780F79D}" type="pres">
      <dgm:prSet presAssocID="{5D69800C-CD22-485D-9881-AEE35993059E}" presName="text2" presStyleLbl="fgAcc2" presStyleIdx="1" presStyleCnt="2">
        <dgm:presLayoutVars>
          <dgm:chPref val="3"/>
        </dgm:presLayoutVars>
      </dgm:prSet>
      <dgm:spPr/>
    </dgm:pt>
    <dgm:pt modelId="{E8D41AD7-E07F-4266-B256-BF328E8E7FBB}" type="pres">
      <dgm:prSet presAssocID="{5D69800C-CD22-485D-9881-AEE35993059E}" presName="hierChild3" presStyleCnt="0"/>
      <dgm:spPr/>
    </dgm:pt>
  </dgm:ptLst>
  <dgm:cxnLst>
    <dgm:cxn modelId="{FF53A619-EB8B-49C0-B71D-EAAA802F8CF5}" type="presOf" srcId="{B36F9B19-EA75-4436-AEA1-7AC080C050C2}" destId="{F4FD2DCC-B56E-438E-B18A-03FA43D61BB1}" srcOrd="0" destOrd="0" presId="urn:microsoft.com/office/officeart/2005/8/layout/hierarchy1"/>
    <dgm:cxn modelId="{165DB034-9E05-4207-9261-7B2702EC0F13}" type="presOf" srcId="{F0F43003-5652-4D73-8684-6B46AF1102EA}" destId="{8DEEC150-F444-4AA6-BD09-6480B9ADAA22}" srcOrd="0" destOrd="0" presId="urn:microsoft.com/office/officeart/2005/8/layout/hierarchy1"/>
    <dgm:cxn modelId="{8818DA54-C7A5-49FF-A38C-120D38A8D683}" type="presOf" srcId="{8E7C4E37-DF41-4C27-AF10-952FFBA86941}" destId="{F38FC530-0E43-4AC6-B4FA-547372898090}" srcOrd="0" destOrd="0" presId="urn:microsoft.com/office/officeart/2005/8/layout/hierarchy1"/>
    <dgm:cxn modelId="{A710018F-1AD5-44E4-845D-2C69BB25F2DF}" srcId="{F0F43003-5652-4D73-8684-6B46AF1102EA}" destId="{5D69800C-CD22-485D-9881-AEE35993059E}" srcOrd="1" destOrd="0" parTransId="{89ABF26C-72BA-4C9A-B717-9690E1485504}" sibTransId="{1AA0FCFF-19D3-44D1-BC8F-B7BF6CFF4EC1}"/>
    <dgm:cxn modelId="{ADC026A8-6323-452F-ACBF-A408A501D9D2}" srcId="{F0F43003-5652-4D73-8684-6B46AF1102EA}" destId="{8E7C4E37-DF41-4C27-AF10-952FFBA86941}" srcOrd="0" destOrd="0" parTransId="{5F4F8543-ED73-487D-AA1A-D5729FBBCF6C}" sibTransId="{CCD0AC09-2698-4BEB-8318-675B4C6D09D9}"/>
    <dgm:cxn modelId="{83241BB1-4F9B-4A4A-91C4-ED25816B16A7}" type="presOf" srcId="{5D69800C-CD22-485D-9881-AEE35993059E}" destId="{5344FF0A-0863-41C9-B1A8-D1397780F79D}" srcOrd="0" destOrd="0" presId="urn:microsoft.com/office/officeart/2005/8/layout/hierarchy1"/>
    <dgm:cxn modelId="{E992D1B9-30A6-4F83-A201-094AF8508DAC}" type="presOf" srcId="{5F4F8543-ED73-487D-AA1A-D5729FBBCF6C}" destId="{A499DE65-F33B-42D4-8E0E-6046CC030C4D}" srcOrd="0" destOrd="0" presId="urn:microsoft.com/office/officeart/2005/8/layout/hierarchy1"/>
    <dgm:cxn modelId="{DEAF80BE-4C6D-409F-B50A-7A4A9DFC6B27}" type="presOf" srcId="{89ABF26C-72BA-4C9A-B717-9690E1485504}" destId="{8FF21601-14E7-4039-B43D-B2B523F12617}" srcOrd="0" destOrd="0" presId="urn:microsoft.com/office/officeart/2005/8/layout/hierarchy1"/>
    <dgm:cxn modelId="{72109BE3-6E25-40BE-AEDD-8442A13AFBE2}" srcId="{B36F9B19-EA75-4436-AEA1-7AC080C050C2}" destId="{F0F43003-5652-4D73-8684-6B46AF1102EA}" srcOrd="0" destOrd="0" parTransId="{A7ECD301-9502-487B-B1B4-E76E21F4420E}" sibTransId="{F16C0522-EBF1-47D5-B5EE-674E88B3F3AE}"/>
    <dgm:cxn modelId="{2EFA5E53-4321-4F65-B67A-53520F9B61D1}" type="presParOf" srcId="{F4FD2DCC-B56E-438E-B18A-03FA43D61BB1}" destId="{B2AC686D-178C-41E5-811A-F099132D8586}" srcOrd="0" destOrd="0" presId="urn:microsoft.com/office/officeart/2005/8/layout/hierarchy1"/>
    <dgm:cxn modelId="{56B6DA70-90F2-4F25-ABF1-34288FCAE655}" type="presParOf" srcId="{B2AC686D-178C-41E5-811A-F099132D8586}" destId="{FC7BC6B4-FC90-421F-B5FE-103FBA31AC7E}" srcOrd="0" destOrd="0" presId="urn:microsoft.com/office/officeart/2005/8/layout/hierarchy1"/>
    <dgm:cxn modelId="{0A202B4A-F672-4D81-9E41-59EF2E08CD44}" type="presParOf" srcId="{FC7BC6B4-FC90-421F-B5FE-103FBA31AC7E}" destId="{57126E94-30B3-48B9-AAEF-8B0B5B0254EF}" srcOrd="0" destOrd="0" presId="urn:microsoft.com/office/officeart/2005/8/layout/hierarchy1"/>
    <dgm:cxn modelId="{D902FB56-9842-4FF0-B3E9-EEAB211FA41F}" type="presParOf" srcId="{FC7BC6B4-FC90-421F-B5FE-103FBA31AC7E}" destId="{8DEEC150-F444-4AA6-BD09-6480B9ADAA22}" srcOrd="1" destOrd="0" presId="urn:microsoft.com/office/officeart/2005/8/layout/hierarchy1"/>
    <dgm:cxn modelId="{451BCC93-4ACF-462A-A7E4-7A1DAF3DB9FD}" type="presParOf" srcId="{B2AC686D-178C-41E5-811A-F099132D8586}" destId="{C40D10E0-2801-4205-9E05-3CCBDBBFA737}" srcOrd="1" destOrd="0" presId="urn:microsoft.com/office/officeart/2005/8/layout/hierarchy1"/>
    <dgm:cxn modelId="{8F75B89D-1481-4025-A535-1E8AC6FFBD25}" type="presParOf" srcId="{C40D10E0-2801-4205-9E05-3CCBDBBFA737}" destId="{A499DE65-F33B-42D4-8E0E-6046CC030C4D}" srcOrd="0" destOrd="0" presId="urn:microsoft.com/office/officeart/2005/8/layout/hierarchy1"/>
    <dgm:cxn modelId="{FF7085A8-AB4B-46C4-9249-C1C4D3D48315}" type="presParOf" srcId="{C40D10E0-2801-4205-9E05-3CCBDBBFA737}" destId="{234ADA1D-C087-432E-8A61-5F94308395D1}" srcOrd="1" destOrd="0" presId="urn:microsoft.com/office/officeart/2005/8/layout/hierarchy1"/>
    <dgm:cxn modelId="{6BD71479-AB4A-4829-9A54-4ADE89666295}" type="presParOf" srcId="{234ADA1D-C087-432E-8A61-5F94308395D1}" destId="{64E5D2C6-FE06-474D-9596-5FC19314F385}" srcOrd="0" destOrd="0" presId="urn:microsoft.com/office/officeart/2005/8/layout/hierarchy1"/>
    <dgm:cxn modelId="{273C0839-FB4A-47E8-BCC7-DEABF7CE0F1C}" type="presParOf" srcId="{64E5D2C6-FE06-474D-9596-5FC19314F385}" destId="{EBCC5F42-0005-4283-97B5-7E1F0E26828B}" srcOrd="0" destOrd="0" presId="urn:microsoft.com/office/officeart/2005/8/layout/hierarchy1"/>
    <dgm:cxn modelId="{D6547175-2795-4008-98B2-213074F17510}" type="presParOf" srcId="{64E5D2C6-FE06-474D-9596-5FC19314F385}" destId="{F38FC530-0E43-4AC6-B4FA-547372898090}" srcOrd="1" destOrd="0" presId="urn:microsoft.com/office/officeart/2005/8/layout/hierarchy1"/>
    <dgm:cxn modelId="{171CC8AB-89AC-4EA9-9FD7-7D9BD3CD7F09}" type="presParOf" srcId="{234ADA1D-C087-432E-8A61-5F94308395D1}" destId="{3C06A1A5-2B41-441D-99A6-E7FD2F41F1E4}" srcOrd="1" destOrd="0" presId="urn:microsoft.com/office/officeart/2005/8/layout/hierarchy1"/>
    <dgm:cxn modelId="{DF8E0DF1-5E93-4CAE-8C42-203D5CAC27AE}" type="presParOf" srcId="{C40D10E0-2801-4205-9E05-3CCBDBBFA737}" destId="{8FF21601-14E7-4039-B43D-B2B523F12617}" srcOrd="2" destOrd="0" presId="urn:microsoft.com/office/officeart/2005/8/layout/hierarchy1"/>
    <dgm:cxn modelId="{E6D18700-1CA2-4B6C-AF7D-117D98B6010D}" type="presParOf" srcId="{C40D10E0-2801-4205-9E05-3CCBDBBFA737}" destId="{1B19DBC6-D0D6-4E68-BCAE-C79333A17DA6}" srcOrd="3" destOrd="0" presId="urn:microsoft.com/office/officeart/2005/8/layout/hierarchy1"/>
    <dgm:cxn modelId="{D049DD2E-695E-4D4F-81F3-ADEFCC6FA2F9}" type="presParOf" srcId="{1B19DBC6-D0D6-4E68-BCAE-C79333A17DA6}" destId="{ED02C84F-35D9-4FDA-9E53-369630E1974C}" srcOrd="0" destOrd="0" presId="urn:microsoft.com/office/officeart/2005/8/layout/hierarchy1"/>
    <dgm:cxn modelId="{EBB36F63-0560-486B-BA55-2768161209DF}" type="presParOf" srcId="{ED02C84F-35D9-4FDA-9E53-369630E1974C}" destId="{E7A0E2B0-9452-4C6E-AD5E-427C791E63DF}" srcOrd="0" destOrd="0" presId="urn:microsoft.com/office/officeart/2005/8/layout/hierarchy1"/>
    <dgm:cxn modelId="{CD0062BA-AE4E-4004-B89B-AEF34A7EF3F0}" type="presParOf" srcId="{ED02C84F-35D9-4FDA-9E53-369630E1974C}" destId="{5344FF0A-0863-41C9-B1A8-D1397780F79D}" srcOrd="1" destOrd="0" presId="urn:microsoft.com/office/officeart/2005/8/layout/hierarchy1"/>
    <dgm:cxn modelId="{43CDE021-CFA0-400E-ADAC-777F40B5AF39}" type="presParOf" srcId="{1B19DBC6-D0D6-4E68-BCAE-C79333A17DA6}" destId="{E8D41AD7-E07F-4266-B256-BF328E8E7F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4DEADC-B373-447B-8E07-FB6E84D7C8CE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B4C862F5-D9E8-4265-AE06-C4ED5E3A30F7}">
      <dgm:prSet phldrT="[نص]" custT="1"/>
      <dgm:spPr/>
      <dgm:t>
        <a:bodyPr/>
        <a:lstStyle/>
        <a:p>
          <a:pPr rtl="1"/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Surveys</a:t>
          </a:r>
          <a:endParaRPr lang="ar-SA" sz="4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20D8BC-0BFB-407B-9885-3EDAFA1DAF0C}" type="parTrans" cxnId="{73251CB7-B2BC-419A-A21C-52FFF983B749}">
      <dgm:prSet/>
      <dgm:spPr/>
      <dgm:t>
        <a:bodyPr/>
        <a:lstStyle/>
        <a:p>
          <a:pPr rtl="1"/>
          <a:endParaRPr lang="ar-SA"/>
        </a:p>
      </dgm:t>
    </dgm:pt>
    <dgm:pt modelId="{78497A53-49DE-4D45-961D-DE4A8B36F1D8}" type="sibTrans" cxnId="{73251CB7-B2BC-419A-A21C-52FFF983B749}">
      <dgm:prSet/>
      <dgm:spPr/>
      <dgm:t>
        <a:bodyPr/>
        <a:lstStyle/>
        <a:p>
          <a:pPr rtl="1"/>
          <a:endParaRPr lang="ar-SA"/>
        </a:p>
      </dgm:t>
    </dgm:pt>
    <dgm:pt modelId="{B5D69F43-ABF9-4644-8B90-4174759F65F0}">
      <dgm:prSet phldrT="[نص]" custT="1"/>
      <dgm:spPr/>
      <dgm:t>
        <a:bodyPr/>
        <a:lstStyle/>
        <a:p>
          <a:pPr rtl="1"/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Interviews</a:t>
          </a:r>
          <a:endParaRPr lang="ar-SA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47417D-2BA5-432C-A38B-A6C2996119A3}" type="parTrans" cxnId="{D5A7464F-0040-48C6-B1AA-B42E3E534A8F}">
      <dgm:prSet/>
      <dgm:spPr/>
      <dgm:t>
        <a:bodyPr/>
        <a:lstStyle/>
        <a:p>
          <a:pPr rtl="1"/>
          <a:endParaRPr lang="ar-SA"/>
        </a:p>
      </dgm:t>
    </dgm:pt>
    <dgm:pt modelId="{9D96FE66-625A-45EB-BB76-1EFD91B76BC2}" type="sibTrans" cxnId="{D5A7464F-0040-48C6-B1AA-B42E3E534A8F}">
      <dgm:prSet/>
      <dgm:spPr/>
      <dgm:t>
        <a:bodyPr/>
        <a:lstStyle/>
        <a:p>
          <a:pPr rtl="1"/>
          <a:endParaRPr lang="ar-SA"/>
        </a:p>
      </dgm:t>
    </dgm:pt>
    <dgm:pt modelId="{D38C4D79-C542-4C55-8958-BEBAA82C7F90}">
      <dgm:prSet custT="1"/>
      <dgm:spPr/>
      <dgm:t>
        <a:bodyPr/>
        <a:lstStyle/>
        <a:p>
          <a:pPr rtl="1"/>
          <a:r>
            <a:rPr lang="en-US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Waste collection and separation</a:t>
          </a:r>
          <a:endParaRPr lang="ar-SA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1804B1-0B6B-4CF8-8A5A-A8E1EE642106}" type="sibTrans" cxnId="{0F6383A6-6932-41AA-AFD4-5BCC96CCB629}">
      <dgm:prSet/>
      <dgm:spPr/>
      <dgm:t>
        <a:bodyPr/>
        <a:lstStyle/>
        <a:p>
          <a:pPr rtl="1"/>
          <a:endParaRPr lang="ar-SA"/>
        </a:p>
      </dgm:t>
    </dgm:pt>
    <dgm:pt modelId="{1F0396AD-3D73-46FF-9376-EA534D26C7C7}" type="parTrans" cxnId="{0F6383A6-6932-41AA-AFD4-5BCC96CCB629}">
      <dgm:prSet/>
      <dgm:spPr/>
      <dgm:t>
        <a:bodyPr/>
        <a:lstStyle/>
        <a:p>
          <a:pPr rtl="1"/>
          <a:endParaRPr lang="ar-SA"/>
        </a:p>
      </dgm:t>
    </dgm:pt>
    <dgm:pt modelId="{D0A837A3-85AD-48B9-959E-A8A97B6E1B84}" type="pres">
      <dgm:prSet presAssocID="{4C4DEADC-B373-447B-8E07-FB6E84D7C8CE}" presName="linearFlow" presStyleCnt="0">
        <dgm:presLayoutVars>
          <dgm:dir/>
          <dgm:resizeHandles val="exact"/>
        </dgm:presLayoutVars>
      </dgm:prSet>
      <dgm:spPr/>
    </dgm:pt>
    <dgm:pt modelId="{9B67F773-010E-44B2-B3A8-B009D3968761}" type="pres">
      <dgm:prSet presAssocID="{D38C4D79-C542-4C55-8958-BEBAA82C7F90}" presName="composite" presStyleCnt="0"/>
      <dgm:spPr/>
    </dgm:pt>
    <dgm:pt modelId="{1340D22A-F083-4EE8-806E-AB8F5B50EB35}" type="pres">
      <dgm:prSet presAssocID="{D38C4D79-C542-4C55-8958-BEBAA82C7F90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F7159B8-A1C9-4EDA-8FD1-0CE75D26BD1A}" type="pres">
      <dgm:prSet presAssocID="{D38C4D79-C542-4C55-8958-BEBAA82C7F90}" presName="txShp" presStyleLbl="node1" presStyleIdx="0" presStyleCnt="3">
        <dgm:presLayoutVars>
          <dgm:bulletEnabled val="1"/>
        </dgm:presLayoutVars>
      </dgm:prSet>
      <dgm:spPr/>
    </dgm:pt>
    <dgm:pt modelId="{22B33C8C-1736-440B-B4C8-AC0D8F04050D}" type="pres">
      <dgm:prSet presAssocID="{281804B1-0B6B-4CF8-8A5A-A8E1EE642106}" presName="spacing" presStyleCnt="0"/>
      <dgm:spPr/>
    </dgm:pt>
    <dgm:pt modelId="{A8261560-84F2-4442-BA51-8B32C72CAA95}" type="pres">
      <dgm:prSet presAssocID="{B4C862F5-D9E8-4265-AE06-C4ED5E3A30F7}" presName="composite" presStyleCnt="0"/>
      <dgm:spPr/>
    </dgm:pt>
    <dgm:pt modelId="{F002023D-5F6F-4A24-B217-628E263535BE}" type="pres">
      <dgm:prSet presAssocID="{B4C862F5-D9E8-4265-AE06-C4ED5E3A30F7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6145A748-50B8-409E-B4D3-FD1DF960E111}" type="pres">
      <dgm:prSet presAssocID="{B4C862F5-D9E8-4265-AE06-C4ED5E3A30F7}" presName="txShp" presStyleLbl="node1" presStyleIdx="1" presStyleCnt="3">
        <dgm:presLayoutVars>
          <dgm:bulletEnabled val="1"/>
        </dgm:presLayoutVars>
      </dgm:prSet>
      <dgm:spPr/>
    </dgm:pt>
    <dgm:pt modelId="{03BF505B-7E2B-4C81-9B5F-DFECD16925F0}" type="pres">
      <dgm:prSet presAssocID="{78497A53-49DE-4D45-961D-DE4A8B36F1D8}" presName="spacing" presStyleCnt="0"/>
      <dgm:spPr/>
    </dgm:pt>
    <dgm:pt modelId="{221696B1-7371-4B2F-B4FA-4AF954F91A78}" type="pres">
      <dgm:prSet presAssocID="{B5D69F43-ABF9-4644-8B90-4174759F65F0}" presName="composite" presStyleCnt="0"/>
      <dgm:spPr/>
    </dgm:pt>
    <dgm:pt modelId="{75ED98CB-7E8A-4D5D-8C37-96513313E563}" type="pres">
      <dgm:prSet presAssocID="{B5D69F43-ABF9-4644-8B90-4174759F65F0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19826729-36A6-4654-8F41-3E77B9B28F90}" type="pres">
      <dgm:prSet presAssocID="{B5D69F43-ABF9-4644-8B90-4174759F65F0}" presName="txShp" presStyleLbl="node1" presStyleIdx="2" presStyleCnt="3">
        <dgm:presLayoutVars>
          <dgm:bulletEnabled val="1"/>
        </dgm:presLayoutVars>
      </dgm:prSet>
      <dgm:spPr/>
    </dgm:pt>
  </dgm:ptLst>
  <dgm:cxnLst>
    <dgm:cxn modelId="{F5D28965-0D85-48A4-A5B5-D0FF6F33C2AA}" type="presOf" srcId="{B5D69F43-ABF9-4644-8B90-4174759F65F0}" destId="{19826729-36A6-4654-8F41-3E77B9B28F90}" srcOrd="0" destOrd="0" presId="urn:microsoft.com/office/officeart/2005/8/layout/vList3"/>
    <dgm:cxn modelId="{FFBFDE4B-AE5E-4A6C-AD6D-B368371FF525}" type="presOf" srcId="{D38C4D79-C542-4C55-8958-BEBAA82C7F90}" destId="{5F7159B8-A1C9-4EDA-8FD1-0CE75D26BD1A}" srcOrd="0" destOrd="0" presId="urn:microsoft.com/office/officeart/2005/8/layout/vList3"/>
    <dgm:cxn modelId="{D5A7464F-0040-48C6-B1AA-B42E3E534A8F}" srcId="{4C4DEADC-B373-447B-8E07-FB6E84D7C8CE}" destId="{B5D69F43-ABF9-4644-8B90-4174759F65F0}" srcOrd="2" destOrd="0" parTransId="{3C47417D-2BA5-432C-A38B-A6C2996119A3}" sibTransId="{9D96FE66-625A-45EB-BB76-1EFD91B76BC2}"/>
    <dgm:cxn modelId="{0A376A84-E82E-4F89-A6D1-66F5B335860C}" type="presOf" srcId="{4C4DEADC-B373-447B-8E07-FB6E84D7C8CE}" destId="{D0A837A3-85AD-48B9-959E-A8A97B6E1B84}" srcOrd="0" destOrd="0" presId="urn:microsoft.com/office/officeart/2005/8/layout/vList3"/>
    <dgm:cxn modelId="{5B9DFDA5-FB0E-47FC-B277-B6B776827986}" type="presOf" srcId="{B4C862F5-D9E8-4265-AE06-C4ED5E3A30F7}" destId="{6145A748-50B8-409E-B4D3-FD1DF960E111}" srcOrd="0" destOrd="0" presId="urn:microsoft.com/office/officeart/2005/8/layout/vList3"/>
    <dgm:cxn modelId="{0F6383A6-6932-41AA-AFD4-5BCC96CCB629}" srcId="{4C4DEADC-B373-447B-8E07-FB6E84D7C8CE}" destId="{D38C4D79-C542-4C55-8958-BEBAA82C7F90}" srcOrd="0" destOrd="0" parTransId="{1F0396AD-3D73-46FF-9376-EA534D26C7C7}" sibTransId="{281804B1-0B6B-4CF8-8A5A-A8E1EE642106}"/>
    <dgm:cxn modelId="{73251CB7-B2BC-419A-A21C-52FFF983B749}" srcId="{4C4DEADC-B373-447B-8E07-FB6E84D7C8CE}" destId="{B4C862F5-D9E8-4265-AE06-C4ED5E3A30F7}" srcOrd="1" destOrd="0" parTransId="{3020D8BC-0BFB-407B-9885-3EDAFA1DAF0C}" sibTransId="{78497A53-49DE-4D45-961D-DE4A8B36F1D8}"/>
    <dgm:cxn modelId="{BC2E2F5F-1D5D-4C84-93C7-4BE3D730C62F}" type="presParOf" srcId="{D0A837A3-85AD-48B9-959E-A8A97B6E1B84}" destId="{9B67F773-010E-44B2-B3A8-B009D3968761}" srcOrd="0" destOrd="0" presId="urn:microsoft.com/office/officeart/2005/8/layout/vList3"/>
    <dgm:cxn modelId="{5B7E7164-093A-48F2-A792-FEBD4855563C}" type="presParOf" srcId="{9B67F773-010E-44B2-B3A8-B009D3968761}" destId="{1340D22A-F083-4EE8-806E-AB8F5B50EB35}" srcOrd="0" destOrd="0" presId="urn:microsoft.com/office/officeart/2005/8/layout/vList3"/>
    <dgm:cxn modelId="{3CA4D471-7066-4FF9-91AA-81F437B10932}" type="presParOf" srcId="{9B67F773-010E-44B2-B3A8-B009D3968761}" destId="{5F7159B8-A1C9-4EDA-8FD1-0CE75D26BD1A}" srcOrd="1" destOrd="0" presId="urn:microsoft.com/office/officeart/2005/8/layout/vList3"/>
    <dgm:cxn modelId="{2D207B1C-E14D-4676-82A9-D332B43F0441}" type="presParOf" srcId="{D0A837A3-85AD-48B9-959E-A8A97B6E1B84}" destId="{22B33C8C-1736-440B-B4C8-AC0D8F04050D}" srcOrd="1" destOrd="0" presId="urn:microsoft.com/office/officeart/2005/8/layout/vList3"/>
    <dgm:cxn modelId="{E7BE33B4-8468-43AF-9CF1-226940A7C007}" type="presParOf" srcId="{D0A837A3-85AD-48B9-959E-A8A97B6E1B84}" destId="{A8261560-84F2-4442-BA51-8B32C72CAA95}" srcOrd="2" destOrd="0" presId="urn:microsoft.com/office/officeart/2005/8/layout/vList3"/>
    <dgm:cxn modelId="{A3E58D1C-CA66-46BB-88E0-DA82CEDF5F2C}" type="presParOf" srcId="{A8261560-84F2-4442-BA51-8B32C72CAA95}" destId="{F002023D-5F6F-4A24-B217-628E263535BE}" srcOrd="0" destOrd="0" presId="urn:microsoft.com/office/officeart/2005/8/layout/vList3"/>
    <dgm:cxn modelId="{4893477C-612C-45E0-8A50-9F948E0039BE}" type="presParOf" srcId="{A8261560-84F2-4442-BA51-8B32C72CAA95}" destId="{6145A748-50B8-409E-B4D3-FD1DF960E111}" srcOrd="1" destOrd="0" presId="urn:microsoft.com/office/officeart/2005/8/layout/vList3"/>
    <dgm:cxn modelId="{3054D303-6DD5-4863-8B9E-E72D76690B32}" type="presParOf" srcId="{D0A837A3-85AD-48B9-959E-A8A97B6E1B84}" destId="{03BF505B-7E2B-4C81-9B5F-DFECD16925F0}" srcOrd="3" destOrd="0" presId="urn:microsoft.com/office/officeart/2005/8/layout/vList3"/>
    <dgm:cxn modelId="{BA79BEAC-C7FB-4640-9BB0-E3FE3814CB7F}" type="presParOf" srcId="{D0A837A3-85AD-48B9-959E-A8A97B6E1B84}" destId="{221696B1-7371-4B2F-B4FA-4AF954F91A78}" srcOrd="4" destOrd="0" presId="urn:microsoft.com/office/officeart/2005/8/layout/vList3"/>
    <dgm:cxn modelId="{C5B4F5D6-47CA-4790-84C4-171AFFFCD616}" type="presParOf" srcId="{221696B1-7371-4B2F-B4FA-4AF954F91A78}" destId="{75ED98CB-7E8A-4D5D-8C37-96513313E563}" srcOrd="0" destOrd="0" presId="urn:microsoft.com/office/officeart/2005/8/layout/vList3"/>
    <dgm:cxn modelId="{A9BA9692-2DDE-4FEE-B4B8-5F60D633D764}" type="presParOf" srcId="{221696B1-7371-4B2F-B4FA-4AF954F91A78}" destId="{19826729-36A6-4654-8F41-3E77B9B28F9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4DEADC-B373-447B-8E07-FB6E84D7C8CE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B4C862F5-D9E8-4265-AE06-C4ED5E3A30F7}">
      <dgm:prSet phldrT="[نص]" custT="1"/>
      <dgm:spPr/>
      <dgm:t>
        <a:bodyPr/>
        <a:lstStyle/>
        <a:p>
          <a:pPr rtl="1"/>
          <a:r>
            <a:rPr lang="en-US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 Surveying Analysis</a:t>
          </a:r>
          <a:endParaRPr lang="ar-SA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20D8BC-0BFB-407B-9885-3EDAFA1DAF0C}" type="parTrans" cxnId="{73251CB7-B2BC-419A-A21C-52FFF983B749}">
      <dgm:prSet/>
      <dgm:spPr/>
      <dgm:t>
        <a:bodyPr/>
        <a:lstStyle/>
        <a:p>
          <a:pPr rtl="1"/>
          <a:endParaRPr lang="ar-SA"/>
        </a:p>
      </dgm:t>
    </dgm:pt>
    <dgm:pt modelId="{78497A53-49DE-4D45-961D-DE4A8B36F1D8}" type="sibTrans" cxnId="{73251CB7-B2BC-419A-A21C-52FFF983B749}">
      <dgm:prSet/>
      <dgm:spPr/>
      <dgm:t>
        <a:bodyPr/>
        <a:lstStyle/>
        <a:p>
          <a:pPr rtl="1"/>
          <a:endParaRPr lang="ar-SA"/>
        </a:p>
      </dgm:t>
    </dgm:pt>
    <dgm:pt modelId="{609358D7-5566-416D-B78E-247BC69D975C}">
      <dgm:prSet custT="1"/>
      <dgm:spPr/>
      <dgm:t>
        <a:bodyPr/>
        <a:lstStyle/>
        <a:p>
          <a:pPr rtl="1"/>
          <a:r>
            <a:rPr lang="en-US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Questionnaire Analysis</a:t>
          </a:r>
          <a:endParaRPr lang="ar-SA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487967-BA03-4327-9658-502081092686}" type="parTrans" cxnId="{F6441374-6E3D-42CE-A0E7-D58F7F624C0C}">
      <dgm:prSet/>
      <dgm:spPr/>
      <dgm:t>
        <a:bodyPr/>
        <a:lstStyle/>
        <a:p>
          <a:pPr rtl="1"/>
          <a:endParaRPr lang="ar-SA"/>
        </a:p>
      </dgm:t>
    </dgm:pt>
    <dgm:pt modelId="{583D811A-F898-46E1-BDE0-EA0808293B76}" type="sibTrans" cxnId="{F6441374-6E3D-42CE-A0E7-D58F7F624C0C}">
      <dgm:prSet/>
      <dgm:spPr/>
      <dgm:t>
        <a:bodyPr/>
        <a:lstStyle/>
        <a:p>
          <a:pPr rtl="1"/>
          <a:endParaRPr lang="ar-SA"/>
        </a:p>
      </dgm:t>
    </dgm:pt>
    <dgm:pt modelId="{D0A837A3-85AD-48B9-959E-A8A97B6E1B84}" type="pres">
      <dgm:prSet presAssocID="{4C4DEADC-B373-447B-8E07-FB6E84D7C8CE}" presName="linearFlow" presStyleCnt="0">
        <dgm:presLayoutVars>
          <dgm:dir/>
          <dgm:resizeHandles val="exact"/>
        </dgm:presLayoutVars>
      </dgm:prSet>
      <dgm:spPr/>
    </dgm:pt>
    <dgm:pt modelId="{084B6073-526B-418D-9234-727BD1F5A13E}" type="pres">
      <dgm:prSet presAssocID="{609358D7-5566-416D-B78E-247BC69D975C}" presName="composite" presStyleCnt="0"/>
      <dgm:spPr/>
    </dgm:pt>
    <dgm:pt modelId="{1A7DC3AF-E3FD-4E4E-B150-3BAB75E3819C}" type="pres">
      <dgm:prSet presAssocID="{609358D7-5566-416D-B78E-247BC69D975C}" presName="imgShp" presStyleLbl="fgImgPlace1" presStyleIdx="0" presStyleCnt="2" custScaleY="9836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C69138D-0D47-4ADA-835A-1CED5136C74F}" type="pres">
      <dgm:prSet presAssocID="{609358D7-5566-416D-B78E-247BC69D975C}" presName="txShp" presStyleLbl="node1" presStyleIdx="0" presStyleCnt="2">
        <dgm:presLayoutVars>
          <dgm:bulletEnabled val="1"/>
        </dgm:presLayoutVars>
      </dgm:prSet>
      <dgm:spPr/>
    </dgm:pt>
    <dgm:pt modelId="{F898208B-F927-4901-9129-6AEFAE7B49AE}" type="pres">
      <dgm:prSet presAssocID="{583D811A-F898-46E1-BDE0-EA0808293B76}" presName="spacing" presStyleCnt="0"/>
      <dgm:spPr/>
    </dgm:pt>
    <dgm:pt modelId="{A8261560-84F2-4442-BA51-8B32C72CAA95}" type="pres">
      <dgm:prSet presAssocID="{B4C862F5-D9E8-4265-AE06-C4ED5E3A30F7}" presName="composite" presStyleCnt="0"/>
      <dgm:spPr/>
    </dgm:pt>
    <dgm:pt modelId="{F002023D-5F6F-4A24-B217-628E263535BE}" type="pres">
      <dgm:prSet presAssocID="{B4C862F5-D9E8-4265-AE06-C4ED5E3A30F7}" presName="imgShp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145A748-50B8-409E-B4D3-FD1DF960E111}" type="pres">
      <dgm:prSet presAssocID="{B4C862F5-D9E8-4265-AE06-C4ED5E3A30F7}" presName="txShp" presStyleLbl="node1" presStyleIdx="1" presStyleCnt="2">
        <dgm:presLayoutVars>
          <dgm:bulletEnabled val="1"/>
        </dgm:presLayoutVars>
      </dgm:prSet>
      <dgm:spPr/>
    </dgm:pt>
  </dgm:ptLst>
  <dgm:cxnLst>
    <dgm:cxn modelId="{B63ED20E-7BFF-4A5C-91D7-DA1007569200}" type="presOf" srcId="{609358D7-5566-416D-B78E-247BC69D975C}" destId="{0C69138D-0D47-4ADA-835A-1CED5136C74F}" srcOrd="0" destOrd="0" presId="urn:microsoft.com/office/officeart/2005/8/layout/vList3"/>
    <dgm:cxn modelId="{F6441374-6E3D-42CE-A0E7-D58F7F624C0C}" srcId="{4C4DEADC-B373-447B-8E07-FB6E84D7C8CE}" destId="{609358D7-5566-416D-B78E-247BC69D975C}" srcOrd="0" destOrd="0" parTransId="{09487967-BA03-4327-9658-502081092686}" sibTransId="{583D811A-F898-46E1-BDE0-EA0808293B76}"/>
    <dgm:cxn modelId="{2B03FE8C-0E72-4B58-91BD-4DC7F6B51FA1}" type="presOf" srcId="{4C4DEADC-B373-447B-8E07-FB6E84D7C8CE}" destId="{D0A837A3-85AD-48B9-959E-A8A97B6E1B84}" srcOrd="0" destOrd="0" presId="urn:microsoft.com/office/officeart/2005/8/layout/vList3"/>
    <dgm:cxn modelId="{73251CB7-B2BC-419A-A21C-52FFF983B749}" srcId="{4C4DEADC-B373-447B-8E07-FB6E84D7C8CE}" destId="{B4C862F5-D9E8-4265-AE06-C4ED5E3A30F7}" srcOrd="1" destOrd="0" parTransId="{3020D8BC-0BFB-407B-9885-3EDAFA1DAF0C}" sibTransId="{78497A53-49DE-4D45-961D-DE4A8B36F1D8}"/>
    <dgm:cxn modelId="{C44E59CC-2E39-464D-88F7-5F883A766633}" type="presOf" srcId="{B4C862F5-D9E8-4265-AE06-C4ED5E3A30F7}" destId="{6145A748-50B8-409E-B4D3-FD1DF960E111}" srcOrd="0" destOrd="0" presId="urn:microsoft.com/office/officeart/2005/8/layout/vList3"/>
    <dgm:cxn modelId="{C5F76FF8-6FED-4329-A2EC-C990B27F707C}" type="presParOf" srcId="{D0A837A3-85AD-48B9-959E-A8A97B6E1B84}" destId="{084B6073-526B-418D-9234-727BD1F5A13E}" srcOrd="0" destOrd="0" presId="urn:microsoft.com/office/officeart/2005/8/layout/vList3"/>
    <dgm:cxn modelId="{E7457BE2-788F-4335-A9ED-1959DD60DAB1}" type="presParOf" srcId="{084B6073-526B-418D-9234-727BD1F5A13E}" destId="{1A7DC3AF-E3FD-4E4E-B150-3BAB75E3819C}" srcOrd="0" destOrd="0" presId="urn:microsoft.com/office/officeart/2005/8/layout/vList3"/>
    <dgm:cxn modelId="{35A45184-A3CA-43AF-84E1-FAC8E3CE1B99}" type="presParOf" srcId="{084B6073-526B-418D-9234-727BD1F5A13E}" destId="{0C69138D-0D47-4ADA-835A-1CED5136C74F}" srcOrd="1" destOrd="0" presId="urn:microsoft.com/office/officeart/2005/8/layout/vList3"/>
    <dgm:cxn modelId="{231DD9A1-D498-4689-9A74-173AB7D8CC8F}" type="presParOf" srcId="{D0A837A3-85AD-48B9-959E-A8A97B6E1B84}" destId="{F898208B-F927-4901-9129-6AEFAE7B49AE}" srcOrd="1" destOrd="0" presId="urn:microsoft.com/office/officeart/2005/8/layout/vList3"/>
    <dgm:cxn modelId="{0CE529A4-B0EB-4D8C-8D94-43DB66CE58F3}" type="presParOf" srcId="{D0A837A3-85AD-48B9-959E-A8A97B6E1B84}" destId="{A8261560-84F2-4442-BA51-8B32C72CAA95}" srcOrd="2" destOrd="0" presId="urn:microsoft.com/office/officeart/2005/8/layout/vList3"/>
    <dgm:cxn modelId="{950807C8-9BFF-4AC5-9A01-30303732134B}" type="presParOf" srcId="{A8261560-84F2-4442-BA51-8B32C72CAA95}" destId="{F002023D-5F6F-4A24-B217-628E263535BE}" srcOrd="0" destOrd="0" presId="urn:microsoft.com/office/officeart/2005/8/layout/vList3"/>
    <dgm:cxn modelId="{FAD39A5C-051B-444E-8B54-6C26870AEDAF}" type="presParOf" srcId="{A8261560-84F2-4442-BA51-8B32C72CAA95}" destId="{6145A748-50B8-409E-B4D3-FD1DF960E11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46C63-A0A3-4185-8B38-E4CACA196799}">
      <dsp:nvSpPr>
        <dsp:cNvPr id="0" name=""/>
        <dsp:cNvSpPr/>
      </dsp:nvSpPr>
      <dsp:spPr>
        <a:xfrm>
          <a:off x="1278834" y="2154072"/>
          <a:ext cx="1506462" cy="12931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Collect</a:t>
          </a:r>
        </a:p>
      </dsp:txBody>
      <dsp:txXfrm>
        <a:off x="1512133" y="2354332"/>
        <a:ext cx="1039864" cy="892604"/>
      </dsp:txXfrm>
    </dsp:sp>
    <dsp:sp modelId="{A8E08ABD-6162-40B4-969A-49302E2B8E52}">
      <dsp:nvSpPr>
        <dsp:cNvPr id="0" name=""/>
        <dsp:cNvSpPr/>
      </dsp:nvSpPr>
      <dsp:spPr>
        <a:xfrm>
          <a:off x="1325952" y="2725493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3B369-B2E2-4A17-AC51-B8BF38414951}">
      <dsp:nvSpPr>
        <dsp:cNvPr id="0" name=""/>
        <dsp:cNvSpPr/>
      </dsp:nvSpPr>
      <dsp:spPr>
        <a:xfrm>
          <a:off x="0" y="1451154"/>
          <a:ext cx="1506462" cy="1293124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207" t="925" r="-39207" b="925"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0B0ECE-F169-47E3-946B-0002A24D4541}">
      <dsp:nvSpPr>
        <dsp:cNvPr id="0" name=""/>
        <dsp:cNvSpPr/>
      </dsp:nvSpPr>
      <dsp:spPr>
        <a:xfrm>
          <a:off x="1020014" y="2564962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27159-7077-40B0-B451-5DF7AF8F0D51}">
      <dsp:nvSpPr>
        <dsp:cNvPr id="0" name=""/>
        <dsp:cNvSpPr/>
      </dsp:nvSpPr>
      <dsp:spPr>
        <a:xfrm>
          <a:off x="2556340" y="1441249"/>
          <a:ext cx="1506462" cy="12931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Treat</a:t>
          </a:r>
        </a:p>
      </dsp:txBody>
      <dsp:txXfrm>
        <a:off x="2789639" y="1641509"/>
        <a:ext cx="1039864" cy="892604"/>
      </dsp:txXfrm>
    </dsp:sp>
    <dsp:sp modelId="{87361352-0B10-4D95-9CF9-2E10278818FE}">
      <dsp:nvSpPr>
        <dsp:cNvPr id="0" name=""/>
        <dsp:cNvSpPr/>
      </dsp:nvSpPr>
      <dsp:spPr>
        <a:xfrm>
          <a:off x="3588300" y="2553691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450C6-C582-42D5-89C8-C3BE8C53BC65}">
      <dsp:nvSpPr>
        <dsp:cNvPr id="0" name=""/>
        <dsp:cNvSpPr/>
      </dsp:nvSpPr>
      <dsp:spPr>
        <a:xfrm>
          <a:off x="3847120" y="2126652"/>
          <a:ext cx="1493190" cy="1343866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500" r="2500"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25F39-D41C-43F4-A62B-995111104442}">
      <dsp:nvSpPr>
        <dsp:cNvPr id="0" name=""/>
        <dsp:cNvSpPr/>
      </dsp:nvSpPr>
      <dsp:spPr>
        <a:xfrm>
          <a:off x="3874993" y="2731299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F23E7D-7F66-41A6-86BE-C5A142AE928C}">
      <dsp:nvSpPr>
        <dsp:cNvPr id="0" name=""/>
        <dsp:cNvSpPr/>
      </dsp:nvSpPr>
      <dsp:spPr>
        <a:xfrm>
          <a:off x="1278834" y="744478"/>
          <a:ext cx="1506462" cy="12931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Transfer</a:t>
          </a:r>
        </a:p>
      </dsp:txBody>
      <dsp:txXfrm>
        <a:off x="1512133" y="944738"/>
        <a:ext cx="1039864" cy="892604"/>
      </dsp:txXfrm>
    </dsp:sp>
    <dsp:sp modelId="{2CFEC1FF-6470-41D1-87CC-C7D5AEDECE33}">
      <dsp:nvSpPr>
        <dsp:cNvPr id="0" name=""/>
        <dsp:cNvSpPr/>
      </dsp:nvSpPr>
      <dsp:spPr>
        <a:xfrm>
          <a:off x="2304157" y="771119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1FE7BD-6DBF-404E-A024-5A907635D456}">
      <dsp:nvSpPr>
        <dsp:cNvPr id="0" name=""/>
        <dsp:cNvSpPr/>
      </dsp:nvSpPr>
      <dsp:spPr>
        <a:xfrm>
          <a:off x="2556340" y="31654"/>
          <a:ext cx="1506462" cy="129312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68896D-362B-43B7-B26B-FE4003CB6BD4}">
      <dsp:nvSpPr>
        <dsp:cNvPr id="0" name=""/>
        <dsp:cNvSpPr/>
      </dsp:nvSpPr>
      <dsp:spPr>
        <a:xfrm>
          <a:off x="2590850" y="604782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863F4-2CCC-4F76-A6E9-D1F6A067049D}">
      <dsp:nvSpPr>
        <dsp:cNvPr id="0" name=""/>
        <dsp:cNvSpPr/>
      </dsp:nvSpPr>
      <dsp:spPr>
        <a:xfrm>
          <a:off x="3840484" y="742429"/>
          <a:ext cx="1506462" cy="12931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Dispose</a:t>
          </a:r>
        </a:p>
      </dsp:txBody>
      <dsp:txXfrm>
        <a:off x="4073783" y="942689"/>
        <a:ext cx="1039864" cy="892604"/>
      </dsp:txXfrm>
    </dsp:sp>
    <dsp:sp modelId="{0DF05A5B-B457-4228-94D0-521FDF0F2EE2}">
      <dsp:nvSpPr>
        <dsp:cNvPr id="0" name=""/>
        <dsp:cNvSpPr/>
      </dsp:nvSpPr>
      <dsp:spPr>
        <a:xfrm>
          <a:off x="5135909" y="1313166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5CC5A8-D16A-4DA5-8674-07DBA679B712}">
      <dsp:nvSpPr>
        <dsp:cNvPr id="0" name=""/>
        <dsp:cNvSpPr/>
      </dsp:nvSpPr>
      <dsp:spPr>
        <a:xfrm>
          <a:off x="5129936" y="1453203"/>
          <a:ext cx="1506462" cy="1293124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6AF02-7270-441C-A050-AA230B105EB5}">
      <dsp:nvSpPr>
        <dsp:cNvPr id="0" name=""/>
        <dsp:cNvSpPr/>
      </dsp:nvSpPr>
      <dsp:spPr>
        <a:xfrm>
          <a:off x="5433883" y="1476087"/>
          <a:ext cx="175864" cy="15165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44953-D8F8-443B-8E39-50E011ECABAF}">
      <dsp:nvSpPr>
        <dsp:cNvPr id="0" name=""/>
        <dsp:cNvSpPr/>
      </dsp:nvSpPr>
      <dsp:spPr>
        <a:xfrm>
          <a:off x="2424028" y="0"/>
          <a:ext cx="2647635" cy="264763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Reducing</a:t>
          </a:r>
        </a:p>
      </dsp:txBody>
      <dsp:txXfrm>
        <a:off x="3085937" y="1323818"/>
        <a:ext cx="1323817" cy="1323817"/>
      </dsp:txXfrm>
    </dsp:sp>
    <dsp:sp modelId="{954D511C-30FB-4675-AFBF-307A1785E42B}">
      <dsp:nvSpPr>
        <dsp:cNvPr id="0" name=""/>
        <dsp:cNvSpPr/>
      </dsp:nvSpPr>
      <dsp:spPr>
        <a:xfrm>
          <a:off x="1100211" y="2647635"/>
          <a:ext cx="2647635" cy="264763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Recycling</a:t>
          </a:r>
        </a:p>
      </dsp:txBody>
      <dsp:txXfrm>
        <a:off x="1762120" y="3971453"/>
        <a:ext cx="1323817" cy="1323817"/>
      </dsp:txXfrm>
    </dsp:sp>
    <dsp:sp modelId="{AB5DED8E-9302-4CDE-BBFE-2C52EAB7F070}">
      <dsp:nvSpPr>
        <dsp:cNvPr id="0" name=""/>
        <dsp:cNvSpPr/>
      </dsp:nvSpPr>
      <dsp:spPr>
        <a:xfrm rot="10800000">
          <a:off x="2424028" y="2647635"/>
          <a:ext cx="2647635" cy="264763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Waste reduction </a:t>
          </a:r>
        </a:p>
      </dsp:txBody>
      <dsp:txXfrm rot="10800000">
        <a:off x="3085937" y="2647635"/>
        <a:ext cx="1323817" cy="1323817"/>
      </dsp:txXfrm>
    </dsp:sp>
    <dsp:sp modelId="{77FF86D1-FA5B-4384-87AD-378E228690E2}">
      <dsp:nvSpPr>
        <dsp:cNvPr id="0" name=""/>
        <dsp:cNvSpPr/>
      </dsp:nvSpPr>
      <dsp:spPr>
        <a:xfrm>
          <a:off x="3747846" y="2647635"/>
          <a:ext cx="2647635" cy="264763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Composting</a:t>
          </a:r>
        </a:p>
      </dsp:txBody>
      <dsp:txXfrm>
        <a:off x="4409755" y="3971453"/>
        <a:ext cx="1323817" cy="13238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350413-661A-41DD-8F77-DC0AB2ED12D9}">
      <dsp:nvSpPr>
        <dsp:cNvPr id="0" name=""/>
        <dsp:cNvSpPr/>
      </dsp:nvSpPr>
      <dsp:spPr>
        <a:xfrm rot="10800000">
          <a:off x="1607666" y="2240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Increasing waste generation</a:t>
          </a:r>
          <a:endParaRPr lang="en-US" sz="2300" kern="1200" dirty="0"/>
        </a:p>
      </dsp:txBody>
      <dsp:txXfrm rot="10800000">
        <a:off x="1744152" y="2240"/>
        <a:ext cx="5704317" cy="545945"/>
      </dsp:txXfrm>
    </dsp:sp>
    <dsp:sp modelId="{C24F6594-682D-4DFE-83DA-27E7F5F1A263}">
      <dsp:nvSpPr>
        <dsp:cNvPr id="0" name=""/>
        <dsp:cNvSpPr/>
      </dsp:nvSpPr>
      <dsp:spPr>
        <a:xfrm>
          <a:off x="1334693" y="2240"/>
          <a:ext cx="545945" cy="54594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ABDE43-14F6-416D-9989-31BB5025BF11}">
      <dsp:nvSpPr>
        <dsp:cNvPr id="0" name=""/>
        <dsp:cNvSpPr/>
      </dsp:nvSpPr>
      <dsp:spPr>
        <a:xfrm rot="10800000">
          <a:off x="1607666" y="711154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Limited disposal capacity</a:t>
          </a:r>
          <a:r>
            <a:rPr lang="en-US" sz="2300" kern="1200" dirty="0">
              <a:latin typeface="Times New Roman" panose="02020603050405020304" pitchFamily="18" charset="0"/>
              <a:ea typeface="Calibri" panose="020F0502020204030204" pitchFamily="34" charset="0"/>
            </a:rPr>
            <a:t> </a:t>
          </a:r>
          <a:endParaRPr lang="en-US" sz="2300" kern="1200" dirty="0"/>
        </a:p>
      </dsp:txBody>
      <dsp:txXfrm rot="10800000">
        <a:off x="1744152" y="711154"/>
        <a:ext cx="5704317" cy="545945"/>
      </dsp:txXfrm>
    </dsp:sp>
    <dsp:sp modelId="{B94A90C5-261C-4FFD-8393-47C8FF0F42FE}">
      <dsp:nvSpPr>
        <dsp:cNvPr id="0" name=""/>
        <dsp:cNvSpPr/>
      </dsp:nvSpPr>
      <dsp:spPr>
        <a:xfrm>
          <a:off x="1334693" y="711154"/>
          <a:ext cx="545945" cy="54594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BE2A8-1048-405A-8B26-D707E07ADF1F}">
      <dsp:nvSpPr>
        <dsp:cNvPr id="0" name=""/>
        <dsp:cNvSpPr/>
      </dsp:nvSpPr>
      <dsp:spPr>
        <a:xfrm rot="10800000">
          <a:off x="1607666" y="1420069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Lack of proper collection and transportation</a:t>
          </a:r>
          <a:endParaRPr lang="en-US" sz="2300" kern="1200" dirty="0"/>
        </a:p>
      </dsp:txBody>
      <dsp:txXfrm rot="10800000">
        <a:off x="1744152" y="1420069"/>
        <a:ext cx="5704317" cy="545945"/>
      </dsp:txXfrm>
    </dsp:sp>
    <dsp:sp modelId="{164BB075-CE80-4CDD-9665-42EB4B9DAE34}">
      <dsp:nvSpPr>
        <dsp:cNvPr id="0" name=""/>
        <dsp:cNvSpPr/>
      </dsp:nvSpPr>
      <dsp:spPr>
        <a:xfrm>
          <a:off x="1334693" y="1420069"/>
          <a:ext cx="545945" cy="54594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6857C8-ABD7-4AF8-AD33-E8909BAEB2FC}">
      <dsp:nvSpPr>
        <dsp:cNvPr id="0" name=""/>
        <dsp:cNvSpPr/>
      </dsp:nvSpPr>
      <dsp:spPr>
        <a:xfrm rot="10800000">
          <a:off x="1607666" y="2128983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Limited recycling and composting</a:t>
          </a:r>
          <a:endParaRPr lang="en-US" sz="2300" kern="1200" dirty="0"/>
        </a:p>
      </dsp:txBody>
      <dsp:txXfrm rot="10800000">
        <a:off x="1744152" y="2128983"/>
        <a:ext cx="5704317" cy="545945"/>
      </dsp:txXfrm>
    </dsp:sp>
    <dsp:sp modelId="{97A267C1-2576-461C-A9AF-CED53B1CD525}">
      <dsp:nvSpPr>
        <dsp:cNvPr id="0" name=""/>
        <dsp:cNvSpPr/>
      </dsp:nvSpPr>
      <dsp:spPr>
        <a:xfrm>
          <a:off x="1334693" y="2128983"/>
          <a:ext cx="545945" cy="545945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52402C-7956-4EE6-BB57-7CF50CDB4F9B}">
      <dsp:nvSpPr>
        <dsp:cNvPr id="0" name=""/>
        <dsp:cNvSpPr/>
      </dsp:nvSpPr>
      <dsp:spPr>
        <a:xfrm rot="10800000">
          <a:off x="1607666" y="2837898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Environmental pollution</a:t>
          </a:r>
          <a:endParaRPr lang="en-US" sz="2300" kern="1200" dirty="0"/>
        </a:p>
      </dsp:txBody>
      <dsp:txXfrm rot="10800000">
        <a:off x="1744152" y="2837898"/>
        <a:ext cx="5704317" cy="545945"/>
      </dsp:txXfrm>
    </dsp:sp>
    <dsp:sp modelId="{C13D367B-6B4A-49EF-8C5F-C45DD79C0F63}">
      <dsp:nvSpPr>
        <dsp:cNvPr id="0" name=""/>
        <dsp:cNvSpPr/>
      </dsp:nvSpPr>
      <dsp:spPr>
        <a:xfrm>
          <a:off x="1334693" y="2837898"/>
          <a:ext cx="545945" cy="545945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DC08A-121F-4262-AF4C-9E337B91B48F}">
      <dsp:nvSpPr>
        <dsp:cNvPr id="0" name=""/>
        <dsp:cNvSpPr/>
      </dsp:nvSpPr>
      <dsp:spPr>
        <a:xfrm rot="10800000">
          <a:off x="1607666" y="3546812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Public health concerns</a:t>
          </a:r>
          <a:endParaRPr lang="en-US" sz="2300" kern="1200" dirty="0"/>
        </a:p>
      </dsp:txBody>
      <dsp:txXfrm rot="10800000">
        <a:off x="1744152" y="3546812"/>
        <a:ext cx="5704317" cy="545945"/>
      </dsp:txXfrm>
    </dsp:sp>
    <dsp:sp modelId="{85A34BFB-5B60-45C4-9684-76A63CE09BA9}">
      <dsp:nvSpPr>
        <dsp:cNvPr id="0" name=""/>
        <dsp:cNvSpPr/>
      </dsp:nvSpPr>
      <dsp:spPr>
        <a:xfrm>
          <a:off x="1334693" y="3546812"/>
          <a:ext cx="545945" cy="545945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2A8FD5-EC4F-413C-B0EF-655F683002EA}">
      <dsp:nvSpPr>
        <dsp:cNvPr id="0" name=""/>
        <dsp:cNvSpPr/>
      </dsp:nvSpPr>
      <dsp:spPr>
        <a:xfrm rot="10800000">
          <a:off x="1607666" y="4255727"/>
          <a:ext cx="5840803" cy="54594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747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Climate change</a:t>
          </a:r>
          <a:endParaRPr lang="en-US" sz="2300" kern="1200" dirty="0"/>
        </a:p>
      </dsp:txBody>
      <dsp:txXfrm rot="10800000">
        <a:off x="1744152" y="4255727"/>
        <a:ext cx="5704317" cy="545945"/>
      </dsp:txXfrm>
    </dsp:sp>
    <dsp:sp modelId="{DA6BB49A-631F-4388-A3D5-EB2CBCD2C150}">
      <dsp:nvSpPr>
        <dsp:cNvPr id="0" name=""/>
        <dsp:cNvSpPr/>
      </dsp:nvSpPr>
      <dsp:spPr>
        <a:xfrm>
          <a:off x="1334693" y="4255727"/>
          <a:ext cx="545945" cy="545945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FF385-5DB2-4DE9-BF98-F4C7741B52E7}">
      <dsp:nvSpPr>
        <dsp:cNvPr id="0" name=""/>
        <dsp:cNvSpPr/>
      </dsp:nvSpPr>
      <dsp:spPr>
        <a:xfrm>
          <a:off x="1755592" y="2411272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Financial constraints</a:t>
          </a:r>
        </a:p>
      </dsp:txBody>
      <dsp:txXfrm>
        <a:off x="2017402" y="2636005"/>
        <a:ext cx="1166947" cy="1001686"/>
      </dsp:txXfrm>
    </dsp:sp>
    <dsp:sp modelId="{0CCFA5CD-0140-4BF0-8F55-E551656BAF79}">
      <dsp:nvSpPr>
        <dsp:cNvPr id="0" name=""/>
        <dsp:cNvSpPr/>
      </dsp:nvSpPr>
      <dsp:spPr>
        <a:xfrm>
          <a:off x="1796190" y="3060313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566D2-CCFE-4F78-8BE5-70F44695F34D}">
      <dsp:nvSpPr>
        <dsp:cNvPr id="0" name=""/>
        <dsp:cNvSpPr/>
      </dsp:nvSpPr>
      <dsp:spPr>
        <a:xfrm>
          <a:off x="301329" y="1609161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/>
          <a:srcRect/>
          <a:stretch>
            <a:fillRect l="-37000" r="-37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DEED31-97C1-4138-AC4E-C982AAC2A499}">
      <dsp:nvSpPr>
        <dsp:cNvPr id="0" name=""/>
        <dsp:cNvSpPr/>
      </dsp:nvSpPr>
      <dsp:spPr>
        <a:xfrm>
          <a:off x="1458910" y="2867741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7781D0-AFD9-4F97-9484-C0DC172DAB4E}">
      <dsp:nvSpPr>
        <dsp:cNvPr id="0" name=""/>
        <dsp:cNvSpPr/>
      </dsp:nvSpPr>
      <dsp:spPr>
        <a:xfrm>
          <a:off x="3209854" y="1604772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Lack of control </a:t>
          </a:r>
        </a:p>
      </dsp:txBody>
      <dsp:txXfrm>
        <a:off x="3471664" y="1829505"/>
        <a:ext cx="1166947" cy="1001686"/>
      </dsp:txXfrm>
    </dsp:sp>
    <dsp:sp modelId="{A7CA8178-895D-4537-804F-47BDCCDD7D21}">
      <dsp:nvSpPr>
        <dsp:cNvPr id="0" name=""/>
        <dsp:cNvSpPr/>
      </dsp:nvSpPr>
      <dsp:spPr>
        <a:xfrm>
          <a:off x="4373680" y="2860060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03DA2B-815A-4862-A827-F6966B2324EC}">
      <dsp:nvSpPr>
        <dsp:cNvPr id="0" name=""/>
        <dsp:cNvSpPr/>
      </dsp:nvSpPr>
      <dsp:spPr>
        <a:xfrm>
          <a:off x="4665157" y="2408529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/>
          <a:srcRect/>
          <a:stretch>
            <a:fillRect t="-22000" b="-22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6E4AF-5B62-4F3B-98B7-172E6EFF195F}">
      <dsp:nvSpPr>
        <dsp:cNvPr id="0" name=""/>
        <dsp:cNvSpPr/>
      </dsp:nvSpPr>
      <dsp:spPr>
        <a:xfrm>
          <a:off x="4705756" y="3054278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A9F2A-9D1F-4592-AE47-C8AE6626D578}">
      <dsp:nvSpPr>
        <dsp:cNvPr id="0" name=""/>
        <dsp:cNvSpPr/>
      </dsp:nvSpPr>
      <dsp:spPr>
        <a:xfrm>
          <a:off x="1755592" y="807049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Limited resources</a:t>
          </a:r>
        </a:p>
      </dsp:txBody>
      <dsp:txXfrm>
        <a:off x="2017402" y="1031782"/>
        <a:ext cx="1166947" cy="1001686"/>
      </dsp:txXfrm>
    </dsp:sp>
    <dsp:sp modelId="{5F2A6283-5DDD-4C42-8092-CF11993FA35C}">
      <dsp:nvSpPr>
        <dsp:cNvPr id="0" name=""/>
        <dsp:cNvSpPr/>
      </dsp:nvSpPr>
      <dsp:spPr>
        <a:xfrm>
          <a:off x="2905885" y="826800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22F90-856F-4A74-B9FF-E5AF5FA4039D}">
      <dsp:nvSpPr>
        <dsp:cNvPr id="0" name=""/>
        <dsp:cNvSpPr/>
      </dsp:nvSpPr>
      <dsp:spPr>
        <a:xfrm>
          <a:off x="3209854" y="0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/>
          <a:srcRect/>
          <a:stretch>
            <a:fillRect l="-14000" r="-14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651AAF-CFDA-41FD-B8A4-A843263EBC1D}">
      <dsp:nvSpPr>
        <dsp:cNvPr id="0" name=""/>
        <dsp:cNvSpPr/>
      </dsp:nvSpPr>
      <dsp:spPr>
        <a:xfrm>
          <a:off x="3258781" y="643006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D8742F-8899-46B0-A443-D6520A93A9C7}">
      <dsp:nvSpPr>
        <dsp:cNvPr id="0" name=""/>
        <dsp:cNvSpPr/>
      </dsp:nvSpPr>
      <dsp:spPr>
        <a:xfrm>
          <a:off x="4665157" y="803757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Pollution of water and land</a:t>
          </a:r>
        </a:p>
      </dsp:txBody>
      <dsp:txXfrm>
        <a:off x="4926967" y="1028490"/>
        <a:ext cx="1166947" cy="1001686"/>
      </dsp:txXfrm>
    </dsp:sp>
    <dsp:sp modelId="{918B0423-50FE-423B-A4DA-C01D21CF5AD6}">
      <dsp:nvSpPr>
        <dsp:cNvPr id="0" name=""/>
        <dsp:cNvSpPr/>
      </dsp:nvSpPr>
      <dsp:spPr>
        <a:xfrm>
          <a:off x="6126707" y="1446763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205299-AA0F-4CFC-8CDE-8CAC18A985BB}">
      <dsp:nvSpPr>
        <dsp:cNvPr id="0" name=""/>
        <dsp:cNvSpPr/>
      </dsp:nvSpPr>
      <dsp:spPr>
        <a:xfrm>
          <a:off x="6119420" y="1619585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/>
          <a:srcRect/>
          <a:stretch>
            <a:fillRect l="-14000" r="-14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4E8F18-EBA0-4CAC-930E-3A53BFBA24D6}">
      <dsp:nvSpPr>
        <dsp:cNvPr id="0" name=""/>
        <dsp:cNvSpPr/>
      </dsp:nvSpPr>
      <dsp:spPr>
        <a:xfrm>
          <a:off x="6448373" y="1645920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531588-FE67-43BA-B989-62915F452EB2}">
      <dsp:nvSpPr>
        <dsp:cNvPr id="0" name=""/>
        <dsp:cNvSpPr/>
      </dsp:nvSpPr>
      <dsp:spPr>
        <a:xfrm>
          <a:off x="6119420" y="15361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Desertification</a:t>
          </a:r>
        </a:p>
      </dsp:txBody>
      <dsp:txXfrm>
        <a:off x="6381230" y="240094"/>
        <a:ext cx="1166947" cy="1001686"/>
      </dsp:txXfrm>
    </dsp:sp>
    <dsp:sp modelId="{16D8BB27-5F8B-40CB-B2D0-D334F98854D0}">
      <dsp:nvSpPr>
        <dsp:cNvPr id="0" name=""/>
        <dsp:cNvSpPr/>
      </dsp:nvSpPr>
      <dsp:spPr>
        <a:xfrm>
          <a:off x="7580969" y="666048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F7D1B6-14E7-414B-A119-D9B1C4C5AFF3}">
      <dsp:nvSpPr>
        <dsp:cNvPr id="0" name=""/>
        <dsp:cNvSpPr/>
      </dsp:nvSpPr>
      <dsp:spPr>
        <a:xfrm>
          <a:off x="7573682" y="825154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/>
          <a:srcRect/>
          <a:stretch>
            <a:fillRect l="-14000" r="-14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D6A25-8A10-49CD-967F-E55FD9632119}">
      <dsp:nvSpPr>
        <dsp:cNvPr id="0" name=""/>
        <dsp:cNvSpPr/>
      </dsp:nvSpPr>
      <dsp:spPr>
        <a:xfrm>
          <a:off x="7910963" y="857524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7000EA-8E70-4493-9EBD-67CD69DE981C}">
      <dsp:nvSpPr>
        <dsp:cNvPr id="0" name=""/>
        <dsp:cNvSpPr/>
      </dsp:nvSpPr>
      <dsp:spPr>
        <a:xfrm>
          <a:off x="7573682" y="2427183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Poor land management</a:t>
          </a:r>
        </a:p>
      </dsp:txBody>
      <dsp:txXfrm>
        <a:off x="7835492" y="2651916"/>
        <a:ext cx="1166947" cy="1001686"/>
      </dsp:txXfrm>
    </dsp:sp>
    <dsp:sp modelId="{67EB3D02-D0A6-40B0-BBD4-BD7A8745AAA6}">
      <dsp:nvSpPr>
        <dsp:cNvPr id="0" name=""/>
        <dsp:cNvSpPr/>
      </dsp:nvSpPr>
      <dsp:spPr>
        <a:xfrm>
          <a:off x="7908881" y="3698382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B815F4-DF35-42E3-8A00-0B7C34300DD9}">
      <dsp:nvSpPr>
        <dsp:cNvPr id="0" name=""/>
        <dsp:cNvSpPr/>
      </dsp:nvSpPr>
      <dsp:spPr>
        <a:xfrm>
          <a:off x="6119420" y="3221614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/>
          <a:srcRect/>
          <a:stretch>
            <a:fillRect l="-26000" r="-26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35CE2-C854-4C33-AB29-485A17F150DB}">
      <dsp:nvSpPr>
        <dsp:cNvPr id="0" name=""/>
        <dsp:cNvSpPr/>
      </dsp:nvSpPr>
      <dsp:spPr>
        <a:xfrm>
          <a:off x="7595543" y="3858585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D1280-AAB8-4326-98C6-3B1FF17E2488}">
      <dsp:nvSpPr>
        <dsp:cNvPr id="0" name=""/>
        <dsp:cNvSpPr/>
      </dsp:nvSpPr>
      <dsp:spPr>
        <a:xfrm>
          <a:off x="3208813" y="3212835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Water scarcity</a:t>
          </a:r>
        </a:p>
      </dsp:txBody>
      <dsp:txXfrm>
        <a:off x="3470623" y="3437568"/>
        <a:ext cx="1166947" cy="1001686"/>
      </dsp:txXfrm>
    </dsp:sp>
    <dsp:sp modelId="{F9D51746-5850-4AA9-9130-AA8C261101F5}">
      <dsp:nvSpPr>
        <dsp:cNvPr id="0" name=""/>
        <dsp:cNvSpPr/>
      </dsp:nvSpPr>
      <dsp:spPr>
        <a:xfrm>
          <a:off x="3257740" y="3855841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62D1A-8997-45AA-92E8-3FA688C95BCA}">
      <dsp:nvSpPr>
        <dsp:cNvPr id="0" name=""/>
        <dsp:cNvSpPr/>
      </dsp:nvSpPr>
      <dsp:spPr>
        <a:xfrm>
          <a:off x="1754551" y="4019336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/>
          <a:srcRect/>
          <a:stretch>
            <a:fillRect l="-2000" r="-2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4BBF7-618E-408D-8104-90E822ADAF02}">
      <dsp:nvSpPr>
        <dsp:cNvPr id="0" name=""/>
        <dsp:cNvSpPr/>
      </dsp:nvSpPr>
      <dsp:spPr>
        <a:xfrm>
          <a:off x="2904844" y="4039636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1BB71F-3455-4F5A-95C7-8EEE04291C52}">
      <dsp:nvSpPr>
        <dsp:cNvPr id="0" name=""/>
        <dsp:cNvSpPr/>
      </dsp:nvSpPr>
      <dsp:spPr>
        <a:xfrm>
          <a:off x="9020658" y="3240267"/>
          <a:ext cx="1690567" cy="145115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The Israeli occupation limits </a:t>
          </a:r>
        </a:p>
      </dsp:txBody>
      <dsp:txXfrm>
        <a:off x="9282468" y="3465000"/>
        <a:ext cx="1166947" cy="1001686"/>
      </dsp:txXfrm>
    </dsp:sp>
    <dsp:sp modelId="{3C543B65-60D4-4EA2-AB5D-B02C8DCEEF13}">
      <dsp:nvSpPr>
        <dsp:cNvPr id="0" name=""/>
        <dsp:cNvSpPr/>
      </dsp:nvSpPr>
      <dsp:spPr>
        <a:xfrm>
          <a:off x="9355856" y="4511466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DB94F-5D0F-41B3-B171-FFE64DFF60E9}">
      <dsp:nvSpPr>
        <dsp:cNvPr id="0" name=""/>
        <dsp:cNvSpPr/>
      </dsp:nvSpPr>
      <dsp:spPr>
        <a:xfrm>
          <a:off x="7566395" y="4035247"/>
          <a:ext cx="1690567" cy="1451152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9119C6-99AB-4BCC-822B-213255848096}">
      <dsp:nvSpPr>
        <dsp:cNvPr id="0" name=""/>
        <dsp:cNvSpPr/>
      </dsp:nvSpPr>
      <dsp:spPr>
        <a:xfrm>
          <a:off x="9042518" y="4672218"/>
          <a:ext cx="196747" cy="17007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009BB2-40C2-4B31-8D26-C8E20D5E830E}">
      <dsp:nvSpPr>
        <dsp:cNvPr id="0" name=""/>
        <dsp:cNvSpPr/>
      </dsp:nvSpPr>
      <dsp:spPr>
        <a:xfrm rot="16200000">
          <a:off x="-832407" y="834556"/>
          <a:ext cx="3778250" cy="210913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33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and composting programs are limited</a:t>
          </a:r>
        </a:p>
      </dsp:txBody>
      <dsp:txXfrm rot="5400000">
        <a:off x="2150" y="755649"/>
        <a:ext cx="2109136" cy="2266950"/>
      </dsp:txXfrm>
    </dsp:sp>
    <dsp:sp modelId="{836D9AD3-19AE-4129-A78E-C7C173934D03}">
      <dsp:nvSpPr>
        <dsp:cNvPr id="0" name=""/>
        <dsp:cNvSpPr/>
      </dsp:nvSpPr>
      <dsp:spPr>
        <a:xfrm rot="16200000">
          <a:off x="1434914" y="834556"/>
          <a:ext cx="3778250" cy="210913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33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Majority of the waste is sent to landfills</a:t>
          </a:r>
        </a:p>
      </dsp:txBody>
      <dsp:txXfrm rot="5400000">
        <a:off x="2269471" y="755649"/>
        <a:ext cx="2109136" cy="2266950"/>
      </dsp:txXfrm>
    </dsp:sp>
    <dsp:sp modelId="{63C9995B-5E2F-48F8-BA05-CC8D853027C2}">
      <dsp:nvSpPr>
        <dsp:cNvPr id="0" name=""/>
        <dsp:cNvSpPr/>
      </dsp:nvSpPr>
      <dsp:spPr>
        <a:xfrm rot="16200000">
          <a:off x="3702235" y="834556"/>
          <a:ext cx="3778250" cy="210913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33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Landfills are not properly managed </a:t>
          </a:r>
        </a:p>
      </dsp:txBody>
      <dsp:txXfrm rot="5400000">
        <a:off x="4536792" y="755649"/>
        <a:ext cx="2109136" cy="2266950"/>
      </dsp:txXfrm>
    </dsp:sp>
    <dsp:sp modelId="{8C2B14B4-2A1C-4CEE-933A-E5426E77B157}">
      <dsp:nvSpPr>
        <dsp:cNvPr id="0" name=""/>
        <dsp:cNvSpPr/>
      </dsp:nvSpPr>
      <dsp:spPr>
        <a:xfrm rot="16200000">
          <a:off x="5969557" y="834556"/>
          <a:ext cx="3778250" cy="210913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337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This can lead to environmental pollution and public health concerns</a:t>
          </a:r>
        </a:p>
      </dsp:txBody>
      <dsp:txXfrm rot="5400000">
        <a:off x="6804114" y="755649"/>
        <a:ext cx="2109136" cy="22669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41171-53F9-462F-B6D1-6F972F22B046}">
      <dsp:nvSpPr>
        <dsp:cNvPr id="0" name=""/>
        <dsp:cNvSpPr/>
      </dsp:nvSpPr>
      <dsp:spPr>
        <a:xfrm>
          <a:off x="0" y="0"/>
          <a:ext cx="8915400" cy="113347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Sustainable Solid Waste Management strategies for an institution can include:</a:t>
          </a:r>
        </a:p>
      </dsp:txBody>
      <dsp:txXfrm>
        <a:off x="0" y="0"/>
        <a:ext cx="8915400" cy="1133475"/>
      </dsp:txXfrm>
    </dsp:sp>
    <dsp:sp modelId="{5E0E6331-CB59-477A-806A-B73B1DB83E88}">
      <dsp:nvSpPr>
        <dsp:cNvPr id="0" name=""/>
        <dsp:cNvSpPr/>
      </dsp:nvSpPr>
      <dsp:spPr>
        <a:xfrm>
          <a:off x="1088" y="1133475"/>
          <a:ext cx="1782644" cy="23802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Recycling and composting programs</a:t>
          </a:r>
        </a:p>
      </dsp:txBody>
      <dsp:txXfrm>
        <a:off x="1088" y="1133475"/>
        <a:ext cx="1782644" cy="2380297"/>
      </dsp:txXfrm>
    </dsp:sp>
    <dsp:sp modelId="{80C2498E-F52D-478C-9D6D-588A6CABD92A}">
      <dsp:nvSpPr>
        <dsp:cNvPr id="0" name=""/>
        <dsp:cNvSpPr/>
      </dsp:nvSpPr>
      <dsp:spPr>
        <a:xfrm>
          <a:off x="1783732" y="1133475"/>
          <a:ext cx="1782644" cy="23802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Collection and transportation</a:t>
          </a:r>
        </a:p>
      </dsp:txBody>
      <dsp:txXfrm>
        <a:off x="1783732" y="1133475"/>
        <a:ext cx="1782644" cy="2380297"/>
      </dsp:txXfrm>
    </dsp:sp>
    <dsp:sp modelId="{73151430-C0B2-406E-B9CA-C05304B11DD3}">
      <dsp:nvSpPr>
        <dsp:cNvPr id="0" name=""/>
        <dsp:cNvSpPr/>
      </dsp:nvSpPr>
      <dsp:spPr>
        <a:xfrm>
          <a:off x="3566377" y="1133475"/>
          <a:ext cx="1782644" cy="23802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Waste reduction</a:t>
          </a:r>
        </a:p>
      </dsp:txBody>
      <dsp:txXfrm>
        <a:off x="3566377" y="1133475"/>
        <a:ext cx="1782644" cy="2380297"/>
      </dsp:txXfrm>
    </dsp:sp>
    <dsp:sp modelId="{E7A7101D-83E4-4444-9D33-4F203C745EC0}">
      <dsp:nvSpPr>
        <dsp:cNvPr id="0" name=""/>
        <dsp:cNvSpPr/>
      </dsp:nvSpPr>
      <dsp:spPr>
        <a:xfrm>
          <a:off x="5349022" y="1133475"/>
          <a:ext cx="1782644" cy="23802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Education and outreach</a:t>
          </a:r>
        </a:p>
      </dsp:txBody>
      <dsp:txXfrm>
        <a:off x="5349022" y="1133475"/>
        <a:ext cx="1782644" cy="2380297"/>
      </dsp:txXfrm>
    </dsp:sp>
    <dsp:sp modelId="{3EAFC444-7F88-4FD4-9114-226AA62A4AED}">
      <dsp:nvSpPr>
        <dsp:cNvPr id="0" name=""/>
        <dsp:cNvSpPr/>
      </dsp:nvSpPr>
      <dsp:spPr>
        <a:xfrm>
          <a:off x="7131667" y="1133475"/>
          <a:ext cx="1782644" cy="23802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Research and innovation</a:t>
          </a:r>
        </a:p>
      </dsp:txBody>
      <dsp:txXfrm>
        <a:off x="7131667" y="1133475"/>
        <a:ext cx="1782644" cy="2380297"/>
      </dsp:txXfrm>
    </dsp:sp>
    <dsp:sp modelId="{DF4755D0-0DF2-4CFF-B5C0-5C6698EFB9C5}">
      <dsp:nvSpPr>
        <dsp:cNvPr id="0" name=""/>
        <dsp:cNvSpPr/>
      </dsp:nvSpPr>
      <dsp:spPr>
        <a:xfrm>
          <a:off x="0" y="3513772"/>
          <a:ext cx="8915400" cy="26447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21601-14E7-4039-B43D-B2B523F12617}">
      <dsp:nvSpPr>
        <dsp:cNvPr id="0" name=""/>
        <dsp:cNvSpPr/>
      </dsp:nvSpPr>
      <dsp:spPr>
        <a:xfrm>
          <a:off x="4981350" y="1725121"/>
          <a:ext cx="1656607" cy="788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268"/>
              </a:lnTo>
              <a:lnTo>
                <a:pt x="1656607" y="537268"/>
              </a:lnTo>
              <a:lnTo>
                <a:pt x="1656607" y="78839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9DE65-F33B-42D4-8E0E-6046CC030C4D}">
      <dsp:nvSpPr>
        <dsp:cNvPr id="0" name=""/>
        <dsp:cNvSpPr/>
      </dsp:nvSpPr>
      <dsp:spPr>
        <a:xfrm>
          <a:off x="3324742" y="1725121"/>
          <a:ext cx="1656607" cy="788394"/>
        </a:xfrm>
        <a:custGeom>
          <a:avLst/>
          <a:gdLst/>
          <a:ahLst/>
          <a:cxnLst/>
          <a:rect l="0" t="0" r="0" b="0"/>
          <a:pathLst>
            <a:path>
              <a:moveTo>
                <a:pt x="1656607" y="0"/>
              </a:moveTo>
              <a:lnTo>
                <a:pt x="1656607" y="537268"/>
              </a:lnTo>
              <a:lnTo>
                <a:pt x="0" y="537268"/>
              </a:lnTo>
              <a:lnTo>
                <a:pt x="0" y="78839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126E94-30B3-48B9-AAEF-8B0B5B0254EF}">
      <dsp:nvSpPr>
        <dsp:cNvPr id="0" name=""/>
        <dsp:cNvSpPr/>
      </dsp:nvSpPr>
      <dsp:spPr>
        <a:xfrm>
          <a:off x="3625944" y="3755"/>
          <a:ext cx="2710813" cy="1721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EC150-F444-4AA6-BD09-6480B9ADAA22}">
      <dsp:nvSpPr>
        <dsp:cNvPr id="0" name=""/>
        <dsp:cNvSpPr/>
      </dsp:nvSpPr>
      <dsp:spPr>
        <a:xfrm>
          <a:off x="3927145" y="289896"/>
          <a:ext cx="2710813" cy="1721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b="1" kern="120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Methodology</a:t>
          </a:r>
          <a:endParaRPr lang="ar-SA" sz="3300" b="1" kern="1200" dirty="0">
            <a:solidFill>
              <a:schemeClr val="tx2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7562" y="340313"/>
        <a:ext cx="2609979" cy="1620532"/>
      </dsp:txXfrm>
    </dsp:sp>
    <dsp:sp modelId="{EBCC5F42-0005-4283-97B5-7E1F0E26828B}">
      <dsp:nvSpPr>
        <dsp:cNvPr id="0" name=""/>
        <dsp:cNvSpPr/>
      </dsp:nvSpPr>
      <dsp:spPr>
        <a:xfrm>
          <a:off x="1969336" y="2513516"/>
          <a:ext cx="2710813" cy="1721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FC530-0E43-4AC6-B4FA-547372898090}">
      <dsp:nvSpPr>
        <dsp:cNvPr id="0" name=""/>
        <dsp:cNvSpPr/>
      </dsp:nvSpPr>
      <dsp:spPr>
        <a:xfrm>
          <a:off x="2270537" y="2799657"/>
          <a:ext cx="2710813" cy="1721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 Collection</a:t>
          </a:r>
          <a:endParaRPr lang="ar-SA" sz="24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20954" y="2850074"/>
        <a:ext cx="2609979" cy="1620532"/>
      </dsp:txXfrm>
    </dsp:sp>
    <dsp:sp modelId="{E7A0E2B0-9452-4C6E-AD5E-427C791E63DF}">
      <dsp:nvSpPr>
        <dsp:cNvPr id="0" name=""/>
        <dsp:cNvSpPr/>
      </dsp:nvSpPr>
      <dsp:spPr>
        <a:xfrm>
          <a:off x="5282552" y="2513516"/>
          <a:ext cx="2710813" cy="1721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44FF0A-0863-41C9-B1A8-D1397780F79D}">
      <dsp:nvSpPr>
        <dsp:cNvPr id="0" name=""/>
        <dsp:cNvSpPr/>
      </dsp:nvSpPr>
      <dsp:spPr>
        <a:xfrm>
          <a:off x="5583753" y="2799657"/>
          <a:ext cx="2710813" cy="1721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Data Analysis</a:t>
          </a:r>
          <a:endParaRPr lang="ar-SA" sz="24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4170" y="2850074"/>
        <a:ext cx="2609979" cy="16205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159B8-A1C9-4EDA-8FD1-0CE75D26BD1A}">
      <dsp:nvSpPr>
        <dsp:cNvPr id="0" name=""/>
        <dsp:cNvSpPr/>
      </dsp:nvSpPr>
      <dsp:spPr>
        <a:xfrm rot="10800000">
          <a:off x="1526225" y="3490"/>
          <a:ext cx="4763738" cy="130534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622" tIns="137160" rIns="256032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Waste collection and separation</a:t>
          </a:r>
          <a:endParaRPr lang="ar-SA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852562" y="3490"/>
        <a:ext cx="4437401" cy="1305347"/>
      </dsp:txXfrm>
    </dsp:sp>
    <dsp:sp modelId="{1340D22A-F083-4EE8-806E-AB8F5B50EB35}">
      <dsp:nvSpPr>
        <dsp:cNvPr id="0" name=""/>
        <dsp:cNvSpPr/>
      </dsp:nvSpPr>
      <dsp:spPr>
        <a:xfrm>
          <a:off x="873551" y="3490"/>
          <a:ext cx="1305347" cy="130534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45A748-50B8-409E-B4D3-FD1DF960E111}">
      <dsp:nvSpPr>
        <dsp:cNvPr id="0" name=""/>
        <dsp:cNvSpPr/>
      </dsp:nvSpPr>
      <dsp:spPr>
        <a:xfrm rot="10800000">
          <a:off x="1526225" y="1698494"/>
          <a:ext cx="4763738" cy="130534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622" tIns="137160" rIns="256032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Surveys</a:t>
          </a:r>
          <a:endParaRPr lang="ar-SA" sz="4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852562" y="1698494"/>
        <a:ext cx="4437401" cy="1305347"/>
      </dsp:txXfrm>
    </dsp:sp>
    <dsp:sp modelId="{F002023D-5F6F-4A24-B217-628E263535BE}">
      <dsp:nvSpPr>
        <dsp:cNvPr id="0" name=""/>
        <dsp:cNvSpPr/>
      </dsp:nvSpPr>
      <dsp:spPr>
        <a:xfrm>
          <a:off x="873551" y="1698494"/>
          <a:ext cx="1305347" cy="130534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826729-36A6-4654-8F41-3E77B9B28F90}">
      <dsp:nvSpPr>
        <dsp:cNvPr id="0" name=""/>
        <dsp:cNvSpPr/>
      </dsp:nvSpPr>
      <dsp:spPr>
        <a:xfrm rot="10800000">
          <a:off x="1526225" y="3393498"/>
          <a:ext cx="4763738" cy="130534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5622" tIns="137160" rIns="256032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Interviews</a:t>
          </a:r>
          <a:endParaRPr lang="ar-SA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852562" y="3393498"/>
        <a:ext cx="4437401" cy="1305347"/>
      </dsp:txXfrm>
    </dsp:sp>
    <dsp:sp modelId="{75ED98CB-7E8A-4D5D-8C37-96513313E563}">
      <dsp:nvSpPr>
        <dsp:cNvPr id="0" name=""/>
        <dsp:cNvSpPr/>
      </dsp:nvSpPr>
      <dsp:spPr>
        <a:xfrm>
          <a:off x="873551" y="3393498"/>
          <a:ext cx="1305347" cy="130534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9138D-0D47-4ADA-835A-1CED5136C74F}">
      <dsp:nvSpPr>
        <dsp:cNvPr id="0" name=""/>
        <dsp:cNvSpPr/>
      </dsp:nvSpPr>
      <dsp:spPr>
        <a:xfrm rot="10800000">
          <a:off x="1710779" y="2598"/>
          <a:ext cx="4763738" cy="204356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1154" tIns="137160" rIns="256032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Questionnaire Analysis</a:t>
          </a:r>
          <a:endParaRPr lang="ar-SA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221669" y="2598"/>
        <a:ext cx="4252848" cy="2043560"/>
      </dsp:txXfrm>
    </dsp:sp>
    <dsp:sp modelId="{1A7DC3AF-E3FD-4E4E-B150-3BAB75E3819C}">
      <dsp:nvSpPr>
        <dsp:cNvPr id="0" name=""/>
        <dsp:cNvSpPr/>
      </dsp:nvSpPr>
      <dsp:spPr>
        <a:xfrm>
          <a:off x="688998" y="19335"/>
          <a:ext cx="2043560" cy="201008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45A748-50B8-409E-B4D3-FD1DF960E111}">
      <dsp:nvSpPr>
        <dsp:cNvPr id="0" name=""/>
        <dsp:cNvSpPr/>
      </dsp:nvSpPr>
      <dsp:spPr>
        <a:xfrm rot="10800000">
          <a:off x="1710779" y="2656177"/>
          <a:ext cx="4763738" cy="204356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1154" tIns="137160" rIns="256032" bIns="1371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Quantity Surveying Analysis</a:t>
          </a:r>
          <a:endParaRPr lang="ar-SA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221669" y="2656177"/>
        <a:ext cx="4252848" cy="2043560"/>
      </dsp:txXfrm>
    </dsp:sp>
    <dsp:sp modelId="{F002023D-5F6F-4A24-B217-628E263535BE}">
      <dsp:nvSpPr>
        <dsp:cNvPr id="0" name=""/>
        <dsp:cNvSpPr/>
      </dsp:nvSpPr>
      <dsp:spPr>
        <a:xfrm>
          <a:off x="688998" y="2656177"/>
          <a:ext cx="2043560" cy="204356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35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4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6089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8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9382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66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87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1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7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6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8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8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63EB-B3C4-44C1-A2B1-E8F80AE19605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D84AED-1793-4643-8B0D-B2BB5A4E5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69CAA-F32C-0378-51FA-AA2F0F6F6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250" y="559497"/>
            <a:ext cx="11416146" cy="2701224"/>
          </a:xfrm>
        </p:spPr>
        <p:txBody>
          <a:bodyPr>
            <a:noAutofit/>
          </a:bodyPr>
          <a:lstStyle/>
          <a:p>
            <a:pPr algn="ctr"/>
            <a:br>
              <a:rPr lang="en-US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II</a:t>
            </a:r>
            <a:br>
              <a:rPr lang="en-US" sz="3200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40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Solid Waste Management for Higher Educational Institutions, An-Najah National University Main Cafeteria, Case Study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4ABE5-AF2D-8969-A3D1-B0A563D68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9508" y="3429000"/>
            <a:ext cx="8915399" cy="326072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Jawdat Lubadeh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Hamdi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Shaheen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Islam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Sawalha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Tahseen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Qashou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Madleen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Ghanem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Eng. Reema Nassar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57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8F7ED0-3665-72AB-3F40-2F0487E45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13" y="752619"/>
            <a:ext cx="5272198" cy="5703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83C803-DE0F-5937-0E7E-1411DEEEC4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153" y="752619"/>
            <a:ext cx="3601703" cy="5703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9655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98469-27E4-80BE-A5A9-B1711FB7C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EG" dirty="0">
                <a:latin typeface="Times New Roman" panose="02020603050405020304" pitchFamily="18" charset="0"/>
                <a:cs typeface="Times New Roman" panose="02020603050405020304" pitchFamily="18" charset="0"/>
              </a:rPr>
              <a:t>نفس الشيء عمل جدول مثل الاردنية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7F0339-BE05-BEE1-1827-E7DD2362935A}"/>
              </a:ext>
            </a:extLst>
          </p:cNvPr>
          <p:cNvGraphicFramePr>
            <a:graphicFrameLocks/>
          </p:cNvGraphicFramePr>
          <p:nvPr/>
        </p:nvGraphicFramePr>
        <p:xfrm>
          <a:off x="1884218" y="1242240"/>
          <a:ext cx="9620396" cy="3958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099">
                  <a:extLst>
                    <a:ext uri="{9D8B030D-6E8A-4147-A177-3AD203B41FA5}">
                      <a16:colId xmlns:a16="http://schemas.microsoft.com/office/drawing/2014/main" val="1304405570"/>
                    </a:ext>
                  </a:extLst>
                </a:gridCol>
                <a:gridCol w="2804210">
                  <a:extLst>
                    <a:ext uri="{9D8B030D-6E8A-4147-A177-3AD203B41FA5}">
                      <a16:colId xmlns:a16="http://schemas.microsoft.com/office/drawing/2014/main" val="2813577274"/>
                    </a:ext>
                  </a:extLst>
                </a:gridCol>
                <a:gridCol w="2230582">
                  <a:extLst>
                    <a:ext uri="{9D8B030D-6E8A-4147-A177-3AD203B41FA5}">
                      <a16:colId xmlns:a16="http://schemas.microsoft.com/office/drawing/2014/main" val="2496365892"/>
                    </a:ext>
                  </a:extLst>
                </a:gridCol>
                <a:gridCol w="2180505">
                  <a:extLst>
                    <a:ext uri="{9D8B030D-6E8A-4147-A177-3AD203B41FA5}">
                      <a16:colId xmlns:a16="http://schemas.microsoft.com/office/drawing/2014/main" val="3049662668"/>
                    </a:ext>
                  </a:extLst>
                </a:gridCol>
              </a:tblGrid>
              <a:tr h="112419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Authors</a:t>
                      </a:r>
                      <a:b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b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Findings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1383407"/>
                  </a:ext>
                </a:extLst>
              </a:tr>
              <a:tr h="281049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Khatib et al.</a:t>
                      </a:r>
                    </a:p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Palestine </a:t>
                      </a:r>
                    </a:p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days of measure.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out – Weight in.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Samples of 2.5 kg 50 L from each area.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sorting.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Estimation of the waste generation rate.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characterization of the solid waste being generated.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Estimation rate per capita</a:t>
                      </a: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tons/day.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 kg per capita day.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600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991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C5BAB-CE4E-1B61-99AC-4CB9FF7E3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8064" y="1644676"/>
            <a:ext cx="891540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Goal 12 of the United Nations' Sustainable Development Goals (SDGs) is to "Ensure Sustainable Consumption and Production Patterns".</a:t>
            </a:r>
          </a:p>
          <a:p>
            <a:endParaRPr lang="en-US" sz="1800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DCAAC1-7B1C-FD67-B554-AA7CA9E8D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784" y="2764651"/>
            <a:ext cx="9585960" cy="3642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55F4D9-66FA-0ECB-7682-B6FA094F8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876" y="659963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UNEP SDGs</a:t>
            </a:r>
          </a:p>
        </p:txBody>
      </p:sp>
    </p:spTree>
    <p:extLst>
      <p:ext uri="{BB962C8B-B14F-4D97-AF65-F5344CB8AC3E}">
        <p14:creationId xmlns:p14="http://schemas.microsoft.com/office/powerpoint/2010/main" val="369933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9A99-487F-16BE-3AAE-66B72D09C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4412" y="1736487"/>
            <a:ext cx="891540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Target 12.5: By 2030,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substantially reduce waste generation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through prevention, reduction, recycling, and reuse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11BC66A-E5A0-F47B-5C95-FD78027DA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862" y="1343891"/>
            <a:ext cx="2248412" cy="347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6AF67-EF33-A26B-A136-C98F2FD4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265" y="1870480"/>
            <a:ext cx="8915399" cy="3117040"/>
          </a:xfrm>
        </p:spPr>
        <p:txBody>
          <a:bodyPr>
            <a:normAutofit fontScale="90000"/>
          </a:bodyPr>
          <a:lstStyle/>
          <a:p>
            <a:pPr algn="ctr"/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Now, we will continue the presentation of Graduation Project II 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Focusing on the </a:t>
            </a: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</a:t>
            </a:r>
            <a:r>
              <a:rPr lang="en-US" sz="31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ain</a:t>
            </a:r>
            <a:r>
              <a:rPr lang="en-US" sz="31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cafeteria of An-Najah National University as a case study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55F5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979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96AE3-285C-11F0-4EDB-3306924EC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425" y="597984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6DD92-A55B-05B6-A70E-E0EAC136F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1613" y="1771144"/>
            <a:ext cx="9700830" cy="448887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Implementing Financially and Environmentally Responsible Waste Management Strategies.</a:t>
            </a:r>
            <a:endParaRPr lang="en-US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Quantifying Solid Waste Generation and Categorization.</a:t>
            </a:r>
            <a:endParaRPr lang="en-US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Enhancing Student Knowledge and Engagement in Waste Management.</a:t>
            </a:r>
            <a:endParaRPr lang="en-US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Gathering Financial and Operational Data.</a:t>
            </a:r>
            <a:endParaRPr lang="en-US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Analyzing Data for Feasibility and Revenue Projection. 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Projecting Financial Viability. 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Proposing Recommendations for Expansion and Policy Revision.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Contributing Valuable Insights and Serving as a Model.</a:t>
            </a:r>
          </a:p>
          <a:p>
            <a:pPr algn="just"/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47568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67842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208987"/>
              </p:ext>
            </p:extLst>
          </p:nvPr>
        </p:nvGraphicFramePr>
        <p:xfrm>
          <a:off x="1386014" y="1905000"/>
          <a:ext cx="10263903" cy="452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5430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59267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  <a:endParaRPr lang="ar-SA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861760256"/>
              </p:ext>
            </p:extLst>
          </p:nvPr>
        </p:nvGraphicFramePr>
        <p:xfrm>
          <a:off x="2713888" y="1686298"/>
          <a:ext cx="7163516" cy="4702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9093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387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 Collection and Separation</a:t>
            </a:r>
            <a:br>
              <a:rPr lang="ar-SA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7674" y="1905000"/>
            <a:ext cx="8915400" cy="37776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Objective: Determine precise quantities of each type of solid waste in the cafeteria.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Five containers: Strategically placed with a 75-liter volume capacity.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Waste categories: Glass, metal, cardboard, plastic, and organic materials.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Systematic categorization: Ensured efficient measurement and analysis.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 collection period: Spanned 15 working days.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438" y="4196588"/>
            <a:ext cx="3388753" cy="2543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5239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67248" y="590113"/>
            <a:ext cx="8911687" cy="1280890"/>
          </a:xfrm>
        </p:spPr>
        <p:txBody>
          <a:bodyPr/>
          <a:lstStyle/>
          <a:p>
            <a:pPr lvl="0"/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Surveys and Questionnaires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56826" y="2053440"/>
            <a:ext cx="9044770" cy="4608342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38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150 questionnaires were collected, with 100 personal interviews and 50 through social communication, and the results were similar.</a:t>
            </a:r>
          </a:p>
          <a:p>
            <a:pPr algn="just">
              <a:lnSpc>
                <a:spcPct val="170000"/>
              </a:lnSpc>
            </a:pPr>
            <a:r>
              <a:rPr lang="en-US" sz="38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Examining students' awareness and knowledge of solid waste management at the university and their attitudes towards waste sorting </a:t>
            </a:r>
          </a:p>
          <a:p>
            <a:pPr algn="just">
              <a:lnSpc>
                <a:spcPct val="170000"/>
              </a:lnSpc>
            </a:pPr>
            <a:r>
              <a:rPr lang="en-US" sz="38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survey also inquired about participants' recycling habits  as well as their perceived daily consumption quantities.</a:t>
            </a:r>
          </a:p>
          <a:p>
            <a:pPr algn="just">
              <a:lnSpc>
                <a:spcPct val="160000"/>
              </a:lnSpc>
            </a:pPr>
            <a:endParaRPr lang="en-US" sz="4900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3800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US" dirty="0"/>
            </a:b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092" y="4796796"/>
            <a:ext cx="1309843" cy="130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71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5DE6B-D401-F667-BA7E-0051D8B6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061" y="2494849"/>
            <a:ext cx="8915399" cy="14688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First, we will discuss a brief summery of Graduation Project I</a:t>
            </a:r>
          </a:p>
        </p:txBody>
      </p:sp>
    </p:spTree>
    <p:extLst>
      <p:ext uri="{BB962C8B-B14F-4D97-AF65-F5344CB8AC3E}">
        <p14:creationId xmlns:p14="http://schemas.microsoft.com/office/powerpoint/2010/main" val="929644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237" y="540373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Interviews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903" y="1967522"/>
            <a:ext cx="9563711" cy="4673601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Interviews were conducted with various key stakeholders in the solid waste sector, including: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solidFill>
                <a:srgbClr val="455F51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Clr>
                <a:srgbClr val="549E39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Individuals holding official positions within the Nablus and </a:t>
            </a:r>
            <a:r>
              <a:rPr lang="en-US" b="1" dirty="0" err="1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Tulkarm</a:t>
            </a: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municipalities.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Technical personnel working at </a:t>
            </a:r>
            <a:r>
              <a:rPr lang="en-US" b="1" dirty="0" err="1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Zahret</a:t>
            </a: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Al-Finjan and Al-Monia landfills.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Local market solid waste traders in Eastern Nablus.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Employees from the general services department of An-</a:t>
            </a:r>
            <a:r>
              <a:rPr lang="en-US" b="1" dirty="0" err="1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Najah</a:t>
            </a: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National University.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749" y="5089879"/>
            <a:ext cx="1697503" cy="169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24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4434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Analysis</a:t>
            </a:r>
            <a:endParaRPr lang="ar-SA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191059304"/>
              </p:ext>
            </p:extLst>
          </p:nvPr>
        </p:nvGraphicFramePr>
        <p:xfrm>
          <a:off x="2514242" y="1531553"/>
          <a:ext cx="7163516" cy="4702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148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8C033-E044-0079-9E3C-C2AD51F0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377" y="514695"/>
            <a:ext cx="8911687" cy="1280890"/>
          </a:xfrm>
        </p:spPr>
        <p:txBody>
          <a:bodyPr/>
          <a:lstStyle/>
          <a:p>
            <a:pPr lvl="0" rtl="1"/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1169" y="25790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Gender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Academic year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DC06E51-8831-780F-9590-6EBF73F4F9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8327" y="3275826"/>
            <a:ext cx="5009452" cy="30126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BCB66D-E082-37BC-1136-BE030D4A47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88" y="3275827"/>
            <a:ext cx="5011881" cy="3012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322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377" y="561587"/>
            <a:ext cx="8911687" cy="128089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i="1" dirty="0">
              <a:solidFill>
                <a:srgbClr val="44546A"/>
              </a:solidFill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Familiarity with the concept of solid waste management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Importance of solving solid waste issues </a:t>
            </a:r>
          </a:p>
          <a:p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06ED0-5446-903D-BF08-FDD2CB91A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936" y="3300621"/>
            <a:ext cx="4984149" cy="2995792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4A7600-4D44-19AA-EE47-CE0B162B3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813" y="3300621"/>
            <a:ext cx="4983514" cy="29957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30349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377" y="506880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Participants’ knowledge of SDGs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Participants’ knowledge of solid waste sorting 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7A2B8B-AAC1-8173-01E5-DAA680AE4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717" y="3351972"/>
            <a:ext cx="5161899" cy="299914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BE4320-45A2-BBBC-06EE-738966ECE1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453" y="3351972"/>
            <a:ext cx="5095449" cy="2999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31667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1664" y="647556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disposal destination of waste subsequent to collection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Understanding of the negative consequences of solid waste disposal  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6CD5C3-5D68-15FC-3032-CE535F5F2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936" y="3173134"/>
            <a:ext cx="4783079" cy="2818139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AEC3231-59A0-BA0D-2982-D9A3119CBF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74743" y="3173134"/>
            <a:ext cx="4784689" cy="281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87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1664" y="600664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17784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Participants' recycling habits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Participants' attitudes towards waste sorting</a:t>
            </a:r>
            <a:endParaRPr lang="ar-S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58823B-8B95-485E-42EA-7D53AF2EE8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828" y="3428999"/>
            <a:ext cx="4854461" cy="274728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977E48-6940-EA53-79C3-E4660595C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664" y="3429000"/>
            <a:ext cx="4677189" cy="2747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45863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1664" y="639740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Inclination towards using recycled products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Participants’ familiarity with using recycled items 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0A2B39-DD83-CF61-0D6E-3902BAACB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936" y="3561925"/>
            <a:ext cx="4901796" cy="2767879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6679B-E5B6-D8CE-5408-507005A46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437" y="3561925"/>
            <a:ext cx="4719903" cy="2768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2481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377" y="671003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Participants' estimation of their daily per capita waste production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Participants' responsibility as university students to manage waste 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3E8F6D-DCCD-D62D-123A-793EF363B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89" y="3498779"/>
            <a:ext cx="4830207" cy="282777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969819-BA01-9E5F-DF37-8009A39493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178" y="3498780"/>
            <a:ext cx="4831570" cy="2827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1653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377" y="663187"/>
            <a:ext cx="8911687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most frequently used materials in cafeteria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Respondents' willingness of sorting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2CD4DF-5C29-EDB7-AF9F-F47C0255B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259" y="3200317"/>
            <a:ext cx="5104722" cy="3002862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82A1B8-0E8D-885E-C7C9-E3464A253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267" y="3191951"/>
            <a:ext cx="5104722" cy="3011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116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1CF29-FF7C-9AC8-EDFC-D569D361F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Waste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BEB4A-DB2E-6B48-346C-0BE3B3EB9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125" y="1540189"/>
            <a:ext cx="8915400" cy="377762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olid waste management refers to the collection, transportation, and disposal of solid waste materials. It includes the management of both residential and commercial waste, as well as industrial waste.</a:t>
            </a:r>
            <a:endParaRPr lang="en-US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439D101-8F9E-BE89-6449-9F23C4687F66}"/>
              </a:ext>
            </a:extLst>
          </p:cNvPr>
          <p:cNvGraphicFramePr/>
          <p:nvPr/>
        </p:nvGraphicFramePr>
        <p:xfrm>
          <a:off x="2396764" y="3201914"/>
          <a:ext cx="6636399" cy="3502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4307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1664" y="553771"/>
            <a:ext cx="9882553" cy="1280890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91664" y="1609969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Respondents' support for the implementation of sorting containers in various areas of the university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Participants belief in getting financial gains after adopting sorting and recycling of solid waste</a:t>
            </a: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7DDB46-DACD-2DAE-C71B-7CDF1EEB1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57" y="3700816"/>
            <a:ext cx="4512423" cy="2645048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7D60E6-F7E8-108F-DDB9-07247CE3B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064" y="3684982"/>
            <a:ext cx="4512423" cy="26608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1479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41048" y="561587"/>
            <a:ext cx="8911687" cy="1280890"/>
          </a:xfrm>
        </p:spPr>
        <p:txBody>
          <a:bodyPr>
            <a:noAutofit/>
          </a:bodyPr>
          <a:lstStyle/>
          <a:p>
            <a:pPr lvl="0" rtl="1"/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Analysis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41048" y="1631551"/>
            <a:ext cx="8915400" cy="48438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Mixed waste quantity surveying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Separated waste quantity surveying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Prediction of waste quantities for a semester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Projection of semester waste amounts assuming complete waste separation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Revenue estimation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Initial capital cost estimation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Potential savings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Expenses estimation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Project’s feasibility estimation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ar-S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1234" y="4304713"/>
            <a:ext cx="2242921" cy="224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9356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56679" y="663186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Mixed waste quantity surveying	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033" y="1944076"/>
            <a:ext cx="7054802" cy="397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51233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4155" y="687425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Mixed waste quantity surveying	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55" y="1968315"/>
            <a:ext cx="9091987" cy="4327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66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0710" y="592849"/>
            <a:ext cx="8911687" cy="128089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Separated waste quantity surveying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10" y="1873739"/>
            <a:ext cx="7235511" cy="4178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4209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4156" y="608479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Separated waste quantity surveying</a:t>
            </a:r>
            <a:b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310" y="1808567"/>
            <a:ext cx="9922276" cy="4463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8850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44F63-C9D9-263A-BAD1-2DA9A43E2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Percentage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of the separated waste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56FD47-15E3-F332-2585-E52FD0EE4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032" y="2329816"/>
            <a:ext cx="5503646" cy="3288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3ECDB-B646-803D-0873-691AFBE34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49" y="2329816"/>
            <a:ext cx="5318321" cy="3288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40579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4650" y="545733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Prediction of waste quantities for a semester	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762" y="1655298"/>
            <a:ext cx="6892269" cy="495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670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5333" y="45864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Projection of semester waste amounts assuming complete waste separation 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609" y="1909364"/>
            <a:ext cx="8024314" cy="4668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4827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3360" y="624110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Revenue Estimation 	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66" y="2498900"/>
            <a:ext cx="8795902" cy="2086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67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5DDC5-198A-E760-9953-628A761B5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Ensuring Safe Disposal of Solid Waste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9493729-07C2-4A6B-03F6-646F7E811BD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51681" y="1370573"/>
          <a:ext cx="7495693" cy="5295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276B3A3-E92A-0EBC-ECEA-144C39011853}"/>
              </a:ext>
            </a:extLst>
          </p:cNvPr>
          <p:cNvSpPr txBox="1"/>
          <p:nvPr/>
        </p:nvSpPr>
        <p:spPr>
          <a:xfrm>
            <a:off x="2867507" y="1934157"/>
            <a:ext cx="467801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ractices that help to reduce the amount of waste that needs to be landfilled or incinerated.</a:t>
            </a:r>
          </a:p>
          <a:p>
            <a:pPr algn="just"/>
            <a:endParaRPr lang="en-US" sz="2000" b="1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en-US" sz="20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Landfills and incineration facilities are used for the safe disposal of remaining waste.</a:t>
            </a:r>
          </a:p>
          <a:p>
            <a:pPr algn="just"/>
            <a:endParaRPr lang="en-US" sz="2400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905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9485" y="597984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Initial Capital Cost Estimation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195" y="2944628"/>
            <a:ext cx="9066263" cy="1830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123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0777" y="615401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Potential Savings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70" y="2897283"/>
            <a:ext cx="8440125" cy="1478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5563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22068" y="597984"/>
            <a:ext cx="8911687" cy="128089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Expenses Estimation</a:t>
            </a:r>
            <a:b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ar-SA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550" y="2632805"/>
            <a:ext cx="8165205" cy="2690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3368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900404" y="611793"/>
            <a:ext cx="8911687" cy="128089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Project’s Feasibility Estimation</a:t>
            </a:r>
            <a:endParaRPr lang="ar-SA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165" y="2382595"/>
            <a:ext cx="4925973" cy="3223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6066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and Findings: </a:t>
            </a:r>
            <a:r>
              <a:rPr lang="en-US" sz="32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Economical Aspects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Projected annual revenue from waste management system: 102,200 NIS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Exclusion of organic waste justified by market constraints and logistical challenges.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savings of 23,300 NIS from reduced disposal costs and improved efficiency.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Revenue potential can be enhanced through marketing strategies and partnerships.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worth analysis indicates a value of 396,400 NIS over five years, demonstrating financial feasibility.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Valuable insights for decision-making and policy revisions.</a:t>
            </a:r>
            <a:endParaRPr lang="ar-SA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834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55F2F-1DA6-6015-D22E-28C8BA2CB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and Findings: </a:t>
            </a:r>
            <a:r>
              <a:rPr lang="en-US" sz="32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Questionnaire Findings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90E98-2978-106D-7C45-50F14BE71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demonstrated varying levels of knowledge about waste management.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incentives hindered participation in waste sorting activities.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Majority believed waste is primarily sent to landfills.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Cafeteria's waste separation rate was 6.7%, indicating room for improvement.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knowledge about recycled products hindered their adoption.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recognized their responsibility in waste disposal.</a:t>
            </a:r>
          </a:p>
        </p:txBody>
      </p:sp>
    </p:spTree>
    <p:extLst>
      <p:ext uri="{BB962C8B-B14F-4D97-AF65-F5344CB8AC3E}">
        <p14:creationId xmlns:p14="http://schemas.microsoft.com/office/powerpoint/2010/main" val="1706387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and Findings: 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nvironmental Aspects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environmental and health damage costs 1460 NIS per year.</a:t>
            </a:r>
          </a:p>
          <a:p>
            <a:pPr algn="just">
              <a:lnSpc>
                <a:spcPct val="16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Responsible waste management reduces pollution and improves health outcomes.</a:t>
            </a:r>
          </a:p>
          <a:p>
            <a:pPr algn="just">
              <a:lnSpc>
                <a:spcPct val="16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Inefficient waste management burdens the municipality financially.</a:t>
            </a:r>
          </a:p>
          <a:p>
            <a:pPr algn="just">
              <a:lnSpc>
                <a:spcPct val="16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waste management strategies are essential for environmental sustainability.</a:t>
            </a:r>
          </a:p>
          <a:p>
            <a:pPr algn="just">
              <a:lnSpc>
                <a:spcPct val="16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waste management promotes public health and resource preservation.</a:t>
            </a:r>
          </a:p>
        </p:txBody>
      </p:sp>
    </p:spTree>
    <p:extLst>
      <p:ext uri="{BB962C8B-B14F-4D97-AF65-F5344CB8AC3E}">
        <p14:creationId xmlns:p14="http://schemas.microsoft.com/office/powerpoint/2010/main" val="11663841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455F5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Conclusions and Recommendations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2126974"/>
            <a:ext cx="8915400" cy="495631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Implement campus-wide waste separation program with clear guidelines for proper sorting and disposal.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Establish comprehensive recycling program with accessible bins and collaboration with local recyclers.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Invest in suitable containers and disposal facilities for efficient waste collection and separation.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Foster partnerships with stakeholders for knowledge sharing and potential funding opportunities.</a:t>
            </a:r>
          </a:p>
        </p:txBody>
      </p:sp>
    </p:spTree>
    <p:extLst>
      <p:ext uri="{BB962C8B-B14F-4D97-AF65-F5344CB8AC3E}">
        <p14:creationId xmlns:p14="http://schemas.microsoft.com/office/powerpoint/2010/main" val="31211434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Conclusions and Recommendations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Promote waste management education through curriculum integration, campaigns, and workshops.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Conduct cost-benefit analysis to ensure project feasibility and economic viability.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Introduce composting systems for effective organic waste management.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Prioritize sustainable procurement practices to reduce environmental impact.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Monitor and evaluate waste management practices through performance metrics and audits.</a:t>
            </a:r>
          </a:p>
          <a:p>
            <a:pPr algn="just">
              <a:lnSpc>
                <a:spcPct val="150000"/>
              </a:lnSpc>
              <a:buClr>
                <a:srgbClr val="549E39"/>
              </a:buClr>
            </a:pPr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Support research and innovation in waste management technologies and practices.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793563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D71D4-A77C-1784-DD35-147B3AABF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7507" y="231436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>
                <a:solidFill>
                  <a:srgbClr val="455F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62286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EEB40-51A0-839F-9EC3-360CF4F66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Addressing the Global Issue of Solid Waste</a:t>
            </a:r>
            <a:br>
              <a:rPr lang="en-US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5F03F405-9CD6-C6C7-C263-87E309B48836}"/>
              </a:ext>
            </a:extLst>
          </p:cNvPr>
          <p:cNvGraphicFramePr/>
          <p:nvPr/>
        </p:nvGraphicFramePr>
        <p:xfrm>
          <a:off x="2026613" y="1616764"/>
          <a:ext cx="8783163" cy="480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834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55D81-08D0-77CC-31FF-09526FDC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Challenges in Palestine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48516E5-7643-C649-6414-D4EB2F87EA0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07165" y="1264555"/>
          <a:ext cx="11012555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3859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C3A12-D910-F71B-2C41-997971500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Solid Waste Management in Palestine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9A320D3-35B2-F978-2E97-5BAAF8B69DF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98268" y="19050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1181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6FEC6-1D11-EE42-E428-14DFF8462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89" y="624110"/>
            <a:ext cx="9585220" cy="1280890"/>
          </a:xfrm>
        </p:spPr>
        <p:txBody>
          <a:bodyPr/>
          <a:lstStyle/>
          <a:p>
            <a:pPr algn="just"/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Waste Management for Higher Education Institutions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78EEEB8-4E61-36E1-AD7C-D96002A0E1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6892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7BD24-245C-F510-E493-4C1D3405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2B9185BC-A562-ABAC-D4EC-96FAFC22467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68775" y="1775788"/>
          <a:ext cx="9949152" cy="4183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8316">
                  <a:extLst>
                    <a:ext uri="{9D8B030D-6E8A-4147-A177-3AD203B41FA5}">
                      <a16:colId xmlns:a16="http://schemas.microsoft.com/office/drawing/2014/main" val="1304405570"/>
                    </a:ext>
                  </a:extLst>
                </a:gridCol>
                <a:gridCol w="3034145">
                  <a:extLst>
                    <a:ext uri="{9D8B030D-6E8A-4147-A177-3AD203B41FA5}">
                      <a16:colId xmlns:a16="http://schemas.microsoft.com/office/drawing/2014/main" val="2813577274"/>
                    </a:ext>
                  </a:extLst>
                </a:gridCol>
                <a:gridCol w="2105891">
                  <a:extLst>
                    <a:ext uri="{9D8B030D-6E8A-4147-A177-3AD203B41FA5}">
                      <a16:colId xmlns:a16="http://schemas.microsoft.com/office/drawing/2014/main" val="249636589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049662668"/>
                    </a:ext>
                  </a:extLst>
                </a:gridCol>
              </a:tblGrid>
              <a:tr h="107482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Authors</a:t>
                      </a:r>
                      <a:b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  <a:b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Procedure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Findings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1383407"/>
                  </a:ext>
                </a:extLst>
              </a:tr>
              <a:tr h="3009499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Shadi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Moqbel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Jordan </a:t>
                      </a:r>
                    </a:p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days of the measure.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out – Weight in.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of 67 bins 1000L.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sorting.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Estimation of the waste generation rate.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characterization of the solid waste being generated.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 to recycle.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8113 kg/day.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1019.64 kg is manual.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12.6% of total waste.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ar-EG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ar-EG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is treatable.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600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40340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2961</TotalTime>
  <Words>1339</Words>
  <Application>Microsoft Office PowerPoint</Application>
  <PresentationFormat>Widescreen</PresentationFormat>
  <Paragraphs>238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Calibri</vt:lpstr>
      <vt:lpstr>Century Gothic</vt:lpstr>
      <vt:lpstr>Times New Roman</vt:lpstr>
      <vt:lpstr>Wingdings</vt:lpstr>
      <vt:lpstr>Wingdings 3</vt:lpstr>
      <vt:lpstr>Wisp</vt:lpstr>
      <vt:lpstr> Graduation Project II  Sustainable Solid Waste Management for Higher Educational Institutions, An-Najah National University Main Cafeteria, Case Study </vt:lpstr>
      <vt:lpstr>First, we will discuss a brief summery of Graduation Project I</vt:lpstr>
      <vt:lpstr>Solid Waste Management</vt:lpstr>
      <vt:lpstr>Ensuring Safe Disposal of Solid Waste</vt:lpstr>
      <vt:lpstr>Addressing the Global Issue of Solid Waste </vt:lpstr>
      <vt:lpstr>Environmental Challenges in Palestine</vt:lpstr>
      <vt:lpstr>Solid Waste Management in Palestine</vt:lpstr>
      <vt:lpstr>Solid Waste Management for Higher Education Institutions</vt:lpstr>
      <vt:lpstr>Literature Review</vt:lpstr>
      <vt:lpstr>PowerPoint Presentation</vt:lpstr>
      <vt:lpstr>PowerPoint Presentation</vt:lpstr>
      <vt:lpstr>UNEP SDGs</vt:lpstr>
      <vt:lpstr>PowerPoint Presentation</vt:lpstr>
      <vt:lpstr>Now, we will continue the presentation of Graduation Project II   Focusing on the main cafeteria of An-Najah National University as a case study </vt:lpstr>
      <vt:lpstr>Objectives</vt:lpstr>
      <vt:lpstr>Methodology</vt:lpstr>
      <vt:lpstr>Data Collection</vt:lpstr>
      <vt:lpstr>Waste Collection and Separation </vt:lpstr>
      <vt:lpstr>Surveys and Questionnaires</vt:lpstr>
      <vt:lpstr>Interviews </vt:lpstr>
      <vt:lpstr>Data Analysis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Quantity Surveying Analysis  </vt:lpstr>
      <vt:lpstr>Mixed waste quantity surveying  </vt:lpstr>
      <vt:lpstr>Mixed waste quantity surveying  </vt:lpstr>
      <vt:lpstr>Separated waste quantity surveying </vt:lpstr>
      <vt:lpstr>Separated waste quantity surveying </vt:lpstr>
      <vt:lpstr>Percentage of the separated waste </vt:lpstr>
      <vt:lpstr>Prediction of waste quantities for a semester </vt:lpstr>
      <vt:lpstr>Projection of semester waste amounts assuming complete waste separation  </vt:lpstr>
      <vt:lpstr>Revenue Estimation   </vt:lpstr>
      <vt:lpstr>Initial Capital Cost Estimation </vt:lpstr>
      <vt:lpstr>Potential Savings </vt:lpstr>
      <vt:lpstr>Expenses Estimation </vt:lpstr>
      <vt:lpstr>Project’s Feasibility Estimation</vt:lpstr>
      <vt:lpstr>Results and Findings: Economical Aspects</vt:lpstr>
      <vt:lpstr>Results and Findings: Questionnaire Findings</vt:lpstr>
      <vt:lpstr>Results and Findings: Environmental Aspects</vt:lpstr>
      <vt:lpstr>Conclusions and Recommendations</vt:lpstr>
      <vt:lpstr>Conclusions and Recommendations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waste management</dc:title>
  <dc:creator>Jawdat lubadeh</dc:creator>
  <cp:lastModifiedBy>Tahseen Qashou</cp:lastModifiedBy>
  <cp:revision>74</cp:revision>
  <dcterms:created xsi:type="dcterms:W3CDTF">2023-01-18T15:16:10Z</dcterms:created>
  <dcterms:modified xsi:type="dcterms:W3CDTF">2023-06-18T09:27:14Z</dcterms:modified>
</cp:coreProperties>
</file>