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5143500" cx="9144000"/>
  <p:notesSz cx="6858000" cy="9144000"/>
  <p:embeddedFontLst>
    <p:embeddedFont>
      <p:font typeface="Roboto"/>
      <p:regular r:id="rId23"/>
      <p:bold r:id="rId24"/>
      <p:italic r:id="rId25"/>
      <p:boldItalic r:id="rId26"/>
    </p:embeddedFont>
    <p:embeddedFont>
      <p:font typeface="PT Sans Narrow"/>
      <p:regular r:id="rId27"/>
      <p:bold r:id="rId28"/>
    </p:embeddedFont>
    <p:embeddedFont>
      <p:font typeface="Katibeh"/>
      <p:regular r:id="rId29"/>
    </p:embeddedFont>
    <p:embeddedFont>
      <p:font typeface="Open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Roboto-boldItalic.fntdata"/><Relationship Id="rId25" Type="http://schemas.openxmlformats.org/officeDocument/2006/relationships/font" Target="fonts/Roboto-italic.fntdata"/><Relationship Id="rId28" Type="http://schemas.openxmlformats.org/officeDocument/2006/relationships/font" Target="fonts/PTSansNarrow-bold.fntdata"/><Relationship Id="rId27" Type="http://schemas.openxmlformats.org/officeDocument/2006/relationships/font" Target="fonts/PTSansNarrow-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Katibeh-regular.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OpenSans-bold.fntdata"/><Relationship Id="rId30" Type="http://schemas.openxmlformats.org/officeDocument/2006/relationships/font" Target="fonts/OpenSans-regular.fntdata"/><Relationship Id="rId11" Type="http://schemas.openxmlformats.org/officeDocument/2006/relationships/slide" Target="slides/slide7.xml"/><Relationship Id="rId33" Type="http://schemas.openxmlformats.org/officeDocument/2006/relationships/font" Target="fonts/OpenSans-boldItalic.fntdata"/><Relationship Id="rId10" Type="http://schemas.openxmlformats.org/officeDocument/2006/relationships/slide" Target="slides/slide6.xml"/><Relationship Id="rId32" Type="http://schemas.openxmlformats.org/officeDocument/2006/relationships/font" Target="fonts/OpenSans-italic.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0" name="Google Shape;36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1" name="Google Shape;37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1" name="Google Shape;38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1" name="Google Shape;39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3" name="Google Shape;40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8" name="Google Shape;40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4" name="Google Shape;414;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9" name="Google Shape;41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5" name="Google Shape;425;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2" name="Google Shape;30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3" name="Google Shape;31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1"/>
        </a:solidFill>
      </p:bgPr>
    </p:bg>
    <p:spTree>
      <p:nvGrpSpPr>
        <p:cNvPr id="8" name="Shape 8"/>
        <p:cNvGrpSpPr/>
        <p:nvPr/>
      </p:nvGrpSpPr>
      <p:grpSpPr>
        <a:xfrm>
          <a:off x="0" y="0"/>
          <a:ext cx="0" cy="0"/>
          <a:chOff x="0" y="0"/>
          <a:chExt cx="0" cy="0"/>
        </a:xfrm>
      </p:grpSpPr>
      <p:sp>
        <p:nvSpPr>
          <p:cNvPr id="9" name="Google Shape;9;p2"/>
          <p:cNvSpPr txBox="1"/>
          <p:nvPr>
            <p:ph type="ctrTitle"/>
          </p:nvPr>
        </p:nvSpPr>
        <p:spPr>
          <a:xfrm>
            <a:off x="636575" y="1593050"/>
            <a:ext cx="4386600" cy="2052600"/>
          </a:xfrm>
          <a:prstGeom prst="rect">
            <a:avLst/>
          </a:prstGeom>
          <a:noFill/>
          <a:ln>
            <a:noFill/>
          </a:ln>
        </p:spPr>
        <p:txBody>
          <a:bodyPr anchorCtr="0" anchor="ctr" bIns="91425" lIns="91425" spcFirstLastPara="1" rIns="91425" wrap="square" tIns="91425">
            <a:noAutofit/>
          </a:bodyPr>
          <a:lstStyle>
            <a:lvl1pPr lvl="0" algn="ctr">
              <a:lnSpc>
                <a:spcPct val="70000"/>
              </a:lnSpc>
              <a:spcBef>
                <a:spcPts val="0"/>
              </a:spcBef>
              <a:spcAft>
                <a:spcPts val="0"/>
              </a:spcAft>
              <a:buClr>
                <a:schemeClr val="accent4"/>
              </a:buClr>
              <a:buSzPts val="5200"/>
              <a:buNone/>
              <a:defRPr sz="5200">
                <a:solidFill>
                  <a:schemeClr val="accent4"/>
                </a:solidFill>
              </a:defRPr>
            </a:lvl1pPr>
            <a:lvl2pPr lvl="1" algn="ctr">
              <a:lnSpc>
                <a:spcPct val="70000"/>
              </a:lnSpc>
              <a:spcBef>
                <a:spcPts val="0"/>
              </a:spcBef>
              <a:spcAft>
                <a:spcPts val="0"/>
              </a:spcAft>
              <a:buClr>
                <a:schemeClr val="accent4"/>
              </a:buClr>
              <a:buSzPts val="5200"/>
              <a:buNone/>
              <a:defRPr sz="5200">
                <a:solidFill>
                  <a:schemeClr val="accent4"/>
                </a:solidFill>
              </a:defRPr>
            </a:lvl2pPr>
            <a:lvl3pPr lvl="2" algn="ctr">
              <a:lnSpc>
                <a:spcPct val="70000"/>
              </a:lnSpc>
              <a:spcBef>
                <a:spcPts val="0"/>
              </a:spcBef>
              <a:spcAft>
                <a:spcPts val="0"/>
              </a:spcAft>
              <a:buClr>
                <a:schemeClr val="accent4"/>
              </a:buClr>
              <a:buSzPts val="5200"/>
              <a:buNone/>
              <a:defRPr sz="5200">
                <a:solidFill>
                  <a:schemeClr val="accent4"/>
                </a:solidFill>
              </a:defRPr>
            </a:lvl3pPr>
            <a:lvl4pPr lvl="3" algn="ctr">
              <a:lnSpc>
                <a:spcPct val="70000"/>
              </a:lnSpc>
              <a:spcBef>
                <a:spcPts val="0"/>
              </a:spcBef>
              <a:spcAft>
                <a:spcPts val="0"/>
              </a:spcAft>
              <a:buClr>
                <a:schemeClr val="accent4"/>
              </a:buClr>
              <a:buSzPts val="5200"/>
              <a:buNone/>
              <a:defRPr sz="5200">
                <a:solidFill>
                  <a:schemeClr val="accent4"/>
                </a:solidFill>
              </a:defRPr>
            </a:lvl4pPr>
            <a:lvl5pPr lvl="4" algn="ctr">
              <a:lnSpc>
                <a:spcPct val="70000"/>
              </a:lnSpc>
              <a:spcBef>
                <a:spcPts val="0"/>
              </a:spcBef>
              <a:spcAft>
                <a:spcPts val="0"/>
              </a:spcAft>
              <a:buClr>
                <a:schemeClr val="accent4"/>
              </a:buClr>
              <a:buSzPts val="5200"/>
              <a:buNone/>
              <a:defRPr sz="5200">
                <a:solidFill>
                  <a:schemeClr val="accent4"/>
                </a:solidFill>
              </a:defRPr>
            </a:lvl5pPr>
            <a:lvl6pPr lvl="5" algn="ctr">
              <a:lnSpc>
                <a:spcPct val="70000"/>
              </a:lnSpc>
              <a:spcBef>
                <a:spcPts val="0"/>
              </a:spcBef>
              <a:spcAft>
                <a:spcPts val="0"/>
              </a:spcAft>
              <a:buClr>
                <a:schemeClr val="accent4"/>
              </a:buClr>
              <a:buSzPts val="5200"/>
              <a:buNone/>
              <a:defRPr sz="5200">
                <a:solidFill>
                  <a:schemeClr val="accent4"/>
                </a:solidFill>
              </a:defRPr>
            </a:lvl6pPr>
            <a:lvl7pPr lvl="6" algn="ctr">
              <a:lnSpc>
                <a:spcPct val="70000"/>
              </a:lnSpc>
              <a:spcBef>
                <a:spcPts val="0"/>
              </a:spcBef>
              <a:spcAft>
                <a:spcPts val="0"/>
              </a:spcAft>
              <a:buClr>
                <a:schemeClr val="accent4"/>
              </a:buClr>
              <a:buSzPts val="5200"/>
              <a:buNone/>
              <a:defRPr sz="5200">
                <a:solidFill>
                  <a:schemeClr val="accent4"/>
                </a:solidFill>
              </a:defRPr>
            </a:lvl7pPr>
            <a:lvl8pPr lvl="7" algn="ctr">
              <a:lnSpc>
                <a:spcPct val="70000"/>
              </a:lnSpc>
              <a:spcBef>
                <a:spcPts val="0"/>
              </a:spcBef>
              <a:spcAft>
                <a:spcPts val="0"/>
              </a:spcAft>
              <a:buClr>
                <a:schemeClr val="accent4"/>
              </a:buClr>
              <a:buSzPts val="5200"/>
              <a:buNone/>
              <a:defRPr sz="5200">
                <a:solidFill>
                  <a:schemeClr val="accent4"/>
                </a:solidFill>
              </a:defRPr>
            </a:lvl8pPr>
            <a:lvl9pPr lvl="8" algn="ctr">
              <a:lnSpc>
                <a:spcPct val="70000"/>
              </a:lnSpc>
              <a:spcBef>
                <a:spcPts val="0"/>
              </a:spcBef>
              <a:spcAft>
                <a:spcPts val="0"/>
              </a:spcAft>
              <a:buClr>
                <a:schemeClr val="accent4"/>
              </a:buClr>
              <a:buSzPts val="5200"/>
              <a:buNone/>
              <a:defRPr sz="5200">
                <a:solidFill>
                  <a:schemeClr val="accent4"/>
                </a:solidFill>
              </a:defRPr>
            </a:lvl9pPr>
          </a:lstStyle>
          <a:p/>
        </p:txBody>
      </p:sp>
      <p:sp>
        <p:nvSpPr>
          <p:cNvPr id="10" name="Google Shape;10;p2"/>
          <p:cNvSpPr txBox="1"/>
          <p:nvPr>
            <p:ph idx="1" type="subTitle"/>
          </p:nvPr>
        </p:nvSpPr>
        <p:spPr>
          <a:xfrm>
            <a:off x="1113000" y="3352000"/>
            <a:ext cx="3438000" cy="667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sz="1400"/>
            </a:lvl2pPr>
            <a:lvl3pPr lvl="2" algn="ctr">
              <a:lnSpc>
                <a:spcPct val="100000"/>
              </a:lnSpc>
              <a:spcBef>
                <a:spcPts val="0"/>
              </a:spcBef>
              <a:spcAft>
                <a:spcPts val="0"/>
              </a:spcAft>
              <a:buSzPts val="1400"/>
              <a:buNone/>
              <a:defRPr sz="1400"/>
            </a:lvl3pPr>
            <a:lvl4pPr lvl="3" algn="ctr">
              <a:lnSpc>
                <a:spcPct val="100000"/>
              </a:lnSpc>
              <a:spcBef>
                <a:spcPts val="0"/>
              </a:spcBef>
              <a:spcAft>
                <a:spcPts val="0"/>
              </a:spcAft>
              <a:buSzPts val="1400"/>
              <a:buNone/>
              <a:defRPr sz="1400"/>
            </a:lvl4pPr>
            <a:lvl5pPr lvl="4" algn="ctr">
              <a:lnSpc>
                <a:spcPct val="100000"/>
              </a:lnSpc>
              <a:spcBef>
                <a:spcPts val="0"/>
              </a:spcBef>
              <a:spcAft>
                <a:spcPts val="0"/>
              </a:spcAft>
              <a:buSzPts val="1400"/>
              <a:buNone/>
              <a:defRPr sz="1400"/>
            </a:lvl5pPr>
            <a:lvl6pPr lvl="5" algn="ctr">
              <a:lnSpc>
                <a:spcPct val="100000"/>
              </a:lnSpc>
              <a:spcBef>
                <a:spcPts val="0"/>
              </a:spcBef>
              <a:spcAft>
                <a:spcPts val="0"/>
              </a:spcAft>
              <a:buSzPts val="1400"/>
              <a:buNone/>
              <a:defRPr sz="1400"/>
            </a:lvl6pPr>
            <a:lvl7pPr lvl="6" algn="ctr">
              <a:lnSpc>
                <a:spcPct val="100000"/>
              </a:lnSpc>
              <a:spcBef>
                <a:spcPts val="0"/>
              </a:spcBef>
              <a:spcAft>
                <a:spcPts val="0"/>
              </a:spcAft>
              <a:buSzPts val="1400"/>
              <a:buNone/>
              <a:defRPr sz="1400"/>
            </a:lvl7pPr>
            <a:lvl8pPr lvl="7" algn="ctr">
              <a:lnSpc>
                <a:spcPct val="100000"/>
              </a:lnSpc>
              <a:spcBef>
                <a:spcPts val="0"/>
              </a:spcBef>
              <a:spcAft>
                <a:spcPts val="0"/>
              </a:spcAft>
              <a:buSzPts val="1400"/>
              <a:buNone/>
              <a:defRPr sz="1400"/>
            </a:lvl8pPr>
            <a:lvl9pPr lvl="8" algn="ctr">
              <a:lnSpc>
                <a:spcPct val="100000"/>
              </a:lnSpc>
              <a:spcBef>
                <a:spcPts val="0"/>
              </a:spcBef>
              <a:spcAft>
                <a:spcPts val="0"/>
              </a:spcAft>
              <a:buSzPts val="1400"/>
              <a:buNone/>
              <a:defRPr sz="14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words">
  <p:cSld name="TITLE_1_1">
    <p:spTree>
      <p:nvGrpSpPr>
        <p:cNvPr id="78" name="Shape 78"/>
        <p:cNvGrpSpPr/>
        <p:nvPr/>
      </p:nvGrpSpPr>
      <p:grpSpPr>
        <a:xfrm>
          <a:off x="0" y="0"/>
          <a:ext cx="0" cy="0"/>
          <a:chOff x="0" y="0"/>
          <a:chExt cx="0" cy="0"/>
        </a:xfrm>
      </p:grpSpPr>
      <p:sp>
        <p:nvSpPr>
          <p:cNvPr id="79" name="Google Shape;79;p11"/>
          <p:cNvSpPr/>
          <p:nvPr/>
        </p:nvSpPr>
        <p:spPr>
          <a:xfrm>
            <a:off x="1725875" y="441099"/>
            <a:ext cx="4971645" cy="4144529"/>
          </a:xfrm>
          <a:custGeom>
            <a:rect b="b" l="l" r="r" t="t"/>
            <a:pathLst>
              <a:path extrusionOk="0" h="83821" w="100549">
                <a:moveTo>
                  <a:pt x="74655" y="1"/>
                </a:moveTo>
                <a:cubicBezTo>
                  <a:pt x="73892" y="1"/>
                  <a:pt x="73452" y="43"/>
                  <a:pt x="73452" y="43"/>
                </a:cubicBezTo>
                <a:cubicBezTo>
                  <a:pt x="73452" y="43"/>
                  <a:pt x="56581" y="4898"/>
                  <a:pt x="38679" y="15991"/>
                </a:cubicBezTo>
                <a:cubicBezTo>
                  <a:pt x="20777" y="27085"/>
                  <a:pt x="0" y="38260"/>
                  <a:pt x="5317" y="60474"/>
                </a:cubicBezTo>
                <a:cubicBezTo>
                  <a:pt x="9172" y="76583"/>
                  <a:pt x="28274" y="83820"/>
                  <a:pt x="47150" y="83820"/>
                </a:cubicBezTo>
                <a:cubicBezTo>
                  <a:pt x="54305" y="83820"/>
                  <a:pt x="61427" y="82781"/>
                  <a:pt x="67674" y="80790"/>
                </a:cubicBezTo>
                <a:cubicBezTo>
                  <a:pt x="90377" y="73521"/>
                  <a:pt x="100548" y="42654"/>
                  <a:pt x="97158" y="20413"/>
                </a:cubicBezTo>
                <a:cubicBezTo>
                  <a:pt x="94267" y="1401"/>
                  <a:pt x="79070" y="1"/>
                  <a:pt x="74655"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11"/>
          <p:cNvSpPr txBox="1"/>
          <p:nvPr>
            <p:ph type="ctrTitle"/>
          </p:nvPr>
        </p:nvSpPr>
        <p:spPr>
          <a:xfrm>
            <a:off x="2180400" y="833063"/>
            <a:ext cx="4783200" cy="2052600"/>
          </a:xfrm>
          <a:prstGeom prst="rect">
            <a:avLst/>
          </a:prstGeom>
          <a:noFill/>
          <a:ln>
            <a:noFill/>
          </a:ln>
        </p:spPr>
        <p:txBody>
          <a:bodyPr anchorCtr="0" anchor="b" bIns="91425" lIns="91425" spcFirstLastPara="1" rIns="91425" wrap="square" tIns="91425">
            <a:noAutofit/>
          </a:bodyPr>
          <a:lstStyle>
            <a:lvl1pPr lvl="0" algn="ctr">
              <a:lnSpc>
                <a:spcPct val="70000"/>
              </a:lnSpc>
              <a:spcBef>
                <a:spcPts val="0"/>
              </a:spcBef>
              <a:spcAft>
                <a:spcPts val="0"/>
              </a:spcAft>
              <a:buSzPts val="6000"/>
              <a:buNone/>
              <a:defRPr sz="6000"/>
            </a:lvl1pPr>
            <a:lvl2pPr lvl="1" algn="ctr">
              <a:lnSpc>
                <a:spcPct val="70000"/>
              </a:lnSpc>
              <a:spcBef>
                <a:spcPts val="0"/>
              </a:spcBef>
              <a:spcAft>
                <a:spcPts val="0"/>
              </a:spcAft>
              <a:buSzPts val="6000"/>
              <a:buNone/>
              <a:defRPr sz="6000"/>
            </a:lvl2pPr>
            <a:lvl3pPr lvl="2" algn="ctr">
              <a:lnSpc>
                <a:spcPct val="70000"/>
              </a:lnSpc>
              <a:spcBef>
                <a:spcPts val="0"/>
              </a:spcBef>
              <a:spcAft>
                <a:spcPts val="0"/>
              </a:spcAft>
              <a:buSzPts val="6000"/>
              <a:buNone/>
              <a:defRPr sz="6000"/>
            </a:lvl3pPr>
            <a:lvl4pPr lvl="3" algn="ctr">
              <a:lnSpc>
                <a:spcPct val="70000"/>
              </a:lnSpc>
              <a:spcBef>
                <a:spcPts val="0"/>
              </a:spcBef>
              <a:spcAft>
                <a:spcPts val="0"/>
              </a:spcAft>
              <a:buSzPts val="6000"/>
              <a:buNone/>
              <a:defRPr sz="6000"/>
            </a:lvl4pPr>
            <a:lvl5pPr lvl="4" algn="ctr">
              <a:lnSpc>
                <a:spcPct val="70000"/>
              </a:lnSpc>
              <a:spcBef>
                <a:spcPts val="0"/>
              </a:spcBef>
              <a:spcAft>
                <a:spcPts val="0"/>
              </a:spcAft>
              <a:buSzPts val="6000"/>
              <a:buNone/>
              <a:defRPr sz="6000"/>
            </a:lvl5pPr>
            <a:lvl6pPr lvl="5" algn="ctr">
              <a:lnSpc>
                <a:spcPct val="70000"/>
              </a:lnSpc>
              <a:spcBef>
                <a:spcPts val="0"/>
              </a:spcBef>
              <a:spcAft>
                <a:spcPts val="0"/>
              </a:spcAft>
              <a:buSzPts val="6000"/>
              <a:buNone/>
              <a:defRPr sz="6000"/>
            </a:lvl6pPr>
            <a:lvl7pPr lvl="6" algn="ctr">
              <a:lnSpc>
                <a:spcPct val="70000"/>
              </a:lnSpc>
              <a:spcBef>
                <a:spcPts val="0"/>
              </a:spcBef>
              <a:spcAft>
                <a:spcPts val="0"/>
              </a:spcAft>
              <a:buSzPts val="6000"/>
              <a:buNone/>
              <a:defRPr sz="6000"/>
            </a:lvl7pPr>
            <a:lvl8pPr lvl="7" algn="ctr">
              <a:lnSpc>
                <a:spcPct val="70000"/>
              </a:lnSpc>
              <a:spcBef>
                <a:spcPts val="0"/>
              </a:spcBef>
              <a:spcAft>
                <a:spcPts val="0"/>
              </a:spcAft>
              <a:buSzPts val="6000"/>
              <a:buNone/>
              <a:defRPr sz="6000"/>
            </a:lvl8pPr>
            <a:lvl9pPr lvl="8" algn="ctr">
              <a:lnSpc>
                <a:spcPct val="70000"/>
              </a:lnSpc>
              <a:spcBef>
                <a:spcPts val="0"/>
              </a:spcBef>
              <a:spcAft>
                <a:spcPts val="0"/>
              </a:spcAft>
              <a:buSzPts val="6000"/>
              <a:buNone/>
              <a:defRPr sz="6000"/>
            </a:lvl9pPr>
          </a:lstStyle>
          <a:p/>
        </p:txBody>
      </p:sp>
      <p:sp>
        <p:nvSpPr>
          <p:cNvPr id="81" name="Google Shape;81;p11"/>
          <p:cNvSpPr txBox="1"/>
          <p:nvPr>
            <p:ph idx="1" type="subTitle"/>
          </p:nvPr>
        </p:nvSpPr>
        <p:spPr>
          <a:xfrm>
            <a:off x="2895900" y="2854838"/>
            <a:ext cx="3352200" cy="1455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82" name="Shape 82"/>
        <p:cNvGrpSpPr/>
        <p:nvPr/>
      </p:nvGrpSpPr>
      <p:grpSpPr>
        <a:xfrm>
          <a:off x="0" y="0"/>
          <a:ext cx="0" cy="0"/>
          <a:chOff x="0" y="0"/>
          <a:chExt cx="0" cy="0"/>
        </a:xfrm>
      </p:grpSpPr>
      <p:sp>
        <p:nvSpPr>
          <p:cNvPr id="83" name="Google Shape;83;p12"/>
          <p:cNvSpPr txBox="1"/>
          <p:nvPr>
            <p:ph type="title"/>
          </p:nvPr>
        </p:nvSpPr>
        <p:spPr>
          <a:xfrm>
            <a:off x="726725" y="594300"/>
            <a:ext cx="7745700" cy="572700"/>
          </a:xfrm>
          <a:prstGeom prst="rect">
            <a:avLst/>
          </a:prstGeom>
          <a:noFill/>
          <a:ln>
            <a:noFill/>
          </a:ln>
        </p:spPr>
        <p:txBody>
          <a:bodyPr anchorCtr="0" anchor="t" bIns="91425" lIns="91425" spcFirstLastPara="1" rIns="91425" wrap="square" tIns="91425">
            <a:noAutofit/>
          </a:bodyPr>
          <a:lstStyle>
            <a:lvl1pPr lvl="0" algn="l">
              <a:lnSpc>
                <a:spcPct val="70000"/>
              </a:lnSpc>
              <a:spcBef>
                <a:spcPts val="0"/>
              </a:spcBef>
              <a:spcAft>
                <a:spcPts val="0"/>
              </a:spcAft>
              <a:buSzPts val="3600"/>
              <a:buNone/>
              <a:defRPr/>
            </a:lvl1pPr>
            <a:lvl2pPr lvl="1" algn="l">
              <a:lnSpc>
                <a:spcPct val="70000"/>
              </a:lnSpc>
              <a:spcBef>
                <a:spcPts val="0"/>
              </a:spcBef>
              <a:spcAft>
                <a:spcPts val="0"/>
              </a:spcAft>
              <a:buSzPts val="3600"/>
              <a:buNone/>
              <a:defRPr/>
            </a:lvl2pPr>
            <a:lvl3pPr lvl="2" algn="l">
              <a:lnSpc>
                <a:spcPct val="70000"/>
              </a:lnSpc>
              <a:spcBef>
                <a:spcPts val="0"/>
              </a:spcBef>
              <a:spcAft>
                <a:spcPts val="0"/>
              </a:spcAft>
              <a:buSzPts val="3600"/>
              <a:buNone/>
              <a:defRPr/>
            </a:lvl3pPr>
            <a:lvl4pPr lvl="3" algn="l">
              <a:lnSpc>
                <a:spcPct val="70000"/>
              </a:lnSpc>
              <a:spcBef>
                <a:spcPts val="0"/>
              </a:spcBef>
              <a:spcAft>
                <a:spcPts val="0"/>
              </a:spcAft>
              <a:buSzPts val="3600"/>
              <a:buNone/>
              <a:defRPr/>
            </a:lvl4pPr>
            <a:lvl5pPr lvl="4" algn="l">
              <a:lnSpc>
                <a:spcPct val="70000"/>
              </a:lnSpc>
              <a:spcBef>
                <a:spcPts val="0"/>
              </a:spcBef>
              <a:spcAft>
                <a:spcPts val="0"/>
              </a:spcAft>
              <a:buSzPts val="3600"/>
              <a:buNone/>
              <a:defRPr/>
            </a:lvl5pPr>
            <a:lvl6pPr lvl="5" algn="l">
              <a:lnSpc>
                <a:spcPct val="70000"/>
              </a:lnSpc>
              <a:spcBef>
                <a:spcPts val="0"/>
              </a:spcBef>
              <a:spcAft>
                <a:spcPts val="0"/>
              </a:spcAft>
              <a:buSzPts val="3600"/>
              <a:buNone/>
              <a:defRPr/>
            </a:lvl6pPr>
            <a:lvl7pPr lvl="6" algn="l">
              <a:lnSpc>
                <a:spcPct val="70000"/>
              </a:lnSpc>
              <a:spcBef>
                <a:spcPts val="0"/>
              </a:spcBef>
              <a:spcAft>
                <a:spcPts val="0"/>
              </a:spcAft>
              <a:buSzPts val="3600"/>
              <a:buNone/>
              <a:defRPr/>
            </a:lvl7pPr>
            <a:lvl8pPr lvl="7" algn="l">
              <a:lnSpc>
                <a:spcPct val="70000"/>
              </a:lnSpc>
              <a:spcBef>
                <a:spcPts val="0"/>
              </a:spcBef>
              <a:spcAft>
                <a:spcPts val="0"/>
              </a:spcAft>
              <a:buSzPts val="3600"/>
              <a:buNone/>
              <a:defRPr/>
            </a:lvl8pPr>
            <a:lvl9pPr lvl="8" algn="l">
              <a:lnSpc>
                <a:spcPct val="70000"/>
              </a:lnSpc>
              <a:spcBef>
                <a:spcPts val="0"/>
              </a:spcBef>
              <a:spcAft>
                <a:spcPts val="0"/>
              </a:spcAft>
              <a:buSzPts val="3600"/>
              <a:buNone/>
              <a:defRPr/>
            </a:lvl9pPr>
          </a:lstStyle>
          <a:p/>
        </p:txBody>
      </p:sp>
      <p:sp>
        <p:nvSpPr>
          <p:cNvPr id="84" name="Google Shape;84;p12"/>
          <p:cNvSpPr txBox="1"/>
          <p:nvPr>
            <p:ph idx="1" type="subTitle"/>
          </p:nvPr>
        </p:nvSpPr>
        <p:spPr>
          <a:xfrm>
            <a:off x="958309" y="2284425"/>
            <a:ext cx="3218400" cy="385500"/>
          </a:xfrm>
          <a:prstGeom prst="rect">
            <a:avLst/>
          </a:prstGeom>
          <a:noFill/>
          <a:ln>
            <a:noFill/>
          </a:ln>
        </p:spPr>
        <p:txBody>
          <a:bodyPr anchorCtr="0" anchor="b" bIns="91425" lIns="91425" spcFirstLastPara="1" rIns="91425" wrap="square" tIns="91425">
            <a:noAutofit/>
          </a:bodyPr>
          <a:lstStyle>
            <a:lvl1pPr lvl="0" algn="ctr">
              <a:lnSpc>
                <a:spcPct val="80000"/>
              </a:lnSpc>
              <a:spcBef>
                <a:spcPts val="0"/>
              </a:spcBef>
              <a:spcAft>
                <a:spcPts val="0"/>
              </a:spcAft>
              <a:buSzPts val="1200"/>
              <a:buNone/>
              <a:defRPr sz="2400">
                <a:latin typeface="Katibeh"/>
                <a:ea typeface="Katibeh"/>
                <a:cs typeface="Katibeh"/>
                <a:sym typeface="Katibeh"/>
              </a:defRPr>
            </a:lvl1pPr>
            <a:lvl2pPr lvl="1" algn="ctr">
              <a:lnSpc>
                <a:spcPct val="80000"/>
              </a:lnSpc>
              <a:spcBef>
                <a:spcPts val="0"/>
              </a:spcBef>
              <a:spcAft>
                <a:spcPts val="0"/>
              </a:spcAft>
              <a:buSzPts val="1200"/>
              <a:buNone/>
              <a:defRPr sz="2400">
                <a:latin typeface="Katibeh"/>
                <a:ea typeface="Katibeh"/>
                <a:cs typeface="Katibeh"/>
                <a:sym typeface="Katibeh"/>
              </a:defRPr>
            </a:lvl2pPr>
            <a:lvl3pPr lvl="2" algn="ctr">
              <a:lnSpc>
                <a:spcPct val="80000"/>
              </a:lnSpc>
              <a:spcBef>
                <a:spcPts val="0"/>
              </a:spcBef>
              <a:spcAft>
                <a:spcPts val="0"/>
              </a:spcAft>
              <a:buSzPts val="1200"/>
              <a:buNone/>
              <a:defRPr sz="2400">
                <a:latin typeface="Katibeh"/>
                <a:ea typeface="Katibeh"/>
                <a:cs typeface="Katibeh"/>
                <a:sym typeface="Katibeh"/>
              </a:defRPr>
            </a:lvl3pPr>
            <a:lvl4pPr lvl="3" algn="ctr">
              <a:lnSpc>
                <a:spcPct val="80000"/>
              </a:lnSpc>
              <a:spcBef>
                <a:spcPts val="0"/>
              </a:spcBef>
              <a:spcAft>
                <a:spcPts val="0"/>
              </a:spcAft>
              <a:buSzPts val="1200"/>
              <a:buNone/>
              <a:defRPr sz="2400">
                <a:latin typeface="Katibeh"/>
                <a:ea typeface="Katibeh"/>
                <a:cs typeface="Katibeh"/>
                <a:sym typeface="Katibeh"/>
              </a:defRPr>
            </a:lvl4pPr>
            <a:lvl5pPr lvl="4" algn="ctr">
              <a:lnSpc>
                <a:spcPct val="80000"/>
              </a:lnSpc>
              <a:spcBef>
                <a:spcPts val="0"/>
              </a:spcBef>
              <a:spcAft>
                <a:spcPts val="0"/>
              </a:spcAft>
              <a:buSzPts val="1200"/>
              <a:buNone/>
              <a:defRPr sz="2400">
                <a:latin typeface="Katibeh"/>
                <a:ea typeface="Katibeh"/>
                <a:cs typeface="Katibeh"/>
                <a:sym typeface="Katibeh"/>
              </a:defRPr>
            </a:lvl5pPr>
            <a:lvl6pPr lvl="5" algn="ctr">
              <a:lnSpc>
                <a:spcPct val="80000"/>
              </a:lnSpc>
              <a:spcBef>
                <a:spcPts val="0"/>
              </a:spcBef>
              <a:spcAft>
                <a:spcPts val="0"/>
              </a:spcAft>
              <a:buSzPts val="1200"/>
              <a:buNone/>
              <a:defRPr sz="2400">
                <a:latin typeface="Katibeh"/>
                <a:ea typeface="Katibeh"/>
                <a:cs typeface="Katibeh"/>
                <a:sym typeface="Katibeh"/>
              </a:defRPr>
            </a:lvl6pPr>
            <a:lvl7pPr lvl="6" algn="ctr">
              <a:lnSpc>
                <a:spcPct val="80000"/>
              </a:lnSpc>
              <a:spcBef>
                <a:spcPts val="0"/>
              </a:spcBef>
              <a:spcAft>
                <a:spcPts val="0"/>
              </a:spcAft>
              <a:buSzPts val="1200"/>
              <a:buNone/>
              <a:defRPr sz="2400">
                <a:latin typeface="Katibeh"/>
                <a:ea typeface="Katibeh"/>
                <a:cs typeface="Katibeh"/>
                <a:sym typeface="Katibeh"/>
              </a:defRPr>
            </a:lvl7pPr>
            <a:lvl8pPr lvl="7" algn="ctr">
              <a:lnSpc>
                <a:spcPct val="80000"/>
              </a:lnSpc>
              <a:spcBef>
                <a:spcPts val="0"/>
              </a:spcBef>
              <a:spcAft>
                <a:spcPts val="0"/>
              </a:spcAft>
              <a:buSzPts val="1200"/>
              <a:buNone/>
              <a:defRPr sz="2400">
                <a:latin typeface="Katibeh"/>
                <a:ea typeface="Katibeh"/>
                <a:cs typeface="Katibeh"/>
                <a:sym typeface="Katibeh"/>
              </a:defRPr>
            </a:lvl8pPr>
            <a:lvl9pPr lvl="8" algn="ctr">
              <a:lnSpc>
                <a:spcPct val="80000"/>
              </a:lnSpc>
              <a:spcBef>
                <a:spcPts val="0"/>
              </a:spcBef>
              <a:spcAft>
                <a:spcPts val="0"/>
              </a:spcAft>
              <a:buSzPts val="1200"/>
              <a:buNone/>
              <a:defRPr sz="2400">
                <a:latin typeface="Katibeh"/>
                <a:ea typeface="Katibeh"/>
                <a:cs typeface="Katibeh"/>
                <a:sym typeface="Katibeh"/>
              </a:defRPr>
            </a:lvl9pPr>
          </a:lstStyle>
          <a:p/>
        </p:txBody>
      </p:sp>
      <p:sp>
        <p:nvSpPr>
          <p:cNvPr id="85" name="Google Shape;85;p12"/>
          <p:cNvSpPr txBox="1"/>
          <p:nvPr>
            <p:ph idx="2" type="subTitle"/>
          </p:nvPr>
        </p:nvSpPr>
        <p:spPr>
          <a:xfrm>
            <a:off x="955324" y="2622350"/>
            <a:ext cx="3218400" cy="102330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1200"/>
              <a:buNone/>
              <a:defRPr/>
            </a:lvl1pPr>
            <a:lvl2pPr lvl="1" algn="ctr">
              <a:lnSpc>
                <a:spcPct val="115000"/>
              </a:lnSpc>
              <a:spcBef>
                <a:spcPts val="1600"/>
              </a:spcBef>
              <a:spcAft>
                <a:spcPts val="0"/>
              </a:spcAft>
              <a:buSzPts val="1200"/>
              <a:buNone/>
              <a:defRPr/>
            </a:lvl2pPr>
            <a:lvl3pPr lvl="2" algn="ctr">
              <a:lnSpc>
                <a:spcPct val="115000"/>
              </a:lnSpc>
              <a:spcBef>
                <a:spcPts val="1600"/>
              </a:spcBef>
              <a:spcAft>
                <a:spcPts val="0"/>
              </a:spcAft>
              <a:buSzPts val="1200"/>
              <a:buNone/>
              <a:defRPr/>
            </a:lvl3pPr>
            <a:lvl4pPr lvl="3" algn="ctr">
              <a:lnSpc>
                <a:spcPct val="115000"/>
              </a:lnSpc>
              <a:spcBef>
                <a:spcPts val="1600"/>
              </a:spcBef>
              <a:spcAft>
                <a:spcPts val="0"/>
              </a:spcAft>
              <a:buSzPts val="1200"/>
              <a:buNone/>
              <a:defRPr/>
            </a:lvl4pPr>
            <a:lvl5pPr lvl="4" algn="ctr">
              <a:lnSpc>
                <a:spcPct val="115000"/>
              </a:lnSpc>
              <a:spcBef>
                <a:spcPts val="1600"/>
              </a:spcBef>
              <a:spcAft>
                <a:spcPts val="0"/>
              </a:spcAft>
              <a:buSzPts val="1200"/>
              <a:buNone/>
              <a:defRPr/>
            </a:lvl5pPr>
            <a:lvl6pPr lvl="5" algn="ctr">
              <a:lnSpc>
                <a:spcPct val="115000"/>
              </a:lnSpc>
              <a:spcBef>
                <a:spcPts val="1600"/>
              </a:spcBef>
              <a:spcAft>
                <a:spcPts val="0"/>
              </a:spcAft>
              <a:buSzPts val="1200"/>
              <a:buNone/>
              <a:defRPr/>
            </a:lvl6pPr>
            <a:lvl7pPr lvl="6" algn="ctr">
              <a:lnSpc>
                <a:spcPct val="115000"/>
              </a:lnSpc>
              <a:spcBef>
                <a:spcPts val="1600"/>
              </a:spcBef>
              <a:spcAft>
                <a:spcPts val="0"/>
              </a:spcAft>
              <a:buSzPts val="1200"/>
              <a:buNone/>
              <a:defRPr/>
            </a:lvl7pPr>
            <a:lvl8pPr lvl="7" algn="ctr">
              <a:lnSpc>
                <a:spcPct val="115000"/>
              </a:lnSpc>
              <a:spcBef>
                <a:spcPts val="1600"/>
              </a:spcBef>
              <a:spcAft>
                <a:spcPts val="0"/>
              </a:spcAft>
              <a:buSzPts val="1200"/>
              <a:buNone/>
              <a:defRPr/>
            </a:lvl8pPr>
            <a:lvl9pPr lvl="8" algn="ctr">
              <a:lnSpc>
                <a:spcPct val="115000"/>
              </a:lnSpc>
              <a:spcBef>
                <a:spcPts val="1600"/>
              </a:spcBef>
              <a:spcAft>
                <a:spcPts val="1600"/>
              </a:spcAft>
              <a:buSzPts val="1200"/>
              <a:buNone/>
              <a:defRPr/>
            </a:lvl9pPr>
          </a:lstStyle>
          <a:p/>
        </p:txBody>
      </p:sp>
      <p:sp>
        <p:nvSpPr>
          <p:cNvPr id="86" name="Google Shape;86;p12"/>
          <p:cNvSpPr txBox="1"/>
          <p:nvPr>
            <p:ph idx="3" type="subTitle"/>
          </p:nvPr>
        </p:nvSpPr>
        <p:spPr>
          <a:xfrm>
            <a:off x="5025434" y="2284413"/>
            <a:ext cx="3218400" cy="385500"/>
          </a:xfrm>
          <a:prstGeom prst="rect">
            <a:avLst/>
          </a:prstGeom>
          <a:noFill/>
          <a:ln>
            <a:noFill/>
          </a:ln>
        </p:spPr>
        <p:txBody>
          <a:bodyPr anchorCtr="0" anchor="b" bIns="91425" lIns="91425" spcFirstLastPara="1" rIns="91425" wrap="square" tIns="91425">
            <a:noAutofit/>
          </a:bodyPr>
          <a:lstStyle>
            <a:lvl1pPr lvl="0" algn="ctr">
              <a:lnSpc>
                <a:spcPct val="80000"/>
              </a:lnSpc>
              <a:spcBef>
                <a:spcPts val="0"/>
              </a:spcBef>
              <a:spcAft>
                <a:spcPts val="0"/>
              </a:spcAft>
              <a:buSzPts val="1200"/>
              <a:buNone/>
              <a:defRPr sz="2400">
                <a:latin typeface="Katibeh"/>
                <a:ea typeface="Katibeh"/>
                <a:cs typeface="Katibeh"/>
                <a:sym typeface="Katibeh"/>
              </a:defRPr>
            </a:lvl1pPr>
            <a:lvl2pPr lvl="1" algn="ctr">
              <a:lnSpc>
                <a:spcPct val="80000"/>
              </a:lnSpc>
              <a:spcBef>
                <a:spcPts val="0"/>
              </a:spcBef>
              <a:spcAft>
                <a:spcPts val="0"/>
              </a:spcAft>
              <a:buSzPts val="1200"/>
              <a:buNone/>
              <a:defRPr sz="2400">
                <a:latin typeface="Katibeh"/>
                <a:ea typeface="Katibeh"/>
                <a:cs typeface="Katibeh"/>
                <a:sym typeface="Katibeh"/>
              </a:defRPr>
            </a:lvl2pPr>
            <a:lvl3pPr lvl="2" algn="ctr">
              <a:lnSpc>
                <a:spcPct val="80000"/>
              </a:lnSpc>
              <a:spcBef>
                <a:spcPts val="0"/>
              </a:spcBef>
              <a:spcAft>
                <a:spcPts val="0"/>
              </a:spcAft>
              <a:buSzPts val="1200"/>
              <a:buNone/>
              <a:defRPr sz="2400">
                <a:latin typeface="Katibeh"/>
                <a:ea typeface="Katibeh"/>
                <a:cs typeface="Katibeh"/>
                <a:sym typeface="Katibeh"/>
              </a:defRPr>
            </a:lvl3pPr>
            <a:lvl4pPr lvl="3" algn="ctr">
              <a:lnSpc>
                <a:spcPct val="80000"/>
              </a:lnSpc>
              <a:spcBef>
                <a:spcPts val="0"/>
              </a:spcBef>
              <a:spcAft>
                <a:spcPts val="0"/>
              </a:spcAft>
              <a:buSzPts val="1200"/>
              <a:buNone/>
              <a:defRPr sz="2400">
                <a:latin typeface="Katibeh"/>
                <a:ea typeface="Katibeh"/>
                <a:cs typeface="Katibeh"/>
                <a:sym typeface="Katibeh"/>
              </a:defRPr>
            </a:lvl4pPr>
            <a:lvl5pPr lvl="4" algn="ctr">
              <a:lnSpc>
                <a:spcPct val="80000"/>
              </a:lnSpc>
              <a:spcBef>
                <a:spcPts val="0"/>
              </a:spcBef>
              <a:spcAft>
                <a:spcPts val="0"/>
              </a:spcAft>
              <a:buSzPts val="1200"/>
              <a:buNone/>
              <a:defRPr sz="2400">
                <a:latin typeface="Katibeh"/>
                <a:ea typeface="Katibeh"/>
                <a:cs typeface="Katibeh"/>
                <a:sym typeface="Katibeh"/>
              </a:defRPr>
            </a:lvl5pPr>
            <a:lvl6pPr lvl="5" algn="ctr">
              <a:lnSpc>
                <a:spcPct val="80000"/>
              </a:lnSpc>
              <a:spcBef>
                <a:spcPts val="0"/>
              </a:spcBef>
              <a:spcAft>
                <a:spcPts val="0"/>
              </a:spcAft>
              <a:buSzPts val="1200"/>
              <a:buNone/>
              <a:defRPr sz="2400">
                <a:latin typeface="Katibeh"/>
                <a:ea typeface="Katibeh"/>
                <a:cs typeface="Katibeh"/>
                <a:sym typeface="Katibeh"/>
              </a:defRPr>
            </a:lvl6pPr>
            <a:lvl7pPr lvl="6" algn="ctr">
              <a:lnSpc>
                <a:spcPct val="80000"/>
              </a:lnSpc>
              <a:spcBef>
                <a:spcPts val="0"/>
              </a:spcBef>
              <a:spcAft>
                <a:spcPts val="0"/>
              </a:spcAft>
              <a:buSzPts val="1200"/>
              <a:buNone/>
              <a:defRPr sz="2400">
                <a:latin typeface="Katibeh"/>
                <a:ea typeface="Katibeh"/>
                <a:cs typeface="Katibeh"/>
                <a:sym typeface="Katibeh"/>
              </a:defRPr>
            </a:lvl7pPr>
            <a:lvl8pPr lvl="7" algn="ctr">
              <a:lnSpc>
                <a:spcPct val="80000"/>
              </a:lnSpc>
              <a:spcBef>
                <a:spcPts val="0"/>
              </a:spcBef>
              <a:spcAft>
                <a:spcPts val="0"/>
              </a:spcAft>
              <a:buSzPts val="1200"/>
              <a:buNone/>
              <a:defRPr sz="2400">
                <a:latin typeface="Katibeh"/>
                <a:ea typeface="Katibeh"/>
                <a:cs typeface="Katibeh"/>
                <a:sym typeface="Katibeh"/>
              </a:defRPr>
            </a:lvl8pPr>
            <a:lvl9pPr lvl="8" algn="ctr">
              <a:lnSpc>
                <a:spcPct val="80000"/>
              </a:lnSpc>
              <a:spcBef>
                <a:spcPts val="0"/>
              </a:spcBef>
              <a:spcAft>
                <a:spcPts val="0"/>
              </a:spcAft>
              <a:buSzPts val="1200"/>
              <a:buNone/>
              <a:defRPr sz="2400">
                <a:latin typeface="Katibeh"/>
                <a:ea typeface="Katibeh"/>
                <a:cs typeface="Katibeh"/>
                <a:sym typeface="Katibeh"/>
              </a:defRPr>
            </a:lvl9pPr>
          </a:lstStyle>
          <a:p/>
        </p:txBody>
      </p:sp>
      <p:sp>
        <p:nvSpPr>
          <p:cNvPr id="87" name="Google Shape;87;p12"/>
          <p:cNvSpPr txBox="1"/>
          <p:nvPr>
            <p:ph idx="4" type="subTitle"/>
          </p:nvPr>
        </p:nvSpPr>
        <p:spPr>
          <a:xfrm>
            <a:off x="5022449" y="2622338"/>
            <a:ext cx="3218400" cy="102330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1200"/>
              <a:buNone/>
              <a:defRPr/>
            </a:lvl1pPr>
            <a:lvl2pPr lvl="1" algn="ctr">
              <a:lnSpc>
                <a:spcPct val="115000"/>
              </a:lnSpc>
              <a:spcBef>
                <a:spcPts val="1600"/>
              </a:spcBef>
              <a:spcAft>
                <a:spcPts val="0"/>
              </a:spcAft>
              <a:buSzPts val="1200"/>
              <a:buNone/>
              <a:defRPr/>
            </a:lvl2pPr>
            <a:lvl3pPr lvl="2" algn="ctr">
              <a:lnSpc>
                <a:spcPct val="115000"/>
              </a:lnSpc>
              <a:spcBef>
                <a:spcPts val="1600"/>
              </a:spcBef>
              <a:spcAft>
                <a:spcPts val="0"/>
              </a:spcAft>
              <a:buSzPts val="1200"/>
              <a:buNone/>
              <a:defRPr/>
            </a:lvl3pPr>
            <a:lvl4pPr lvl="3" algn="ctr">
              <a:lnSpc>
                <a:spcPct val="115000"/>
              </a:lnSpc>
              <a:spcBef>
                <a:spcPts val="1600"/>
              </a:spcBef>
              <a:spcAft>
                <a:spcPts val="0"/>
              </a:spcAft>
              <a:buSzPts val="1200"/>
              <a:buNone/>
              <a:defRPr/>
            </a:lvl4pPr>
            <a:lvl5pPr lvl="4" algn="ctr">
              <a:lnSpc>
                <a:spcPct val="115000"/>
              </a:lnSpc>
              <a:spcBef>
                <a:spcPts val="1600"/>
              </a:spcBef>
              <a:spcAft>
                <a:spcPts val="0"/>
              </a:spcAft>
              <a:buSzPts val="1200"/>
              <a:buNone/>
              <a:defRPr/>
            </a:lvl5pPr>
            <a:lvl6pPr lvl="5" algn="ctr">
              <a:lnSpc>
                <a:spcPct val="115000"/>
              </a:lnSpc>
              <a:spcBef>
                <a:spcPts val="1600"/>
              </a:spcBef>
              <a:spcAft>
                <a:spcPts val="0"/>
              </a:spcAft>
              <a:buSzPts val="1200"/>
              <a:buNone/>
              <a:defRPr/>
            </a:lvl6pPr>
            <a:lvl7pPr lvl="6" algn="ctr">
              <a:lnSpc>
                <a:spcPct val="115000"/>
              </a:lnSpc>
              <a:spcBef>
                <a:spcPts val="1600"/>
              </a:spcBef>
              <a:spcAft>
                <a:spcPts val="0"/>
              </a:spcAft>
              <a:buSzPts val="1200"/>
              <a:buNone/>
              <a:defRPr/>
            </a:lvl7pPr>
            <a:lvl8pPr lvl="7" algn="ctr">
              <a:lnSpc>
                <a:spcPct val="115000"/>
              </a:lnSpc>
              <a:spcBef>
                <a:spcPts val="1600"/>
              </a:spcBef>
              <a:spcAft>
                <a:spcPts val="0"/>
              </a:spcAft>
              <a:buSzPts val="1200"/>
              <a:buNone/>
              <a:defRPr/>
            </a:lvl8pPr>
            <a:lvl9pPr lvl="8" algn="ctr">
              <a:lnSpc>
                <a:spcPct val="115000"/>
              </a:lnSpc>
              <a:spcBef>
                <a:spcPts val="1600"/>
              </a:spcBef>
              <a:spcAft>
                <a:spcPts val="1600"/>
              </a:spcAft>
              <a:buSzPts val="12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TITLE_AND_TWO_COLUMNS_3">
    <p:spTree>
      <p:nvGrpSpPr>
        <p:cNvPr id="88" name="Shape 88"/>
        <p:cNvGrpSpPr/>
        <p:nvPr/>
      </p:nvGrpSpPr>
      <p:grpSpPr>
        <a:xfrm>
          <a:off x="0" y="0"/>
          <a:ext cx="0" cy="0"/>
          <a:chOff x="0" y="0"/>
          <a:chExt cx="0" cy="0"/>
        </a:xfrm>
      </p:grpSpPr>
      <p:sp>
        <p:nvSpPr>
          <p:cNvPr id="89" name="Google Shape;89;p13"/>
          <p:cNvSpPr txBox="1"/>
          <p:nvPr>
            <p:ph type="title"/>
          </p:nvPr>
        </p:nvSpPr>
        <p:spPr>
          <a:xfrm>
            <a:off x="726725" y="594300"/>
            <a:ext cx="7745700" cy="572700"/>
          </a:xfrm>
          <a:prstGeom prst="rect">
            <a:avLst/>
          </a:prstGeom>
          <a:noFill/>
          <a:ln>
            <a:noFill/>
          </a:ln>
        </p:spPr>
        <p:txBody>
          <a:bodyPr anchorCtr="0" anchor="t" bIns="91425" lIns="91425" spcFirstLastPara="1" rIns="91425" wrap="square" tIns="91425">
            <a:noAutofit/>
          </a:bodyPr>
          <a:lstStyle>
            <a:lvl1pPr lvl="0" algn="ctr">
              <a:lnSpc>
                <a:spcPct val="70000"/>
              </a:lnSpc>
              <a:spcBef>
                <a:spcPts val="0"/>
              </a:spcBef>
              <a:spcAft>
                <a:spcPts val="0"/>
              </a:spcAft>
              <a:buSzPts val="3600"/>
              <a:buNone/>
              <a:defRPr/>
            </a:lvl1pPr>
            <a:lvl2pPr lvl="1" algn="ctr">
              <a:lnSpc>
                <a:spcPct val="70000"/>
              </a:lnSpc>
              <a:spcBef>
                <a:spcPts val="0"/>
              </a:spcBef>
              <a:spcAft>
                <a:spcPts val="0"/>
              </a:spcAft>
              <a:buSzPts val="3600"/>
              <a:buNone/>
              <a:defRPr/>
            </a:lvl2pPr>
            <a:lvl3pPr lvl="2" algn="ctr">
              <a:lnSpc>
                <a:spcPct val="70000"/>
              </a:lnSpc>
              <a:spcBef>
                <a:spcPts val="0"/>
              </a:spcBef>
              <a:spcAft>
                <a:spcPts val="0"/>
              </a:spcAft>
              <a:buSzPts val="3600"/>
              <a:buNone/>
              <a:defRPr/>
            </a:lvl3pPr>
            <a:lvl4pPr lvl="3" algn="ctr">
              <a:lnSpc>
                <a:spcPct val="70000"/>
              </a:lnSpc>
              <a:spcBef>
                <a:spcPts val="0"/>
              </a:spcBef>
              <a:spcAft>
                <a:spcPts val="0"/>
              </a:spcAft>
              <a:buSzPts val="3600"/>
              <a:buNone/>
              <a:defRPr/>
            </a:lvl4pPr>
            <a:lvl5pPr lvl="4" algn="ctr">
              <a:lnSpc>
                <a:spcPct val="70000"/>
              </a:lnSpc>
              <a:spcBef>
                <a:spcPts val="0"/>
              </a:spcBef>
              <a:spcAft>
                <a:spcPts val="0"/>
              </a:spcAft>
              <a:buSzPts val="3600"/>
              <a:buNone/>
              <a:defRPr/>
            </a:lvl5pPr>
            <a:lvl6pPr lvl="5" algn="ctr">
              <a:lnSpc>
                <a:spcPct val="70000"/>
              </a:lnSpc>
              <a:spcBef>
                <a:spcPts val="0"/>
              </a:spcBef>
              <a:spcAft>
                <a:spcPts val="0"/>
              </a:spcAft>
              <a:buSzPts val="3600"/>
              <a:buNone/>
              <a:defRPr/>
            </a:lvl6pPr>
            <a:lvl7pPr lvl="6" algn="ctr">
              <a:lnSpc>
                <a:spcPct val="70000"/>
              </a:lnSpc>
              <a:spcBef>
                <a:spcPts val="0"/>
              </a:spcBef>
              <a:spcAft>
                <a:spcPts val="0"/>
              </a:spcAft>
              <a:buSzPts val="3600"/>
              <a:buNone/>
              <a:defRPr/>
            </a:lvl7pPr>
            <a:lvl8pPr lvl="7" algn="ctr">
              <a:lnSpc>
                <a:spcPct val="70000"/>
              </a:lnSpc>
              <a:spcBef>
                <a:spcPts val="0"/>
              </a:spcBef>
              <a:spcAft>
                <a:spcPts val="0"/>
              </a:spcAft>
              <a:buSzPts val="3600"/>
              <a:buNone/>
              <a:defRPr/>
            </a:lvl8pPr>
            <a:lvl9pPr lvl="8" algn="ctr">
              <a:lnSpc>
                <a:spcPct val="70000"/>
              </a:lnSpc>
              <a:spcBef>
                <a:spcPts val="0"/>
              </a:spcBef>
              <a:spcAft>
                <a:spcPts val="0"/>
              </a:spcAft>
              <a:buSzPts val="3600"/>
              <a:buNone/>
              <a:defRPr/>
            </a:lvl9pPr>
          </a:lstStyle>
          <a:p/>
        </p:txBody>
      </p:sp>
      <p:sp>
        <p:nvSpPr>
          <p:cNvPr id="90" name="Google Shape;90;p13"/>
          <p:cNvSpPr txBox="1"/>
          <p:nvPr>
            <p:ph idx="1" type="subTitle"/>
          </p:nvPr>
        </p:nvSpPr>
        <p:spPr>
          <a:xfrm>
            <a:off x="4330300" y="2873331"/>
            <a:ext cx="4142100" cy="477000"/>
          </a:xfrm>
          <a:prstGeom prst="rect">
            <a:avLst/>
          </a:prstGeom>
          <a:noFill/>
          <a:ln>
            <a:noFill/>
          </a:ln>
        </p:spPr>
        <p:txBody>
          <a:bodyPr anchorCtr="0" anchor="b" bIns="91425" lIns="91425" spcFirstLastPara="1" rIns="91425" wrap="square" tIns="91425">
            <a:noAutofit/>
          </a:bodyPr>
          <a:lstStyle>
            <a:lvl1pPr lvl="0" algn="l">
              <a:lnSpc>
                <a:spcPct val="70000"/>
              </a:lnSpc>
              <a:spcBef>
                <a:spcPts val="0"/>
              </a:spcBef>
              <a:spcAft>
                <a:spcPts val="0"/>
              </a:spcAft>
              <a:buSzPts val="1200"/>
              <a:buNone/>
              <a:defRPr sz="2400">
                <a:latin typeface="Katibeh"/>
                <a:ea typeface="Katibeh"/>
                <a:cs typeface="Katibeh"/>
                <a:sym typeface="Katibeh"/>
              </a:defRPr>
            </a:lvl1pPr>
            <a:lvl2pPr lvl="1" algn="l">
              <a:lnSpc>
                <a:spcPct val="70000"/>
              </a:lnSpc>
              <a:spcBef>
                <a:spcPts val="0"/>
              </a:spcBef>
              <a:spcAft>
                <a:spcPts val="0"/>
              </a:spcAft>
              <a:buSzPts val="1200"/>
              <a:buNone/>
              <a:defRPr sz="2400">
                <a:latin typeface="Katibeh"/>
                <a:ea typeface="Katibeh"/>
                <a:cs typeface="Katibeh"/>
                <a:sym typeface="Katibeh"/>
              </a:defRPr>
            </a:lvl2pPr>
            <a:lvl3pPr lvl="2" algn="l">
              <a:lnSpc>
                <a:spcPct val="70000"/>
              </a:lnSpc>
              <a:spcBef>
                <a:spcPts val="0"/>
              </a:spcBef>
              <a:spcAft>
                <a:spcPts val="0"/>
              </a:spcAft>
              <a:buSzPts val="1200"/>
              <a:buNone/>
              <a:defRPr sz="2400">
                <a:latin typeface="Katibeh"/>
                <a:ea typeface="Katibeh"/>
                <a:cs typeface="Katibeh"/>
                <a:sym typeface="Katibeh"/>
              </a:defRPr>
            </a:lvl3pPr>
            <a:lvl4pPr lvl="3" algn="l">
              <a:lnSpc>
                <a:spcPct val="70000"/>
              </a:lnSpc>
              <a:spcBef>
                <a:spcPts val="0"/>
              </a:spcBef>
              <a:spcAft>
                <a:spcPts val="0"/>
              </a:spcAft>
              <a:buSzPts val="1200"/>
              <a:buNone/>
              <a:defRPr sz="2400">
                <a:latin typeface="Katibeh"/>
                <a:ea typeface="Katibeh"/>
                <a:cs typeface="Katibeh"/>
                <a:sym typeface="Katibeh"/>
              </a:defRPr>
            </a:lvl4pPr>
            <a:lvl5pPr lvl="4" algn="l">
              <a:lnSpc>
                <a:spcPct val="70000"/>
              </a:lnSpc>
              <a:spcBef>
                <a:spcPts val="0"/>
              </a:spcBef>
              <a:spcAft>
                <a:spcPts val="0"/>
              </a:spcAft>
              <a:buSzPts val="1200"/>
              <a:buNone/>
              <a:defRPr sz="2400">
                <a:latin typeface="Katibeh"/>
                <a:ea typeface="Katibeh"/>
                <a:cs typeface="Katibeh"/>
                <a:sym typeface="Katibeh"/>
              </a:defRPr>
            </a:lvl5pPr>
            <a:lvl6pPr lvl="5" algn="l">
              <a:lnSpc>
                <a:spcPct val="70000"/>
              </a:lnSpc>
              <a:spcBef>
                <a:spcPts val="0"/>
              </a:spcBef>
              <a:spcAft>
                <a:spcPts val="0"/>
              </a:spcAft>
              <a:buSzPts val="1200"/>
              <a:buNone/>
              <a:defRPr sz="2400">
                <a:latin typeface="Katibeh"/>
                <a:ea typeface="Katibeh"/>
                <a:cs typeface="Katibeh"/>
                <a:sym typeface="Katibeh"/>
              </a:defRPr>
            </a:lvl6pPr>
            <a:lvl7pPr lvl="6" algn="l">
              <a:lnSpc>
                <a:spcPct val="70000"/>
              </a:lnSpc>
              <a:spcBef>
                <a:spcPts val="0"/>
              </a:spcBef>
              <a:spcAft>
                <a:spcPts val="0"/>
              </a:spcAft>
              <a:buSzPts val="1200"/>
              <a:buNone/>
              <a:defRPr sz="2400">
                <a:latin typeface="Katibeh"/>
                <a:ea typeface="Katibeh"/>
                <a:cs typeface="Katibeh"/>
                <a:sym typeface="Katibeh"/>
              </a:defRPr>
            </a:lvl7pPr>
            <a:lvl8pPr lvl="7" algn="l">
              <a:lnSpc>
                <a:spcPct val="70000"/>
              </a:lnSpc>
              <a:spcBef>
                <a:spcPts val="0"/>
              </a:spcBef>
              <a:spcAft>
                <a:spcPts val="0"/>
              </a:spcAft>
              <a:buSzPts val="1200"/>
              <a:buNone/>
              <a:defRPr sz="2400">
                <a:latin typeface="Katibeh"/>
                <a:ea typeface="Katibeh"/>
                <a:cs typeface="Katibeh"/>
                <a:sym typeface="Katibeh"/>
              </a:defRPr>
            </a:lvl8pPr>
            <a:lvl9pPr lvl="8" algn="l">
              <a:lnSpc>
                <a:spcPct val="70000"/>
              </a:lnSpc>
              <a:spcBef>
                <a:spcPts val="0"/>
              </a:spcBef>
              <a:spcAft>
                <a:spcPts val="0"/>
              </a:spcAft>
              <a:buSzPts val="1200"/>
              <a:buNone/>
              <a:defRPr sz="2400">
                <a:latin typeface="Katibeh"/>
                <a:ea typeface="Katibeh"/>
                <a:cs typeface="Katibeh"/>
                <a:sym typeface="Katibeh"/>
              </a:defRPr>
            </a:lvl9pPr>
          </a:lstStyle>
          <a:p/>
        </p:txBody>
      </p:sp>
      <p:sp>
        <p:nvSpPr>
          <p:cNvPr id="91" name="Google Shape;91;p13"/>
          <p:cNvSpPr txBox="1"/>
          <p:nvPr>
            <p:ph idx="2" type="subTitle"/>
          </p:nvPr>
        </p:nvSpPr>
        <p:spPr>
          <a:xfrm>
            <a:off x="4330300" y="3350274"/>
            <a:ext cx="4142100" cy="7125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400"/>
            </a:lvl1pPr>
            <a:lvl2pPr lvl="1" algn="l">
              <a:lnSpc>
                <a:spcPct val="115000"/>
              </a:lnSpc>
              <a:spcBef>
                <a:spcPts val="1600"/>
              </a:spcBef>
              <a:spcAft>
                <a:spcPts val="0"/>
              </a:spcAft>
              <a:buSzPts val="1200"/>
              <a:buNone/>
              <a:defRPr sz="1400"/>
            </a:lvl2pPr>
            <a:lvl3pPr lvl="2" algn="l">
              <a:lnSpc>
                <a:spcPct val="115000"/>
              </a:lnSpc>
              <a:spcBef>
                <a:spcPts val="1600"/>
              </a:spcBef>
              <a:spcAft>
                <a:spcPts val="0"/>
              </a:spcAft>
              <a:buSzPts val="1200"/>
              <a:buNone/>
              <a:defRPr sz="1400"/>
            </a:lvl3pPr>
            <a:lvl4pPr lvl="3" algn="l">
              <a:lnSpc>
                <a:spcPct val="115000"/>
              </a:lnSpc>
              <a:spcBef>
                <a:spcPts val="1600"/>
              </a:spcBef>
              <a:spcAft>
                <a:spcPts val="0"/>
              </a:spcAft>
              <a:buSzPts val="1200"/>
              <a:buNone/>
              <a:defRPr sz="1400"/>
            </a:lvl4pPr>
            <a:lvl5pPr lvl="4" algn="l">
              <a:lnSpc>
                <a:spcPct val="115000"/>
              </a:lnSpc>
              <a:spcBef>
                <a:spcPts val="1600"/>
              </a:spcBef>
              <a:spcAft>
                <a:spcPts val="0"/>
              </a:spcAft>
              <a:buSzPts val="1200"/>
              <a:buNone/>
              <a:defRPr sz="1400"/>
            </a:lvl5pPr>
            <a:lvl6pPr lvl="5" algn="l">
              <a:lnSpc>
                <a:spcPct val="115000"/>
              </a:lnSpc>
              <a:spcBef>
                <a:spcPts val="1600"/>
              </a:spcBef>
              <a:spcAft>
                <a:spcPts val="0"/>
              </a:spcAft>
              <a:buSzPts val="1200"/>
              <a:buNone/>
              <a:defRPr sz="1400"/>
            </a:lvl6pPr>
            <a:lvl7pPr lvl="6" algn="l">
              <a:lnSpc>
                <a:spcPct val="115000"/>
              </a:lnSpc>
              <a:spcBef>
                <a:spcPts val="1600"/>
              </a:spcBef>
              <a:spcAft>
                <a:spcPts val="0"/>
              </a:spcAft>
              <a:buSzPts val="1200"/>
              <a:buNone/>
              <a:defRPr sz="1400"/>
            </a:lvl7pPr>
            <a:lvl8pPr lvl="7" algn="l">
              <a:lnSpc>
                <a:spcPct val="115000"/>
              </a:lnSpc>
              <a:spcBef>
                <a:spcPts val="1600"/>
              </a:spcBef>
              <a:spcAft>
                <a:spcPts val="0"/>
              </a:spcAft>
              <a:buSzPts val="1200"/>
              <a:buNone/>
              <a:defRPr sz="1400"/>
            </a:lvl8pPr>
            <a:lvl9pPr lvl="8" algn="l">
              <a:lnSpc>
                <a:spcPct val="115000"/>
              </a:lnSpc>
              <a:spcBef>
                <a:spcPts val="1600"/>
              </a:spcBef>
              <a:spcAft>
                <a:spcPts val="1600"/>
              </a:spcAft>
              <a:buSzPts val="1200"/>
              <a:buNone/>
              <a:defRPr sz="1400"/>
            </a:lvl9pPr>
          </a:lstStyle>
          <a:p/>
        </p:txBody>
      </p:sp>
      <p:sp>
        <p:nvSpPr>
          <p:cNvPr id="92" name="Google Shape;92;p13"/>
          <p:cNvSpPr txBox="1"/>
          <p:nvPr>
            <p:ph idx="3" type="subTitle"/>
          </p:nvPr>
        </p:nvSpPr>
        <p:spPr>
          <a:xfrm>
            <a:off x="4330300" y="1424200"/>
            <a:ext cx="4142100" cy="477000"/>
          </a:xfrm>
          <a:prstGeom prst="rect">
            <a:avLst/>
          </a:prstGeom>
          <a:noFill/>
          <a:ln>
            <a:noFill/>
          </a:ln>
        </p:spPr>
        <p:txBody>
          <a:bodyPr anchorCtr="0" anchor="b" bIns="91425" lIns="91425" spcFirstLastPara="1" rIns="91425" wrap="square" tIns="91425">
            <a:noAutofit/>
          </a:bodyPr>
          <a:lstStyle>
            <a:lvl1pPr lvl="0" algn="l">
              <a:lnSpc>
                <a:spcPct val="70000"/>
              </a:lnSpc>
              <a:spcBef>
                <a:spcPts val="0"/>
              </a:spcBef>
              <a:spcAft>
                <a:spcPts val="0"/>
              </a:spcAft>
              <a:buSzPts val="1200"/>
              <a:buNone/>
              <a:defRPr sz="2400">
                <a:latin typeface="Katibeh"/>
                <a:ea typeface="Katibeh"/>
                <a:cs typeface="Katibeh"/>
                <a:sym typeface="Katibeh"/>
              </a:defRPr>
            </a:lvl1pPr>
            <a:lvl2pPr lvl="1" algn="l">
              <a:lnSpc>
                <a:spcPct val="70000"/>
              </a:lnSpc>
              <a:spcBef>
                <a:spcPts val="0"/>
              </a:spcBef>
              <a:spcAft>
                <a:spcPts val="0"/>
              </a:spcAft>
              <a:buSzPts val="1200"/>
              <a:buNone/>
              <a:defRPr sz="2400">
                <a:latin typeface="Katibeh"/>
                <a:ea typeface="Katibeh"/>
                <a:cs typeface="Katibeh"/>
                <a:sym typeface="Katibeh"/>
              </a:defRPr>
            </a:lvl2pPr>
            <a:lvl3pPr lvl="2" algn="l">
              <a:lnSpc>
                <a:spcPct val="70000"/>
              </a:lnSpc>
              <a:spcBef>
                <a:spcPts val="0"/>
              </a:spcBef>
              <a:spcAft>
                <a:spcPts val="0"/>
              </a:spcAft>
              <a:buSzPts val="1200"/>
              <a:buNone/>
              <a:defRPr sz="2400">
                <a:latin typeface="Katibeh"/>
                <a:ea typeface="Katibeh"/>
                <a:cs typeface="Katibeh"/>
                <a:sym typeface="Katibeh"/>
              </a:defRPr>
            </a:lvl3pPr>
            <a:lvl4pPr lvl="3" algn="l">
              <a:lnSpc>
                <a:spcPct val="70000"/>
              </a:lnSpc>
              <a:spcBef>
                <a:spcPts val="0"/>
              </a:spcBef>
              <a:spcAft>
                <a:spcPts val="0"/>
              </a:spcAft>
              <a:buSzPts val="1200"/>
              <a:buNone/>
              <a:defRPr sz="2400">
                <a:latin typeface="Katibeh"/>
                <a:ea typeface="Katibeh"/>
                <a:cs typeface="Katibeh"/>
                <a:sym typeface="Katibeh"/>
              </a:defRPr>
            </a:lvl4pPr>
            <a:lvl5pPr lvl="4" algn="l">
              <a:lnSpc>
                <a:spcPct val="70000"/>
              </a:lnSpc>
              <a:spcBef>
                <a:spcPts val="0"/>
              </a:spcBef>
              <a:spcAft>
                <a:spcPts val="0"/>
              </a:spcAft>
              <a:buSzPts val="1200"/>
              <a:buNone/>
              <a:defRPr sz="2400">
                <a:latin typeface="Katibeh"/>
                <a:ea typeface="Katibeh"/>
                <a:cs typeface="Katibeh"/>
                <a:sym typeface="Katibeh"/>
              </a:defRPr>
            </a:lvl5pPr>
            <a:lvl6pPr lvl="5" algn="l">
              <a:lnSpc>
                <a:spcPct val="70000"/>
              </a:lnSpc>
              <a:spcBef>
                <a:spcPts val="0"/>
              </a:spcBef>
              <a:spcAft>
                <a:spcPts val="0"/>
              </a:spcAft>
              <a:buSzPts val="1200"/>
              <a:buNone/>
              <a:defRPr sz="2400">
                <a:latin typeface="Katibeh"/>
                <a:ea typeface="Katibeh"/>
                <a:cs typeface="Katibeh"/>
                <a:sym typeface="Katibeh"/>
              </a:defRPr>
            </a:lvl6pPr>
            <a:lvl7pPr lvl="6" algn="l">
              <a:lnSpc>
                <a:spcPct val="70000"/>
              </a:lnSpc>
              <a:spcBef>
                <a:spcPts val="0"/>
              </a:spcBef>
              <a:spcAft>
                <a:spcPts val="0"/>
              </a:spcAft>
              <a:buSzPts val="1200"/>
              <a:buNone/>
              <a:defRPr sz="2400">
                <a:latin typeface="Katibeh"/>
                <a:ea typeface="Katibeh"/>
                <a:cs typeface="Katibeh"/>
                <a:sym typeface="Katibeh"/>
              </a:defRPr>
            </a:lvl7pPr>
            <a:lvl8pPr lvl="7" algn="l">
              <a:lnSpc>
                <a:spcPct val="70000"/>
              </a:lnSpc>
              <a:spcBef>
                <a:spcPts val="0"/>
              </a:spcBef>
              <a:spcAft>
                <a:spcPts val="0"/>
              </a:spcAft>
              <a:buSzPts val="1200"/>
              <a:buNone/>
              <a:defRPr sz="2400">
                <a:latin typeface="Katibeh"/>
                <a:ea typeface="Katibeh"/>
                <a:cs typeface="Katibeh"/>
                <a:sym typeface="Katibeh"/>
              </a:defRPr>
            </a:lvl8pPr>
            <a:lvl9pPr lvl="8" algn="l">
              <a:lnSpc>
                <a:spcPct val="70000"/>
              </a:lnSpc>
              <a:spcBef>
                <a:spcPts val="0"/>
              </a:spcBef>
              <a:spcAft>
                <a:spcPts val="0"/>
              </a:spcAft>
              <a:buSzPts val="1200"/>
              <a:buNone/>
              <a:defRPr sz="2400">
                <a:latin typeface="Katibeh"/>
                <a:ea typeface="Katibeh"/>
                <a:cs typeface="Katibeh"/>
                <a:sym typeface="Katibeh"/>
              </a:defRPr>
            </a:lvl9pPr>
          </a:lstStyle>
          <a:p/>
        </p:txBody>
      </p:sp>
      <p:sp>
        <p:nvSpPr>
          <p:cNvPr id="93" name="Google Shape;93;p13"/>
          <p:cNvSpPr txBox="1"/>
          <p:nvPr>
            <p:ph idx="4" type="subTitle"/>
          </p:nvPr>
        </p:nvSpPr>
        <p:spPr>
          <a:xfrm>
            <a:off x="4330300" y="1901144"/>
            <a:ext cx="4142100" cy="7125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400"/>
            </a:lvl1pPr>
            <a:lvl2pPr lvl="1" algn="l">
              <a:lnSpc>
                <a:spcPct val="115000"/>
              </a:lnSpc>
              <a:spcBef>
                <a:spcPts val="1600"/>
              </a:spcBef>
              <a:spcAft>
                <a:spcPts val="0"/>
              </a:spcAft>
              <a:buSzPts val="1200"/>
              <a:buNone/>
              <a:defRPr sz="1400"/>
            </a:lvl2pPr>
            <a:lvl3pPr lvl="2" algn="l">
              <a:lnSpc>
                <a:spcPct val="115000"/>
              </a:lnSpc>
              <a:spcBef>
                <a:spcPts val="1600"/>
              </a:spcBef>
              <a:spcAft>
                <a:spcPts val="0"/>
              </a:spcAft>
              <a:buSzPts val="1200"/>
              <a:buNone/>
              <a:defRPr sz="1400"/>
            </a:lvl3pPr>
            <a:lvl4pPr lvl="3" algn="l">
              <a:lnSpc>
                <a:spcPct val="115000"/>
              </a:lnSpc>
              <a:spcBef>
                <a:spcPts val="1600"/>
              </a:spcBef>
              <a:spcAft>
                <a:spcPts val="0"/>
              </a:spcAft>
              <a:buSzPts val="1200"/>
              <a:buNone/>
              <a:defRPr sz="1400"/>
            </a:lvl4pPr>
            <a:lvl5pPr lvl="4" algn="l">
              <a:lnSpc>
                <a:spcPct val="115000"/>
              </a:lnSpc>
              <a:spcBef>
                <a:spcPts val="1600"/>
              </a:spcBef>
              <a:spcAft>
                <a:spcPts val="0"/>
              </a:spcAft>
              <a:buSzPts val="1200"/>
              <a:buNone/>
              <a:defRPr sz="1400"/>
            </a:lvl5pPr>
            <a:lvl6pPr lvl="5" algn="l">
              <a:lnSpc>
                <a:spcPct val="115000"/>
              </a:lnSpc>
              <a:spcBef>
                <a:spcPts val="1600"/>
              </a:spcBef>
              <a:spcAft>
                <a:spcPts val="0"/>
              </a:spcAft>
              <a:buSzPts val="1200"/>
              <a:buNone/>
              <a:defRPr sz="1400"/>
            </a:lvl6pPr>
            <a:lvl7pPr lvl="6" algn="l">
              <a:lnSpc>
                <a:spcPct val="115000"/>
              </a:lnSpc>
              <a:spcBef>
                <a:spcPts val="1600"/>
              </a:spcBef>
              <a:spcAft>
                <a:spcPts val="0"/>
              </a:spcAft>
              <a:buSzPts val="1200"/>
              <a:buNone/>
              <a:defRPr sz="1400"/>
            </a:lvl7pPr>
            <a:lvl8pPr lvl="7" algn="l">
              <a:lnSpc>
                <a:spcPct val="115000"/>
              </a:lnSpc>
              <a:spcBef>
                <a:spcPts val="1600"/>
              </a:spcBef>
              <a:spcAft>
                <a:spcPts val="0"/>
              </a:spcAft>
              <a:buSzPts val="1200"/>
              <a:buNone/>
              <a:defRPr sz="1400"/>
            </a:lvl8pPr>
            <a:lvl9pPr lvl="8" algn="l">
              <a:lnSpc>
                <a:spcPct val="115000"/>
              </a:lnSpc>
              <a:spcBef>
                <a:spcPts val="1600"/>
              </a:spcBef>
              <a:spcAft>
                <a:spcPts val="1600"/>
              </a:spcAft>
              <a:buSzPts val="1200"/>
              <a:buNone/>
              <a:defRPr sz="14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TITLE_AND_TWO_COLUMNS_2">
    <p:spTree>
      <p:nvGrpSpPr>
        <p:cNvPr id="94" name="Shape 94"/>
        <p:cNvGrpSpPr/>
        <p:nvPr/>
      </p:nvGrpSpPr>
      <p:grpSpPr>
        <a:xfrm>
          <a:off x="0" y="0"/>
          <a:ext cx="0" cy="0"/>
          <a:chOff x="0" y="0"/>
          <a:chExt cx="0" cy="0"/>
        </a:xfrm>
      </p:grpSpPr>
      <p:sp>
        <p:nvSpPr>
          <p:cNvPr id="95" name="Google Shape;95;p14"/>
          <p:cNvSpPr/>
          <p:nvPr/>
        </p:nvSpPr>
        <p:spPr>
          <a:xfrm rot="10800000">
            <a:off x="-356" y="-10"/>
            <a:ext cx="2406633" cy="1477335"/>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14"/>
          <p:cNvSpPr txBox="1"/>
          <p:nvPr>
            <p:ph type="title"/>
          </p:nvPr>
        </p:nvSpPr>
        <p:spPr>
          <a:xfrm>
            <a:off x="721200" y="594300"/>
            <a:ext cx="7751400" cy="572700"/>
          </a:xfrm>
          <a:prstGeom prst="rect">
            <a:avLst/>
          </a:prstGeom>
          <a:noFill/>
          <a:ln>
            <a:noFill/>
          </a:ln>
        </p:spPr>
        <p:txBody>
          <a:bodyPr anchorCtr="0" anchor="t" bIns="91425" lIns="91425" spcFirstLastPara="1" rIns="91425" wrap="square" tIns="91425">
            <a:noAutofit/>
          </a:bodyPr>
          <a:lstStyle>
            <a:lvl1pPr lvl="0" algn="l">
              <a:lnSpc>
                <a:spcPct val="70000"/>
              </a:lnSpc>
              <a:spcBef>
                <a:spcPts val="0"/>
              </a:spcBef>
              <a:spcAft>
                <a:spcPts val="0"/>
              </a:spcAft>
              <a:buSzPts val="3600"/>
              <a:buNone/>
              <a:defRPr/>
            </a:lvl1pPr>
            <a:lvl2pPr lvl="1" algn="l">
              <a:lnSpc>
                <a:spcPct val="70000"/>
              </a:lnSpc>
              <a:spcBef>
                <a:spcPts val="0"/>
              </a:spcBef>
              <a:spcAft>
                <a:spcPts val="0"/>
              </a:spcAft>
              <a:buSzPts val="3600"/>
              <a:buNone/>
              <a:defRPr/>
            </a:lvl2pPr>
            <a:lvl3pPr lvl="2" algn="l">
              <a:lnSpc>
                <a:spcPct val="70000"/>
              </a:lnSpc>
              <a:spcBef>
                <a:spcPts val="0"/>
              </a:spcBef>
              <a:spcAft>
                <a:spcPts val="0"/>
              </a:spcAft>
              <a:buSzPts val="3600"/>
              <a:buNone/>
              <a:defRPr/>
            </a:lvl3pPr>
            <a:lvl4pPr lvl="3" algn="l">
              <a:lnSpc>
                <a:spcPct val="70000"/>
              </a:lnSpc>
              <a:spcBef>
                <a:spcPts val="0"/>
              </a:spcBef>
              <a:spcAft>
                <a:spcPts val="0"/>
              </a:spcAft>
              <a:buSzPts val="3600"/>
              <a:buNone/>
              <a:defRPr/>
            </a:lvl4pPr>
            <a:lvl5pPr lvl="4" algn="l">
              <a:lnSpc>
                <a:spcPct val="70000"/>
              </a:lnSpc>
              <a:spcBef>
                <a:spcPts val="0"/>
              </a:spcBef>
              <a:spcAft>
                <a:spcPts val="0"/>
              </a:spcAft>
              <a:buSzPts val="3600"/>
              <a:buNone/>
              <a:defRPr/>
            </a:lvl5pPr>
            <a:lvl6pPr lvl="5" algn="l">
              <a:lnSpc>
                <a:spcPct val="70000"/>
              </a:lnSpc>
              <a:spcBef>
                <a:spcPts val="0"/>
              </a:spcBef>
              <a:spcAft>
                <a:spcPts val="0"/>
              </a:spcAft>
              <a:buSzPts val="3600"/>
              <a:buNone/>
              <a:defRPr/>
            </a:lvl6pPr>
            <a:lvl7pPr lvl="6" algn="l">
              <a:lnSpc>
                <a:spcPct val="70000"/>
              </a:lnSpc>
              <a:spcBef>
                <a:spcPts val="0"/>
              </a:spcBef>
              <a:spcAft>
                <a:spcPts val="0"/>
              </a:spcAft>
              <a:buSzPts val="3600"/>
              <a:buNone/>
              <a:defRPr/>
            </a:lvl7pPr>
            <a:lvl8pPr lvl="7" algn="l">
              <a:lnSpc>
                <a:spcPct val="70000"/>
              </a:lnSpc>
              <a:spcBef>
                <a:spcPts val="0"/>
              </a:spcBef>
              <a:spcAft>
                <a:spcPts val="0"/>
              </a:spcAft>
              <a:buSzPts val="3600"/>
              <a:buNone/>
              <a:defRPr/>
            </a:lvl8pPr>
            <a:lvl9pPr lvl="8" algn="l">
              <a:lnSpc>
                <a:spcPct val="70000"/>
              </a:lnSpc>
              <a:spcBef>
                <a:spcPts val="0"/>
              </a:spcBef>
              <a:spcAft>
                <a:spcPts val="0"/>
              </a:spcAft>
              <a:buSzPts val="3600"/>
              <a:buNone/>
              <a:defRPr/>
            </a:lvl9pPr>
          </a:lstStyle>
          <a:p/>
        </p:txBody>
      </p:sp>
      <p:sp>
        <p:nvSpPr>
          <p:cNvPr id="97" name="Google Shape;97;p14"/>
          <p:cNvSpPr txBox="1"/>
          <p:nvPr>
            <p:ph idx="1" type="subTitle"/>
          </p:nvPr>
        </p:nvSpPr>
        <p:spPr>
          <a:xfrm>
            <a:off x="1157525" y="2021625"/>
            <a:ext cx="1803000" cy="4194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98" name="Google Shape;98;p14"/>
          <p:cNvSpPr txBox="1"/>
          <p:nvPr>
            <p:ph idx="2" type="subTitle"/>
          </p:nvPr>
        </p:nvSpPr>
        <p:spPr>
          <a:xfrm>
            <a:off x="3647250" y="2021625"/>
            <a:ext cx="1803000" cy="4194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99" name="Google Shape;99;p14"/>
          <p:cNvSpPr txBox="1"/>
          <p:nvPr>
            <p:ph idx="3" type="subTitle"/>
          </p:nvPr>
        </p:nvSpPr>
        <p:spPr>
          <a:xfrm>
            <a:off x="6149700" y="2021625"/>
            <a:ext cx="1803000" cy="4194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00" name="Google Shape;100;p14"/>
          <p:cNvSpPr txBox="1"/>
          <p:nvPr>
            <p:ph idx="4" type="subTitle"/>
          </p:nvPr>
        </p:nvSpPr>
        <p:spPr>
          <a:xfrm>
            <a:off x="1157525" y="2369775"/>
            <a:ext cx="18030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
        <p:nvSpPr>
          <p:cNvPr id="101" name="Google Shape;101;p14"/>
          <p:cNvSpPr txBox="1"/>
          <p:nvPr>
            <p:ph idx="5" type="subTitle"/>
          </p:nvPr>
        </p:nvSpPr>
        <p:spPr>
          <a:xfrm>
            <a:off x="3647250" y="2369775"/>
            <a:ext cx="18915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
        <p:nvSpPr>
          <p:cNvPr id="102" name="Google Shape;102;p14"/>
          <p:cNvSpPr txBox="1"/>
          <p:nvPr>
            <p:ph idx="6" type="subTitle"/>
          </p:nvPr>
        </p:nvSpPr>
        <p:spPr>
          <a:xfrm>
            <a:off x="6149700" y="2369775"/>
            <a:ext cx="18030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
        <p:nvSpPr>
          <p:cNvPr id="103" name="Google Shape;103;p14"/>
          <p:cNvSpPr txBox="1"/>
          <p:nvPr>
            <p:ph idx="7" type="subTitle"/>
          </p:nvPr>
        </p:nvSpPr>
        <p:spPr>
          <a:xfrm>
            <a:off x="1157525" y="3378050"/>
            <a:ext cx="1803000" cy="4194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04" name="Google Shape;104;p14"/>
          <p:cNvSpPr txBox="1"/>
          <p:nvPr>
            <p:ph idx="8" type="subTitle"/>
          </p:nvPr>
        </p:nvSpPr>
        <p:spPr>
          <a:xfrm>
            <a:off x="3647250" y="3378050"/>
            <a:ext cx="1803000" cy="4194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05" name="Google Shape;105;p14"/>
          <p:cNvSpPr txBox="1"/>
          <p:nvPr>
            <p:ph idx="9" type="subTitle"/>
          </p:nvPr>
        </p:nvSpPr>
        <p:spPr>
          <a:xfrm>
            <a:off x="6149700" y="3378050"/>
            <a:ext cx="1803000" cy="4194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06" name="Google Shape;106;p14"/>
          <p:cNvSpPr txBox="1"/>
          <p:nvPr>
            <p:ph idx="13" type="subTitle"/>
          </p:nvPr>
        </p:nvSpPr>
        <p:spPr>
          <a:xfrm>
            <a:off x="1157525" y="3726200"/>
            <a:ext cx="18030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
        <p:nvSpPr>
          <p:cNvPr id="107" name="Google Shape;107;p14"/>
          <p:cNvSpPr txBox="1"/>
          <p:nvPr>
            <p:ph idx="14" type="subTitle"/>
          </p:nvPr>
        </p:nvSpPr>
        <p:spPr>
          <a:xfrm>
            <a:off x="3647250" y="3726200"/>
            <a:ext cx="18030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
        <p:nvSpPr>
          <p:cNvPr id="108" name="Google Shape;108;p14"/>
          <p:cNvSpPr txBox="1"/>
          <p:nvPr>
            <p:ph idx="15" type="subTitle"/>
          </p:nvPr>
        </p:nvSpPr>
        <p:spPr>
          <a:xfrm>
            <a:off x="6149700" y="3726200"/>
            <a:ext cx="18030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TITLE_AND_TWO_COLUMNS_1">
    <p:spTree>
      <p:nvGrpSpPr>
        <p:cNvPr id="109" name="Shape 109"/>
        <p:cNvGrpSpPr/>
        <p:nvPr/>
      </p:nvGrpSpPr>
      <p:grpSpPr>
        <a:xfrm>
          <a:off x="0" y="0"/>
          <a:ext cx="0" cy="0"/>
          <a:chOff x="0" y="0"/>
          <a:chExt cx="0" cy="0"/>
        </a:xfrm>
      </p:grpSpPr>
      <p:sp>
        <p:nvSpPr>
          <p:cNvPr id="110" name="Google Shape;110;p15"/>
          <p:cNvSpPr/>
          <p:nvPr/>
        </p:nvSpPr>
        <p:spPr>
          <a:xfrm>
            <a:off x="1968399" y="762124"/>
            <a:ext cx="2085165" cy="1750859"/>
          </a:xfrm>
          <a:custGeom>
            <a:rect b="b" l="l" r="r" t="t"/>
            <a:pathLst>
              <a:path extrusionOk="0" h="177078" w="210889">
                <a:moveTo>
                  <a:pt x="133614" y="0"/>
                </a:moveTo>
                <a:cubicBezTo>
                  <a:pt x="125500" y="0"/>
                  <a:pt x="118145" y="1920"/>
                  <a:pt x="112321" y="4779"/>
                </a:cubicBezTo>
                <a:cubicBezTo>
                  <a:pt x="95639" y="12943"/>
                  <a:pt x="84247" y="30357"/>
                  <a:pt x="49285" y="44081"/>
                </a:cubicBezTo>
                <a:cubicBezTo>
                  <a:pt x="14349" y="57806"/>
                  <a:pt x="1" y="113491"/>
                  <a:pt x="39927" y="138364"/>
                </a:cubicBezTo>
                <a:cubicBezTo>
                  <a:pt x="70105" y="157172"/>
                  <a:pt x="93134" y="177078"/>
                  <a:pt x="121954" y="177078"/>
                </a:cubicBezTo>
                <a:cubicBezTo>
                  <a:pt x="131288" y="177078"/>
                  <a:pt x="141230" y="174989"/>
                  <a:pt x="152220" y="170099"/>
                </a:cubicBezTo>
                <a:cubicBezTo>
                  <a:pt x="197164" y="150136"/>
                  <a:pt x="210889" y="69659"/>
                  <a:pt x="186559" y="32852"/>
                </a:cubicBezTo>
                <a:cubicBezTo>
                  <a:pt x="170174" y="8111"/>
                  <a:pt x="150291" y="0"/>
                  <a:pt x="13361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15"/>
          <p:cNvSpPr/>
          <p:nvPr/>
        </p:nvSpPr>
        <p:spPr>
          <a:xfrm>
            <a:off x="0" y="2854701"/>
            <a:ext cx="3261261" cy="2288852"/>
          </a:xfrm>
          <a:custGeom>
            <a:rect b="b" l="l" r="r" t="t"/>
            <a:pathLst>
              <a:path extrusionOk="0" h="135235" w="192689">
                <a:moveTo>
                  <a:pt x="1382" y="0"/>
                </a:moveTo>
                <a:cubicBezTo>
                  <a:pt x="485" y="0"/>
                  <a:pt x="1" y="23"/>
                  <a:pt x="1" y="23"/>
                </a:cubicBezTo>
                <a:lnTo>
                  <a:pt x="28" y="23"/>
                </a:lnTo>
                <a:lnTo>
                  <a:pt x="28" y="135235"/>
                </a:lnTo>
                <a:lnTo>
                  <a:pt x="191766" y="135235"/>
                </a:lnTo>
                <a:cubicBezTo>
                  <a:pt x="191766" y="135235"/>
                  <a:pt x="192689" y="117903"/>
                  <a:pt x="167789" y="101466"/>
                </a:cubicBezTo>
                <a:cubicBezTo>
                  <a:pt x="142916" y="85029"/>
                  <a:pt x="101552" y="83130"/>
                  <a:pt x="75703" y="40383"/>
                </a:cubicBezTo>
                <a:cubicBezTo>
                  <a:pt x="52425" y="1896"/>
                  <a:pt x="9595" y="0"/>
                  <a:pt x="138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15"/>
          <p:cNvSpPr txBox="1"/>
          <p:nvPr>
            <p:ph idx="1" type="subTitle"/>
          </p:nvPr>
        </p:nvSpPr>
        <p:spPr>
          <a:xfrm>
            <a:off x="5055150" y="1058650"/>
            <a:ext cx="30726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
        <p:nvSpPr>
          <p:cNvPr id="113" name="Google Shape;113;p15"/>
          <p:cNvSpPr txBox="1"/>
          <p:nvPr>
            <p:ph type="title"/>
          </p:nvPr>
        </p:nvSpPr>
        <p:spPr>
          <a:xfrm>
            <a:off x="721200" y="1905150"/>
            <a:ext cx="2992200" cy="1333200"/>
          </a:xfrm>
          <a:prstGeom prst="rect">
            <a:avLst/>
          </a:prstGeom>
          <a:noFill/>
          <a:ln>
            <a:noFill/>
          </a:ln>
        </p:spPr>
        <p:txBody>
          <a:bodyPr anchorCtr="0" anchor="ctr" bIns="91425" lIns="91425" spcFirstLastPara="1" rIns="91425" wrap="square" tIns="91425">
            <a:noAutofit/>
          </a:bodyPr>
          <a:lstStyle>
            <a:lvl1pPr lvl="0" algn="l">
              <a:lnSpc>
                <a:spcPct val="70000"/>
              </a:lnSpc>
              <a:spcBef>
                <a:spcPts val="0"/>
              </a:spcBef>
              <a:spcAft>
                <a:spcPts val="0"/>
              </a:spcAft>
              <a:buSzPts val="6000"/>
              <a:buNone/>
              <a:defRPr sz="6000"/>
            </a:lvl1pPr>
            <a:lvl2pPr lvl="1" algn="l">
              <a:lnSpc>
                <a:spcPct val="70000"/>
              </a:lnSpc>
              <a:spcBef>
                <a:spcPts val="0"/>
              </a:spcBef>
              <a:spcAft>
                <a:spcPts val="0"/>
              </a:spcAft>
              <a:buSzPts val="6000"/>
              <a:buNone/>
              <a:defRPr sz="6000"/>
            </a:lvl2pPr>
            <a:lvl3pPr lvl="2" algn="l">
              <a:lnSpc>
                <a:spcPct val="70000"/>
              </a:lnSpc>
              <a:spcBef>
                <a:spcPts val="0"/>
              </a:spcBef>
              <a:spcAft>
                <a:spcPts val="0"/>
              </a:spcAft>
              <a:buSzPts val="6000"/>
              <a:buNone/>
              <a:defRPr sz="6000"/>
            </a:lvl3pPr>
            <a:lvl4pPr lvl="3" algn="l">
              <a:lnSpc>
                <a:spcPct val="70000"/>
              </a:lnSpc>
              <a:spcBef>
                <a:spcPts val="0"/>
              </a:spcBef>
              <a:spcAft>
                <a:spcPts val="0"/>
              </a:spcAft>
              <a:buSzPts val="6000"/>
              <a:buNone/>
              <a:defRPr sz="6000"/>
            </a:lvl4pPr>
            <a:lvl5pPr lvl="4" algn="l">
              <a:lnSpc>
                <a:spcPct val="70000"/>
              </a:lnSpc>
              <a:spcBef>
                <a:spcPts val="0"/>
              </a:spcBef>
              <a:spcAft>
                <a:spcPts val="0"/>
              </a:spcAft>
              <a:buSzPts val="6000"/>
              <a:buNone/>
              <a:defRPr sz="6000"/>
            </a:lvl5pPr>
            <a:lvl6pPr lvl="5" algn="l">
              <a:lnSpc>
                <a:spcPct val="70000"/>
              </a:lnSpc>
              <a:spcBef>
                <a:spcPts val="0"/>
              </a:spcBef>
              <a:spcAft>
                <a:spcPts val="0"/>
              </a:spcAft>
              <a:buSzPts val="6000"/>
              <a:buNone/>
              <a:defRPr sz="6000"/>
            </a:lvl6pPr>
            <a:lvl7pPr lvl="6" algn="l">
              <a:lnSpc>
                <a:spcPct val="70000"/>
              </a:lnSpc>
              <a:spcBef>
                <a:spcPts val="0"/>
              </a:spcBef>
              <a:spcAft>
                <a:spcPts val="0"/>
              </a:spcAft>
              <a:buSzPts val="6000"/>
              <a:buNone/>
              <a:defRPr sz="6000"/>
            </a:lvl7pPr>
            <a:lvl8pPr lvl="7" algn="l">
              <a:lnSpc>
                <a:spcPct val="70000"/>
              </a:lnSpc>
              <a:spcBef>
                <a:spcPts val="0"/>
              </a:spcBef>
              <a:spcAft>
                <a:spcPts val="0"/>
              </a:spcAft>
              <a:buSzPts val="6000"/>
              <a:buNone/>
              <a:defRPr sz="6000"/>
            </a:lvl8pPr>
            <a:lvl9pPr lvl="8" algn="l">
              <a:lnSpc>
                <a:spcPct val="70000"/>
              </a:lnSpc>
              <a:spcBef>
                <a:spcPts val="0"/>
              </a:spcBef>
              <a:spcAft>
                <a:spcPts val="0"/>
              </a:spcAft>
              <a:buSzPts val="6000"/>
              <a:buNone/>
              <a:defRPr sz="6000"/>
            </a:lvl9pPr>
          </a:lstStyle>
          <a:p/>
        </p:txBody>
      </p:sp>
      <p:sp>
        <p:nvSpPr>
          <p:cNvPr id="114" name="Google Shape;114;p15"/>
          <p:cNvSpPr txBox="1"/>
          <p:nvPr>
            <p:ph idx="2" type="subTitle"/>
          </p:nvPr>
        </p:nvSpPr>
        <p:spPr>
          <a:xfrm>
            <a:off x="5047575" y="646875"/>
            <a:ext cx="3072600" cy="411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2400">
                <a:latin typeface="Katibeh"/>
                <a:ea typeface="Katibeh"/>
                <a:cs typeface="Katibeh"/>
                <a:sym typeface="Katibeh"/>
              </a:defRPr>
            </a:lvl1pPr>
            <a:lvl2pPr lvl="1" algn="l">
              <a:lnSpc>
                <a:spcPct val="100000"/>
              </a:lnSpc>
              <a:spcBef>
                <a:spcPts val="0"/>
              </a:spcBef>
              <a:spcAft>
                <a:spcPts val="0"/>
              </a:spcAft>
              <a:buSzPts val="1200"/>
              <a:buNone/>
              <a:defRPr sz="2400">
                <a:latin typeface="Katibeh"/>
                <a:ea typeface="Katibeh"/>
                <a:cs typeface="Katibeh"/>
                <a:sym typeface="Katibeh"/>
              </a:defRPr>
            </a:lvl2pPr>
            <a:lvl3pPr lvl="2" algn="l">
              <a:lnSpc>
                <a:spcPct val="100000"/>
              </a:lnSpc>
              <a:spcBef>
                <a:spcPts val="0"/>
              </a:spcBef>
              <a:spcAft>
                <a:spcPts val="0"/>
              </a:spcAft>
              <a:buSzPts val="1200"/>
              <a:buNone/>
              <a:defRPr sz="2400">
                <a:latin typeface="Katibeh"/>
                <a:ea typeface="Katibeh"/>
                <a:cs typeface="Katibeh"/>
                <a:sym typeface="Katibeh"/>
              </a:defRPr>
            </a:lvl3pPr>
            <a:lvl4pPr lvl="3" algn="l">
              <a:lnSpc>
                <a:spcPct val="100000"/>
              </a:lnSpc>
              <a:spcBef>
                <a:spcPts val="0"/>
              </a:spcBef>
              <a:spcAft>
                <a:spcPts val="0"/>
              </a:spcAft>
              <a:buSzPts val="1200"/>
              <a:buNone/>
              <a:defRPr sz="2400">
                <a:latin typeface="Katibeh"/>
                <a:ea typeface="Katibeh"/>
                <a:cs typeface="Katibeh"/>
                <a:sym typeface="Katibeh"/>
              </a:defRPr>
            </a:lvl4pPr>
            <a:lvl5pPr lvl="4" algn="l">
              <a:lnSpc>
                <a:spcPct val="100000"/>
              </a:lnSpc>
              <a:spcBef>
                <a:spcPts val="0"/>
              </a:spcBef>
              <a:spcAft>
                <a:spcPts val="0"/>
              </a:spcAft>
              <a:buSzPts val="1200"/>
              <a:buNone/>
              <a:defRPr sz="2400">
                <a:latin typeface="Katibeh"/>
                <a:ea typeface="Katibeh"/>
                <a:cs typeface="Katibeh"/>
                <a:sym typeface="Katibeh"/>
              </a:defRPr>
            </a:lvl5pPr>
            <a:lvl6pPr lvl="5" algn="l">
              <a:lnSpc>
                <a:spcPct val="100000"/>
              </a:lnSpc>
              <a:spcBef>
                <a:spcPts val="0"/>
              </a:spcBef>
              <a:spcAft>
                <a:spcPts val="0"/>
              </a:spcAft>
              <a:buSzPts val="1200"/>
              <a:buNone/>
              <a:defRPr sz="2400">
                <a:latin typeface="Katibeh"/>
                <a:ea typeface="Katibeh"/>
                <a:cs typeface="Katibeh"/>
                <a:sym typeface="Katibeh"/>
              </a:defRPr>
            </a:lvl6pPr>
            <a:lvl7pPr lvl="6" algn="l">
              <a:lnSpc>
                <a:spcPct val="100000"/>
              </a:lnSpc>
              <a:spcBef>
                <a:spcPts val="0"/>
              </a:spcBef>
              <a:spcAft>
                <a:spcPts val="0"/>
              </a:spcAft>
              <a:buSzPts val="1200"/>
              <a:buNone/>
              <a:defRPr sz="2400">
                <a:latin typeface="Katibeh"/>
                <a:ea typeface="Katibeh"/>
                <a:cs typeface="Katibeh"/>
                <a:sym typeface="Katibeh"/>
              </a:defRPr>
            </a:lvl7pPr>
            <a:lvl8pPr lvl="7" algn="l">
              <a:lnSpc>
                <a:spcPct val="100000"/>
              </a:lnSpc>
              <a:spcBef>
                <a:spcPts val="0"/>
              </a:spcBef>
              <a:spcAft>
                <a:spcPts val="0"/>
              </a:spcAft>
              <a:buSzPts val="1200"/>
              <a:buNone/>
              <a:defRPr sz="2400">
                <a:latin typeface="Katibeh"/>
                <a:ea typeface="Katibeh"/>
                <a:cs typeface="Katibeh"/>
                <a:sym typeface="Katibeh"/>
              </a:defRPr>
            </a:lvl8pPr>
            <a:lvl9pPr lvl="8" algn="l">
              <a:lnSpc>
                <a:spcPct val="100000"/>
              </a:lnSpc>
              <a:spcBef>
                <a:spcPts val="0"/>
              </a:spcBef>
              <a:spcAft>
                <a:spcPts val="0"/>
              </a:spcAft>
              <a:buSzPts val="1200"/>
              <a:buNone/>
              <a:defRPr sz="2400">
                <a:latin typeface="Katibeh"/>
                <a:ea typeface="Katibeh"/>
                <a:cs typeface="Katibeh"/>
                <a:sym typeface="Katibeh"/>
              </a:defRPr>
            </a:lvl9pPr>
          </a:lstStyle>
          <a:p/>
        </p:txBody>
      </p:sp>
      <p:sp>
        <p:nvSpPr>
          <p:cNvPr id="115" name="Google Shape;115;p15"/>
          <p:cNvSpPr txBox="1"/>
          <p:nvPr>
            <p:ph idx="3" type="subTitle"/>
          </p:nvPr>
        </p:nvSpPr>
        <p:spPr>
          <a:xfrm>
            <a:off x="5047575" y="2063638"/>
            <a:ext cx="3072600" cy="411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2400">
                <a:latin typeface="Katibeh"/>
                <a:ea typeface="Katibeh"/>
                <a:cs typeface="Katibeh"/>
                <a:sym typeface="Katibeh"/>
              </a:defRPr>
            </a:lvl1pPr>
            <a:lvl2pPr lvl="1" algn="l">
              <a:lnSpc>
                <a:spcPct val="100000"/>
              </a:lnSpc>
              <a:spcBef>
                <a:spcPts val="0"/>
              </a:spcBef>
              <a:spcAft>
                <a:spcPts val="0"/>
              </a:spcAft>
              <a:buSzPts val="1200"/>
              <a:buNone/>
              <a:defRPr sz="2400">
                <a:latin typeface="Katibeh"/>
                <a:ea typeface="Katibeh"/>
                <a:cs typeface="Katibeh"/>
                <a:sym typeface="Katibeh"/>
              </a:defRPr>
            </a:lvl2pPr>
            <a:lvl3pPr lvl="2" algn="l">
              <a:lnSpc>
                <a:spcPct val="100000"/>
              </a:lnSpc>
              <a:spcBef>
                <a:spcPts val="0"/>
              </a:spcBef>
              <a:spcAft>
                <a:spcPts val="0"/>
              </a:spcAft>
              <a:buSzPts val="1200"/>
              <a:buNone/>
              <a:defRPr sz="2400">
                <a:latin typeface="Katibeh"/>
                <a:ea typeface="Katibeh"/>
                <a:cs typeface="Katibeh"/>
                <a:sym typeface="Katibeh"/>
              </a:defRPr>
            </a:lvl3pPr>
            <a:lvl4pPr lvl="3" algn="l">
              <a:lnSpc>
                <a:spcPct val="100000"/>
              </a:lnSpc>
              <a:spcBef>
                <a:spcPts val="0"/>
              </a:spcBef>
              <a:spcAft>
                <a:spcPts val="0"/>
              </a:spcAft>
              <a:buSzPts val="1200"/>
              <a:buNone/>
              <a:defRPr sz="2400">
                <a:latin typeface="Katibeh"/>
                <a:ea typeface="Katibeh"/>
                <a:cs typeface="Katibeh"/>
                <a:sym typeface="Katibeh"/>
              </a:defRPr>
            </a:lvl4pPr>
            <a:lvl5pPr lvl="4" algn="l">
              <a:lnSpc>
                <a:spcPct val="100000"/>
              </a:lnSpc>
              <a:spcBef>
                <a:spcPts val="0"/>
              </a:spcBef>
              <a:spcAft>
                <a:spcPts val="0"/>
              </a:spcAft>
              <a:buSzPts val="1200"/>
              <a:buNone/>
              <a:defRPr sz="2400">
                <a:latin typeface="Katibeh"/>
                <a:ea typeface="Katibeh"/>
                <a:cs typeface="Katibeh"/>
                <a:sym typeface="Katibeh"/>
              </a:defRPr>
            </a:lvl5pPr>
            <a:lvl6pPr lvl="5" algn="l">
              <a:lnSpc>
                <a:spcPct val="100000"/>
              </a:lnSpc>
              <a:spcBef>
                <a:spcPts val="0"/>
              </a:spcBef>
              <a:spcAft>
                <a:spcPts val="0"/>
              </a:spcAft>
              <a:buSzPts val="1200"/>
              <a:buNone/>
              <a:defRPr sz="2400">
                <a:latin typeface="Katibeh"/>
                <a:ea typeface="Katibeh"/>
                <a:cs typeface="Katibeh"/>
                <a:sym typeface="Katibeh"/>
              </a:defRPr>
            </a:lvl6pPr>
            <a:lvl7pPr lvl="6" algn="l">
              <a:lnSpc>
                <a:spcPct val="100000"/>
              </a:lnSpc>
              <a:spcBef>
                <a:spcPts val="0"/>
              </a:spcBef>
              <a:spcAft>
                <a:spcPts val="0"/>
              </a:spcAft>
              <a:buSzPts val="1200"/>
              <a:buNone/>
              <a:defRPr sz="2400">
                <a:latin typeface="Katibeh"/>
                <a:ea typeface="Katibeh"/>
                <a:cs typeface="Katibeh"/>
                <a:sym typeface="Katibeh"/>
              </a:defRPr>
            </a:lvl7pPr>
            <a:lvl8pPr lvl="7" algn="l">
              <a:lnSpc>
                <a:spcPct val="100000"/>
              </a:lnSpc>
              <a:spcBef>
                <a:spcPts val="0"/>
              </a:spcBef>
              <a:spcAft>
                <a:spcPts val="0"/>
              </a:spcAft>
              <a:buSzPts val="1200"/>
              <a:buNone/>
              <a:defRPr sz="2400">
                <a:latin typeface="Katibeh"/>
                <a:ea typeface="Katibeh"/>
                <a:cs typeface="Katibeh"/>
                <a:sym typeface="Katibeh"/>
              </a:defRPr>
            </a:lvl8pPr>
            <a:lvl9pPr lvl="8" algn="l">
              <a:lnSpc>
                <a:spcPct val="100000"/>
              </a:lnSpc>
              <a:spcBef>
                <a:spcPts val="0"/>
              </a:spcBef>
              <a:spcAft>
                <a:spcPts val="0"/>
              </a:spcAft>
              <a:buSzPts val="1200"/>
              <a:buNone/>
              <a:defRPr sz="2400">
                <a:latin typeface="Katibeh"/>
                <a:ea typeface="Katibeh"/>
                <a:cs typeface="Katibeh"/>
                <a:sym typeface="Katibeh"/>
              </a:defRPr>
            </a:lvl9pPr>
          </a:lstStyle>
          <a:p/>
        </p:txBody>
      </p:sp>
      <p:sp>
        <p:nvSpPr>
          <p:cNvPr id="116" name="Google Shape;116;p15"/>
          <p:cNvSpPr txBox="1"/>
          <p:nvPr>
            <p:ph idx="4" type="subTitle"/>
          </p:nvPr>
        </p:nvSpPr>
        <p:spPr>
          <a:xfrm>
            <a:off x="5047575" y="3476650"/>
            <a:ext cx="3072600" cy="411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2400">
                <a:latin typeface="Katibeh"/>
                <a:ea typeface="Katibeh"/>
                <a:cs typeface="Katibeh"/>
                <a:sym typeface="Katibeh"/>
              </a:defRPr>
            </a:lvl1pPr>
            <a:lvl2pPr lvl="1" algn="l">
              <a:lnSpc>
                <a:spcPct val="100000"/>
              </a:lnSpc>
              <a:spcBef>
                <a:spcPts val="0"/>
              </a:spcBef>
              <a:spcAft>
                <a:spcPts val="0"/>
              </a:spcAft>
              <a:buSzPts val="1200"/>
              <a:buNone/>
              <a:defRPr sz="2400">
                <a:latin typeface="Katibeh"/>
                <a:ea typeface="Katibeh"/>
                <a:cs typeface="Katibeh"/>
                <a:sym typeface="Katibeh"/>
              </a:defRPr>
            </a:lvl2pPr>
            <a:lvl3pPr lvl="2" algn="l">
              <a:lnSpc>
                <a:spcPct val="100000"/>
              </a:lnSpc>
              <a:spcBef>
                <a:spcPts val="0"/>
              </a:spcBef>
              <a:spcAft>
                <a:spcPts val="0"/>
              </a:spcAft>
              <a:buSzPts val="1200"/>
              <a:buNone/>
              <a:defRPr sz="2400">
                <a:latin typeface="Katibeh"/>
                <a:ea typeface="Katibeh"/>
                <a:cs typeface="Katibeh"/>
                <a:sym typeface="Katibeh"/>
              </a:defRPr>
            </a:lvl3pPr>
            <a:lvl4pPr lvl="3" algn="l">
              <a:lnSpc>
                <a:spcPct val="100000"/>
              </a:lnSpc>
              <a:spcBef>
                <a:spcPts val="0"/>
              </a:spcBef>
              <a:spcAft>
                <a:spcPts val="0"/>
              </a:spcAft>
              <a:buSzPts val="1200"/>
              <a:buNone/>
              <a:defRPr sz="2400">
                <a:latin typeface="Katibeh"/>
                <a:ea typeface="Katibeh"/>
                <a:cs typeface="Katibeh"/>
                <a:sym typeface="Katibeh"/>
              </a:defRPr>
            </a:lvl4pPr>
            <a:lvl5pPr lvl="4" algn="l">
              <a:lnSpc>
                <a:spcPct val="100000"/>
              </a:lnSpc>
              <a:spcBef>
                <a:spcPts val="0"/>
              </a:spcBef>
              <a:spcAft>
                <a:spcPts val="0"/>
              </a:spcAft>
              <a:buSzPts val="1200"/>
              <a:buNone/>
              <a:defRPr sz="2400">
                <a:latin typeface="Katibeh"/>
                <a:ea typeface="Katibeh"/>
                <a:cs typeface="Katibeh"/>
                <a:sym typeface="Katibeh"/>
              </a:defRPr>
            </a:lvl5pPr>
            <a:lvl6pPr lvl="5" algn="l">
              <a:lnSpc>
                <a:spcPct val="100000"/>
              </a:lnSpc>
              <a:spcBef>
                <a:spcPts val="0"/>
              </a:spcBef>
              <a:spcAft>
                <a:spcPts val="0"/>
              </a:spcAft>
              <a:buSzPts val="1200"/>
              <a:buNone/>
              <a:defRPr sz="2400">
                <a:latin typeface="Katibeh"/>
                <a:ea typeface="Katibeh"/>
                <a:cs typeface="Katibeh"/>
                <a:sym typeface="Katibeh"/>
              </a:defRPr>
            </a:lvl6pPr>
            <a:lvl7pPr lvl="6" algn="l">
              <a:lnSpc>
                <a:spcPct val="100000"/>
              </a:lnSpc>
              <a:spcBef>
                <a:spcPts val="0"/>
              </a:spcBef>
              <a:spcAft>
                <a:spcPts val="0"/>
              </a:spcAft>
              <a:buSzPts val="1200"/>
              <a:buNone/>
              <a:defRPr sz="2400">
                <a:latin typeface="Katibeh"/>
                <a:ea typeface="Katibeh"/>
                <a:cs typeface="Katibeh"/>
                <a:sym typeface="Katibeh"/>
              </a:defRPr>
            </a:lvl7pPr>
            <a:lvl8pPr lvl="7" algn="l">
              <a:lnSpc>
                <a:spcPct val="100000"/>
              </a:lnSpc>
              <a:spcBef>
                <a:spcPts val="0"/>
              </a:spcBef>
              <a:spcAft>
                <a:spcPts val="0"/>
              </a:spcAft>
              <a:buSzPts val="1200"/>
              <a:buNone/>
              <a:defRPr sz="2400">
                <a:latin typeface="Katibeh"/>
                <a:ea typeface="Katibeh"/>
                <a:cs typeface="Katibeh"/>
                <a:sym typeface="Katibeh"/>
              </a:defRPr>
            </a:lvl8pPr>
            <a:lvl9pPr lvl="8" algn="l">
              <a:lnSpc>
                <a:spcPct val="100000"/>
              </a:lnSpc>
              <a:spcBef>
                <a:spcPts val="0"/>
              </a:spcBef>
              <a:spcAft>
                <a:spcPts val="0"/>
              </a:spcAft>
              <a:buSzPts val="1200"/>
              <a:buNone/>
              <a:defRPr sz="2400">
                <a:latin typeface="Katibeh"/>
                <a:ea typeface="Katibeh"/>
                <a:cs typeface="Katibeh"/>
                <a:sym typeface="Katibeh"/>
              </a:defRPr>
            </a:lvl9pPr>
          </a:lstStyle>
          <a:p/>
        </p:txBody>
      </p:sp>
      <p:sp>
        <p:nvSpPr>
          <p:cNvPr id="117" name="Google Shape;117;p15"/>
          <p:cNvSpPr txBox="1"/>
          <p:nvPr>
            <p:ph idx="5" type="subTitle"/>
          </p:nvPr>
        </p:nvSpPr>
        <p:spPr>
          <a:xfrm>
            <a:off x="5055150" y="2482888"/>
            <a:ext cx="30726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
        <p:nvSpPr>
          <p:cNvPr id="118" name="Google Shape;118;p15"/>
          <p:cNvSpPr txBox="1"/>
          <p:nvPr>
            <p:ph idx="6" type="subTitle"/>
          </p:nvPr>
        </p:nvSpPr>
        <p:spPr>
          <a:xfrm>
            <a:off x="5055150" y="3895900"/>
            <a:ext cx="30726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_AND_TWO_COLUMNS_1_2">
    <p:spTree>
      <p:nvGrpSpPr>
        <p:cNvPr id="119" name="Shape 119"/>
        <p:cNvGrpSpPr/>
        <p:nvPr/>
      </p:nvGrpSpPr>
      <p:grpSpPr>
        <a:xfrm>
          <a:off x="0" y="0"/>
          <a:ext cx="0" cy="0"/>
          <a:chOff x="0" y="0"/>
          <a:chExt cx="0" cy="0"/>
        </a:xfrm>
      </p:grpSpPr>
      <p:sp>
        <p:nvSpPr>
          <p:cNvPr id="120" name="Google Shape;120;p16"/>
          <p:cNvSpPr txBox="1"/>
          <p:nvPr>
            <p:ph type="title"/>
          </p:nvPr>
        </p:nvSpPr>
        <p:spPr>
          <a:xfrm>
            <a:off x="4367625" y="594300"/>
            <a:ext cx="3858600" cy="672900"/>
          </a:xfrm>
          <a:prstGeom prst="rect">
            <a:avLst/>
          </a:prstGeom>
          <a:noFill/>
          <a:ln>
            <a:noFill/>
          </a:ln>
        </p:spPr>
        <p:txBody>
          <a:bodyPr anchorCtr="0" anchor="t" bIns="91425" lIns="91425" spcFirstLastPara="1" rIns="91425" wrap="square" tIns="91425">
            <a:noAutofit/>
          </a:bodyPr>
          <a:lstStyle>
            <a:lvl1pPr lvl="0" algn="l">
              <a:lnSpc>
                <a:spcPct val="80000"/>
              </a:lnSpc>
              <a:spcBef>
                <a:spcPts val="0"/>
              </a:spcBef>
              <a:spcAft>
                <a:spcPts val="0"/>
              </a:spcAft>
              <a:buSzPts val="3600"/>
              <a:buNone/>
              <a:defRPr/>
            </a:lvl1pPr>
            <a:lvl2pPr lvl="1" algn="l">
              <a:lnSpc>
                <a:spcPct val="80000"/>
              </a:lnSpc>
              <a:spcBef>
                <a:spcPts val="0"/>
              </a:spcBef>
              <a:spcAft>
                <a:spcPts val="0"/>
              </a:spcAft>
              <a:buSzPts val="3600"/>
              <a:buNone/>
              <a:defRPr/>
            </a:lvl2pPr>
            <a:lvl3pPr lvl="2" algn="l">
              <a:lnSpc>
                <a:spcPct val="80000"/>
              </a:lnSpc>
              <a:spcBef>
                <a:spcPts val="0"/>
              </a:spcBef>
              <a:spcAft>
                <a:spcPts val="0"/>
              </a:spcAft>
              <a:buSzPts val="3600"/>
              <a:buNone/>
              <a:defRPr/>
            </a:lvl3pPr>
            <a:lvl4pPr lvl="3" algn="l">
              <a:lnSpc>
                <a:spcPct val="80000"/>
              </a:lnSpc>
              <a:spcBef>
                <a:spcPts val="0"/>
              </a:spcBef>
              <a:spcAft>
                <a:spcPts val="0"/>
              </a:spcAft>
              <a:buSzPts val="3600"/>
              <a:buNone/>
              <a:defRPr/>
            </a:lvl4pPr>
            <a:lvl5pPr lvl="4" algn="l">
              <a:lnSpc>
                <a:spcPct val="80000"/>
              </a:lnSpc>
              <a:spcBef>
                <a:spcPts val="0"/>
              </a:spcBef>
              <a:spcAft>
                <a:spcPts val="0"/>
              </a:spcAft>
              <a:buSzPts val="3600"/>
              <a:buNone/>
              <a:defRPr/>
            </a:lvl5pPr>
            <a:lvl6pPr lvl="5" algn="l">
              <a:lnSpc>
                <a:spcPct val="80000"/>
              </a:lnSpc>
              <a:spcBef>
                <a:spcPts val="0"/>
              </a:spcBef>
              <a:spcAft>
                <a:spcPts val="0"/>
              </a:spcAft>
              <a:buSzPts val="3600"/>
              <a:buNone/>
              <a:defRPr/>
            </a:lvl6pPr>
            <a:lvl7pPr lvl="6" algn="l">
              <a:lnSpc>
                <a:spcPct val="80000"/>
              </a:lnSpc>
              <a:spcBef>
                <a:spcPts val="0"/>
              </a:spcBef>
              <a:spcAft>
                <a:spcPts val="0"/>
              </a:spcAft>
              <a:buSzPts val="3600"/>
              <a:buNone/>
              <a:defRPr/>
            </a:lvl7pPr>
            <a:lvl8pPr lvl="7" algn="l">
              <a:lnSpc>
                <a:spcPct val="80000"/>
              </a:lnSpc>
              <a:spcBef>
                <a:spcPts val="0"/>
              </a:spcBef>
              <a:spcAft>
                <a:spcPts val="0"/>
              </a:spcAft>
              <a:buSzPts val="3600"/>
              <a:buNone/>
              <a:defRPr/>
            </a:lvl8pPr>
            <a:lvl9pPr lvl="8" algn="l">
              <a:lnSpc>
                <a:spcPct val="80000"/>
              </a:lnSpc>
              <a:spcBef>
                <a:spcPts val="0"/>
              </a:spcBef>
              <a:spcAft>
                <a:spcPts val="0"/>
              </a:spcAft>
              <a:buSzPts val="3600"/>
              <a:buNone/>
              <a:defRPr/>
            </a:lvl9pPr>
          </a:lstStyle>
          <a:p/>
        </p:txBody>
      </p:sp>
      <p:sp>
        <p:nvSpPr>
          <p:cNvPr id="121" name="Google Shape;121;p16"/>
          <p:cNvSpPr txBox="1"/>
          <p:nvPr>
            <p:ph idx="1" type="subTitle"/>
          </p:nvPr>
        </p:nvSpPr>
        <p:spPr>
          <a:xfrm>
            <a:off x="4367625" y="1923750"/>
            <a:ext cx="1990200" cy="4542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22" name="Google Shape;122;p16"/>
          <p:cNvSpPr txBox="1"/>
          <p:nvPr>
            <p:ph idx="2" type="subTitle"/>
          </p:nvPr>
        </p:nvSpPr>
        <p:spPr>
          <a:xfrm>
            <a:off x="4372532" y="2335525"/>
            <a:ext cx="19902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200"/>
            </a:lvl1pPr>
            <a:lvl2pPr lvl="1" algn="l">
              <a:lnSpc>
                <a:spcPct val="115000"/>
              </a:lnSpc>
              <a:spcBef>
                <a:spcPts val="1600"/>
              </a:spcBef>
              <a:spcAft>
                <a:spcPts val="0"/>
              </a:spcAft>
              <a:buSzPts val="1200"/>
              <a:buNone/>
              <a:defRPr sz="1200"/>
            </a:lvl2pPr>
            <a:lvl3pPr lvl="2" algn="l">
              <a:lnSpc>
                <a:spcPct val="115000"/>
              </a:lnSpc>
              <a:spcBef>
                <a:spcPts val="1600"/>
              </a:spcBef>
              <a:spcAft>
                <a:spcPts val="0"/>
              </a:spcAft>
              <a:buSzPts val="1200"/>
              <a:buNone/>
              <a:defRPr sz="1200"/>
            </a:lvl3pPr>
            <a:lvl4pPr lvl="3" algn="l">
              <a:lnSpc>
                <a:spcPct val="115000"/>
              </a:lnSpc>
              <a:spcBef>
                <a:spcPts val="1600"/>
              </a:spcBef>
              <a:spcAft>
                <a:spcPts val="0"/>
              </a:spcAft>
              <a:buSzPts val="1200"/>
              <a:buNone/>
              <a:defRPr sz="1200"/>
            </a:lvl4pPr>
            <a:lvl5pPr lvl="4" algn="l">
              <a:lnSpc>
                <a:spcPct val="115000"/>
              </a:lnSpc>
              <a:spcBef>
                <a:spcPts val="1600"/>
              </a:spcBef>
              <a:spcAft>
                <a:spcPts val="0"/>
              </a:spcAft>
              <a:buSzPts val="1200"/>
              <a:buNone/>
              <a:defRPr sz="1200"/>
            </a:lvl5pPr>
            <a:lvl6pPr lvl="5" algn="l">
              <a:lnSpc>
                <a:spcPct val="115000"/>
              </a:lnSpc>
              <a:spcBef>
                <a:spcPts val="1600"/>
              </a:spcBef>
              <a:spcAft>
                <a:spcPts val="0"/>
              </a:spcAft>
              <a:buSzPts val="1200"/>
              <a:buNone/>
              <a:defRPr sz="1200"/>
            </a:lvl6pPr>
            <a:lvl7pPr lvl="6" algn="l">
              <a:lnSpc>
                <a:spcPct val="115000"/>
              </a:lnSpc>
              <a:spcBef>
                <a:spcPts val="1600"/>
              </a:spcBef>
              <a:spcAft>
                <a:spcPts val="0"/>
              </a:spcAft>
              <a:buSzPts val="1200"/>
              <a:buNone/>
              <a:defRPr sz="1200"/>
            </a:lvl7pPr>
            <a:lvl8pPr lvl="7" algn="l">
              <a:lnSpc>
                <a:spcPct val="115000"/>
              </a:lnSpc>
              <a:spcBef>
                <a:spcPts val="1600"/>
              </a:spcBef>
              <a:spcAft>
                <a:spcPts val="0"/>
              </a:spcAft>
              <a:buSzPts val="1200"/>
              <a:buNone/>
              <a:defRPr sz="1200"/>
            </a:lvl8pPr>
            <a:lvl9pPr lvl="8" algn="l">
              <a:lnSpc>
                <a:spcPct val="115000"/>
              </a:lnSpc>
              <a:spcBef>
                <a:spcPts val="1600"/>
              </a:spcBef>
              <a:spcAft>
                <a:spcPts val="1600"/>
              </a:spcAft>
              <a:buSzPts val="1200"/>
              <a:buNone/>
              <a:defRPr sz="1200"/>
            </a:lvl9pPr>
          </a:lstStyle>
          <a:p/>
        </p:txBody>
      </p:sp>
      <p:sp>
        <p:nvSpPr>
          <p:cNvPr id="123" name="Google Shape;123;p16"/>
          <p:cNvSpPr txBox="1"/>
          <p:nvPr>
            <p:ph idx="3" type="subTitle"/>
          </p:nvPr>
        </p:nvSpPr>
        <p:spPr>
          <a:xfrm>
            <a:off x="6557908" y="1923750"/>
            <a:ext cx="1988400" cy="4542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24" name="Google Shape;124;p16"/>
          <p:cNvSpPr txBox="1"/>
          <p:nvPr>
            <p:ph idx="4" type="subTitle"/>
          </p:nvPr>
        </p:nvSpPr>
        <p:spPr>
          <a:xfrm>
            <a:off x="6562811" y="2335525"/>
            <a:ext cx="19884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200"/>
            </a:lvl1pPr>
            <a:lvl2pPr lvl="1" algn="l">
              <a:lnSpc>
                <a:spcPct val="115000"/>
              </a:lnSpc>
              <a:spcBef>
                <a:spcPts val="1600"/>
              </a:spcBef>
              <a:spcAft>
                <a:spcPts val="0"/>
              </a:spcAft>
              <a:buSzPts val="1200"/>
              <a:buNone/>
              <a:defRPr sz="1200"/>
            </a:lvl2pPr>
            <a:lvl3pPr lvl="2" algn="l">
              <a:lnSpc>
                <a:spcPct val="115000"/>
              </a:lnSpc>
              <a:spcBef>
                <a:spcPts val="1600"/>
              </a:spcBef>
              <a:spcAft>
                <a:spcPts val="0"/>
              </a:spcAft>
              <a:buSzPts val="1200"/>
              <a:buNone/>
              <a:defRPr sz="1200"/>
            </a:lvl3pPr>
            <a:lvl4pPr lvl="3" algn="l">
              <a:lnSpc>
                <a:spcPct val="115000"/>
              </a:lnSpc>
              <a:spcBef>
                <a:spcPts val="1600"/>
              </a:spcBef>
              <a:spcAft>
                <a:spcPts val="0"/>
              </a:spcAft>
              <a:buSzPts val="1200"/>
              <a:buNone/>
              <a:defRPr sz="1200"/>
            </a:lvl4pPr>
            <a:lvl5pPr lvl="4" algn="l">
              <a:lnSpc>
                <a:spcPct val="115000"/>
              </a:lnSpc>
              <a:spcBef>
                <a:spcPts val="1600"/>
              </a:spcBef>
              <a:spcAft>
                <a:spcPts val="0"/>
              </a:spcAft>
              <a:buSzPts val="1200"/>
              <a:buNone/>
              <a:defRPr sz="1200"/>
            </a:lvl5pPr>
            <a:lvl6pPr lvl="5" algn="l">
              <a:lnSpc>
                <a:spcPct val="115000"/>
              </a:lnSpc>
              <a:spcBef>
                <a:spcPts val="1600"/>
              </a:spcBef>
              <a:spcAft>
                <a:spcPts val="0"/>
              </a:spcAft>
              <a:buSzPts val="1200"/>
              <a:buNone/>
              <a:defRPr sz="1200"/>
            </a:lvl6pPr>
            <a:lvl7pPr lvl="6" algn="l">
              <a:lnSpc>
                <a:spcPct val="115000"/>
              </a:lnSpc>
              <a:spcBef>
                <a:spcPts val="1600"/>
              </a:spcBef>
              <a:spcAft>
                <a:spcPts val="0"/>
              </a:spcAft>
              <a:buSzPts val="1200"/>
              <a:buNone/>
              <a:defRPr sz="1200"/>
            </a:lvl7pPr>
            <a:lvl8pPr lvl="7" algn="l">
              <a:lnSpc>
                <a:spcPct val="115000"/>
              </a:lnSpc>
              <a:spcBef>
                <a:spcPts val="1600"/>
              </a:spcBef>
              <a:spcAft>
                <a:spcPts val="0"/>
              </a:spcAft>
              <a:buSzPts val="1200"/>
              <a:buNone/>
              <a:defRPr sz="1200"/>
            </a:lvl8pPr>
            <a:lvl9pPr lvl="8" algn="l">
              <a:lnSpc>
                <a:spcPct val="115000"/>
              </a:lnSpc>
              <a:spcBef>
                <a:spcPts val="1600"/>
              </a:spcBef>
              <a:spcAft>
                <a:spcPts val="1600"/>
              </a:spcAft>
              <a:buSzPts val="1200"/>
              <a:buNone/>
              <a:defRPr sz="1200"/>
            </a:lvl9pPr>
          </a:lstStyle>
          <a:p/>
        </p:txBody>
      </p:sp>
      <p:sp>
        <p:nvSpPr>
          <p:cNvPr id="125" name="Google Shape;125;p16"/>
          <p:cNvSpPr txBox="1"/>
          <p:nvPr>
            <p:ph idx="5" type="subTitle"/>
          </p:nvPr>
        </p:nvSpPr>
        <p:spPr>
          <a:xfrm>
            <a:off x="4373850" y="3413550"/>
            <a:ext cx="1988400" cy="4542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26" name="Google Shape;126;p16"/>
          <p:cNvSpPr txBox="1"/>
          <p:nvPr>
            <p:ph idx="6" type="subTitle"/>
          </p:nvPr>
        </p:nvSpPr>
        <p:spPr>
          <a:xfrm>
            <a:off x="4378753" y="3825325"/>
            <a:ext cx="19884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200"/>
            </a:lvl1pPr>
            <a:lvl2pPr lvl="1" algn="l">
              <a:lnSpc>
                <a:spcPct val="115000"/>
              </a:lnSpc>
              <a:spcBef>
                <a:spcPts val="1600"/>
              </a:spcBef>
              <a:spcAft>
                <a:spcPts val="0"/>
              </a:spcAft>
              <a:buSzPts val="1200"/>
              <a:buNone/>
              <a:defRPr sz="1200"/>
            </a:lvl2pPr>
            <a:lvl3pPr lvl="2" algn="l">
              <a:lnSpc>
                <a:spcPct val="115000"/>
              </a:lnSpc>
              <a:spcBef>
                <a:spcPts val="1600"/>
              </a:spcBef>
              <a:spcAft>
                <a:spcPts val="0"/>
              </a:spcAft>
              <a:buSzPts val="1200"/>
              <a:buNone/>
              <a:defRPr sz="1200"/>
            </a:lvl3pPr>
            <a:lvl4pPr lvl="3" algn="l">
              <a:lnSpc>
                <a:spcPct val="115000"/>
              </a:lnSpc>
              <a:spcBef>
                <a:spcPts val="1600"/>
              </a:spcBef>
              <a:spcAft>
                <a:spcPts val="0"/>
              </a:spcAft>
              <a:buSzPts val="1200"/>
              <a:buNone/>
              <a:defRPr sz="1200"/>
            </a:lvl4pPr>
            <a:lvl5pPr lvl="4" algn="l">
              <a:lnSpc>
                <a:spcPct val="115000"/>
              </a:lnSpc>
              <a:spcBef>
                <a:spcPts val="1600"/>
              </a:spcBef>
              <a:spcAft>
                <a:spcPts val="0"/>
              </a:spcAft>
              <a:buSzPts val="1200"/>
              <a:buNone/>
              <a:defRPr sz="1200"/>
            </a:lvl5pPr>
            <a:lvl6pPr lvl="5" algn="l">
              <a:lnSpc>
                <a:spcPct val="115000"/>
              </a:lnSpc>
              <a:spcBef>
                <a:spcPts val="1600"/>
              </a:spcBef>
              <a:spcAft>
                <a:spcPts val="0"/>
              </a:spcAft>
              <a:buSzPts val="1200"/>
              <a:buNone/>
              <a:defRPr sz="1200"/>
            </a:lvl6pPr>
            <a:lvl7pPr lvl="6" algn="l">
              <a:lnSpc>
                <a:spcPct val="115000"/>
              </a:lnSpc>
              <a:spcBef>
                <a:spcPts val="1600"/>
              </a:spcBef>
              <a:spcAft>
                <a:spcPts val="0"/>
              </a:spcAft>
              <a:buSzPts val="1200"/>
              <a:buNone/>
              <a:defRPr sz="1200"/>
            </a:lvl7pPr>
            <a:lvl8pPr lvl="7" algn="l">
              <a:lnSpc>
                <a:spcPct val="115000"/>
              </a:lnSpc>
              <a:spcBef>
                <a:spcPts val="1600"/>
              </a:spcBef>
              <a:spcAft>
                <a:spcPts val="0"/>
              </a:spcAft>
              <a:buSzPts val="1200"/>
              <a:buNone/>
              <a:defRPr sz="1200"/>
            </a:lvl8pPr>
            <a:lvl9pPr lvl="8" algn="l">
              <a:lnSpc>
                <a:spcPct val="115000"/>
              </a:lnSpc>
              <a:spcBef>
                <a:spcPts val="1600"/>
              </a:spcBef>
              <a:spcAft>
                <a:spcPts val="1600"/>
              </a:spcAft>
              <a:buSzPts val="1200"/>
              <a:buNone/>
              <a:defRPr sz="1200"/>
            </a:lvl9pPr>
          </a:lstStyle>
          <a:p/>
        </p:txBody>
      </p:sp>
      <p:sp>
        <p:nvSpPr>
          <p:cNvPr id="127" name="Google Shape;127;p16"/>
          <p:cNvSpPr txBox="1"/>
          <p:nvPr>
            <p:ph idx="7" type="subTitle"/>
          </p:nvPr>
        </p:nvSpPr>
        <p:spPr>
          <a:xfrm>
            <a:off x="6564133" y="3413550"/>
            <a:ext cx="1988400" cy="4542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28" name="Google Shape;128;p16"/>
          <p:cNvSpPr txBox="1"/>
          <p:nvPr>
            <p:ph idx="8" type="subTitle"/>
          </p:nvPr>
        </p:nvSpPr>
        <p:spPr>
          <a:xfrm>
            <a:off x="6569036" y="3825325"/>
            <a:ext cx="19884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200"/>
            </a:lvl1pPr>
            <a:lvl2pPr lvl="1" algn="l">
              <a:lnSpc>
                <a:spcPct val="115000"/>
              </a:lnSpc>
              <a:spcBef>
                <a:spcPts val="1600"/>
              </a:spcBef>
              <a:spcAft>
                <a:spcPts val="0"/>
              </a:spcAft>
              <a:buSzPts val="1200"/>
              <a:buNone/>
              <a:defRPr sz="1200"/>
            </a:lvl2pPr>
            <a:lvl3pPr lvl="2" algn="l">
              <a:lnSpc>
                <a:spcPct val="115000"/>
              </a:lnSpc>
              <a:spcBef>
                <a:spcPts val="1600"/>
              </a:spcBef>
              <a:spcAft>
                <a:spcPts val="0"/>
              </a:spcAft>
              <a:buSzPts val="1200"/>
              <a:buNone/>
              <a:defRPr sz="1200"/>
            </a:lvl3pPr>
            <a:lvl4pPr lvl="3" algn="l">
              <a:lnSpc>
                <a:spcPct val="115000"/>
              </a:lnSpc>
              <a:spcBef>
                <a:spcPts val="1600"/>
              </a:spcBef>
              <a:spcAft>
                <a:spcPts val="0"/>
              </a:spcAft>
              <a:buSzPts val="1200"/>
              <a:buNone/>
              <a:defRPr sz="1200"/>
            </a:lvl4pPr>
            <a:lvl5pPr lvl="4" algn="l">
              <a:lnSpc>
                <a:spcPct val="115000"/>
              </a:lnSpc>
              <a:spcBef>
                <a:spcPts val="1600"/>
              </a:spcBef>
              <a:spcAft>
                <a:spcPts val="0"/>
              </a:spcAft>
              <a:buSzPts val="1200"/>
              <a:buNone/>
              <a:defRPr sz="1200"/>
            </a:lvl5pPr>
            <a:lvl6pPr lvl="5" algn="l">
              <a:lnSpc>
                <a:spcPct val="115000"/>
              </a:lnSpc>
              <a:spcBef>
                <a:spcPts val="1600"/>
              </a:spcBef>
              <a:spcAft>
                <a:spcPts val="0"/>
              </a:spcAft>
              <a:buSzPts val="1200"/>
              <a:buNone/>
              <a:defRPr sz="1200"/>
            </a:lvl6pPr>
            <a:lvl7pPr lvl="6" algn="l">
              <a:lnSpc>
                <a:spcPct val="115000"/>
              </a:lnSpc>
              <a:spcBef>
                <a:spcPts val="1600"/>
              </a:spcBef>
              <a:spcAft>
                <a:spcPts val="0"/>
              </a:spcAft>
              <a:buSzPts val="1200"/>
              <a:buNone/>
              <a:defRPr sz="1200"/>
            </a:lvl7pPr>
            <a:lvl8pPr lvl="7" algn="l">
              <a:lnSpc>
                <a:spcPct val="115000"/>
              </a:lnSpc>
              <a:spcBef>
                <a:spcPts val="1600"/>
              </a:spcBef>
              <a:spcAft>
                <a:spcPts val="0"/>
              </a:spcAft>
              <a:buSzPts val="1200"/>
              <a:buNone/>
              <a:defRPr sz="1200"/>
            </a:lvl8pPr>
            <a:lvl9pPr lvl="8" algn="l">
              <a:lnSpc>
                <a:spcPct val="115000"/>
              </a:lnSpc>
              <a:spcBef>
                <a:spcPts val="1600"/>
              </a:spcBef>
              <a:spcAft>
                <a:spcPts val="1600"/>
              </a:spcAft>
              <a:buSzPts val="1200"/>
              <a:buNone/>
              <a:defRPr sz="12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itle and image">
  <p:cSld name="TITLE_AND_TWO_COLUMNS_1_1">
    <p:spTree>
      <p:nvGrpSpPr>
        <p:cNvPr id="129" name="Shape 129"/>
        <p:cNvGrpSpPr/>
        <p:nvPr/>
      </p:nvGrpSpPr>
      <p:grpSpPr>
        <a:xfrm>
          <a:off x="0" y="0"/>
          <a:ext cx="0" cy="0"/>
          <a:chOff x="0" y="0"/>
          <a:chExt cx="0" cy="0"/>
        </a:xfrm>
      </p:grpSpPr>
      <p:grpSp>
        <p:nvGrpSpPr>
          <p:cNvPr id="130" name="Google Shape;130;p17"/>
          <p:cNvGrpSpPr/>
          <p:nvPr/>
        </p:nvGrpSpPr>
        <p:grpSpPr>
          <a:xfrm rot="-1723016">
            <a:off x="321787" y="635960"/>
            <a:ext cx="1795474" cy="1519965"/>
            <a:chOff x="2948475" y="1943850"/>
            <a:chExt cx="1472175" cy="1246275"/>
          </a:xfrm>
        </p:grpSpPr>
        <p:sp>
          <p:nvSpPr>
            <p:cNvPr id="131" name="Google Shape;131;p17"/>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17"/>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17"/>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17"/>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17"/>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6" name="Google Shape;136;p17"/>
          <p:cNvSpPr/>
          <p:nvPr/>
        </p:nvSpPr>
        <p:spPr>
          <a:xfrm flipH="1" rot="10800000">
            <a:off x="0" y="3877094"/>
            <a:ext cx="4086028" cy="1266406"/>
          </a:xfrm>
          <a:custGeom>
            <a:rect b="b" l="l" r="r" t="t"/>
            <a:pathLst>
              <a:path extrusionOk="0" h="127341" w="413043">
                <a:moveTo>
                  <a:pt x="1" y="1"/>
                </a:moveTo>
                <a:lnTo>
                  <a:pt x="1" y="126479"/>
                </a:lnTo>
                <a:cubicBezTo>
                  <a:pt x="1" y="126479"/>
                  <a:pt x="6956" y="127341"/>
                  <a:pt x="17498" y="127341"/>
                </a:cubicBezTo>
                <a:cubicBezTo>
                  <a:pt x="34252" y="127341"/>
                  <a:pt x="60067" y="125164"/>
                  <a:pt x="81426" y="113894"/>
                </a:cubicBezTo>
                <a:cubicBezTo>
                  <a:pt x="116199" y="95504"/>
                  <a:pt x="105621" y="74293"/>
                  <a:pt x="148124" y="66563"/>
                </a:cubicBezTo>
                <a:cubicBezTo>
                  <a:pt x="190654" y="58832"/>
                  <a:pt x="246285" y="64610"/>
                  <a:pt x="269259" y="43372"/>
                </a:cubicBezTo>
                <a:cubicBezTo>
                  <a:pt x="292206" y="22107"/>
                  <a:pt x="373388" y="24982"/>
                  <a:pt x="387926" y="17252"/>
                </a:cubicBezTo>
                <a:cubicBezTo>
                  <a:pt x="402438" y="9521"/>
                  <a:pt x="413043" y="1"/>
                  <a:pt x="413043" y="1"/>
                </a:cubicBezTo>
                <a:close/>
              </a:path>
            </a:pathLst>
          </a:custGeom>
          <a:solidFill>
            <a:srgbClr val="D5D4D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17"/>
          <p:cNvSpPr txBox="1"/>
          <p:nvPr>
            <p:ph type="title"/>
          </p:nvPr>
        </p:nvSpPr>
        <p:spPr>
          <a:xfrm>
            <a:off x="721200" y="1702075"/>
            <a:ext cx="2992200" cy="10338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4800"/>
              <a:buNone/>
              <a:defRPr sz="4800"/>
            </a:lvl1pPr>
            <a:lvl2pPr lvl="1" algn="l">
              <a:lnSpc>
                <a:spcPct val="80000"/>
              </a:lnSpc>
              <a:spcBef>
                <a:spcPts val="0"/>
              </a:spcBef>
              <a:spcAft>
                <a:spcPts val="0"/>
              </a:spcAft>
              <a:buSzPts val="4800"/>
              <a:buNone/>
              <a:defRPr sz="4800"/>
            </a:lvl2pPr>
            <a:lvl3pPr lvl="2" algn="l">
              <a:lnSpc>
                <a:spcPct val="80000"/>
              </a:lnSpc>
              <a:spcBef>
                <a:spcPts val="0"/>
              </a:spcBef>
              <a:spcAft>
                <a:spcPts val="0"/>
              </a:spcAft>
              <a:buSzPts val="4800"/>
              <a:buNone/>
              <a:defRPr sz="4800"/>
            </a:lvl3pPr>
            <a:lvl4pPr lvl="3" algn="l">
              <a:lnSpc>
                <a:spcPct val="80000"/>
              </a:lnSpc>
              <a:spcBef>
                <a:spcPts val="0"/>
              </a:spcBef>
              <a:spcAft>
                <a:spcPts val="0"/>
              </a:spcAft>
              <a:buSzPts val="4800"/>
              <a:buNone/>
              <a:defRPr sz="4800"/>
            </a:lvl4pPr>
            <a:lvl5pPr lvl="4" algn="l">
              <a:lnSpc>
                <a:spcPct val="80000"/>
              </a:lnSpc>
              <a:spcBef>
                <a:spcPts val="0"/>
              </a:spcBef>
              <a:spcAft>
                <a:spcPts val="0"/>
              </a:spcAft>
              <a:buSzPts val="4800"/>
              <a:buNone/>
              <a:defRPr sz="4800"/>
            </a:lvl5pPr>
            <a:lvl6pPr lvl="5" algn="l">
              <a:lnSpc>
                <a:spcPct val="80000"/>
              </a:lnSpc>
              <a:spcBef>
                <a:spcPts val="0"/>
              </a:spcBef>
              <a:spcAft>
                <a:spcPts val="0"/>
              </a:spcAft>
              <a:buSzPts val="4800"/>
              <a:buNone/>
              <a:defRPr sz="4800"/>
            </a:lvl6pPr>
            <a:lvl7pPr lvl="6" algn="l">
              <a:lnSpc>
                <a:spcPct val="80000"/>
              </a:lnSpc>
              <a:spcBef>
                <a:spcPts val="0"/>
              </a:spcBef>
              <a:spcAft>
                <a:spcPts val="0"/>
              </a:spcAft>
              <a:buSzPts val="4800"/>
              <a:buNone/>
              <a:defRPr sz="4800"/>
            </a:lvl7pPr>
            <a:lvl8pPr lvl="7" algn="l">
              <a:lnSpc>
                <a:spcPct val="80000"/>
              </a:lnSpc>
              <a:spcBef>
                <a:spcPts val="0"/>
              </a:spcBef>
              <a:spcAft>
                <a:spcPts val="0"/>
              </a:spcAft>
              <a:buSzPts val="4800"/>
              <a:buNone/>
              <a:defRPr sz="4800"/>
            </a:lvl8pPr>
            <a:lvl9pPr lvl="8" algn="l">
              <a:lnSpc>
                <a:spcPct val="80000"/>
              </a:lnSpc>
              <a:spcBef>
                <a:spcPts val="0"/>
              </a:spcBef>
              <a:spcAft>
                <a:spcPts val="0"/>
              </a:spcAft>
              <a:buSzPts val="4800"/>
              <a:buNone/>
              <a:defRPr sz="4800"/>
            </a:lvl9pPr>
          </a:lstStyle>
          <a:p/>
        </p:txBody>
      </p:sp>
      <p:sp>
        <p:nvSpPr>
          <p:cNvPr id="138" name="Google Shape;138;p17"/>
          <p:cNvSpPr txBox="1"/>
          <p:nvPr>
            <p:ph idx="1" type="subTitle"/>
          </p:nvPr>
        </p:nvSpPr>
        <p:spPr>
          <a:xfrm>
            <a:off x="726100" y="2795225"/>
            <a:ext cx="2992200" cy="6462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400"/>
            </a:lvl1pPr>
            <a:lvl2pPr lvl="1" algn="l">
              <a:lnSpc>
                <a:spcPct val="115000"/>
              </a:lnSpc>
              <a:spcBef>
                <a:spcPts val="1600"/>
              </a:spcBef>
              <a:spcAft>
                <a:spcPts val="0"/>
              </a:spcAft>
              <a:buSzPts val="1200"/>
              <a:buNone/>
              <a:defRPr sz="1400"/>
            </a:lvl2pPr>
            <a:lvl3pPr lvl="2" algn="l">
              <a:lnSpc>
                <a:spcPct val="115000"/>
              </a:lnSpc>
              <a:spcBef>
                <a:spcPts val="1600"/>
              </a:spcBef>
              <a:spcAft>
                <a:spcPts val="0"/>
              </a:spcAft>
              <a:buSzPts val="1200"/>
              <a:buNone/>
              <a:defRPr sz="1400"/>
            </a:lvl3pPr>
            <a:lvl4pPr lvl="3" algn="l">
              <a:lnSpc>
                <a:spcPct val="115000"/>
              </a:lnSpc>
              <a:spcBef>
                <a:spcPts val="1600"/>
              </a:spcBef>
              <a:spcAft>
                <a:spcPts val="0"/>
              </a:spcAft>
              <a:buSzPts val="1200"/>
              <a:buNone/>
              <a:defRPr sz="1400"/>
            </a:lvl4pPr>
            <a:lvl5pPr lvl="4" algn="l">
              <a:lnSpc>
                <a:spcPct val="115000"/>
              </a:lnSpc>
              <a:spcBef>
                <a:spcPts val="1600"/>
              </a:spcBef>
              <a:spcAft>
                <a:spcPts val="0"/>
              </a:spcAft>
              <a:buSzPts val="1200"/>
              <a:buNone/>
              <a:defRPr sz="1400"/>
            </a:lvl5pPr>
            <a:lvl6pPr lvl="5" algn="l">
              <a:lnSpc>
                <a:spcPct val="115000"/>
              </a:lnSpc>
              <a:spcBef>
                <a:spcPts val="1600"/>
              </a:spcBef>
              <a:spcAft>
                <a:spcPts val="0"/>
              </a:spcAft>
              <a:buSzPts val="1200"/>
              <a:buNone/>
              <a:defRPr sz="1400"/>
            </a:lvl6pPr>
            <a:lvl7pPr lvl="6" algn="l">
              <a:lnSpc>
                <a:spcPct val="115000"/>
              </a:lnSpc>
              <a:spcBef>
                <a:spcPts val="1600"/>
              </a:spcBef>
              <a:spcAft>
                <a:spcPts val="0"/>
              </a:spcAft>
              <a:buSzPts val="1200"/>
              <a:buNone/>
              <a:defRPr sz="1400"/>
            </a:lvl7pPr>
            <a:lvl8pPr lvl="7" algn="l">
              <a:lnSpc>
                <a:spcPct val="115000"/>
              </a:lnSpc>
              <a:spcBef>
                <a:spcPts val="1600"/>
              </a:spcBef>
              <a:spcAft>
                <a:spcPts val="0"/>
              </a:spcAft>
              <a:buSzPts val="1200"/>
              <a:buNone/>
              <a:defRPr sz="1400"/>
            </a:lvl8pPr>
            <a:lvl9pPr lvl="8" algn="l">
              <a:lnSpc>
                <a:spcPct val="115000"/>
              </a:lnSpc>
              <a:spcBef>
                <a:spcPts val="1600"/>
              </a:spcBef>
              <a:spcAft>
                <a:spcPts val="1600"/>
              </a:spcAft>
              <a:buSzPts val="1200"/>
              <a:buNone/>
              <a:defRPr sz="14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itle and image 2">
  <p:cSld name="TITLE_AND_TWO_COLUMNS_1_1_1">
    <p:spTree>
      <p:nvGrpSpPr>
        <p:cNvPr id="139" name="Shape 139"/>
        <p:cNvGrpSpPr/>
        <p:nvPr/>
      </p:nvGrpSpPr>
      <p:grpSpPr>
        <a:xfrm>
          <a:off x="0" y="0"/>
          <a:ext cx="0" cy="0"/>
          <a:chOff x="0" y="0"/>
          <a:chExt cx="0" cy="0"/>
        </a:xfrm>
      </p:grpSpPr>
      <p:sp>
        <p:nvSpPr>
          <p:cNvPr id="140" name="Google Shape;140;p18"/>
          <p:cNvSpPr/>
          <p:nvPr/>
        </p:nvSpPr>
        <p:spPr>
          <a:xfrm flipH="1" rot="10800000">
            <a:off x="0" y="67"/>
            <a:ext cx="1972654" cy="1376354"/>
          </a:xfrm>
          <a:custGeom>
            <a:rect b="b" l="l" r="r" t="t"/>
            <a:pathLst>
              <a:path extrusionOk="0" h="135235" w="192689">
                <a:moveTo>
                  <a:pt x="1382" y="0"/>
                </a:moveTo>
                <a:cubicBezTo>
                  <a:pt x="485" y="0"/>
                  <a:pt x="1" y="23"/>
                  <a:pt x="1" y="23"/>
                </a:cubicBezTo>
                <a:lnTo>
                  <a:pt x="28" y="23"/>
                </a:lnTo>
                <a:lnTo>
                  <a:pt x="28" y="135235"/>
                </a:lnTo>
                <a:lnTo>
                  <a:pt x="191766" y="135235"/>
                </a:lnTo>
                <a:cubicBezTo>
                  <a:pt x="191766" y="135235"/>
                  <a:pt x="192689" y="117903"/>
                  <a:pt x="167789" y="101466"/>
                </a:cubicBezTo>
                <a:cubicBezTo>
                  <a:pt x="142916" y="85029"/>
                  <a:pt x="101552" y="83130"/>
                  <a:pt x="75703" y="40383"/>
                </a:cubicBezTo>
                <a:cubicBezTo>
                  <a:pt x="52425" y="1896"/>
                  <a:pt x="9595" y="0"/>
                  <a:pt x="138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18"/>
          <p:cNvSpPr/>
          <p:nvPr/>
        </p:nvSpPr>
        <p:spPr>
          <a:xfrm rot="10800000">
            <a:off x="4578842" y="3620183"/>
            <a:ext cx="4565158" cy="1523317"/>
          </a:xfrm>
          <a:custGeom>
            <a:rect b="b" l="l" r="r" t="t"/>
            <a:pathLst>
              <a:path extrusionOk="0" h="127341" w="413043">
                <a:moveTo>
                  <a:pt x="1" y="1"/>
                </a:moveTo>
                <a:lnTo>
                  <a:pt x="1" y="126479"/>
                </a:lnTo>
                <a:cubicBezTo>
                  <a:pt x="1" y="126479"/>
                  <a:pt x="6956" y="127341"/>
                  <a:pt x="17498" y="127341"/>
                </a:cubicBezTo>
                <a:cubicBezTo>
                  <a:pt x="34252" y="127341"/>
                  <a:pt x="60067" y="125164"/>
                  <a:pt x="81426" y="113894"/>
                </a:cubicBezTo>
                <a:cubicBezTo>
                  <a:pt x="116199" y="95504"/>
                  <a:pt x="105621" y="74293"/>
                  <a:pt x="148124" y="66563"/>
                </a:cubicBezTo>
                <a:cubicBezTo>
                  <a:pt x="190654" y="58832"/>
                  <a:pt x="246285" y="64610"/>
                  <a:pt x="269259" y="43372"/>
                </a:cubicBezTo>
                <a:cubicBezTo>
                  <a:pt x="292206" y="22107"/>
                  <a:pt x="373388" y="24982"/>
                  <a:pt x="387926" y="17252"/>
                </a:cubicBezTo>
                <a:cubicBezTo>
                  <a:pt x="402438" y="9521"/>
                  <a:pt x="413043" y="1"/>
                  <a:pt x="413043"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18"/>
          <p:cNvSpPr txBox="1"/>
          <p:nvPr>
            <p:ph type="title"/>
          </p:nvPr>
        </p:nvSpPr>
        <p:spPr>
          <a:xfrm>
            <a:off x="721200" y="3165675"/>
            <a:ext cx="2992200" cy="1333200"/>
          </a:xfrm>
          <a:prstGeom prst="rect">
            <a:avLst/>
          </a:prstGeom>
          <a:noFill/>
          <a:ln>
            <a:noFill/>
          </a:ln>
        </p:spPr>
        <p:txBody>
          <a:bodyPr anchorCtr="0" anchor="ctr" bIns="91425" lIns="91425" spcFirstLastPara="1" rIns="91425" wrap="square" tIns="91425">
            <a:noAutofit/>
          </a:bodyPr>
          <a:lstStyle>
            <a:lvl1pPr lvl="0" algn="l">
              <a:lnSpc>
                <a:spcPct val="70000"/>
              </a:lnSpc>
              <a:spcBef>
                <a:spcPts val="0"/>
              </a:spcBef>
              <a:spcAft>
                <a:spcPts val="0"/>
              </a:spcAft>
              <a:buClr>
                <a:schemeClr val="lt1"/>
              </a:buClr>
              <a:buSzPts val="3600"/>
              <a:buNone/>
              <a:defRPr>
                <a:solidFill>
                  <a:schemeClr val="lt1"/>
                </a:solidFill>
              </a:defRPr>
            </a:lvl1pPr>
            <a:lvl2pPr lvl="1" algn="l">
              <a:lnSpc>
                <a:spcPct val="70000"/>
              </a:lnSpc>
              <a:spcBef>
                <a:spcPts val="0"/>
              </a:spcBef>
              <a:spcAft>
                <a:spcPts val="0"/>
              </a:spcAft>
              <a:buClr>
                <a:schemeClr val="lt1"/>
              </a:buClr>
              <a:buSzPts val="3600"/>
              <a:buNone/>
              <a:defRPr>
                <a:solidFill>
                  <a:schemeClr val="lt1"/>
                </a:solidFill>
              </a:defRPr>
            </a:lvl2pPr>
            <a:lvl3pPr lvl="2" algn="l">
              <a:lnSpc>
                <a:spcPct val="70000"/>
              </a:lnSpc>
              <a:spcBef>
                <a:spcPts val="0"/>
              </a:spcBef>
              <a:spcAft>
                <a:spcPts val="0"/>
              </a:spcAft>
              <a:buClr>
                <a:schemeClr val="lt1"/>
              </a:buClr>
              <a:buSzPts val="3600"/>
              <a:buNone/>
              <a:defRPr>
                <a:solidFill>
                  <a:schemeClr val="lt1"/>
                </a:solidFill>
              </a:defRPr>
            </a:lvl3pPr>
            <a:lvl4pPr lvl="3" algn="l">
              <a:lnSpc>
                <a:spcPct val="70000"/>
              </a:lnSpc>
              <a:spcBef>
                <a:spcPts val="0"/>
              </a:spcBef>
              <a:spcAft>
                <a:spcPts val="0"/>
              </a:spcAft>
              <a:buClr>
                <a:schemeClr val="lt1"/>
              </a:buClr>
              <a:buSzPts val="3600"/>
              <a:buNone/>
              <a:defRPr>
                <a:solidFill>
                  <a:schemeClr val="lt1"/>
                </a:solidFill>
              </a:defRPr>
            </a:lvl4pPr>
            <a:lvl5pPr lvl="4" algn="l">
              <a:lnSpc>
                <a:spcPct val="70000"/>
              </a:lnSpc>
              <a:spcBef>
                <a:spcPts val="0"/>
              </a:spcBef>
              <a:spcAft>
                <a:spcPts val="0"/>
              </a:spcAft>
              <a:buClr>
                <a:schemeClr val="lt1"/>
              </a:buClr>
              <a:buSzPts val="3600"/>
              <a:buNone/>
              <a:defRPr>
                <a:solidFill>
                  <a:schemeClr val="lt1"/>
                </a:solidFill>
              </a:defRPr>
            </a:lvl5pPr>
            <a:lvl6pPr lvl="5" algn="l">
              <a:lnSpc>
                <a:spcPct val="70000"/>
              </a:lnSpc>
              <a:spcBef>
                <a:spcPts val="0"/>
              </a:spcBef>
              <a:spcAft>
                <a:spcPts val="0"/>
              </a:spcAft>
              <a:buClr>
                <a:schemeClr val="lt1"/>
              </a:buClr>
              <a:buSzPts val="3600"/>
              <a:buNone/>
              <a:defRPr>
                <a:solidFill>
                  <a:schemeClr val="lt1"/>
                </a:solidFill>
              </a:defRPr>
            </a:lvl6pPr>
            <a:lvl7pPr lvl="6" algn="l">
              <a:lnSpc>
                <a:spcPct val="70000"/>
              </a:lnSpc>
              <a:spcBef>
                <a:spcPts val="0"/>
              </a:spcBef>
              <a:spcAft>
                <a:spcPts val="0"/>
              </a:spcAft>
              <a:buClr>
                <a:schemeClr val="lt1"/>
              </a:buClr>
              <a:buSzPts val="3600"/>
              <a:buNone/>
              <a:defRPr>
                <a:solidFill>
                  <a:schemeClr val="lt1"/>
                </a:solidFill>
              </a:defRPr>
            </a:lvl7pPr>
            <a:lvl8pPr lvl="7" algn="l">
              <a:lnSpc>
                <a:spcPct val="70000"/>
              </a:lnSpc>
              <a:spcBef>
                <a:spcPts val="0"/>
              </a:spcBef>
              <a:spcAft>
                <a:spcPts val="0"/>
              </a:spcAft>
              <a:buClr>
                <a:schemeClr val="lt1"/>
              </a:buClr>
              <a:buSzPts val="3600"/>
              <a:buNone/>
              <a:defRPr>
                <a:solidFill>
                  <a:schemeClr val="lt1"/>
                </a:solidFill>
              </a:defRPr>
            </a:lvl8pPr>
            <a:lvl9pPr lvl="8" algn="l">
              <a:lnSpc>
                <a:spcPct val="70000"/>
              </a:lnSpc>
              <a:spcBef>
                <a:spcPts val="0"/>
              </a:spcBef>
              <a:spcAft>
                <a:spcPts val="0"/>
              </a:spcAft>
              <a:buClr>
                <a:schemeClr val="lt1"/>
              </a:buClr>
              <a:buSzPts val="36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3" name="Shape 143"/>
        <p:cNvGrpSpPr/>
        <p:nvPr/>
      </p:nvGrpSpPr>
      <p:grpSpPr>
        <a:xfrm>
          <a:off x="0" y="0"/>
          <a:ext cx="0" cy="0"/>
          <a:chOff x="0" y="0"/>
          <a:chExt cx="0" cy="0"/>
        </a:xfrm>
      </p:grpSpPr>
      <p:grpSp>
        <p:nvGrpSpPr>
          <p:cNvPr id="144" name="Google Shape;144;p19"/>
          <p:cNvGrpSpPr/>
          <p:nvPr/>
        </p:nvGrpSpPr>
        <p:grpSpPr>
          <a:xfrm rot="-2113659">
            <a:off x="4035026" y="289565"/>
            <a:ext cx="1129092" cy="955837"/>
            <a:chOff x="2948475" y="1943850"/>
            <a:chExt cx="1472175" cy="1246275"/>
          </a:xfrm>
        </p:grpSpPr>
        <p:sp>
          <p:nvSpPr>
            <p:cNvPr id="145" name="Google Shape;145;p19"/>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19"/>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19"/>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19"/>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19"/>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0" name="Google Shape;150;p19"/>
          <p:cNvSpPr txBox="1"/>
          <p:nvPr>
            <p:ph type="title"/>
          </p:nvPr>
        </p:nvSpPr>
        <p:spPr>
          <a:xfrm>
            <a:off x="721200" y="594300"/>
            <a:ext cx="7751400" cy="572700"/>
          </a:xfrm>
          <a:prstGeom prst="rect">
            <a:avLst/>
          </a:prstGeom>
          <a:noFill/>
          <a:ln>
            <a:noFill/>
          </a:ln>
        </p:spPr>
        <p:txBody>
          <a:bodyPr anchorCtr="0" anchor="t" bIns="91425" lIns="91425" spcFirstLastPara="1" rIns="91425" wrap="square" tIns="91425">
            <a:noAutofit/>
          </a:bodyPr>
          <a:lstStyle>
            <a:lvl1pPr lvl="0" algn="ctr">
              <a:lnSpc>
                <a:spcPct val="70000"/>
              </a:lnSpc>
              <a:spcBef>
                <a:spcPts val="0"/>
              </a:spcBef>
              <a:spcAft>
                <a:spcPts val="0"/>
              </a:spcAft>
              <a:buSzPts val="3600"/>
              <a:buNone/>
              <a:defRPr/>
            </a:lvl1pPr>
            <a:lvl2pPr lvl="1" algn="ctr">
              <a:lnSpc>
                <a:spcPct val="70000"/>
              </a:lnSpc>
              <a:spcBef>
                <a:spcPts val="0"/>
              </a:spcBef>
              <a:spcAft>
                <a:spcPts val="0"/>
              </a:spcAft>
              <a:buSzPts val="3600"/>
              <a:buNone/>
              <a:defRPr/>
            </a:lvl2pPr>
            <a:lvl3pPr lvl="2" algn="ctr">
              <a:lnSpc>
                <a:spcPct val="70000"/>
              </a:lnSpc>
              <a:spcBef>
                <a:spcPts val="0"/>
              </a:spcBef>
              <a:spcAft>
                <a:spcPts val="0"/>
              </a:spcAft>
              <a:buSzPts val="3600"/>
              <a:buNone/>
              <a:defRPr/>
            </a:lvl3pPr>
            <a:lvl4pPr lvl="3" algn="ctr">
              <a:lnSpc>
                <a:spcPct val="70000"/>
              </a:lnSpc>
              <a:spcBef>
                <a:spcPts val="0"/>
              </a:spcBef>
              <a:spcAft>
                <a:spcPts val="0"/>
              </a:spcAft>
              <a:buSzPts val="3600"/>
              <a:buNone/>
              <a:defRPr/>
            </a:lvl4pPr>
            <a:lvl5pPr lvl="4" algn="ctr">
              <a:lnSpc>
                <a:spcPct val="70000"/>
              </a:lnSpc>
              <a:spcBef>
                <a:spcPts val="0"/>
              </a:spcBef>
              <a:spcAft>
                <a:spcPts val="0"/>
              </a:spcAft>
              <a:buSzPts val="3600"/>
              <a:buNone/>
              <a:defRPr/>
            </a:lvl5pPr>
            <a:lvl6pPr lvl="5" algn="ctr">
              <a:lnSpc>
                <a:spcPct val="70000"/>
              </a:lnSpc>
              <a:spcBef>
                <a:spcPts val="0"/>
              </a:spcBef>
              <a:spcAft>
                <a:spcPts val="0"/>
              </a:spcAft>
              <a:buSzPts val="3600"/>
              <a:buNone/>
              <a:defRPr/>
            </a:lvl6pPr>
            <a:lvl7pPr lvl="6" algn="ctr">
              <a:lnSpc>
                <a:spcPct val="70000"/>
              </a:lnSpc>
              <a:spcBef>
                <a:spcPts val="0"/>
              </a:spcBef>
              <a:spcAft>
                <a:spcPts val="0"/>
              </a:spcAft>
              <a:buSzPts val="3600"/>
              <a:buNone/>
              <a:defRPr/>
            </a:lvl7pPr>
            <a:lvl8pPr lvl="7" algn="ctr">
              <a:lnSpc>
                <a:spcPct val="70000"/>
              </a:lnSpc>
              <a:spcBef>
                <a:spcPts val="0"/>
              </a:spcBef>
              <a:spcAft>
                <a:spcPts val="0"/>
              </a:spcAft>
              <a:buSzPts val="3600"/>
              <a:buNone/>
              <a:defRPr/>
            </a:lvl8pPr>
            <a:lvl9pPr lvl="8" algn="ctr">
              <a:lnSpc>
                <a:spcPct val="70000"/>
              </a:lnSpc>
              <a:spcBef>
                <a:spcPts val="0"/>
              </a:spcBef>
              <a:spcAft>
                <a:spcPts val="0"/>
              </a:spcAft>
              <a:buSzPts val="36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TITLE_ONLY_1">
    <p:spTree>
      <p:nvGrpSpPr>
        <p:cNvPr id="151" name="Shape 151"/>
        <p:cNvGrpSpPr/>
        <p:nvPr/>
      </p:nvGrpSpPr>
      <p:grpSpPr>
        <a:xfrm>
          <a:off x="0" y="0"/>
          <a:ext cx="0" cy="0"/>
          <a:chOff x="0" y="0"/>
          <a:chExt cx="0" cy="0"/>
        </a:xfrm>
      </p:grpSpPr>
      <p:sp>
        <p:nvSpPr>
          <p:cNvPr id="152" name="Google Shape;152;p20"/>
          <p:cNvSpPr/>
          <p:nvPr/>
        </p:nvSpPr>
        <p:spPr>
          <a:xfrm flipH="1">
            <a:off x="7003707" y="3641249"/>
            <a:ext cx="2140293" cy="1502123"/>
          </a:xfrm>
          <a:custGeom>
            <a:rect b="b" l="l" r="r" t="t"/>
            <a:pathLst>
              <a:path extrusionOk="0" h="135235" w="192689">
                <a:moveTo>
                  <a:pt x="1382" y="0"/>
                </a:moveTo>
                <a:cubicBezTo>
                  <a:pt x="485" y="0"/>
                  <a:pt x="1" y="23"/>
                  <a:pt x="1" y="23"/>
                </a:cubicBezTo>
                <a:lnTo>
                  <a:pt x="28" y="23"/>
                </a:lnTo>
                <a:lnTo>
                  <a:pt x="28" y="135235"/>
                </a:lnTo>
                <a:lnTo>
                  <a:pt x="191766" y="135235"/>
                </a:lnTo>
                <a:cubicBezTo>
                  <a:pt x="191766" y="135235"/>
                  <a:pt x="192689" y="117903"/>
                  <a:pt x="167789" y="101466"/>
                </a:cubicBezTo>
                <a:cubicBezTo>
                  <a:pt x="142916" y="85029"/>
                  <a:pt x="101552" y="83130"/>
                  <a:pt x="75703" y="40383"/>
                </a:cubicBezTo>
                <a:cubicBezTo>
                  <a:pt x="52425" y="1896"/>
                  <a:pt x="9595" y="0"/>
                  <a:pt x="138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20"/>
          <p:cNvSpPr/>
          <p:nvPr/>
        </p:nvSpPr>
        <p:spPr>
          <a:xfrm rot="10800000">
            <a:off x="-43" y="-88"/>
            <a:ext cx="1803339" cy="752814"/>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20"/>
          <p:cNvSpPr txBox="1"/>
          <p:nvPr>
            <p:ph type="title"/>
          </p:nvPr>
        </p:nvSpPr>
        <p:spPr>
          <a:xfrm>
            <a:off x="721200" y="594300"/>
            <a:ext cx="7751400" cy="572700"/>
          </a:xfrm>
          <a:prstGeom prst="rect">
            <a:avLst/>
          </a:prstGeom>
          <a:noFill/>
          <a:ln>
            <a:noFill/>
          </a:ln>
        </p:spPr>
        <p:txBody>
          <a:bodyPr anchorCtr="0" anchor="t" bIns="91425" lIns="91425" spcFirstLastPara="1" rIns="91425" wrap="square" tIns="91425">
            <a:noAutofit/>
          </a:bodyPr>
          <a:lstStyle>
            <a:lvl1pPr lvl="0" algn="ctr">
              <a:lnSpc>
                <a:spcPct val="70000"/>
              </a:lnSpc>
              <a:spcBef>
                <a:spcPts val="0"/>
              </a:spcBef>
              <a:spcAft>
                <a:spcPts val="0"/>
              </a:spcAft>
              <a:buSzPts val="3600"/>
              <a:buNone/>
              <a:defRPr/>
            </a:lvl1pPr>
            <a:lvl2pPr lvl="1" algn="ctr">
              <a:lnSpc>
                <a:spcPct val="70000"/>
              </a:lnSpc>
              <a:spcBef>
                <a:spcPts val="0"/>
              </a:spcBef>
              <a:spcAft>
                <a:spcPts val="0"/>
              </a:spcAft>
              <a:buSzPts val="3600"/>
              <a:buNone/>
              <a:defRPr/>
            </a:lvl2pPr>
            <a:lvl3pPr lvl="2" algn="ctr">
              <a:lnSpc>
                <a:spcPct val="70000"/>
              </a:lnSpc>
              <a:spcBef>
                <a:spcPts val="0"/>
              </a:spcBef>
              <a:spcAft>
                <a:spcPts val="0"/>
              </a:spcAft>
              <a:buSzPts val="3600"/>
              <a:buNone/>
              <a:defRPr/>
            </a:lvl3pPr>
            <a:lvl4pPr lvl="3" algn="ctr">
              <a:lnSpc>
                <a:spcPct val="70000"/>
              </a:lnSpc>
              <a:spcBef>
                <a:spcPts val="0"/>
              </a:spcBef>
              <a:spcAft>
                <a:spcPts val="0"/>
              </a:spcAft>
              <a:buSzPts val="3600"/>
              <a:buNone/>
              <a:defRPr/>
            </a:lvl4pPr>
            <a:lvl5pPr lvl="4" algn="ctr">
              <a:lnSpc>
                <a:spcPct val="70000"/>
              </a:lnSpc>
              <a:spcBef>
                <a:spcPts val="0"/>
              </a:spcBef>
              <a:spcAft>
                <a:spcPts val="0"/>
              </a:spcAft>
              <a:buSzPts val="3600"/>
              <a:buNone/>
              <a:defRPr/>
            </a:lvl5pPr>
            <a:lvl6pPr lvl="5" algn="ctr">
              <a:lnSpc>
                <a:spcPct val="70000"/>
              </a:lnSpc>
              <a:spcBef>
                <a:spcPts val="0"/>
              </a:spcBef>
              <a:spcAft>
                <a:spcPts val="0"/>
              </a:spcAft>
              <a:buSzPts val="3600"/>
              <a:buNone/>
              <a:defRPr/>
            </a:lvl6pPr>
            <a:lvl7pPr lvl="6" algn="ctr">
              <a:lnSpc>
                <a:spcPct val="70000"/>
              </a:lnSpc>
              <a:spcBef>
                <a:spcPts val="0"/>
              </a:spcBef>
              <a:spcAft>
                <a:spcPts val="0"/>
              </a:spcAft>
              <a:buSzPts val="3600"/>
              <a:buNone/>
              <a:defRPr/>
            </a:lvl7pPr>
            <a:lvl8pPr lvl="7" algn="ctr">
              <a:lnSpc>
                <a:spcPct val="70000"/>
              </a:lnSpc>
              <a:spcBef>
                <a:spcPts val="0"/>
              </a:spcBef>
              <a:spcAft>
                <a:spcPts val="0"/>
              </a:spcAft>
              <a:buSzPts val="3600"/>
              <a:buNone/>
              <a:defRPr/>
            </a:lvl8pPr>
            <a:lvl9pPr lvl="8" algn="ctr">
              <a:lnSpc>
                <a:spcPct val="70000"/>
              </a:lnSpc>
              <a:spcBef>
                <a:spcPts val="0"/>
              </a:spcBef>
              <a:spcAft>
                <a:spcPts val="0"/>
              </a:spcAft>
              <a:buSzPts val="36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
  <p:cSld name="SECTION_HEADER_1">
    <p:spTree>
      <p:nvGrpSpPr>
        <p:cNvPr id="11" name="Shape 11"/>
        <p:cNvGrpSpPr/>
        <p:nvPr/>
      </p:nvGrpSpPr>
      <p:grpSpPr>
        <a:xfrm>
          <a:off x="0" y="0"/>
          <a:ext cx="0" cy="0"/>
          <a:chOff x="0" y="0"/>
          <a:chExt cx="0" cy="0"/>
        </a:xfrm>
      </p:grpSpPr>
      <p:sp>
        <p:nvSpPr>
          <p:cNvPr id="12" name="Google Shape;12;p3"/>
          <p:cNvSpPr txBox="1"/>
          <p:nvPr>
            <p:ph type="title"/>
          </p:nvPr>
        </p:nvSpPr>
        <p:spPr>
          <a:xfrm>
            <a:off x="721200" y="1817400"/>
            <a:ext cx="3136500" cy="1508700"/>
          </a:xfrm>
          <a:prstGeom prst="rect">
            <a:avLst/>
          </a:prstGeom>
          <a:noFill/>
          <a:ln>
            <a:noFill/>
          </a:ln>
        </p:spPr>
        <p:txBody>
          <a:bodyPr anchorCtr="0" anchor="ctr" bIns="91425" lIns="91425" spcFirstLastPara="1" rIns="91425" wrap="square" tIns="91425">
            <a:noAutofit/>
          </a:bodyPr>
          <a:lstStyle>
            <a:lvl1pPr lvl="0" algn="l">
              <a:lnSpc>
                <a:spcPct val="70000"/>
              </a:lnSpc>
              <a:spcBef>
                <a:spcPts val="0"/>
              </a:spcBef>
              <a:spcAft>
                <a:spcPts val="0"/>
              </a:spcAft>
              <a:buSzPts val="6000"/>
              <a:buNone/>
              <a:defRPr sz="6000"/>
            </a:lvl1pPr>
            <a:lvl2pPr lvl="1" algn="l">
              <a:lnSpc>
                <a:spcPct val="70000"/>
              </a:lnSpc>
              <a:spcBef>
                <a:spcPts val="0"/>
              </a:spcBef>
              <a:spcAft>
                <a:spcPts val="0"/>
              </a:spcAft>
              <a:buSzPts val="6000"/>
              <a:buNone/>
              <a:defRPr sz="6000"/>
            </a:lvl2pPr>
            <a:lvl3pPr lvl="2" algn="l">
              <a:lnSpc>
                <a:spcPct val="70000"/>
              </a:lnSpc>
              <a:spcBef>
                <a:spcPts val="0"/>
              </a:spcBef>
              <a:spcAft>
                <a:spcPts val="0"/>
              </a:spcAft>
              <a:buSzPts val="6000"/>
              <a:buNone/>
              <a:defRPr sz="6000"/>
            </a:lvl3pPr>
            <a:lvl4pPr lvl="3" algn="l">
              <a:lnSpc>
                <a:spcPct val="70000"/>
              </a:lnSpc>
              <a:spcBef>
                <a:spcPts val="0"/>
              </a:spcBef>
              <a:spcAft>
                <a:spcPts val="0"/>
              </a:spcAft>
              <a:buSzPts val="6000"/>
              <a:buNone/>
              <a:defRPr sz="6000"/>
            </a:lvl4pPr>
            <a:lvl5pPr lvl="4" algn="l">
              <a:lnSpc>
                <a:spcPct val="70000"/>
              </a:lnSpc>
              <a:spcBef>
                <a:spcPts val="0"/>
              </a:spcBef>
              <a:spcAft>
                <a:spcPts val="0"/>
              </a:spcAft>
              <a:buSzPts val="6000"/>
              <a:buNone/>
              <a:defRPr sz="6000"/>
            </a:lvl5pPr>
            <a:lvl6pPr lvl="5" algn="l">
              <a:lnSpc>
                <a:spcPct val="70000"/>
              </a:lnSpc>
              <a:spcBef>
                <a:spcPts val="0"/>
              </a:spcBef>
              <a:spcAft>
                <a:spcPts val="0"/>
              </a:spcAft>
              <a:buSzPts val="6000"/>
              <a:buNone/>
              <a:defRPr sz="6000"/>
            </a:lvl6pPr>
            <a:lvl7pPr lvl="6" algn="l">
              <a:lnSpc>
                <a:spcPct val="70000"/>
              </a:lnSpc>
              <a:spcBef>
                <a:spcPts val="0"/>
              </a:spcBef>
              <a:spcAft>
                <a:spcPts val="0"/>
              </a:spcAft>
              <a:buSzPts val="6000"/>
              <a:buNone/>
              <a:defRPr sz="6000"/>
            </a:lvl7pPr>
            <a:lvl8pPr lvl="7" algn="l">
              <a:lnSpc>
                <a:spcPct val="70000"/>
              </a:lnSpc>
              <a:spcBef>
                <a:spcPts val="0"/>
              </a:spcBef>
              <a:spcAft>
                <a:spcPts val="0"/>
              </a:spcAft>
              <a:buSzPts val="6000"/>
              <a:buNone/>
              <a:defRPr sz="6000"/>
            </a:lvl8pPr>
            <a:lvl9pPr lvl="8" algn="l">
              <a:lnSpc>
                <a:spcPct val="70000"/>
              </a:lnSpc>
              <a:spcBef>
                <a:spcPts val="0"/>
              </a:spcBef>
              <a:spcAft>
                <a:spcPts val="0"/>
              </a:spcAft>
              <a:buSzPts val="6000"/>
              <a:buNone/>
              <a:defRPr sz="6000"/>
            </a:lvl9pPr>
          </a:lstStyle>
          <a:p/>
        </p:txBody>
      </p:sp>
      <p:sp>
        <p:nvSpPr>
          <p:cNvPr id="13" name="Google Shape;13;p3"/>
          <p:cNvSpPr txBox="1"/>
          <p:nvPr>
            <p:ph idx="1" type="subTitle"/>
          </p:nvPr>
        </p:nvSpPr>
        <p:spPr>
          <a:xfrm>
            <a:off x="4955100" y="431263"/>
            <a:ext cx="2178900" cy="470700"/>
          </a:xfrm>
          <a:prstGeom prst="rect">
            <a:avLst/>
          </a:prstGeom>
          <a:noFill/>
          <a:ln>
            <a:noFill/>
          </a:ln>
        </p:spPr>
        <p:txBody>
          <a:bodyPr anchorCtr="0" anchor="t"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4" name="Google Shape;14;p3"/>
          <p:cNvSpPr txBox="1"/>
          <p:nvPr>
            <p:ph idx="2" type="subTitle"/>
          </p:nvPr>
        </p:nvSpPr>
        <p:spPr>
          <a:xfrm>
            <a:off x="4956300" y="825150"/>
            <a:ext cx="3465600" cy="393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l">
              <a:lnSpc>
                <a:spcPct val="100000"/>
              </a:lnSpc>
              <a:spcBef>
                <a:spcPts val="1600"/>
              </a:spcBef>
              <a:spcAft>
                <a:spcPts val="0"/>
              </a:spcAft>
              <a:buSzPts val="1200"/>
              <a:buNone/>
              <a:defRPr/>
            </a:lvl2pPr>
            <a:lvl3pPr lvl="2" algn="l">
              <a:lnSpc>
                <a:spcPct val="100000"/>
              </a:lnSpc>
              <a:spcBef>
                <a:spcPts val="1600"/>
              </a:spcBef>
              <a:spcAft>
                <a:spcPts val="0"/>
              </a:spcAft>
              <a:buSzPts val="1200"/>
              <a:buNone/>
              <a:defRPr/>
            </a:lvl3pPr>
            <a:lvl4pPr lvl="3" algn="l">
              <a:lnSpc>
                <a:spcPct val="100000"/>
              </a:lnSpc>
              <a:spcBef>
                <a:spcPts val="1600"/>
              </a:spcBef>
              <a:spcAft>
                <a:spcPts val="0"/>
              </a:spcAft>
              <a:buSzPts val="1200"/>
              <a:buNone/>
              <a:defRPr/>
            </a:lvl4pPr>
            <a:lvl5pPr lvl="4" algn="l">
              <a:lnSpc>
                <a:spcPct val="100000"/>
              </a:lnSpc>
              <a:spcBef>
                <a:spcPts val="1600"/>
              </a:spcBef>
              <a:spcAft>
                <a:spcPts val="0"/>
              </a:spcAft>
              <a:buSzPts val="1200"/>
              <a:buNone/>
              <a:defRPr/>
            </a:lvl5pPr>
            <a:lvl6pPr lvl="5" algn="l">
              <a:lnSpc>
                <a:spcPct val="100000"/>
              </a:lnSpc>
              <a:spcBef>
                <a:spcPts val="1600"/>
              </a:spcBef>
              <a:spcAft>
                <a:spcPts val="0"/>
              </a:spcAft>
              <a:buSzPts val="1200"/>
              <a:buNone/>
              <a:defRPr/>
            </a:lvl6pPr>
            <a:lvl7pPr lvl="6" algn="l">
              <a:lnSpc>
                <a:spcPct val="100000"/>
              </a:lnSpc>
              <a:spcBef>
                <a:spcPts val="1600"/>
              </a:spcBef>
              <a:spcAft>
                <a:spcPts val="0"/>
              </a:spcAft>
              <a:buSzPts val="1200"/>
              <a:buNone/>
              <a:defRPr/>
            </a:lvl7pPr>
            <a:lvl8pPr lvl="7" algn="l">
              <a:lnSpc>
                <a:spcPct val="100000"/>
              </a:lnSpc>
              <a:spcBef>
                <a:spcPts val="1600"/>
              </a:spcBef>
              <a:spcAft>
                <a:spcPts val="0"/>
              </a:spcAft>
              <a:buSzPts val="1200"/>
              <a:buNone/>
              <a:defRPr/>
            </a:lvl8pPr>
            <a:lvl9pPr lvl="8" algn="l">
              <a:lnSpc>
                <a:spcPct val="100000"/>
              </a:lnSpc>
              <a:spcBef>
                <a:spcPts val="1600"/>
              </a:spcBef>
              <a:spcAft>
                <a:spcPts val="1600"/>
              </a:spcAft>
              <a:buSzPts val="1200"/>
              <a:buNone/>
              <a:defRPr/>
            </a:lvl9pPr>
          </a:lstStyle>
          <a:p/>
        </p:txBody>
      </p:sp>
      <p:sp>
        <p:nvSpPr>
          <p:cNvPr id="15" name="Google Shape;15;p3"/>
          <p:cNvSpPr txBox="1"/>
          <p:nvPr>
            <p:ph idx="3" type="subTitle"/>
          </p:nvPr>
        </p:nvSpPr>
        <p:spPr>
          <a:xfrm>
            <a:off x="4955100" y="1542200"/>
            <a:ext cx="2178900" cy="470700"/>
          </a:xfrm>
          <a:prstGeom prst="rect">
            <a:avLst/>
          </a:prstGeom>
          <a:noFill/>
          <a:ln>
            <a:noFill/>
          </a:ln>
        </p:spPr>
        <p:txBody>
          <a:bodyPr anchorCtr="0" anchor="t"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6" name="Google Shape;16;p3"/>
          <p:cNvSpPr txBox="1"/>
          <p:nvPr>
            <p:ph idx="4" type="subTitle"/>
          </p:nvPr>
        </p:nvSpPr>
        <p:spPr>
          <a:xfrm>
            <a:off x="4956300" y="1936088"/>
            <a:ext cx="3465600" cy="393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l">
              <a:lnSpc>
                <a:spcPct val="100000"/>
              </a:lnSpc>
              <a:spcBef>
                <a:spcPts val="1600"/>
              </a:spcBef>
              <a:spcAft>
                <a:spcPts val="0"/>
              </a:spcAft>
              <a:buSzPts val="1200"/>
              <a:buNone/>
              <a:defRPr/>
            </a:lvl2pPr>
            <a:lvl3pPr lvl="2" algn="l">
              <a:lnSpc>
                <a:spcPct val="100000"/>
              </a:lnSpc>
              <a:spcBef>
                <a:spcPts val="1600"/>
              </a:spcBef>
              <a:spcAft>
                <a:spcPts val="0"/>
              </a:spcAft>
              <a:buSzPts val="1200"/>
              <a:buNone/>
              <a:defRPr/>
            </a:lvl3pPr>
            <a:lvl4pPr lvl="3" algn="l">
              <a:lnSpc>
                <a:spcPct val="100000"/>
              </a:lnSpc>
              <a:spcBef>
                <a:spcPts val="1600"/>
              </a:spcBef>
              <a:spcAft>
                <a:spcPts val="0"/>
              </a:spcAft>
              <a:buSzPts val="1200"/>
              <a:buNone/>
              <a:defRPr/>
            </a:lvl4pPr>
            <a:lvl5pPr lvl="4" algn="l">
              <a:lnSpc>
                <a:spcPct val="100000"/>
              </a:lnSpc>
              <a:spcBef>
                <a:spcPts val="1600"/>
              </a:spcBef>
              <a:spcAft>
                <a:spcPts val="0"/>
              </a:spcAft>
              <a:buSzPts val="1200"/>
              <a:buNone/>
              <a:defRPr/>
            </a:lvl5pPr>
            <a:lvl6pPr lvl="5" algn="l">
              <a:lnSpc>
                <a:spcPct val="100000"/>
              </a:lnSpc>
              <a:spcBef>
                <a:spcPts val="1600"/>
              </a:spcBef>
              <a:spcAft>
                <a:spcPts val="0"/>
              </a:spcAft>
              <a:buSzPts val="1200"/>
              <a:buNone/>
              <a:defRPr/>
            </a:lvl6pPr>
            <a:lvl7pPr lvl="6" algn="l">
              <a:lnSpc>
                <a:spcPct val="100000"/>
              </a:lnSpc>
              <a:spcBef>
                <a:spcPts val="1600"/>
              </a:spcBef>
              <a:spcAft>
                <a:spcPts val="0"/>
              </a:spcAft>
              <a:buSzPts val="1200"/>
              <a:buNone/>
              <a:defRPr/>
            </a:lvl7pPr>
            <a:lvl8pPr lvl="7" algn="l">
              <a:lnSpc>
                <a:spcPct val="100000"/>
              </a:lnSpc>
              <a:spcBef>
                <a:spcPts val="1600"/>
              </a:spcBef>
              <a:spcAft>
                <a:spcPts val="0"/>
              </a:spcAft>
              <a:buSzPts val="1200"/>
              <a:buNone/>
              <a:defRPr/>
            </a:lvl8pPr>
            <a:lvl9pPr lvl="8" algn="l">
              <a:lnSpc>
                <a:spcPct val="100000"/>
              </a:lnSpc>
              <a:spcBef>
                <a:spcPts val="1600"/>
              </a:spcBef>
              <a:spcAft>
                <a:spcPts val="1600"/>
              </a:spcAft>
              <a:buSzPts val="1200"/>
              <a:buNone/>
              <a:defRPr/>
            </a:lvl9pPr>
          </a:lstStyle>
          <a:p/>
        </p:txBody>
      </p:sp>
      <p:sp>
        <p:nvSpPr>
          <p:cNvPr id="17" name="Google Shape;17;p3"/>
          <p:cNvSpPr txBox="1"/>
          <p:nvPr>
            <p:ph idx="5" type="subTitle"/>
          </p:nvPr>
        </p:nvSpPr>
        <p:spPr>
          <a:xfrm>
            <a:off x="4955100" y="2653900"/>
            <a:ext cx="2178900" cy="470700"/>
          </a:xfrm>
          <a:prstGeom prst="rect">
            <a:avLst/>
          </a:prstGeom>
          <a:noFill/>
          <a:ln>
            <a:noFill/>
          </a:ln>
        </p:spPr>
        <p:txBody>
          <a:bodyPr anchorCtr="0" anchor="t"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18" name="Google Shape;18;p3"/>
          <p:cNvSpPr txBox="1"/>
          <p:nvPr>
            <p:ph idx="6" type="subTitle"/>
          </p:nvPr>
        </p:nvSpPr>
        <p:spPr>
          <a:xfrm>
            <a:off x="4956300" y="3047788"/>
            <a:ext cx="3465600" cy="393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l">
              <a:lnSpc>
                <a:spcPct val="100000"/>
              </a:lnSpc>
              <a:spcBef>
                <a:spcPts val="1600"/>
              </a:spcBef>
              <a:spcAft>
                <a:spcPts val="0"/>
              </a:spcAft>
              <a:buSzPts val="1200"/>
              <a:buNone/>
              <a:defRPr/>
            </a:lvl2pPr>
            <a:lvl3pPr lvl="2" algn="l">
              <a:lnSpc>
                <a:spcPct val="100000"/>
              </a:lnSpc>
              <a:spcBef>
                <a:spcPts val="1600"/>
              </a:spcBef>
              <a:spcAft>
                <a:spcPts val="0"/>
              </a:spcAft>
              <a:buSzPts val="1200"/>
              <a:buNone/>
              <a:defRPr/>
            </a:lvl3pPr>
            <a:lvl4pPr lvl="3" algn="l">
              <a:lnSpc>
                <a:spcPct val="100000"/>
              </a:lnSpc>
              <a:spcBef>
                <a:spcPts val="1600"/>
              </a:spcBef>
              <a:spcAft>
                <a:spcPts val="0"/>
              </a:spcAft>
              <a:buSzPts val="1200"/>
              <a:buNone/>
              <a:defRPr/>
            </a:lvl4pPr>
            <a:lvl5pPr lvl="4" algn="l">
              <a:lnSpc>
                <a:spcPct val="100000"/>
              </a:lnSpc>
              <a:spcBef>
                <a:spcPts val="1600"/>
              </a:spcBef>
              <a:spcAft>
                <a:spcPts val="0"/>
              </a:spcAft>
              <a:buSzPts val="1200"/>
              <a:buNone/>
              <a:defRPr/>
            </a:lvl5pPr>
            <a:lvl6pPr lvl="5" algn="l">
              <a:lnSpc>
                <a:spcPct val="100000"/>
              </a:lnSpc>
              <a:spcBef>
                <a:spcPts val="1600"/>
              </a:spcBef>
              <a:spcAft>
                <a:spcPts val="0"/>
              </a:spcAft>
              <a:buSzPts val="1200"/>
              <a:buNone/>
              <a:defRPr/>
            </a:lvl6pPr>
            <a:lvl7pPr lvl="6" algn="l">
              <a:lnSpc>
                <a:spcPct val="100000"/>
              </a:lnSpc>
              <a:spcBef>
                <a:spcPts val="1600"/>
              </a:spcBef>
              <a:spcAft>
                <a:spcPts val="0"/>
              </a:spcAft>
              <a:buSzPts val="1200"/>
              <a:buNone/>
              <a:defRPr/>
            </a:lvl7pPr>
            <a:lvl8pPr lvl="7" algn="l">
              <a:lnSpc>
                <a:spcPct val="100000"/>
              </a:lnSpc>
              <a:spcBef>
                <a:spcPts val="1600"/>
              </a:spcBef>
              <a:spcAft>
                <a:spcPts val="0"/>
              </a:spcAft>
              <a:buSzPts val="1200"/>
              <a:buNone/>
              <a:defRPr/>
            </a:lvl8pPr>
            <a:lvl9pPr lvl="8" algn="l">
              <a:lnSpc>
                <a:spcPct val="100000"/>
              </a:lnSpc>
              <a:spcBef>
                <a:spcPts val="1600"/>
              </a:spcBef>
              <a:spcAft>
                <a:spcPts val="1600"/>
              </a:spcAft>
              <a:buSzPts val="1200"/>
              <a:buNone/>
              <a:defRPr/>
            </a:lvl9pPr>
          </a:lstStyle>
          <a:p/>
        </p:txBody>
      </p:sp>
      <p:sp>
        <p:nvSpPr>
          <p:cNvPr id="19" name="Google Shape;19;p3"/>
          <p:cNvSpPr txBox="1"/>
          <p:nvPr>
            <p:ph idx="7" type="subTitle"/>
          </p:nvPr>
        </p:nvSpPr>
        <p:spPr>
          <a:xfrm>
            <a:off x="4955100" y="3765600"/>
            <a:ext cx="2178900" cy="470700"/>
          </a:xfrm>
          <a:prstGeom prst="rect">
            <a:avLst/>
          </a:prstGeom>
          <a:noFill/>
          <a:ln>
            <a:noFill/>
          </a:ln>
        </p:spPr>
        <p:txBody>
          <a:bodyPr anchorCtr="0" anchor="t" bIns="91425" lIns="91425" spcFirstLastPara="1" rIns="91425" wrap="square" tIns="91425">
            <a:noAutofit/>
          </a:bodyPr>
          <a:lstStyle>
            <a:lvl1pPr lvl="0" algn="l">
              <a:lnSpc>
                <a:spcPct val="80000"/>
              </a:lnSpc>
              <a:spcBef>
                <a:spcPts val="0"/>
              </a:spcBef>
              <a:spcAft>
                <a:spcPts val="0"/>
              </a:spcAft>
              <a:buSzPts val="1200"/>
              <a:buNone/>
              <a:defRPr sz="2400">
                <a:latin typeface="Katibeh"/>
                <a:ea typeface="Katibeh"/>
                <a:cs typeface="Katibeh"/>
                <a:sym typeface="Katibeh"/>
              </a:defRPr>
            </a:lvl1pPr>
            <a:lvl2pPr lvl="1" algn="l">
              <a:lnSpc>
                <a:spcPct val="80000"/>
              </a:lnSpc>
              <a:spcBef>
                <a:spcPts val="0"/>
              </a:spcBef>
              <a:spcAft>
                <a:spcPts val="0"/>
              </a:spcAft>
              <a:buSzPts val="1200"/>
              <a:buNone/>
              <a:defRPr sz="2400">
                <a:latin typeface="Katibeh"/>
                <a:ea typeface="Katibeh"/>
                <a:cs typeface="Katibeh"/>
                <a:sym typeface="Katibeh"/>
              </a:defRPr>
            </a:lvl2pPr>
            <a:lvl3pPr lvl="2" algn="l">
              <a:lnSpc>
                <a:spcPct val="80000"/>
              </a:lnSpc>
              <a:spcBef>
                <a:spcPts val="0"/>
              </a:spcBef>
              <a:spcAft>
                <a:spcPts val="0"/>
              </a:spcAft>
              <a:buSzPts val="1200"/>
              <a:buNone/>
              <a:defRPr sz="2400">
                <a:latin typeface="Katibeh"/>
                <a:ea typeface="Katibeh"/>
                <a:cs typeface="Katibeh"/>
                <a:sym typeface="Katibeh"/>
              </a:defRPr>
            </a:lvl3pPr>
            <a:lvl4pPr lvl="3" algn="l">
              <a:lnSpc>
                <a:spcPct val="80000"/>
              </a:lnSpc>
              <a:spcBef>
                <a:spcPts val="0"/>
              </a:spcBef>
              <a:spcAft>
                <a:spcPts val="0"/>
              </a:spcAft>
              <a:buSzPts val="1200"/>
              <a:buNone/>
              <a:defRPr sz="2400">
                <a:latin typeface="Katibeh"/>
                <a:ea typeface="Katibeh"/>
                <a:cs typeface="Katibeh"/>
                <a:sym typeface="Katibeh"/>
              </a:defRPr>
            </a:lvl4pPr>
            <a:lvl5pPr lvl="4" algn="l">
              <a:lnSpc>
                <a:spcPct val="80000"/>
              </a:lnSpc>
              <a:spcBef>
                <a:spcPts val="0"/>
              </a:spcBef>
              <a:spcAft>
                <a:spcPts val="0"/>
              </a:spcAft>
              <a:buSzPts val="1200"/>
              <a:buNone/>
              <a:defRPr sz="2400">
                <a:latin typeface="Katibeh"/>
                <a:ea typeface="Katibeh"/>
                <a:cs typeface="Katibeh"/>
                <a:sym typeface="Katibeh"/>
              </a:defRPr>
            </a:lvl5pPr>
            <a:lvl6pPr lvl="5" algn="l">
              <a:lnSpc>
                <a:spcPct val="80000"/>
              </a:lnSpc>
              <a:spcBef>
                <a:spcPts val="0"/>
              </a:spcBef>
              <a:spcAft>
                <a:spcPts val="0"/>
              </a:spcAft>
              <a:buSzPts val="1200"/>
              <a:buNone/>
              <a:defRPr sz="2400">
                <a:latin typeface="Katibeh"/>
                <a:ea typeface="Katibeh"/>
                <a:cs typeface="Katibeh"/>
                <a:sym typeface="Katibeh"/>
              </a:defRPr>
            </a:lvl6pPr>
            <a:lvl7pPr lvl="6" algn="l">
              <a:lnSpc>
                <a:spcPct val="80000"/>
              </a:lnSpc>
              <a:spcBef>
                <a:spcPts val="0"/>
              </a:spcBef>
              <a:spcAft>
                <a:spcPts val="0"/>
              </a:spcAft>
              <a:buSzPts val="1200"/>
              <a:buNone/>
              <a:defRPr sz="2400">
                <a:latin typeface="Katibeh"/>
                <a:ea typeface="Katibeh"/>
                <a:cs typeface="Katibeh"/>
                <a:sym typeface="Katibeh"/>
              </a:defRPr>
            </a:lvl7pPr>
            <a:lvl8pPr lvl="7" algn="l">
              <a:lnSpc>
                <a:spcPct val="80000"/>
              </a:lnSpc>
              <a:spcBef>
                <a:spcPts val="0"/>
              </a:spcBef>
              <a:spcAft>
                <a:spcPts val="0"/>
              </a:spcAft>
              <a:buSzPts val="1200"/>
              <a:buNone/>
              <a:defRPr sz="2400">
                <a:latin typeface="Katibeh"/>
                <a:ea typeface="Katibeh"/>
                <a:cs typeface="Katibeh"/>
                <a:sym typeface="Katibeh"/>
              </a:defRPr>
            </a:lvl8pPr>
            <a:lvl9pPr lvl="8" algn="l">
              <a:lnSpc>
                <a:spcPct val="80000"/>
              </a:lnSpc>
              <a:spcBef>
                <a:spcPts val="0"/>
              </a:spcBef>
              <a:spcAft>
                <a:spcPts val="0"/>
              </a:spcAft>
              <a:buSzPts val="1200"/>
              <a:buNone/>
              <a:defRPr sz="2400">
                <a:latin typeface="Katibeh"/>
                <a:ea typeface="Katibeh"/>
                <a:cs typeface="Katibeh"/>
                <a:sym typeface="Katibeh"/>
              </a:defRPr>
            </a:lvl9pPr>
          </a:lstStyle>
          <a:p/>
        </p:txBody>
      </p:sp>
      <p:sp>
        <p:nvSpPr>
          <p:cNvPr id="20" name="Google Shape;20;p3"/>
          <p:cNvSpPr txBox="1"/>
          <p:nvPr>
            <p:ph idx="8" type="subTitle"/>
          </p:nvPr>
        </p:nvSpPr>
        <p:spPr>
          <a:xfrm>
            <a:off x="4956300" y="4159488"/>
            <a:ext cx="3465600" cy="393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l">
              <a:lnSpc>
                <a:spcPct val="100000"/>
              </a:lnSpc>
              <a:spcBef>
                <a:spcPts val="1600"/>
              </a:spcBef>
              <a:spcAft>
                <a:spcPts val="0"/>
              </a:spcAft>
              <a:buSzPts val="1200"/>
              <a:buNone/>
              <a:defRPr/>
            </a:lvl2pPr>
            <a:lvl3pPr lvl="2" algn="l">
              <a:lnSpc>
                <a:spcPct val="100000"/>
              </a:lnSpc>
              <a:spcBef>
                <a:spcPts val="1600"/>
              </a:spcBef>
              <a:spcAft>
                <a:spcPts val="0"/>
              </a:spcAft>
              <a:buSzPts val="1200"/>
              <a:buNone/>
              <a:defRPr/>
            </a:lvl3pPr>
            <a:lvl4pPr lvl="3" algn="l">
              <a:lnSpc>
                <a:spcPct val="100000"/>
              </a:lnSpc>
              <a:spcBef>
                <a:spcPts val="1600"/>
              </a:spcBef>
              <a:spcAft>
                <a:spcPts val="0"/>
              </a:spcAft>
              <a:buSzPts val="1200"/>
              <a:buNone/>
              <a:defRPr/>
            </a:lvl4pPr>
            <a:lvl5pPr lvl="4" algn="l">
              <a:lnSpc>
                <a:spcPct val="100000"/>
              </a:lnSpc>
              <a:spcBef>
                <a:spcPts val="1600"/>
              </a:spcBef>
              <a:spcAft>
                <a:spcPts val="0"/>
              </a:spcAft>
              <a:buSzPts val="1200"/>
              <a:buNone/>
              <a:defRPr/>
            </a:lvl5pPr>
            <a:lvl6pPr lvl="5" algn="l">
              <a:lnSpc>
                <a:spcPct val="100000"/>
              </a:lnSpc>
              <a:spcBef>
                <a:spcPts val="1600"/>
              </a:spcBef>
              <a:spcAft>
                <a:spcPts val="0"/>
              </a:spcAft>
              <a:buSzPts val="1200"/>
              <a:buNone/>
              <a:defRPr/>
            </a:lvl6pPr>
            <a:lvl7pPr lvl="6" algn="l">
              <a:lnSpc>
                <a:spcPct val="100000"/>
              </a:lnSpc>
              <a:spcBef>
                <a:spcPts val="1600"/>
              </a:spcBef>
              <a:spcAft>
                <a:spcPts val="0"/>
              </a:spcAft>
              <a:buSzPts val="1200"/>
              <a:buNone/>
              <a:defRPr/>
            </a:lvl7pPr>
            <a:lvl8pPr lvl="7" algn="l">
              <a:lnSpc>
                <a:spcPct val="100000"/>
              </a:lnSpc>
              <a:spcBef>
                <a:spcPts val="1600"/>
              </a:spcBef>
              <a:spcAft>
                <a:spcPts val="0"/>
              </a:spcAft>
              <a:buSzPts val="1200"/>
              <a:buNone/>
              <a:defRPr/>
            </a:lvl8pPr>
            <a:lvl9pPr lvl="8" algn="l">
              <a:lnSpc>
                <a:spcPct val="100000"/>
              </a:lnSpc>
              <a:spcBef>
                <a:spcPts val="1600"/>
              </a:spcBef>
              <a:spcAft>
                <a:spcPts val="1600"/>
              </a:spcAft>
              <a:buSzPts val="12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TITLE_ONLY_1_1">
    <p:spTree>
      <p:nvGrpSpPr>
        <p:cNvPr id="155" name="Shape 155"/>
        <p:cNvGrpSpPr/>
        <p:nvPr/>
      </p:nvGrpSpPr>
      <p:grpSpPr>
        <a:xfrm>
          <a:off x="0" y="0"/>
          <a:ext cx="0" cy="0"/>
          <a:chOff x="0" y="0"/>
          <a:chExt cx="0" cy="0"/>
        </a:xfrm>
      </p:grpSpPr>
      <p:sp>
        <p:nvSpPr>
          <p:cNvPr id="156" name="Google Shape;156;p21"/>
          <p:cNvSpPr txBox="1"/>
          <p:nvPr>
            <p:ph type="title"/>
          </p:nvPr>
        </p:nvSpPr>
        <p:spPr>
          <a:xfrm>
            <a:off x="721200" y="594300"/>
            <a:ext cx="7751400" cy="572700"/>
          </a:xfrm>
          <a:prstGeom prst="rect">
            <a:avLst/>
          </a:prstGeom>
          <a:noFill/>
          <a:ln>
            <a:noFill/>
          </a:ln>
        </p:spPr>
        <p:txBody>
          <a:bodyPr anchorCtr="0" anchor="t" bIns="91425" lIns="91425" spcFirstLastPara="1" rIns="91425" wrap="square" tIns="91425">
            <a:noAutofit/>
          </a:bodyPr>
          <a:lstStyle>
            <a:lvl1pPr lvl="0" algn="ctr">
              <a:lnSpc>
                <a:spcPct val="70000"/>
              </a:lnSpc>
              <a:spcBef>
                <a:spcPts val="0"/>
              </a:spcBef>
              <a:spcAft>
                <a:spcPts val="0"/>
              </a:spcAft>
              <a:buSzPts val="3600"/>
              <a:buNone/>
              <a:defRPr/>
            </a:lvl1pPr>
            <a:lvl2pPr lvl="1" algn="ctr">
              <a:lnSpc>
                <a:spcPct val="70000"/>
              </a:lnSpc>
              <a:spcBef>
                <a:spcPts val="0"/>
              </a:spcBef>
              <a:spcAft>
                <a:spcPts val="0"/>
              </a:spcAft>
              <a:buSzPts val="3600"/>
              <a:buNone/>
              <a:defRPr/>
            </a:lvl2pPr>
            <a:lvl3pPr lvl="2" algn="ctr">
              <a:lnSpc>
                <a:spcPct val="70000"/>
              </a:lnSpc>
              <a:spcBef>
                <a:spcPts val="0"/>
              </a:spcBef>
              <a:spcAft>
                <a:spcPts val="0"/>
              </a:spcAft>
              <a:buSzPts val="3600"/>
              <a:buNone/>
              <a:defRPr/>
            </a:lvl3pPr>
            <a:lvl4pPr lvl="3" algn="ctr">
              <a:lnSpc>
                <a:spcPct val="70000"/>
              </a:lnSpc>
              <a:spcBef>
                <a:spcPts val="0"/>
              </a:spcBef>
              <a:spcAft>
                <a:spcPts val="0"/>
              </a:spcAft>
              <a:buSzPts val="3600"/>
              <a:buNone/>
              <a:defRPr/>
            </a:lvl4pPr>
            <a:lvl5pPr lvl="4" algn="ctr">
              <a:lnSpc>
                <a:spcPct val="70000"/>
              </a:lnSpc>
              <a:spcBef>
                <a:spcPts val="0"/>
              </a:spcBef>
              <a:spcAft>
                <a:spcPts val="0"/>
              </a:spcAft>
              <a:buSzPts val="3600"/>
              <a:buNone/>
              <a:defRPr/>
            </a:lvl5pPr>
            <a:lvl6pPr lvl="5" algn="ctr">
              <a:lnSpc>
                <a:spcPct val="70000"/>
              </a:lnSpc>
              <a:spcBef>
                <a:spcPts val="0"/>
              </a:spcBef>
              <a:spcAft>
                <a:spcPts val="0"/>
              </a:spcAft>
              <a:buSzPts val="3600"/>
              <a:buNone/>
              <a:defRPr/>
            </a:lvl6pPr>
            <a:lvl7pPr lvl="6" algn="ctr">
              <a:lnSpc>
                <a:spcPct val="70000"/>
              </a:lnSpc>
              <a:spcBef>
                <a:spcPts val="0"/>
              </a:spcBef>
              <a:spcAft>
                <a:spcPts val="0"/>
              </a:spcAft>
              <a:buSzPts val="3600"/>
              <a:buNone/>
              <a:defRPr/>
            </a:lvl7pPr>
            <a:lvl8pPr lvl="7" algn="ctr">
              <a:lnSpc>
                <a:spcPct val="70000"/>
              </a:lnSpc>
              <a:spcBef>
                <a:spcPts val="0"/>
              </a:spcBef>
              <a:spcAft>
                <a:spcPts val="0"/>
              </a:spcAft>
              <a:buSzPts val="3600"/>
              <a:buNone/>
              <a:defRPr/>
            </a:lvl8pPr>
            <a:lvl9pPr lvl="8" algn="ctr">
              <a:lnSpc>
                <a:spcPct val="70000"/>
              </a:lnSpc>
              <a:spcBef>
                <a:spcPts val="0"/>
              </a:spcBef>
              <a:spcAft>
                <a:spcPts val="0"/>
              </a:spcAft>
              <a:buSzPts val="3600"/>
              <a:buNone/>
              <a:defRPr/>
            </a:lvl9pPr>
          </a:lstStyle>
          <a:p/>
        </p:txBody>
      </p:sp>
      <p:sp>
        <p:nvSpPr>
          <p:cNvPr id="157" name="Google Shape;157;p21"/>
          <p:cNvSpPr/>
          <p:nvPr/>
        </p:nvSpPr>
        <p:spPr>
          <a:xfrm flipH="1" rot="10800000">
            <a:off x="0" y="3038872"/>
            <a:ext cx="5194016" cy="2104628"/>
          </a:xfrm>
          <a:custGeom>
            <a:rect b="b" l="l" r="r" t="t"/>
            <a:pathLst>
              <a:path extrusionOk="0" h="127341" w="413043">
                <a:moveTo>
                  <a:pt x="1" y="1"/>
                </a:moveTo>
                <a:lnTo>
                  <a:pt x="1" y="126479"/>
                </a:lnTo>
                <a:cubicBezTo>
                  <a:pt x="1" y="126479"/>
                  <a:pt x="6956" y="127341"/>
                  <a:pt x="17498" y="127341"/>
                </a:cubicBezTo>
                <a:cubicBezTo>
                  <a:pt x="34252" y="127341"/>
                  <a:pt x="60067" y="125164"/>
                  <a:pt x="81426" y="113894"/>
                </a:cubicBezTo>
                <a:cubicBezTo>
                  <a:pt x="116199" y="95504"/>
                  <a:pt x="105621" y="74293"/>
                  <a:pt x="148124" y="66563"/>
                </a:cubicBezTo>
                <a:cubicBezTo>
                  <a:pt x="190654" y="58832"/>
                  <a:pt x="246285" y="64610"/>
                  <a:pt x="269259" y="43372"/>
                </a:cubicBezTo>
                <a:cubicBezTo>
                  <a:pt x="292206" y="22107"/>
                  <a:pt x="373388" y="24982"/>
                  <a:pt x="387926" y="17252"/>
                </a:cubicBezTo>
                <a:cubicBezTo>
                  <a:pt x="402438" y="9521"/>
                  <a:pt x="413043" y="1"/>
                  <a:pt x="413043" y="1"/>
                </a:cubicBezTo>
                <a:close/>
              </a:path>
            </a:pathLst>
          </a:custGeom>
          <a:solidFill>
            <a:srgbClr val="D5D4D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21"/>
          <p:cNvSpPr/>
          <p:nvPr/>
        </p:nvSpPr>
        <p:spPr>
          <a:xfrm>
            <a:off x="7289499" y="4231502"/>
            <a:ext cx="1854506" cy="911987"/>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59" name="Shape 159"/>
        <p:cNvGrpSpPr/>
        <p:nvPr/>
      </p:nvGrpSpPr>
      <p:grpSpPr>
        <a:xfrm>
          <a:off x="0" y="0"/>
          <a:ext cx="0" cy="0"/>
          <a:chOff x="0" y="0"/>
          <a:chExt cx="0" cy="0"/>
        </a:xfrm>
      </p:grpSpPr>
      <p:grpSp>
        <p:nvGrpSpPr>
          <p:cNvPr id="160" name="Google Shape;160;p22"/>
          <p:cNvGrpSpPr/>
          <p:nvPr/>
        </p:nvGrpSpPr>
        <p:grpSpPr>
          <a:xfrm rot="-2113659">
            <a:off x="162338" y="238115"/>
            <a:ext cx="1129092" cy="955837"/>
            <a:chOff x="2948475" y="1943850"/>
            <a:chExt cx="1472175" cy="1246275"/>
          </a:xfrm>
        </p:grpSpPr>
        <p:sp>
          <p:nvSpPr>
            <p:cNvPr id="161" name="Google Shape;161;p22"/>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22"/>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22"/>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22"/>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22"/>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6" name="Google Shape;166;p22"/>
          <p:cNvSpPr txBox="1"/>
          <p:nvPr>
            <p:ph type="title"/>
          </p:nvPr>
        </p:nvSpPr>
        <p:spPr>
          <a:xfrm>
            <a:off x="721200" y="594300"/>
            <a:ext cx="7751400" cy="572700"/>
          </a:xfrm>
          <a:prstGeom prst="rect">
            <a:avLst/>
          </a:prstGeom>
          <a:noFill/>
          <a:ln>
            <a:noFill/>
          </a:ln>
        </p:spPr>
        <p:txBody>
          <a:bodyPr anchorCtr="0" anchor="t" bIns="91425" lIns="91425" spcFirstLastPara="1" rIns="91425" wrap="square" tIns="91425">
            <a:noAutofit/>
          </a:bodyPr>
          <a:lstStyle>
            <a:lvl1pPr lvl="0" algn="l">
              <a:lnSpc>
                <a:spcPct val="70000"/>
              </a:lnSpc>
              <a:spcBef>
                <a:spcPts val="0"/>
              </a:spcBef>
              <a:spcAft>
                <a:spcPts val="0"/>
              </a:spcAft>
              <a:buSzPts val="3600"/>
              <a:buNone/>
              <a:defRPr/>
            </a:lvl1pPr>
            <a:lvl2pPr lvl="1" algn="l">
              <a:lnSpc>
                <a:spcPct val="70000"/>
              </a:lnSpc>
              <a:spcBef>
                <a:spcPts val="0"/>
              </a:spcBef>
              <a:spcAft>
                <a:spcPts val="0"/>
              </a:spcAft>
              <a:buSzPts val="3600"/>
              <a:buNone/>
              <a:defRPr/>
            </a:lvl2pPr>
            <a:lvl3pPr lvl="2" algn="l">
              <a:lnSpc>
                <a:spcPct val="70000"/>
              </a:lnSpc>
              <a:spcBef>
                <a:spcPts val="0"/>
              </a:spcBef>
              <a:spcAft>
                <a:spcPts val="0"/>
              </a:spcAft>
              <a:buSzPts val="3600"/>
              <a:buNone/>
              <a:defRPr/>
            </a:lvl3pPr>
            <a:lvl4pPr lvl="3" algn="l">
              <a:lnSpc>
                <a:spcPct val="70000"/>
              </a:lnSpc>
              <a:spcBef>
                <a:spcPts val="0"/>
              </a:spcBef>
              <a:spcAft>
                <a:spcPts val="0"/>
              </a:spcAft>
              <a:buSzPts val="3600"/>
              <a:buNone/>
              <a:defRPr/>
            </a:lvl4pPr>
            <a:lvl5pPr lvl="4" algn="l">
              <a:lnSpc>
                <a:spcPct val="70000"/>
              </a:lnSpc>
              <a:spcBef>
                <a:spcPts val="0"/>
              </a:spcBef>
              <a:spcAft>
                <a:spcPts val="0"/>
              </a:spcAft>
              <a:buSzPts val="3600"/>
              <a:buNone/>
              <a:defRPr/>
            </a:lvl5pPr>
            <a:lvl6pPr lvl="5" algn="l">
              <a:lnSpc>
                <a:spcPct val="70000"/>
              </a:lnSpc>
              <a:spcBef>
                <a:spcPts val="0"/>
              </a:spcBef>
              <a:spcAft>
                <a:spcPts val="0"/>
              </a:spcAft>
              <a:buSzPts val="3600"/>
              <a:buNone/>
              <a:defRPr/>
            </a:lvl6pPr>
            <a:lvl7pPr lvl="6" algn="l">
              <a:lnSpc>
                <a:spcPct val="70000"/>
              </a:lnSpc>
              <a:spcBef>
                <a:spcPts val="0"/>
              </a:spcBef>
              <a:spcAft>
                <a:spcPts val="0"/>
              </a:spcAft>
              <a:buSzPts val="3600"/>
              <a:buNone/>
              <a:defRPr/>
            </a:lvl7pPr>
            <a:lvl8pPr lvl="7" algn="l">
              <a:lnSpc>
                <a:spcPct val="70000"/>
              </a:lnSpc>
              <a:spcBef>
                <a:spcPts val="0"/>
              </a:spcBef>
              <a:spcAft>
                <a:spcPts val="0"/>
              </a:spcAft>
              <a:buSzPts val="3600"/>
              <a:buNone/>
              <a:defRPr/>
            </a:lvl8pPr>
            <a:lvl9pPr lvl="8" algn="l">
              <a:lnSpc>
                <a:spcPct val="70000"/>
              </a:lnSpc>
              <a:spcBef>
                <a:spcPts val="0"/>
              </a:spcBef>
              <a:spcAft>
                <a:spcPts val="0"/>
              </a:spcAft>
              <a:buSzPts val="3600"/>
              <a:buNone/>
              <a:defRPr/>
            </a:lvl9pPr>
          </a:lstStyle>
          <a:p/>
        </p:txBody>
      </p:sp>
      <p:sp>
        <p:nvSpPr>
          <p:cNvPr id="167" name="Google Shape;167;p22"/>
          <p:cNvSpPr txBox="1"/>
          <p:nvPr>
            <p:ph idx="1" type="body"/>
          </p:nvPr>
        </p:nvSpPr>
        <p:spPr>
          <a:xfrm>
            <a:off x="721200" y="1389600"/>
            <a:ext cx="77514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8" name="Shape 168"/>
        <p:cNvGrpSpPr/>
        <p:nvPr/>
      </p:nvGrpSpPr>
      <p:grpSpPr>
        <a:xfrm>
          <a:off x="0" y="0"/>
          <a:ext cx="0" cy="0"/>
          <a:chOff x="0" y="0"/>
          <a:chExt cx="0" cy="0"/>
        </a:xfrm>
      </p:grpSpPr>
      <p:sp>
        <p:nvSpPr>
          <p:cNvPr id="169" name="Google Shape;169;p23"/>
          <p:cNvSpPr txBox="1"/>
          <p:nvPr>
            <p:ph type="title"/>
          </p:nvPr>
        </p:nvSpPr>
        <p:spPr>
          <a:xfrm>
            <a:off x="4731575" y="1846950"/>
            <a:ext cx="3423000" cy="1449600"/>
          </a:xfrm>
          <a:prstGeom prst="rect">
            <a:avLst/>
          </a:prstGeom>
          <a:noFill/>
          <a:ln>
            <a:noFill/>
          </a:ln>
        </p:spPr>
        <p:txBody>
          <a:bodyPr anchorCtr="0" anchor="ctr" bIns="91425" lIns="91425" spcFirstLastPara="1" rIns="91425" wrap="square" tIns="91425">
            <a:noAutofit/>
          </a:bodyPr>
          <a:lstStyle>
            <a:lvl1pPr lvl="0" algn="l">
              <a:lnSpc>
                <a:spcPct val="70000"/>
              </a:lnSpc>
              <a:spcBef>
                <a:spcPts val="0"/>
              </a:spcBef>
              <a:spcAft>
                <a:spcPts val="0"/>
              </a:spcAft>
              <a:buSzPts val="6000"/>
              <a:buNone/>
              <a:defRPr sz="6000"/>
            </a:lvl1pPr>
            <a:lvl2pPr lvl="1" algn="l">
              <a:lnSpc>
                <a:spcPct val="70000"/>
              </a:lnSpc>
              <a:spcBef>
                <a:spcPts val="0"/>
              </a:spcBef>
              <a:spcAft>
                <a:spcPts val="0"/>
              </a:spcAft>
              <a:buSzPts val="6000"/>
              <a:buNone/>
              <a:defRPr sz="6000"/>
            </a:lvl2pPr>
            <a:lvl3pPr lvl="2" algn="l">
              <a:lnSpc>
                <a:spcPct val="70000"/>
              </a:lnSpc>
              <a:spcBef>
                <a:spcPts val="0"/>
              </a:spcBef>
              <a:spcAft>
                <a:spcPts val="0"/>
              </a:spcAft>
              <a:buSzPts val="6000"/>
              <a:buNone/>
              <a:defRPr sz="6000"/>
            </a:lvl3pPr>
            <a:lvl4pPr lvl="3" algn="l">
              <a:lnSpc>
                <a:spcPct val="70000"/>
              </a:lnSpc>
              <a:spcBef>
                <a:spcPts val="0"/>
              </a:spcBef>
              <a:spcAft>
                <a:spcPts val="0"/>
              </a:spcAft>
              <a:buSzPts val="6000"/>
              <a:buNone/>
              <a:defRPr sz="6000"/>
            </a:lvl4pPr>
            <a:lvl5pPr lvl="4" algn="l">
              <a:lnSpc>
                <a:spcPct val="70000"/>
              </a:lnSpc>
              <a:spcBef>
                <a:spcPts val="0"/>
              </a:spcBef>
              <a:spcAft>
                <a:spcPts val="0"/>
              </a:spcAft>
              <a:buSzPts val="6000"/>
              <a:buNone/>
              <a:defRPr sz="6000"/>
            </a:lvl5pPr>
            <a:lvl6pPr lvl="5" algn="l">
              <a:lnSpc>
                <a:spcPct val="70000"/>
              </a:lnSpc>
              <a:spcBef>
                <a:spcPts val="0"/>
              </a:spcBef>
              <a:spcAft>
                <a:spcPts val="0"/>
              </a:spcAft>
              <a:buSzPts val="6000"/>
              <a:buNone/>
              <a:defRPr sz="6000"/>
            </a:lvl6pPr>
            <a:lvl7pPr lvl="6" algn="l">
              <a:lnSpc>
                <a:spcPct val="70000"/>
              </a:lnSpc>
              <a:spcBef>
                <a:spcPts val="0"/>
              </a:spcBef>
              <a:spcAft>
                <a:spcPts val="0"/>
              </a:spcAft>
              <a:buSzPts val="6000"/>
              <a:buNone/>
              <a:defRPr sz="6000"/>
            </a:lvl7pPr>
            <a:lvl8pPr lvl="7" algn="l">
              <a:lnSpc>
                <a:spcPct val="70000"/>
              </a:lnSpc>
              <a:spcBef>
                <a:spcPts val="0"/>
              </a:spcBef>
              <a:spcAft>
                <a:spcPts val="0"/>
              </a:spcAft>
              <a:buSzPts val="6000"/>
              <a:buNone/>
              <a:defRPr sz="6000"/>
            </a:lvl8pPr>
            <a:lvl9pPr lvl="8" algn="l">
              <a:lnSpc>
                <a:spcPct val="70000"/>
              </a:lnSpc>
              <a:spcBef>
                <a:spcPts val="0"/>
              </a:spcBef>
              <a:spcAft>
                <a:spcPts val="0"/>
              </a:spcAft>
              <a:buSzPts val="6000"/>
              <a:buNone/>
              <a:defRPr sz="60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24"/>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70000"/>
              </a:lnSpc>
              <a:spcBef>
                <a:spcPts val="0"/>
              </a:spcBef>
              <a:spcAft>
                <a:spcPts val="0"/>
              </a:spcAft>
              <a:buSzPts val="4200"/>
              <a:buNone/>
              <a:defRPr sz="4200"/>
            </a:lvl1pPr>
            <a:lvl2pPr lvl="1" algn="ctr">
              <a:lnSpc>
                <a:spcPct val="70000"/>
              </a:lnSpc>
              <a:spcBef>
                <a:spcPts val="0"/>
              </a:spcBef>
              <a:spcAft>
                <a:spcPts val="0"/>
              </a:spcAft>
              <a:buSzPts val="4200"/>
              <a:buNone/>
              <a:defRPr sz="4200"/>
            </a:lvl2pPr>
            <a:lvl3pPr lvl="2" algn="ctr">
              <a:lnSpc>
                <a:spcPct val="70000"/>
              </a:lnSpc>
              <a:spcBef>
                <a:spcPts val="0"/>
              </a:spcBef>
              <a:spcAft>
                <a:spcPts val="0"/>
              </a:spcAft>
              <a:buSzPts val="4200"/>
              <a:buNone/>
              <a:defRPr sz="4200"/>
            </a:lvl3pPr>
            <a:lvl4pPr lvl="3" algn="ctr">
              <a:lnSpc>
                <a:spcPct val="70000"/>
              </a:lnSpc>
              <a:spcBef>
                <a:spcPts val="0"/>
              </a:spcBef>
              <a:spcAft>
                <a:spcPts val="0"/>
              </a:spcAft>
              <a:buSzPts val="4200"/>
              <a:buNone/>
              <a:defRPr sz="4200"/>
            </a:lvl4pPr>
            <a:lvl5pPr lvl="4" algn="ctr">
              <a:lnSpc>
                <a:spcPct val="70000"/>
              </a:lnSpc>
              <a:spcBef>
                <a:spcPts val="0"/>
              </a:spcBef>
              <a:spcAft>
                <a:spcPts val="0"/>
              </a:spcAft>
              <a:buSzPts val="4200"/>
              <a:buNone/>
              <a:defRPr sz="4200"/>
            </a:lvl5pPr>
            <a:lvl6pPr lvl="5" algn="ctr">
              <a:lnSpc>
                <a:spcPct val="70000"/>
              </a:lnSpc>
              <a:spcBef>
                <a:spcPts val="0"/>
              </a:spcBef>
              <a:spcAft>
                <a:spcPts val="0"/>
              </a:spcAft>
              <a:buSzPts val="4200"/>
              <a:buNone/>
              <a:defRPr sz="4200"/>
            </a:lvl6pPr>
            <a:lvl7pPr lvl="6" algn="ctr">
              <a:lnSpc>
                <a:spcPct val="70000"/>
              </a:lnSpc>
              <a:spcBef>
                <a:spcPts val="0"/>
              </a:spcBef>
              <a:spcAft>
                <a:spcPts val="0"/>
              </a:spcAft>
              <a:buSzPts val="4200"/>
              <a:buNone/>
              <a:defRPr sz="4200"/>
            </a:lvl7pPr>
            <a:lvl8pPr lvl="7" algn="ctr">
              <a:lnSpc>
                <a:spcPct val="70000"/>
              </a:lnSpc>
              <a:spcBef>
                <a:spcPts val="0"/>
              </a:spcBef>
              <a:spcAft>
                <a:spcPts val="0"/>
              </a:spcAft>
              <a:buSzPts val="4200"/>
              <a:buNone/>
              <a:defRPr sz="4200"/>
            </a:lvl8pPr>
            <a:lvl9pPr lvl="8" algn="ctr">
              <a:lnSpc>
                <a:spcPct val="70000"/>
              </a:lnSpc>
              <a:spcBef>
                <a:spcPts val="0"/>
              </a:spcBef>
              <a:spcAft>
                <a:spcPts val="0"/>
              </a:spcAft>
              <a:buSzPts val="4200"/>
              <a:buNone/>
              <a:defRPr sz="4200"/>
            </a:lvl9pPr>
          </a:lstStyle>
          <a:p/>
        </p:txBody>
      </p:sp>
      <p:sp>
        <p:nvSpPr>
          <p:cNvPr id="172" name="Google Shape;172;p24"/>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73" name="Google Shape;173;p24"/>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04800" lvl="0" marL="457200" algn="l">
              <a:lnSpc>
                <a:spcPct val="115000"/>
              </a:lnSpc>
              <a:spcBef>
                <a:spcPts val="0"/>
              </a:spcBef>
              <a:spcAft>
                <a:spcPts val="0"/>
              </a:spcAft>
              <a:buSzPts val="1200"/>
              <a:buChar char="●"/>
              <a:defRPr/>
            </a:lvl1pPr>
            <a:lvl2pPr indent="-304800" lvl="1" marL="914400" algn="l">
              <a:lnSpc>
                <a:spcPct val="115000"/>
              </a:lnSpc>
              <a:spcBef>
                <a:spcPts val="1600"/>
              </a:spcBef>
              <a:spcAft>
                <a:spcPts val="0"/>
              </a:spcAft>
              <a:buSzPts val="1200"/>
              <a:buChar char="○"/>
              <a:defRPr/>
            </a:lvl2pPr>
            <a:lvl3pPr indent="-304800" lvl="2" marL="1371600" algn="l">
              <a:lnSpc>
                <a:spcPct val="115000"/>
              </a:lnSpc>
              <a:spcBef>
                <a:spcPts val="1600"/>
              </a:spcBef>
              <a:spcAft>
                <a:spcPts val="0"/>
              </a:spcAft>
              <a:buSzPts val="1200"/>
              <a:buChar char="■"/>
              <a:defRPr/>
            </a:lvl3pPr>
            <a:lvl4pPr indent="-304800" lvl="3" marL="1828800" algn="l">
              <a:lnSpc>
                <a:spcPct val="115000"/>
              </a:lnSpc>
              <a:spcBef>
                <a:spcPts val="1600"/>
              </a:spcBef>
              <a:spcAft>
                <a:spcPts val="0"/>
              </a:spcAft>
              <a:buSzPts val="1200"/>
              <a:buChar char="●"/>
              <a:defRPr/>
            </a:lvl4pPr>
            <a:lvl5pPr indent="-304800" lvl="4" marL="2286000" algn="l">
              <a:lnSpc>
                <a:spcPct val="115000"/>
              </a:lnSpc>
              <a:spcBef>
                <a:spcPts val="1600"/>
              </a:spcBef>
              <a:spcAft>
                <a:spcPts val="0"/>
              </a:spcAft>
              <a:buSzPts val="1200"/>
              <a:buChar char="○"/>
              <a:defRPr/>
            </a:lvl5pPr>
            <a:lvl6pPr indent="-304800" lvl="5" marL="2743200" algn="l">
              <a:lnSpc>
                <a:spcPct val="115000"/>
              </a:lnSpc>
              <a:spcBef>
                <a:spcPts val="1600"/>
              </a:spcBef>
              <a:spcAft>
                <a:spcPts val="0"/>
              </a:spcAft>
              <a:buSzPts val="1200"/>
              <a:buChar char="■"/>
              <a:defRPr/>
            </a:lvl6pPr>
            <a:lvl7pPr indent="-304800" lvl="6" marL="3200400" algn="l">
              <a:lnSpc>
                <a:spcPct val="115000"/>
              </a:lnSpc>
              <a:spcBef>
                <a:spcPts val="1600"/>
              </a:spcBef>
              <a:spcAft>
                <a:spcPts val="0"/>
              </a:spcAft>
              <a:buSzPts val="1200"/>
              <a:buChar char="●"/>
              <a:defRPr/>
            </a:lvl7pPr>
            <a:lvl8pPr indent="-304800" lvl="7" marL="3657600" algn="l">
              <a:lnSpc>
                <a:spcPct val="115000"/>
              </a:lnSpc>
              <a:spcBef>
                <a:spcPts val="1600"/>
              </a:spcBef>
              <a:spcAft>
                <a:spcPts val="0"/>
              </a:spcAft>
              <a:buSzPts val="1200"/>
              <a:buChar char="○"/>
              <a:defRPr/>
            </a:lvl8pPr>
            <a:lvl9pPr indent="-304800" lvl="8" marL="4114800" algn="l">
              <a:lnSpc>
                <a:spcPct val="115000"/>
              </a:lnSpc>
              <a:spcBef>
                <a:spcPts val="1600"/>
              </a:spcBef>
              <a:spcAft>
                <a:spcPts val="1600"/>
              </a:spcAft>
              <a:buSzPts val="12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4" name="Shape 174"/>
        <p:cNvGrpSpPr/>
        <p:nvPr/>
      </p:nvGrpSpPr>
      <p:grpSpPr>
        <a:xfrm>
          <a:off x="0" y="0"/>
          <a:ext cx="0" cy="0"/>
          <a:chOff x="0" y="0"/>
          <a:chExt cx="0" cy="0"/>
        </a:xfrm>
      </p:grpSpPr>
      <p:sp>
        <p:nvSpPr>
          <p:cNvPr id="175" name="Google Shape;175;p25"/>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200"/>
              <a:buNone/>
              <a:defRPr/>
            </a:lvl1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6" name="Shape 176"/>
        <p:cNvGrpSpPr/>
        <p:nvPr/>
      </p:nvGrpSpPr>
      <p:grpSpPr>
        <a:xfrm>
          <a:off x="0" y="0"/>
          <a:ext cx="0" cy="0"/>
          <a:chOff x="0" y="0"/>
          <a:chExt cx="0" cy="0"/>
        </a:xfrm>
      </p:grpSpPr>
      <p:sp>
        <p:nvSpPr>
          <p:cNvPr id="177" name="Google Shape;177;p26"/>
          <p:cNvSpPr/>
          <p:nvPr/>
        </p:nvSpPr>
        <p:spPr>
          <a:xfrm rot="5400000">
            <a:off x="5194167" y="3030212"/>
            <a:ext cx="722221" cy="3504547"/>
          </a:xfrm>
          <a:custGeom>
            <a:rect b="b" l="l" r="r" t="t"/>
            <a:pathLst>
              <a:path extrusionOk="0" h="220898" w="79365">
                <a:moveTo>
                  <a:pt x="79365" y="1"/>
                </a:moveTo>
                <a:cubicBezTo>
                  <a:pt x="79365" y="1"/>
                  <a:pt x="0" y="36754"/>
                  <a:pt x="17387" y="71065"/>
                </a:cubicBezTo>
                <a:cubicBezTo>
                  <a:pt x="34800" y="105377"/>
                  <a:pt x="8219" y="103912"/>
                  <a:pt x="4828" y="141153"/>
                </a:cubicBezTo>
                <a:cubicBezTo>
                  <a:pt x="1438" y="178367"/>
                  <a:pt x="48796" y="179832"/>
                  <a:pt x="52648" y="199144"/>
                </a:cubicBezTo>
                <a:cubicBezTo>
                  <a:pt x="56526" y="218483"/>
                  <a:pt x="79365" y="220897"/>
                  <a:pt x="79365" y="220897"/>
                </a:cubicBezTo>
                <a:lnTo>
                  <a:pt x="79365"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26"/>
          <p:cNvSpPr/>
          <p:nvPr/>
        </p:nvSpPr>
        <p:spPr>
          <a:xfrm rot="10800000">
            <a:off x="5077595" y="3877094"/>
            <a:ext cx="4066408" cy="1266406"/>
          </a:xfrm>
          <a:custGeom>
            <a:rect b="b" l="l" r="r" t="t"/>
            <a:pathLst>
              <a:path extrusionOk="0" h="127341" w="413043">
                <a:moveTo>
                  <a:pt x="1" y="1"/>
                </a:moveTo>
                <a:lnTo>
                  <a:pt x="1" y="126479"/>
                </a:lnTo>
                <a:cubicBezTo>
                  <a:pt x="1" y="126479"/>
                  <a:pt x="6956" y="127341"/>
                  <a:pt x="17498" y="127341"/>
                </a:cubicBezTo>
                <a:cubicBezTo>
                  <a:pt x="34252" y="127341"/>
                  <a:pt x="60067" y="125164"/>
                  <a:pt x="81426" y="113894"/>
                </a:cubicBezTo>
                <a:cubicBezTo>
                  <a:pt x="116199" y="95504"/>
                  <a:pt x="105621" y="74293"/>
                  <a:pt x="148124" y="66563"/>
                </a:cubicBezTo>
                <a:cubicBezTo>
                  <a:pt x="190654" y="58832"/>
                  <a:pt x="246285" y="64610"/>
                  <a:pt x="269259" y="43372"/>
                </a:cubicBezTo>
                <a:cubicBezTo>
                  <a:pt x="292206" y="22107"/>
                  <a:pt x="373388" y="24982"/>
                  <a:pt x="387926" y="17252"/>
                </a:cubicBezTo>
                <a:cubicBezTo>
                  <a:pt x="402438" y="9521"/>
                  <a:pt x="413043" y="1"/>
                  <a:pt x="41304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26"/>
          <p:cNvSpPr/>
          <p:nvPr/>
        </p:nvSpPr>
        <p:spPr>
          <a:xfrm flipH="1" rot="10800000">
            <a:off x="0" y="3937"/>
            <a:ext cx="2264577" cy="1579883"/>
          </a:xfrm>
          <a:custGeom>
            <a:rect b="b" l="l" r="r" t="t"/>
            <a:pathLst>
              <a:path extrusionOk="0" h="135235" w="192689">
                <a:moveTo>
                  <a:pt x="1382" y="0"/>
                </a:moveTo>
                <a:cubicBezTo>
                  <a:pt x="485" y="0"/>
                  <a:pt x="1" y="23"/>
                  <a:pt x="1" y="23"/>
                </a:cubicBezTo>
                <a:lnTo>
                  <a:pt x="28" y="23"/>
                </a:lnTo>
                <a:lnTo>
                  <a:pt x="28" y="135235"/>
                </a:lnTo>
                <a:lnTo>
                  <a:pt x="191766" y="135235"/>
                </a:lnTo>
                <a:cubicBezTo>
                  <a:pt x="191766" y="135235"/>
                  <a:pt x="192689" y="117903"/>
                  <a:pt x="167789" y="101466"/>
                </a:cubicBezTo>
                <a:cubicBezTo>
                  <a:pt x="142916" y="85029"/>
                  <a:pt x="101552" y="83130"/>
                  <a:pt x="75703" y="40383"/>
                </a:cubicBezTo>
                <a:cubicBezTo>
                  <a:pt x="52425" y="1896"/>
                  <a:pt x="9595" y="0"/>
                  <a:pt x="138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26"/>
          <p:cNvSpPr txBox="1"/>
          <p:nvPr>
            <p:ph hasCustomPrompt="1" type="title"/>
          </p:nvPr>
        </p:nvSpPr>
        <p:spPr>
          <a:xfrm>
            <a:off x="670975" y="1764388"/>
            <a:ext cx="4470900" cy="1090800"/>
          </a:xfrm>
          <a:prstGeom prst="rect">
            <a:avLst/>
          </a:prstGeom>
          <a:noFill/>
          <a:ln>
            <a:noFill/>
          </a:ln>
        </p:spPr>
        <p:txBody>
          <a:bodyPr anchorCtr="0" anchor="b" bIns="91425" lIns="91425" spcFirstLastPara="1" rIns="91425" wrap="square" tIns="91425">
            <a:noAutofit/>
          </a:bodyPr>
          <a:lstStyle>
            <a:lvl1pPr lvl="0" algn="l">
              <a:lnSpc>
                <a:spcPct val="70000"/>
              </a:lnSpc>
              <a:spcBef>
                <a:spcPts val="0"/>
              </a:spcBef>
              <a:spcAft>
                <a:spcPts val="0"/>
              </a:spcAft>
              <a:buClr>
                <a:schemeClr val="lt1"/>
              </a:buClr>
              <a:buSzPts val="8000"/>
              <a:buNone/>
              <a:defRPr sz="8000">
                <a:solidFill>
                  <a:schemeClr val="lt1"/>
                </a:solidFill>
              </a:defRPr>
            </a:lvl1pPr>
            <a:lvl2pPr lvl="1" algn="l">
              <a:lnSpc>
                <a:spcPct val="70000"/>
              </a:lnSpc>
              <a:spcBef>
                <a:spcPts val="0"/>
              </a:spcBef>
              <a:spcAft>
                <a:spcPts val="0"/>
              </a:spcAft>
              <a:buClr>
                <a:schemeClr val="lt1"/>
              </a:buClr>
              <a:buSzPts val="8000"/>
              <a:buNone/>
              <a:defRPr sz="8000">
                <a:solidFill>
                  <a:schemeClr val="lt1"/>
                </a:solidFill>
              </a:defRPr>
            </a:lvl2pPr>
            <a:lvl3pPr lvl="2" algn="l">
              <a:lnSpc>
                <a:spcPct val="70000"/>
              </a:lnSpc>
              <a:spcBef>
                <a:spcPts val="0"/>
              </a:spcBef>
              <a:spcAft>
                <a:spcPts val="0"/>
              </a:spcAft>
              <a:buClr>
                <a:schemeClr val="lt1"/>
              </a:buClr>
              <a:buSzPts val="8000"/>
              <a:buNone/>
              <a:defRPr sz="8000">
                <a:solidFill>
                  <a:schemeClr val="lt1"/>
                </a:solidFill>
              </a:defRPr>
            </a:lvl3pPr>
            <a:lvl4pPr lvl="3" algn="l">
              <a:lnSpc>
                <a:spcPct val="70000"/>
              </a:lnSpc>
              <a:spcBef>
                <a:spcPts val="0"/>
              </a:spcBef>
              <a:spcAft>
                <a:spcPts val="0"/>
              </a:spcAft>
              <a:buClr>
                <a:schemeClr val="lt1"/>
              </a:buClr>
              <a:buSzPts val="8000"/>
              <a:buNone/>
              <a:defRPr sz="8000">
                <a:solidFill>
                  <a:schemeClr val="lt1"/>
                </a:solidFill>
              </a:defRPr>
            </a:lvl4pPr>
            <a:lvl5pPr lvl="4" algn="l">
              <a:lnSpc>
                <a:spcPct val="70000"/>
              </a:lnSpc>
              <a:spcBef>
                <a:spcPts val="0"/>
              </a:spcBef>
              <a:spcAft>
                <a:spcPts val="0"/>
              </a:spcAft>
              <a:buClr>
                <a:schemeClr val="lt1"/>
              </a:buClr>
              <a:buSzPts val="8000"/>
              <a:buNone/>
              <a:defRPr sz="8000">
                <a:solidFill>
                  <a:schemeClr val="lt1"/>
                </a:solidFill>
              </a:defRPr>
            </a:lvl5pPr>
            <a:lvl6pPr lvl="5" algn="l">
              <a:lnSpc>
                <a:spcPct val="70000"/>
              </a:lnSpc>
              <a:spcBef>
                <a:spcPts val="0"/>
              </a:spcBef>
              <a:spcAft>
                <a:spcPts val="0"/>
              </a:spcAft>
              <a:buClr>
                <a:schemeClr val="lt1"/>
              </a:buClr>
              <a:buSzPts val="8000"/>
              <a:buNone/>
              <a:defRPr sz="8000">
                <a:solidFill>
                  <a:schemeClr val="lt1"/>
                </a:solidFill>
              </a:defRPr>
            </a:lvl6pPr>
            <a:lvl7pPr lvl="6" algn="l">
              <a:lnSpc>
                <a:spcPct val="70000"/>
              </a:lnSpc>
              <a:spcBef>
                <a:spcPts val="0"/>
              </a:spcBef>
              <a:spcAft>
                <a:spcPts val="0"/>
              </a:spcAft>
              <a:buClr>
                <a:schemeClr val="lt1"/>
              </a:buClr>
              <a:buSzPts val="8000"/>
              <a:buNone/>
              <a:defRPr sz="8000">
                <a:solidFill>
                  <a:schemeClr val="lt1"/>
                </a:solidFill>
              </a:defRPr>
            </a:lvl7pPr>
            <a:lvl8pPr lvl="7" algn="l">
              <a:lnSpc>
                <a:spcPct val="70000"/>
              </a:lnSpc>
              <a:spcBef>
                <a:spcPts val="0"/>
              </a:spcBef>
              <a:spcAft>
                <a:spcPts val="0"/>
              </a:spcAft>
              <a:buClr>
                <a:schemeClr val="lt1"/>
              </a:buClr>
              <a:buSzPts val="8000"/>
              <a:buNone/>
              <a:defRPr sz="8000">
                <a:solidFill>
                  <a:schemeClr val="lt1"/>
                </a:solidFill>
              </a:defRPr>
            </a:lvl8pPr>
            <a:lvl9pPr lvl="8" algn="l">
              <a:lnSpc>
                <a:spcPct val="70000"/>
              </a:lnSpc>
              <a:spcBef>
                <a:spcPts val="0"/>
              </a:spcBef>
              <a:spcAft>
                <a:spcPts val="0"/>
              </a:spcAft>
              <a:buClr>
                <a:schemeClr val="lt1"/>
              </a:buClr>
              <a:buSzPts val="8000"/>
              <a:buNone/>
              <a:defRPr sz="8000">
                <a:solidFill>
                  <a:schemeClr val="lt1"/>
                </a:solidFill>
              </a:defRPr>
            </a:lvl9pPr>
          </a:lstStyle>
          <a:p>
            <a:r>
              <a:t>xx%</a:t>
            </a:r>
          </a:p>
        </p:txBody>
      </p:sp>
      <p:sp>
        <p:nvSpPr>
          <p:cNvPr id="181" name="Google Shape;181;p26"/>
          <p:cNvSpPr txBox="1"/>
          <p:nvPr>
            <p:ph idx="1" type="subTitle"/>
          </p:nvPr>
        </p:nvSpPr>
        <p:spPr>
          <a:xfrm>
            <a:off x="683577" y="2740713"/>
            <a:ext cx="4470900" cy="638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800">
                <a:solidFill>
                  <a:schemeClr val="lt1"/>
                </a:solidFill>
              </a:defRPr>
            </a:lvl1pPr>
            <a:lvl2pPr lvl="1" algn="l">
              <a:lnSpc>
                <a:spcPct val="115000"/>
              </a:lnSpc>
              <a:spcBef>
                <a:spcPts val="1600"/>
              </a:spcBef>
              <a:spcAft>
                <a:spcPts val="0"/>
              </a:spcAft>
              <a:buSzPts val="1200"/>
              <a:buNone/>
              <a:defRPr>
                <a:solidFill>
                  <a:schemeClr val="lt1"/>
                </a:solidFill>
              </a:defRPr>
            </a:lvl2pPr>
            <a:lvl3pPr lvl="2" algn="l">
              <a:lnSpc>
                <a:spcPct val="115000"/>
              </a:lnSpc>
              <a:spcBef>
                <a:spcPts val="1600"/>
              </a:spcBef>
              <a:spcAft>
                <a:spcPts val="0"/>
              </a:spcAft>
              <a:buSzPts val="1200"/>
              <a:buNone/>
              <a:defRPr>
                <a:solidFill>
                  <a:schemeClr val="lt1"/>
                </a:solidFill>
              </a:defRPr>
            </a:lvl3pPr>
            <a:lvl4pPr lvl="3" algn="l">
              <a:lnSpc>
                <a:spcPct val="115000"/>
              </a:lnSpc>
              <a:spcBef>
                <a:spcPts val="1600"/>
              </a:spcBef>
              <a:spcAft>
                <a:spcPts val="0"/>
              </a:spcAft>
              <a:buSzPts val="1200"/>
              <a:buNone/>
              <a:defRPr>
                <a:solidFill>
                  <a:schemeClr val="lt1"/>
                </a:solidFill>
              </a:defRPr>
            </a:lvl4pPr>
            <a:lvl5pPr lvl="4" algn="l">
              <a:lnSpc>
                <a:spcPct val="115000"/>
              </a:lnSpc>
              <a:spcBef>
                <a:spcPts val="1600"/>
              </a:spcBef>
              <a:spcAft>
                <a:spcPts val="0"/>
              </a:spcAft>
              <a:buSzPts val="1200"/>
              <a:buNone/>
              <a:defRPr>
                <a:solidFill>
                  <a:schemeClr val="lt1"/>
                </a:solidFill>
              </a:defRPr>
            </a:lvl5pPr>
            <a:lvl6pPr lvl="5" algn="l">
              <a:lnSpc>
                <a:spcPct val="115000"/>
              </a:lnSpc>
              <a:spcBef>
                <a:spcPts val="1600"/>
              </a:spcBef>
              <a:spcAft>
                <a:spcPts val="0"/>
              </a:spcAft>
              <a:buSzPts val="1200"/>
              <a:buNone/>
              <a:defRPr>
                <a:solidFill>
                  <a:schemeClr val="lt1"/>
                </a:solidFill>
              </a:defRPr>
            </a:lvl6pPr>
            <a:lvl7pPr lvl="6" algn="l">
              <a:lnSpc>
                <a:spcPct val="115000"/>
              </a:lnSpc>
              <a:spcBef>
                <a:spcPts val="1600"/>
              </a:spcBef>
              <a:spcAft>
                <a:spcPts val="0"/>
              </a:spcAft>
              <a:buSzPts val="1200"/>
              <a:buNone/>
              <a:defRPr>
                <a:solidFill>
                  <a:schemeClr val="lt1"/>
                </a:solidFill>
              </a:defRPr>
            </a:lvl7pPr>
            <a:lvl8pPr lvl="7" algn="l">
              <a:lnSpc>
                <a:spcPct val="115000"/>
              </a:lnSpc>
              <a:spcBef>
                <a:spcPts val="1600"/>
              </a:spcBef>
              <a:spcAft>
                <a:spcPts val="0"/>
              </a:spcAft>
              <a:buSzPts val="1200"/>
              <a:buNone/>
              <a:defRPr>
                <a:solidFill>
                  <a:schemeClr val="lt1"/>
                </a:solidFill>
              </a:defRPr>
            </a:lvl8pPr>
            <a:lvl9pPr lvl="8" algn="l">
              <a:lnSpc>
                <a:spcPct val="115000"/>
              </a:lnSpc>
              <a:spcBef>
                <a:spcPts val="1600"/>
              </a:spcBef>
              <a:spcAft>
                <a:spcPts val="1600"/>
              </a:spcAft>
              <a:buSzPts val="1200"/>
              <a:buNone/>
              <a:defRPr>
                <a:solidFill>
                  <a:schemeClr val="l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p:cSld name="BIG_NUMBER_1">
    <p:spTree>
      <p:nvGrpSpPr>
        <p:cNvPr id="182" name="Shape 182"/>
        <p:cNvGrpSpPr/>
        <p:nvPr/>
      </p:nvGrpSpPr>
      <p:grpSpPr>
        <a:xfrm>
          <a:off x="0" y="0"/>
          <a:ext cx="0" cy="0"/>
          <a:chOff x="0" y="0"/>
          <a:chExt cx="0" cy="0"/>
        </a:xfrm>
      </p:grpSpPr>
      <p:sp>
        <p:nvSpPr>
          <p:cNvPr id="183" name="Google Shape;183;p27"/>
          <p:cNvSpPr/>
          <p:nvPr/>
        </p:nvSpPr>
        <p:spPr>
          <a:xfrm>
            <a:off x="3755700" y="4400"/>
            <a:ext cx="5388300" cy="5143500"/>
          </a:xfrm>
          <a:prstGeom prst="rect">
            <a:avLst/>
          </a:prstGeom>
          <a:gradFill>
            <a:gsLst>
              <a:gs pos="0">
                <a:schemeClr val="accent1"/>
              </a:gs>
              <a:gs pos="58999">
                <a:srgbClr val="F4F3F2"/>
              </a:gs>
              <a:gs pos="100000">
                <a:srgbClr val="FFFFFF">
                  <a:alpha val="0"/>
                </a:srgbClr>
              </a:gs>
            </a:gsLst>
            <a:lin ang="10800025"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27"/>
          <p:cNvSpPr/>
          <p:nvPr/>
        </p:nvSpPr>
        <p:spPr>
          <a:xfrm flipH="1" rot="10800000">
            <a:off x="6442150" y="-7"/>
            <a:ext cx="2701736" cy="1111015"/>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27"/>
          <p:cNvSpPr/>
          <p:nvPr/>
        </p:nvSpPr>
        <p:spPr>
          <a:xfrm flipH="1">
            <a:off x="174" y="4383752"/>
            <a:ext cx="1858076" cy="764130"/>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27"/>
          <p:cNvSpPr txBox="1"/>
          <p:nvPr>
            <p:ph type="title"/>
          </p:nvPr>
        </p:nvSpPr>
        <p:spPr>
          <a:xfrm>
            <a:off x="4705650" y="772650"/>
            <a:ext cx="2869800" cy="659400"/>
          </a:xfrm>
          <a:prstGeom prst="rect">
            <a:avLst/>
          </a:prstGeom>
          <a:noFill/>
          <a:ln>
            <a:noFill/>
          </a:ln>
        </p:spPr>
        <p:txBody>
          <a:bodyPr anchorCtr="0" anchor="b" bIns="91425" lIns="91425" spcFirstLastPara="1" rIns="91425" wrap="square" tIns="91425">
            <a:noAutofit/>
          </a:bodyPr>
          <a:lstStyle>
            <a:lvl1pPr lvl="0" algn="l">
              <a:lnSpc>
                <a:spcPct val="70000"/>
              </a:lnSpc>
              <a:spcBef>
                <a:spcPts val="0"/>
              </a:spcBef>
              <a:spcAft>
                <a:spcPts val="0"/>
              </a:spcAft>
              <a:buSzPts val="3200"/>
              <a:buNone/>
              <a:defRPr sz="3200"/>
            </a:lvl1pPr>
            <a:lvl2pPr lvl="1" algn="l">
              <a:lnSpc>
                <a:spcPct val="70000"/>
              </a:lnSpc>
              <a:spcBef>
                <a:spcPts val="0"/>
              </a:spcBef>
              <a:spcAft>
                <a:spcPts val="0"/>
              </a:spcAft>
              <a:buSzPts val="3200"/>
              <a:buNone/>
              <a:defRPr sz="3200"/>
            </a:lvl2pPr>
            <a:lvl3pPr lvl="2" algn="l">
              <a:lnSpc>
                <a:spcPct val="70000"/>
              </a:lnSpc>
              <a:spcBef>
                <a:spcPts val="0"/>
              </a:spcBef>
              <a:spcAft>
                <a:spcPts val="0"/>
              </a:spcAft>
              <a:buSzPts val="3200"/>
              <a:buNone/>
              <a:defRPr sz="3200"/>
            </a:lvl3pPr>
            <a:lvl4pPr lvl="3" algn="l">
              <a:lnSpc>
                <a:spcPct val="70000"/>
              </a:lnSpc>
              <a:spcBef>
                <a:spcPts val="0"/>
              </a:spcBef>
              <a:spcAft>
                <a:spcPts val="0"/>
              </a:spcAft>
              <a:buSzPts val="3200"/>
              <a:buNone/>
              <a:defRPr sz="3200"/>
            </a:lvl4pPr>
            <a:lvl5pPr lvl="4" algn="l">
              <a:lnSpc>
                <a:spcPct val="70000"/>
              </a:lnSpc>
              <a:spcBef>
                <a:spcPts val="0"/>
              </a:spcBef>
              <a:spcAft>
                <a:spcPts val="0"/>
              </a:spcAft>
              <a:buSzPts val="3200"/>
              <a:buNone/>
              <a:defRPr sz="3200"/>
            </a:lvl5pPr>
            <a:lvl6pPr lvl="5" algn="l">
              <a:lnSpc>
                <a:spcPct val="70000"/>
              </a:lnSpc>
              <a:spcBef>
                <a:spcPts val="0"/>
              </a:spcBef>
              <a:spcAft>
                <a:spcPts val="0"/>
              </a:spcAft>
              <a:buSzPts val="3200"/>
              <a:buNone/>
              <a:defRPr sz="3200"/>
            </a:lvl6pPr>
            <a:lvl7pPr lvl="6" algn="l">
              <a:lnSpc>
                <a:spcPct val="70000"/>
              </a:lnSpc>
              <a:spcBef>
                <a:spcPts val="0"/>
              </a:spcBef>
              <a:spcAft>
                <a:spcPts val="0"/>
              </a:spcAft>
              <a:buSzPts val="3200"/>
              <a:buNone/>
              <a:defRPr sz="3200"/>
            </a:lvl7pPr>
            <a:lvl8pPr lvl="7" algn="l">
              <a:lnSpc>
                <a:spcPct val="70000"/>
              </a:lnSpc>
              <a:spcBef>
                <a:spcPts val="0"/>
              </a:spcBef>
              <a:spcAft>
                <a:spcPts val="0"/>
              </a:spcAft>
              <a:buSzPts val="3200"/>
              <a:buNone/>
              <a:defRPr sz="3200"/>
            </a:lvl8pPr>
            <a:lvl9pPr lvl="8" algn="l">
              <a:lnSpc>
                <a:spcPct val="70000"/>
              </a:lnSpc>
              <a:spcBef>
                <a:spcPts val="0"/>
              </a:spcBef>
              <a:spcAft>
                <a:spcPts val="0"/>
              </a:spcAft>
              <a:buSzPts val="3200"/>
              <a:buNone/>
              <a:defRPr sz="3200"/>
            </a:lvl9pPr>
          </a:lstStyle>
          <a:p/>
        </p:txBody>
      </p:sp>
      <p:sp>
        <p:nvSpPr>
          <p:cNvPr id="187" name="Google Shape;187;p27"/>
          <p:cNvSpPr txBox="1"/>
          <p:nvPr>
            <p:ph idx="1" type="subTitle"/>
          </p:nvPr>
        </p:nvSpPr>
        <p:spPr>
          <a:xfrm>
            <a:off x="4705650" y="1304884"/>
            <a:ext cx="28698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400"/>
            </a:lvl1pPr>
            <a:lvl2pPr lvl="1" algn="l">
              <a:lnSpc>
                <a:spcPct val="115000"/>
              </a:lnSpc>
              <a:spcBef>
                <a:spcPts val="1600"/>
              </a:spcBef>
              <a:spcAft>
                <a:spcPts val="0"/>
              </a:spcAft>
              <a:buSzPts val="1200"/>
              <a:buNone/>
              <a:defRPr sz="1400"/>
            </a:lvl2pPr>
            <a:lvl3pPr lvl="2" algn="l">
              <a:lnSpc>
                <a:spcPct val="115000"/>
              </a:lnSpc>
              <a:spcBef>
                <a:spcPts val="1600"/>
              </a:spcBef>
              <a:spcAft>
                <a:spcPts val="0"/>
              </a:spcAft>
              <a:buSzPts val="1200"/>
              <a:buNone/>
              <a:defRPr sz="1400"/>
            </a:lvl3pPr>
            <a:lvl4pPr lvl="3" algn="l">
              <a:lnSpc>
                <a:spcPct val="115000"/>
              </a:lnSpc>
              <a:spcBef>
                <a:spcPts val="1600"/>
              </a:spcBef>
              <a:spcAft>
                <a:spcPts val="0"/>
              </a:spcAft>
              <a:buSzPts val="1200"/>
              <a:buNone/>
              <a:defRPr sz="1400"/>
            </a:lvl4pPr>
            <a:lvl5pPr lvl="4" algn="l">
              <a:lnSpc>
                <a:spcPct val="115000"/>
              </a:lnSpc>
              <a:spcBef>
                <a:spcPts val="1600"/>
              </a:spcBef>
              <a:spcAft>
                <a:spcPts val="0"/>
              </a:spcAft>
              <a:buSzPts val="1200"/>
              <a:buNone/>
              <a:defRPr sz="1400"/>
            </a:lvl5pPr>
            <a:lvl6pPr lvl="5" algn="l">
              <a:lnSpc>
                <a:spcPct val="115000"/>
              </a:lnSpc>
              <a:spcBef>
                <a:spcPts val="1600"/>
              </a:spcBef>
              <a:spcAft>
                <a:spcPts val="0"/>
              </a:spcAft>
              <a:buSzPts val="1200"/>
              <a:buNone/>
              <a:defRPr sz="1400"/>
            </a:lvl6pPr>
            <a:lvl7pPr lvl="6" algn="l">
              <a:lnSpc>
                <a:spcPct val="115000"/>
              </a:lnSpc>
              <a:spcBef>
                <a:spcPts val="1600"/>
              </a:spcBef>
              <a:spcAft>
                <a:spcPts val="0"/>
              </a:spcAft>
              <a:buSzPts val="1200"/>
              <a:buNone/>
              <a:defRPr sz="1400"/>
            </a:lvl7pPr>
            <a:lvl8pPr lvl="7" algn="l">
              <a:lnSpc>
                <a:spcPct val="115000"/>
              </a:lnSpc>
              <a:spcBef>
                <a:spcPts val="1600"/>
              </a:spcBef>
              <a:spcAft>
                <a:spcPts val="0"/>
              </a:spcAft>
              <a:buSzPts val="1200"/>
              <a:buNone/>
              <a:defRPr sz="1400"/>
            </a:lvl8pPr>
            <a:lvl9pPr lvl="8" algn="l">
              <a:lnSpc>
                <a:spcPct val="115000"/>
              </a:lnSpc>
              <a:spcBef>
                <a:spcPts val="1600"/>
              </a:spcBef>
              <a:spcAft>
                <a:spcPts val="1600"/>
              </a:spcAft>
              <a:buSzPts val="1200"/>
              <a:buNone/>
              <a:defRPr sz="1400"/>
            </a:lvl9pPr>
          </a:lstStyle>
          <a:p/>
        </p:txBody>
      </p:sp>
      <p:sp>
        <p:nvSpPr>
          <p:cNvPr id="188" name="Google Shape;188;p27"/>
          <p:cNvSpPr txBox="1"/>
          <p:nvPr>
            <p:ph idx="2" type="title"/>
          </p:nvPr>
        </p:nvSpPr>
        <p:spPr>
          <a:xfrm>
            <a:off x="5336000" y="1996200"/>
            <a:ext cx="2869800" cy="659400"/>
          </a:xfrm>
          <a:prstGeom prst="rect">
            <a:avLst/>
          </a:prstGeom>
          <a:noFill/>
          <a:ln>
            <a:noFill/>
          </a:ln>
        </p:spPr>
        <p:txBody>
          <a:bodyPr anchorCtr="0" anchor="b" bIns="91425" lIns="91425" spcFirstLastPara="1" rIns="91425" wrap="square" tIns="91425">
            <a:noAutofit/>
          </a:bodyPr>
          <a:lstStyle>
            <a:lvl1pPr lvl="0" algn="r">
              <a:lnSpc>
                <a:spcPct val="70000"/>
              </a:lnSpc>
              <a:spcBef>
                <a:spcPts val="0"/>
              </a:spcBef>
              <a:spcAft>
                <a:spcPts val="0"/>
              </a:spcAft>
              <a:buSzPts val="3200"/>
              <a:buNone/>
              <a:defRPr sz="3200"/>
            </a:lvl1pPr>
            <a:lvl2pPr lvl="1" algn="r">
              <a:lnSpc>
                <a:spcPct val="70000"/>
              </a:lnSpc>
              <a:spcBef>
                <a:spcPts val="0"/>
              </a:spcBef>
              <a:spcAft>
                <a:spcPts val="0"/>
              </a:spcAft>
              <a:buSzPts val="3200"/>
              <a:buNone/>
              <a:defRPr sz="3200"/>
            </a:lvl2pPr>
            <a:lvl3pPr lvl="2" algn="r">
              <a:lnSpc>
                <a:spcPct val="70000"/>
              </a:lnSpc>
              <a:spcBef>
                <a:spcPts val="0"/>
              </a:spcBef>
              <a:spcAft>
                <a:spcPts val="0"/>
              </a:spcAft>
              <a:buSzPts val="3200"/>
              <a:buNone/>
              <a:defRPr sz="3200"/>
            </a:lvl3pPr>
            <a:lvl4pPr lvl="3" algn="r">
              <a:lnSpc>
                <a:spcPct val="70000"/>
              </a:lnSpc>
              <a:spcBef>
                <a:spcPts val="0"/>
              </a:spcBef>
              <a:spcAft>
                <a:spcPts val="0"/>
              </a:spcAft>
              <a:buSzPts val="3200"/>
              <a:buNone/>
              <a:defRPr sz="3200"/>
            </a:lvl4pPr>
            <a:lvl5pPr lvl="4" algn="r">
              <a:lnSpc>
                <a:spcPct val="70000"/>
              </a:lnSpc>
              <a:spcBef>
                <a:spcPts val="0"/>
              </a:spcBef>
              <a:spcAft>
                <a:spcPts val="0"/>
              </a:spcAft>
              <a:buSzPts val="3200"/>
              <a:buNone/>
              <a:defRPr sz="3200"/>
            </a:lvl5pPr>
            <a:lvl6pPr lvl="5" algn="r">
              <a:lnSpc>
                <a:spcPct val="70000"/>
              </a:lnSpc>
              <a:spcBef>
                <a:spcPts val="0"/>
              </a:spcBef>
              <a:spcAft>
                <a:spcPts val="0"/>
              </a:spcAft>
              <a:buSzPts val="3200"/>
              <a:buNone/>
              <a:defRPr sz="3200"/>
            </a:lvl6pPr>
            <a:lvl7pPr lvl="6" algn="r">
              <a:lnSpc>
                <a:spcPct val="70000"/>
              </a:lnSpc>
              <a:spcBef>
                <a:spcPts val="0"/>
              </a:spcBef>
              <a:spcAft>
                <a:spcPts val="0"/>
              </a:spcAft>
              <a:buSzPts val="3200"/>
              <a:buNone/>
              <a:defRPr sz="3200"/>
            </a:lvl7pPr>
            <a:lvl8pPr lvl="7" algn="r">
              <a:lnSpc>
                <a:spcPct val="70000"/>
              </a:lnSpc>
              <a:spcBef>
                <a:spcPts val="0"/>
              </a:spcBef>
              <a:spcAft>
                <a:spcPts val="0"/>
              </a:spcAft>
              <a:buSzPts val="3200"/>
              <a:buNone/>
              <a:defRPr sz="3200"/>
            </a:lvl8pPr>
            <a:lvl9pPr lvl="8" algn="r">
              <a:lnSpc>
                <a:spcPct val="70000"/>
              </a:lnSpc>
              <a:spcBef>
                <a:spcPts val="0"/>
              </a:spcBef>
              <a:spcAft>
                <a:spcPts val="0"/>
              </a:spcAft>
              <a:buSzPts val="3200"/>
              <a:buNone/>
              <a:defRPr sz="3200"/>
            </a:lvl9pPr>
          </a:lstStyle>
          <a:p/>
        </p:txBody>
      </p:sp>
      <p:sp>
        <p:nvSpPr>
          <p:cNvPr id="189" name="Google Shape;189;p27"/>
          <p:cNvSpPr txBox="1"/>
          <p:nvPr>
            <p:ph idx="3" type="subTitle"/>
          </p:nvPr>
        </p:nvSpPr>
        <p:spPr>
          <a:xfrm>
            <a:off x="5336000" y="2528434"/>
            <a:ext cx="2869800" cy="659400"/>
          </a:xfrm>
          <a:prstGeom prst="rect">
            <a:avLst/>
          </a:prstGeom>
          <a:noFill/>
          <a:ln>
            <a:noFill/>
          </a:ln>
        </p:spPr>
        <p:txBody>
          <a:bodyPr anchorCtr="0" anchor="t" bIns="91425" lIns="91425" spcFirstLastPara="1" rIns="91425" wrap="square" tIns="91425">
            <a:noAutofit/>
          </a:bodyPr>
          <a:lstStyle>
            <a:lvl1pPr lvl="0" algn="r">
              <a:lnSpc>
                <a:spcPct val="115000"/>
              </a:lnSpc>
              <a:spcBef>
                <a:spcPts val="0"/>
              </a:spcBef>
              <a:spcAft>
                <a:spcPts val="0"/>
              </a:spcAft>
              <a:buSzPts val="1200"/>
              <a:buNone/>
              <a:defRPr sz="1400"/>
            </a:lvl1pPr>
            <a:lvl2pPr lvl="1" algn="r">
              <a:lnSpc>
                <a:spcPct val="115000"/>
              </a:lnSpc>
              <a:spcBef>
                <a:spcPts val="1600"/>
              </a:spcBef>
              <a:spcAft>
                <a:spcPts val="0"/>
              </a:spcAft>
              <a:buSzPts val="1200"/>
              <a:buNone/>
              <a:defRPr sz="1400"/>
            </a:lvl2pPr>
            <a:lvl3pPr lvl="2" algn="r">
              <a:lnSpc>
                <a:spcPct val="115000"/>
              </a:lnSpc>
              <a:spcBef>
                <a:spcPts val="1600"/>
              </a:spcBef>
              <a:spcAft>
                <a:spcPts val="0"/>
              </a:spcAft>
              <a:buSzPts val="1200"/>
              <a:buNone/>
              <a:defRPr sz="1400"/>
            </a:lvl3pPr>
            <a:lvl4pPr lvl="3" algn="r">
              <a:lnSpc>
                <a:spcPct val="115000"/>
              </a:lnSpc>
              <a:spcBef>
                <a:spcPts val="1600"/>
              </a:spcBef>
              <a:spcAft>
                <a:spcPts val="0"/>
              </a:spcAft>
              <a:buSzPts val="1200"/>
              <a:buNone/>
              <a:defRPr sz="1400"/>
            </a:lvl4pPr>
            <a:lvl5pPr lvl="4" algn="r">
              <a:lnSpc>
                <a:spcPct val="115000"/>
              </a:lnSpc>
              <a:spcBef>
                <a:spcPts val="1600"/>
              </a:spcBef>
              <a:spcAft>
                <a:spcPts val="0"/>
              </a:spcAft>
              <a:buSzPts val="1200"/>
              <a:buNone/>
              <a:defRPr sz="1400"/>
            </a:lvl5pPr>
            <a:lvl6pPr lvl="5" algn="r">
              <a:lnSpc>
                <a:spcPct val="115000"/>
              </a:lnSpc>
              <a:spcBef>
                <a:spcPts val="1600"/>
              </a:spcBef>
              <a:spcAft>
                <a:spcPts val="0"/>
              </a:spcAft>
              <a:buSzPts val="1200"/>
              <a:buNone/>
              <a:defRPr sz="1400"/>
            </a:lvl6pPr>
            <a:lvl7pPr lvl="6" algn="r">
              <a:lnSpc>
                <a:spcPct val="115000"/>
              </a:lnSpc>
              <a:spcBef>
                <a:spcPts val="1600"/>
              </a:spcBef>
              <a:spcAft>
                <a:spcPts val="0"/>
              </a:spcAft>
              <a:buSzPts val="1200"/>
              <a:buNone/>
              <a:defRPr sz="1400"/>
            </a:lvl7pPr>
            <a:lvl8pPr lvl="7" algn="r">
              <a:lnSpc>
                <a:spcPct val="115000"/>
              </a:lnSpc>
              <a:spcBef>
                <a:spcPts val="1600"/>
              </a:spcBef>
              <a:spcAft>
                <a:spcPts val="0"/>
              </a:spcAft>
              <a:buSzPts val="1200"/>
              <a:buNone/>
              <a:defRPr sz="1400"/>
            </a:lvl8pPr>
            <a:lvl9pPr lvl="8" algn="r">
              <a:lnSpc>
                <a:spcPct val="115000"/>
              </a:lnSpc>
              <a:spcBef>
                <a:spcPts val="1600"/>
              </a:spcBef>
              <a:spcAft>
                <a:spcPts val="1600"/>
              </a:spcAft>
              <a:buSzPts val="1200"/>
              <a:buNone/>
              <a:defRPr sz="1400"/>
            </a:lvl9pPr>
          </a:lstStyle>
          <a:p/>
        </p:txBody>
      </p:sp>
      <p:sp>
        <p:nvSpPr>
          <p:cNvPr id="190" name="Google Shape;190;p27"/>
          <p:cNvSpPr txBox="1"/>
          <p:nvPr>
            <p:ph idx="4" type="title"/>
          </p:nvPr>
        </p:nvSpPr>
        <p:spPr>
          <a:xfrm>
            <a:off x="4705650" y="3347400"/>
            <a:ext cx="2869800" cy="659400"/>
          </a:xfrm>
          <a:prstGeom prst="rect">
            <a:avLst/>
          </a:prstGeom>
          <a:noFill/>
          <a:ln>
            <a:noFill/>
          </a:ln>
        </p:spPr>
        <p:txBody>
          <a:bodyPr anchorCtr="0" anchor="b" bIns="91425" lIns="91425" spcFirstLastPara="1" rIns="91425" wrap="square" tIns="91425">
            <a:noAutofit/>
          </a:bodyPr>
          <a:lstStyle>
            <a:lvl1pPr lvl="0" algn="l">
              <a:lnSpc>
                <a:spcPct val="70000"/>
              </a:lnSpc>
              <a:spcBef>
                <a:spcPts val="0"/>
              </a:spcBef>
              <a:spcAft>
                <a:spcPts val="0"/>
              </a:spcAft>
              <a:buSzPts val="3200"/>
              <a:buNone/>
              <a:defRPr sz="3200"/>
            </a:lvl1pPr>
            <a:lvl2pPr lvl="1" algn="l">
              <a:lnSpc>
                <a:spcPct val="70000"/>
              </a:lnSpc>
              <a:spcBef>
                <a:spcPts val="0"/>
              </a:spcBef>
              <a:spcAft>
                <a:spcPts val="0"/>
              </a:spcAft>
              <a:buSzPts val="3200"/>
              <a:buNone/>
              <a:defRPr sz="3200"/>
            </a:lvl2pPr>
            <a:lvl3pPr lvl="2" algn="l">
              <a:lnSpc>
                <a:spcPct val="70000"/>
              </a:lnSpc>
              <a:spcBef>
                <a:spcPts val="0"/>
              </a:spcBef>
              <a:spcAft>
                <a:spcPts val="0"/>
              </a:spcAft>
              <a:buSzPts val="3200"/>
              <a:buNone/>
              <a:defRPr sz="3200"/>
            </a:lvl3pPr>
            <a:lvl4pPr lvl="3" algn="l">
              <a:lnSpc>
                <a:spcPct val="70000"/>
              </a:lnSpc>
              <a:spcBef>
                <a:spcPts val="0"/>
              </a:spcBef>
              <a:spcAft>
                <a:spcPts val="0"/>
              </a:spcAft>
              <a:buSzPts val="3200"/>
              <a:buNone/>
              <a:defRPr sz="3200"/>
            </a:lvl4pPr>
            <a:lvl5pPr lvl="4" algn="l">
              <a:lnSpc>
                <a:spcPct val="70000"/>
              </a:lnSpc>
              <a:spcBef>
                <a:spcPts val="0"/>
              </a:spcBef>
              <a:spcAft>
                <a:spcPts val="0"/>
              </a:spcAft>
              <a:buSzPts val="3200"/>
              <a:buNone/>
              <a:defRPr sz="3200"/>
            </a:lvl5pPr>
            <a:lvl6pPr lvl="5" algn="l">
              <a:lnSpc>
                <a:spcPct val="70000"/>
              </a:lnSpc>
              <a:spcBef>
                <a:spcPts val="0"/>
              </a:spcBef>
              <a:spcAft>
                <a:spcPts val="0"/>
              </a:spcAft>
              <a:buSzPts val="3200"/>
              <a:buNone/>
              <a:defRPr sz="3200"/>
            </a:lvl6pPr>
            <a:lvl7pPr lvl="6" algn="l">
              <a:lnSpc>
                <a:spcPct val="70000"/>
              </a:lnSpc>
              <a:spcBef>
                <a:spcPts val="0"/>
              </a:spcBef>
              <a:spcAft>
                <a:spcPts val="0"/>
              </a:spcAft>
              <a:buSzPts val="3200"/>
              <a:buNone/>
              <a:defRPr sz="3200"/>
            </a:lvl7pPr>
            <a:lvl8pPr lvl="7" algn="l">
              <a:lnSpc>
                <a:spcPct val="70000"/>
              </a:lnSpc>
              <a:spcBef>
                <a:spcPts val="0"/>
              </a:spcBef>
              <a:spcAft>
                <a:spcPts val="0"/>
              </a:spcAft>
              <a:buSzPts val="3200"/>
              <a:buNone/>
              <a:defRPr sz="3200"/>
            </a:lvl8pPr>
            <a:lvl9pPr lvl="8" algn="l">
              <a:lnSpc>
                <a:spcPct val="70000"/>
              </a:lnSpc>
              <a:spcBef>
                <a:spcPts val="0"/>
              </a:spcBef>
              <a:spcAft>
                <a:spcPts val="0"/>
              </a:spcAft>
              <a:buSzPts val="3200"/>
              <a:buNone/>
              <a:defRPr sz="3200"/>
            </a:lvl9pPr>
          </a:lstStyle>
          <a:p/>
        </p:txBody>
      </p:sp>
      <p:sp>
        <p:nvSpPr>
          <p:cNvPr id="191" name="Google Shape;191;p27"/>
          <p:cNvSpPr txBox="1"/>
          <p:nvPr>
            <p:ph idx="5" type="subTitle"/>
          </p:nvPr>
        </p:nvSpPr>
        <p:spPr>
          <a:xfrm>
            <a:off x="4705650" y="3879634"/>
            <a:ext cx="2869800" cy="6594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400"/>
            </a:lvl1pPr>
            <a:lvl2pPr lvl="1" algn="l">
              <a:lnSpc>
                <a:spcPct val="115000"/>
              </a:lnSpc>
              <a:spcBef>
                <a:spcPts val="1600"/>
              </a:spcBef>
              <a:spcAft>
                <a:spcPts val="0"/>
              </a:spcAft>
              <a:buSzPts val="1200"/>
              <a:buNone/>
              <a:defRPr sz="1400"/>
            </a:lvl2pPr>
            <a:lvl3pPr lvl="2" algn="l">
              <a:lnSpc>
                <a:spcPct val="115000"/>
              </a:lnSpc>
              <a:spcBef>
                <a:spcPts val="1600"/>
              </a:spcBef>
              <a:spcAft>
                <a:spcPts val="0"/>
              </a:spcAft>
              <a:buSzPts val="1200"/>
              <a:buNone/>
              <a:defRPr sz="1400"/>
            </a:lvl3pPr>
            <a:lvl4pPr lvl="3" algn="l">
              <a:lnSpc>
                <a:spcPct val="115000"/>
              </a:lnSpc>
              <a:spcBef>
                <a:spcPts val="1600"/>
              </a:spcBef>
              <a:spcAft>
                <a:spcPts val="0"/>
              </a:spcAft>
              <a:buSzPts val="1200"/>
              <a:buNone/>
              <a:defRPr sz="1400"/>
            </a:lvl4pPr>
            <a:lvl5pPr lvl="4" algn="l">
              <a:lnSpc>
                <a:spcPct val="115000"/>
              </a:lnSpc>
              <a:spcBef>
                <a:spcPts val="1600"/>
              </a:spcBef>
              <a:spcAft>
                <a:spcPts val="0"/>
              </a:spcAft>
              <a:buSzPts val="1200"/>
              <a:buNone/>
              <a:defRPr sz="1400"/>
            </a:lvl5pPr>
            <a:lvl6pPr lvl="5" algn="l">
              <a:lnSpc>
                <a:spcPct val="115000"/>
              </a:lnSpc>
              <a:spcBef>
                <a:spcPts val="1600"/>
              </a:spcBef>
              <a:spcAft>
                <a:spcPts val="0"/>
              </a:spcAft>
              <a:buSzPts val="1200"/>
              <a:buNone/>
              <a:defRPr sz="1400"/>
            </a:lvl6pPr>
            <a:lvl7pPr lvl="6" algn="l">
              <a:lnSpc>
                <a:spcPct val="115000"/>
              </a:lnSpc>
              <a:spcBef>
                <a:spcPts val="1600"/>
              </a:spcBef>
              <a:spcAft>
                <a:spcPts val="0"/>
              </a:spcAft>
              <a:buSzPts val="1200"/>
              <a:buNone/>
              <a:defRPr sz="1400"/>
            </a:lvl7pPr>
            <a:lvl8pPr lvl="7" algn="l">
              <a:lnSpc>
                <a:spcPct val="115000"/>
              </a:lnSpc>
              <a:spcBef>
                <a:spcPts val="1600"/>
              </a:spcBef>
              <a:spcAft>
                <a:spcPts val="0"/>
              </a:spcAft>
              <a:buSzPts val="1200"/>
              <a:buNone/>
              <a:defRPr sz="1400"/>
            </a:lvl8pPr>
            <a:lvl9pPr lvl="8" algn="l">
              <a:lnSpc>
                <a:spcPct val="115000"/>
              </a:lnSpc>
              <a:spcBef>
                <a:spcPts val="1600"/>
              </a:spcBef>
              <a:spcAft>
                <a:spcPts val="1600"/>
              </a:spcAft>
              <a:buSzPts val="1200"/>
              <a:buNone/>
              <a:defRPr sz="14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192" name="Shape 192"/>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
    <p:spTree>
      <p:nvGrpSpPr>
        <p:cNvPr id="193" name="Shape 193"/>
        <p:cNvGrpSpPr/>
        <p:nvPr/>
      </p:nvGrpSpPr>
      <p:grpSpPr>
        <a:xfrm>
          <a:off x="0" y="0"/>
          <a:ext cx="0" cy="0"/>
          <a:chOff x="0" y="0"/>
          <a:chExt cx="0" cy="0"/>
        </a:xfrm>
      </p:grpSpPr>
      <p:sp>
        <p:nvSpPr>
          <p:cNvPr id="194" name="Google Shape;194;p29"/>
          <p:cNvSpPr/>
          <p:nvPr/>
        </p:nvSpPr>
        <p:spPr>
          <a:xfrm>
            <a:off x="2302044" y="665727"/>
            <a:ext cx="4539913" cy="3812047"/>
          </a:xfrm>
          <a:custGeom>
            <a:rect b="b" l="l" r="r" t="t"/>
            <a:pathLst>
              <a:path extrusionOk="0" h="177078" w="210889">
                <a:moveTo>
                  <a:pt x="133614" y="0"/>
                </a:moveTo>
                <a:cubicBezTo>
                  <a:pt x="125500" y="0"/>
                  <a:pt x="118145" y="1920"/>
                  <a:pt x="112321" y="4779"/>
                </a:cubicBezTo>
                <a:cubicBezTo>
                  <a:pt x="95639" y="12943"/>
                  <a:pt x="84247" y="30357"/>
                  <a:pt x="49285" y="44081"/>
                </a:cubicBezTo>
                <a:cubicBezTo>
                  <a:pt x="14349" y="57806"/>
                  <a:pt x="1" y="113491"/>
                  <a:pt x="39927" y="138364"/>
                </a:cubicBezTo>
                <a:cubicBezTo>
                  <a:pt x="70105" y="157172"/>
                  <a:pt x="93134" y="177078"/>
                  <a:pt x="121954" y="177078"/>
                </a:cubicBezTo>
                <a:cubicBezTo>
                  <a:pt x="131288" y="177078"/>
                  <a:pt x="141230" y="174989"/>
                  <a:pt x="152220" y="170099"/>
                </a:cubicBezTo>
                <a:cubicBezTo>
                  <a:pt x="197164" y="150136"/>
                  <a:pt x="210889" y="69659"/>
                  <a:pt x="186559" y="32852"/>
                </a:cubicBezTo>
                <a:cubicBezTo>
                  <a:pt x="170174" y="8111"/>
                  <a:pt x="150291" y="0"/>
                  <a:pt x="13361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29"/>
          <p:cNvSpPr txBox="1"/>
          <p:nvPr>
            <p:ph type="title"/>
          </p:nvPr>
        </p:nvSpPr>
        <p:spPr>
          <a:xfrm>
            <a:off x="722100" y="1468150"/>
            <a:ext cx="7699200" cy="2028600"/>
          </a:xfrm>
          <a:prstGeom prst="rect">
            <a:avLst/>
          </a:prstGeom>
          <a:noFill/>
          <a:ln>
            <a:noFill/>
          </a:ln>
        </p:spPr>
        <p:txBody>
          <a:bodyPr anchorCtr="0" anchor="t" bIns="91425" lIns="91425" spcFirstLastPara="1" rIns="91425" wrap="square" tIns="91425">
            <a:noAutofit/>
          </a:bodyPr>
          <a:lstStyle>
            <a:lvl1pPr lvl="0" algn="ctr">
              <a:lnSpc>
                <a:spcPct val="70000"/>
              </a:lnSpc>
              <a:spcBef>
                <a:spcPts val="0"/>
              </a:spcBef>
              <a:spcAft>
                <a:spcPts val="0"/>
              </a:spcAft>
              <a:buSzPts val="3600"/>
              <a:buNone/>
              <a:defRPr sz="4000"/>
            </a:lvl1pPr>
            <a:lvl2pPr lvl="1" algn="ctr">
              <a:lnSpc>
                <a:spcPct val="70000"/>
              </a:lnSpc>
              <a:spcBef>
                <a:spcPts val="0"/>
              </a:spcBef>
              <a:spcAft>
                <a:spcPts val="0"/>
              </a:spcAft>
              <a:buSzPts val="3600"/>
              <a:buNone/>
              <a:defRPr sz="4000"/>
            </a:lvl2pPr>
            <a:lvl3pPr lvl="2" algn="ctr">
              <a:lnSpc>
                <a:spcPct val="70000"/>
              </a:lnSpc>
              <a:spcBef>
                <a:spcPts val="0"/>
              </a:spcBef>
              <a:spcAft>
                <a:spcPts val="0"/>
              </a:spcAft>
              <a:buSzPts val="3600"/>
              <a:buNone/>
              <a:defRPr sz="4000"/>
            </a:lvl3pPr>
            <a:lvl4pPr lvl="3" algn="ctr">
              <a:lnSpc>
                <a:spcPct val="70000"/>
              </a:lnSpc>
              <a:spcBef>
                <a:spcPts val="0"/>
              </a:spcBef>
              <a:spcAft>
                <a:spcPts val="0"/>
              </a:spcAft>
              <a:buSzPts val="3600"/>
              <a:buNone/>
              <a:defRPr sz="4000"/>
            </a:lvl4pPr>
            <a:lvl5pPr lvl="4" algn="ctr">
              <a:lnSpc>
                <a:spcPct val="70000"/>
              </a:lnSpc>
              <a:spcBef>
                <a:spcPts val="0"/>
              </a:spcBef>
              <a:spcAft>
                <a:spcPts val="0"/>
              </a:spcAft>
              <a:buSzPts val="3600"/>
              <a:buNone/>
              <a:defRPr sz="4000"/>
            </a:lvl5pPr>
            <a:lvl6pPr lvl="5" algn="ctr">
              <a:lnSpc>
                <a:spcPct val="70000"/>
              </a:lnSpc>
              <a:spcBef>
                <a:spcPts val="0"/>
              </a:spcBef>
              <a:spcAft>
                <a:spcPts val="0"/>
              </a:spcAft>
              <a:buSzPts val="3600"/>
              <a:buNone/>
              <a:defRPr sz="4000"/>
            </a:lvl6pPr>
            <a:lvl7pPr lvl="6" algn="ctr">
              <a:lnSpc>
                <a:spcPct val="70000"/>
              </a:lnSpc>
              <a:spcBef>
                <a:spcPts val="0"/>
              </a:spcBef>
              <a:spcAft>
                <a:spcPts val="0"/>
              </a:spcAft>
              <a:buSzPts val="3600"/>
              <a:buNone/>
              <a:defRPr sz="4000"/>
            </a:lvl7pPr>
            <a:lvl8pPr lvl="7" algn="ctr">
              <a:lnSpc>
                <a:spcPct val="70000"/>
              </a:lnSpc>
              <a:spcBef>
                <a:spcPts val="0"/>
              </a:spcBef>
              <a:spcAft>
                <a:spcPts val="0"/>
              </a:spcAft>
              <a:buSzPts val="3600"/>
              <a:buNone/>
              <a:defRPr sz="4000"/>
            </a:lvl8pPr>
            <a:lvl9pPr lvl="8" algn="ctr">
              <a:lnSpc>
                <a:spcPct val="70000"/>
              </a:lnSpc>
              <a:spcBef>
                <a:spcPts val="0"/>
              </a:spcBef>
              <a:spcAft>
                <a:spcPts val="0"/>
              </a:spcAft>
              <a:buSzPts val="3600"/>
              <a:buNone/>
              <a:defRPr sz="4000"/>
            </a:lvl9pPr>
          </a:lstStyle>
          <a:p/>
        </p:txBody>
      </p:sp>
      <p:sp>
        <p:nvSpPr>
          <p:cNvPr id="196" name="Google Shape;196;p29"/>
          <p:cNvSpPr txBox="1"/>
          <p:nvPr>
            <p:ph idx="2" type="title"/>
          </p:nvPr>
        </p:nvSpPr>
        <p:spPr>
          <a:xfrm>
            <a:off x="3560900" y="3563400"/>
            <a:ext cx="2020800" cy="448200"/>
          </a:xfrm>
          <a:prstGeom prst="rect">
            <a:avLst/>
          </a:prstGeom>
          <a:noFill/>
          <a:ln>
            <a:noFill/>
          </a:ln>
        </p:spPr>
        <p:txBody>
          <a:bodyPr anchorCtr="0" anchor="t" bIns="91425" lIns="91425" spcFirstLastPara="1" rIns="91425" wrap="square" tIns="91425">
            <a:noAutofit/>
          </a:bodyPr>
          <a:lstStyle>
            <a:lvl1pPr lvl="0" algn="ctr">
              <a:lnSpc>
                <a:spcPct val="70000"/>
              </a:lnSpc>
              <a:spcBef>
                <a:spcPts val="0"/>
              </a:spcBef>
              <a:spcAft>
                <a:spcPts val="0"/>
              </a:spcAft>
              <a:buSzPts val="3600"/>
              <a:buNone/>
              <a:defRPr b="1" sz="1600">
                <a:solidFill>
                  <a:schemeClr val="lt1"/>
                </a:solidFill>
                <a:latin typeface="Roboto"/>
                <a:ea typeface="Roboto"/>
                <a:cs typeface="Roboto"/>
                <a:sym typeface="Roboto"/>
              </a:defRPr>
            </a:lvl1pPr>
            <a:lvl2pPr lvl="1" algn="ctr">
              <a:lnSpc>
                <a:spcPct val="70000"/>
              </a:lnSpc>
              <a:spcBef>
                <a:spcPts val="0"/>
              </a:spcBef>
              <a:spcAft>
                <a:spcPts val="0"/>
              </a:spcAft>
              <a:buSzPts val="3600"/>
              <a:buNone/>
              <a:defRPr b="1" sz="1600">
                <a:solidFill>
                  <a:schemeClr val="lt1"/>
                </a:solidFill>
                <a:latin typeface="Roboto"/>
                <a:ea typeface="Roboto"/>
                <a:cs typeface="Roboto"/>
                <a:sym typeface="Roboto"/>
              </a:defRPr>
            </a:lvl2pPr>
            <a:lvl3pPr lvl="2" algn="ctr">
              <a:lnSpc>
                <a:spcPct val="70000"/>
              </a:lnSpc>
              <a:spcBef>
                <a:spcPts val="0"/>
              </a:spcBef>
              <a:spcAft>
                <a:spcPts val="0"/>
              </a:spcAft>
              <a:buSzPts val="3600"/>
              <a:buNone/>
              <a:defRPr b="1" sz="1600">
                <a:solidFill>
                  <a:schemeClr val="lt1"/>
                </a:solidFill>
                <a:latin typeface="Roboto"/>
                <a:ea typeface="Roboto"/>
                <a:cs typeface="Roboto"/>
                <a:sym typeface="Roboto"/>
              </a:defRPr>
            </a:lvl3pPr>
            <a:lvl4pPr lvl="3" algn="ctr">
              <a:lnSpc>
                <a:spcPct val="70000"/>
              </a:lnSpc>
              <a:spcBef>
                <a:spcPts val="0"/>
              </a:spcBef>
              <a:spcAft>
                <a:spcPts val="0"/>
              </a:spcAft>
              <a:buSzPts val="3600"/>
              <a:buNone/>
              <a:defRPr b="1" sz="1600">
                <a:solidFill>
                  <a:schemeClr val="lt1"/>
                </a:solidFill>
                <a:latin typeface="Roboto"/>
                <a:ea typeface="Roboto"/>
                <a:cs typeface="Roboto"/>
                <a:sym typeface="Roboto"/>
              </a:defRPr>
            </a:lvl4pPr>
            <a:lvl5pPr lvl="4" algn="ctr">
              <a:lnSpc>
                <a:spcPct val="70000"/>
              </a:lnSpc>
              <a:spcBef>
                <a:spcPts val="0"/>
              </a:spcBef>
              <a:spcAft>
                <a:spcPts val="0"/>
              </a:spcAft>
              <a:buSzPts val="3600"/>
              <a:buNone/>
              <a:defRPr b="1" sz="1600">
                <a:solidFill>
                  <a:schemeClr val="lt1"/>
                </a:solidFill>
                <a:latin typeface="Roboto"/>
                <a:ea typeface="Roboto"/>
                <a:cs typeface="Roboto"/>
                <a:sym typeface="Roboto"/>
              </a:defRPr>
            </a:lvl5pPr>
            <a:lvl6pPr lvl="5" algn="ctr">
              <a:lnSpc>
                <a:spcPct val="70000"/>
              </a:lnSpc>
              <a:spcBef>
                <a:spcPts val="0"/>
              </a:spcBef>
              <a:spcAft>
                <a:spcPts val="0"/>
              </a:spcAft>
              <a:buSzPts val="3600"/>
              <a:buNone/>
              <a:defRPr b="1" sz="1600">
                <a:solidFill>
                  <a:schemeClr val="lt1"/>
                </a:solidFill>
                <a:latin typeface="Roboto"/>
                <a:ea typeface="Roboto"/>
                <a:cs typeface="Roboto"/>
                <a:sym typeface="Roboto"/>
              </a:defRPr>
            </a:lvl6pPr>
            <a:lvl7pPr lvl="6" algn="ctr">
              <a:lnSpc>
                <a:spcPct val="70000"/>
              </a:lnSpc>
              <a:spcBef>
                <a:spcPts val="0"/>
              </a:spcBef>
              <a:spcAft>
                <a:spcPts val="0"/>
              </a:spcAft>
              <a:buSzPts val="3600"/>
              <a:buNone/>
              <a:defRPr b="1" sz="1600">
                <a:solidFill>
                  <a:schemeClr val="lt1"/>
                </a:solidFill>
                <a:latin typeface="Roboto"/>
                <a:ea typeface="Roboto"/>
                <a:cs typeface="Roboto"/>
                <a:sym typeface="Roboto"/>
              </a:defRPr>
            </a:lvl7pPr>
            <a:lvl8pPr lvl="7" algn="ctr">
              <a:lnSpc>
                <a:spcPct val="70000"/>
              </a:lnSpc>
              <a:spcBef>
                <a:spcPts val="0"/>
              </a:spcBef>
              <a:spcAft>
                <a:spcPts val="0"/>
              </a:spcAft>
              <a:buSzPts val="3600"/>
              <a:buNone/>
              <a:defRPr b="1" sz="1600">
                <a:solidFill>
                  <a:schemeClr val="lt1"/>
                </a:solidFill>
                <a:latin typeface="Roboto"/>
                <a:ea typeface="Roboto"/>
                <a:cs typeface="Roboto"/>
                <a:sym typeface="Roboto"/>
              </a:defRPr>
            </a:lvl8pPr>
            <a:lvl9pPr lvl="8" algn="ctr">
              <a:lnSpc>
                <a:spcPct val="70000"/>
              </a:lnSpc>
              <a:spcBef>
                <a:spcPts val="0"/>
              </a:spcBef>
              <a:spcAft>
                <a:spcPts val="0"/>
              </a:spcAft>
              <a:buSzPts val="3600"/>
              <a:buNone/>
              <a:defRPr b="1" sz="1600">
                <a:solidFill>
                  <a:schemeClr val="lt1"/>
                </a:solidFill>
                <a:latin typeface="Roboto"/>
                <a:ea typeface="Roboto"/>
                <a:cs typeface="Roboto"/>
                <a:sym typeface="Roboto"/>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chnology layout 1">
  <p:cSld name="CUSTOM_1">
    <p:spTree>
      <p:nvGrpSpPr>
        <p:cNvPr id="197" name="Shape 197"/>
        <p:cNvGrpSpPr/>
        <p:nvPr/>
      </p:nvGrpSpPr>
      <p:grpSpPr>
        <a:xfrm>
          <a:off x="0" y="0"/>
          <a:ext cx="0" cy="0"/>
          <a:chOff x="0" y="0"/>
          <a:chExt cx="0" cy="0"/>
        </a:xfrm>
      </p:grpSpPr>
      <p:grpSp>
        <p:nvGrpSpPr>
          <p:cNvPr id="198" name="Google Shape;198;p30"/>
          <p:cNvGrpSpPr/>
          <p:nvPr/>
        </p:nvGrpSpPr>
        <p:grpSpPr>
          <a:xfrm rot="2700000">
            <a:off x="4571556" y="477342"/>
            <a:ext cx="1327256" cy="1123593"/>
            <a:chOff x="2948475" y="1943850"/>
            <a:chExt cx="1472175" cy="1246275"/>
          </a:xfrm>
        </p:grpSpPr>
        <p:sp>
          <p:nvSpPr>
            <p:cNvPr id="199" name="Google Shape;199;p30"/>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30"/>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30"/>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30"/>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30"/>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04" name="Google Shape;204;p30"/>
          <p:cNvGrpSpPr/>
          <p:nvPr/>
        </p:nvGrpSpPr>
        <p:grpSpPr>
          <a:xfrm rot="2700000">
            <a:off x="6293045" y="678047"/>
            <a:ext cx="842990" cy="713636"/>
            <a:chOff x="2948475" y="1943850"/>
            <a:chExt cx="1472175" cy="1246275"/>
          </a:xfrm>
        </p:grpSpPr>
        <p:sp>
          <p:nvSpPr>
            <p:cNvPr id="205" name="Google Shape;205;p30"/>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30"/>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30"/>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30"/>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30"/>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0" name="Google Shape;210;p30"/>
          <p:cNvSpPr txBox="1"/>
          <p:nvPr>
            <p:ph idx="1" type="subTitle"/>
          </p:nvPr>
        </p:nvSpPr>
        <p:spPr>
          <a:xfrm>
            <a:off x="5435650" y="2571750"/>
            <a:ext cx="2984400" cy="7395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200"/>
            </a:lvl1pPr>
            <a:lvl2pPr lvl="1" algn="l">
              <a:lnSpc>
                <a:spcPct val="115000"/>
              </a:lnSpc>
              <a:spcBef>
                <a:spcPts val="0"/>
              </a:spcBef>
              <a:spcAft>
                <a:spcPts val="0"/>
              </a:spcAft>
              <a:buSzPts val="1200"/>
              <a:buNone/>
              <a:defRPr/>
            </a:lvl2pPr>
            <a:lvl3pPr lvl="2" algn="l">
              <a:lnSpc>
                <a:spcPct val="115000"/>
              </a:lnSpc>
              <a:spcBef>
                <a:spcPts val="0"/>
              </a:spcBef>
              <a:spcAft>
                <a:spcPts val="0"/>
              </a:spcAft>
              <a:buSzPts val="1200"/>
              <a:buNone/>
              <a:defRPr/>
            </a:lvl3pPr>
            <a:lvl4pPr lvl="3" algn="l">
              <a:lnSpc>
                <a:spcPct val="115000"/>
              </a:lnSpc>
              <a:spcBef>
                <a:spcPts val="0"/>
              </a:spcBef>
              <a:spcAft>
                <a:spcPts val="0"/>
              </a:spcAft>
              <a:buSzPts val="1200"/>
              <a:buNone/>
              <a:defRPr/>
            </a:lvl4pPr>
            <a:lvl5pPr lvl="4" algn="l">
              <a:lnSpc>
                <a:spcPct val="115000"/>
              </a:lnSpc>
              <a:spcBef>
                <a:spcPts val="0"/>
              </a:spcBef>
              <a:spcAft>
                <a:spcPts val="0"/>
              </a:spcAft>
              <a:buSzPts val="1200"/>
              <a:buNone/>
              <a:defRPr/>
            </a:lvl5pPr>
            <a:lvl6pPr lvl="5" algn="l">
              <a:lnSpc>
                <a:spcPct val="115000"/>
              </a:lnSpc>
              <a:spcBef>
                <a:spcPts val="0"/>
              </a:spcBef>
              <a:spcAft>
                <a:spcPts val="0"/>
              </a:spcAft>
              <a:buSzPts val="1200"/>
              <a:buNone/>
              <a:defRPr/>
            </a:lvl6pPr>
            <a:lvl7pPr lvl="6" algn="l">
              <a:lnSpc>
                <a:spcPct val="115000"/>
              </a:lnSpc>
              <a:spcBef>
                <a:spcPts val="0"/>
              </a:spcBef>
              <a:spcAft>
                <a:spcPts val="0"/>
              </a:spcAft>
              <a:buSzPts val="1200"/>
              <a:buNone/>
              <a:defRPr/>
            </a:lvl7pPr>
            <a:lvl8pPr lvl="7" algn="l">
              <a:lnSpc>
                <a:spcPct val="115000"/>
              </a:lnSpc>
              <a:spcBef>
                <a:spcPts val="0"/>
              </a:spcBef>
              <a:spcAft>
                <a:spcPts val="0"/>
              </a:spcAft>
              <a:buSzPts val="1200"/>
              <a:buNone/>
              <a:defRPr/>
            </a:lvl8pPr>
            <a:lvl9pPr lvl="8" algn="l">
              <a:lnSpc>
                <a:spcPct val="115000"/>
              </a:lnSpc>
              <a:spcBef>
                <a:spcPts val="0"/>
              </a:spcBef>
              <a:spcAft>
                <a:spcPts val="0"/>
              </a:spcAft>
              <a:buSzPts val="1200"/>
              <a:buNone/>
              <a:defRPr/>
            </a:lvl9pPr>
          </a:lstStyle>
          <a:p/>
        </p:txBody>
      </p:sp>
      <p:sp>
        <p:nvSpPr>
          <p:cNvPr id="211" name="Google Shape;211;p30"/>
          <p:cNvSpPr txBox="1"/>
          <p:nvPr>
            <p:ph type="title"/>
          </p:nvPr>
        </p:nvSpPr>
        <p:spPr>
          <a:xfrm>
            <a:off x="5435651" y="1832250"/>
            <a:ext cx="2984400" cy="739500"/>
          </a:xfrm>
          <a:prstGeom prst="rect">
            <a:avLst/>
          </a:prstGeom>
          <a:noFill/>
          <a:ln>
            <a:noFill/>
          </a:ln>
        </p:spPr>
        <p:txBody>
          <a:bodyPr anchorCtr="0" anchor="b" bIns="91425" lIns="91425" spcFirstLastPara="1" rIns="91425" wrap="square" tIns="91425">
            <a:noAutofit/>
          </a:bodyPr>
          <a:lstStyle>
            <a:lvl1pPr lvl="0" algn="l">
              <a:lnSpc>
                <a:spcPct val="70000"/>
              </a:lnSpc>
              <a:spcBef>
                <a:spcPts val="0"/>
              </a:spcBef>
              <a:spcAft>
                <a:spcPts val="0"/>
              </a:spcAft>
              <a:buSzPts val="3600"/>
              <a:buNone/>
              <a:defRPr/>
            </a:lvl1pPr>
            <a:lvl2pPr lvl="1" algn="r">
              <a:lnSpc>
                <a:spcPct val="70000"/>
              </a:lnSpc>
              <a:spcBef>
                <a:spcPts val="0"/>
              </a:spcBef>
              <a:spcAft>
                <a:spcPts val="0"/>
              </a:spcAft>
              <a:buSzPts val="3600"/>
              <a:buNone/>
              <a:defRPr/>
            </a:lvl2pPr>
            <a:lvl3pPr lvl="2" algn="r">
              <a:lnSpc>
                <a:spcPct val="70000"/>
              </a:lnSpc>
              <a:spcBef>
                <a:spcPts val="0"/>
              </a:spcBef>
              <a:spcAft>
                <a:spcPts val="0"/>
              </a:spcAft>
              <a:buSzPts val="3600"/>
              <a:buNone/>
              <a:defRPr/>
            </a:lvl3pPr>
            <a:lvl4pPr lvl="3" algn="r">
              <a:lnSpc>
                <a:spcPct val="70000"/>
              </a:lnSpc>
              <a:spcBef>
                <a:spcPts val="0"/>
              </a:spcBef>
              <a:spcAft>
                <a:spcPts val="0"/>
              </a:spcAft>
              <a:buSzPts val="3600"/>
              <a:buNone/>
              <a:defRPr/>
            </a:lvl4pPr>
            <a:lvl5pPr lvl="4" algn="r">
              <a:lnSpc>
                <a:spcPct val="70000"/>
              </a:lnSpc>
              <a:spcBef>
                <a:spcPts val="0"/>
              </a:spcBef>
              <a:spcAft>
                <a:spcPts val="0"/>
              </a:spcAft>
              <a:buSzPts val="3600"/>
              <a:buNone/>
              <a:defRPr/>
            </a:lvl5pPr>
            <a:lvl6pPr lvl="5" algn="r">
              <a:lnSpc>
                <a:spcPct val="70000"/>
              </a:lnSpc>
              <a:spcBef>
                <a:spcPts val="0"/>
              </a:spcBef>
              <a:spcAft>
                <a:spcPts val="0"/>
              </a:spcAft>
              <a:buSzPts val="3600"/>
              <a:buNone/>
              <a:defRPr/>
            </a:lvl6pPr>
            <a:lvl7pPr lvl="6" algn="r">
              <a:lnSpc>
                <a:spcPct val="70000"/>
              </a:lnSpc>
              <a:spcBef>
                <a:spcPts val="0"/>
              </a:spcBef>
              <a:spcAft>
                <a:spcPts val="0"/>
              </a:spcAft>
              <a:buSzPts val="3600"/>
              <a:buNone/>
              <a:defRPr/>
            </a:lvl7pPr>
            <a:lvl8pPr lvl="7" algn="r">
              <a:lnSpc>
                <a:spcPct val="70000"/>
              </a:lnSpc>
              <a:spcBef>
                <a:spcPts val="0"/>
              </a:spcBef>
              <a:spcAft>
                <a:spcPts val="0"/>
              </a:spcAft>
              <a:buSzPts val="3600"/>
              <a:buNone/>
              <a:defRPr/>
            </a:lvl8pPr>
            <a:lvl9pPr lvl="8" algn="r">
              <a:lnSpc>
                <a:spcPct val="70000"/>
              </a:lnSpc>
              <a:spcBef>
                <a:spcPts val="0"/>
              </a:spcBef>
              <a:spcAft>
                <a:spcPts val="0"/>
              </a:spcAft>
              <a:buSzPts val="3600"/>
              <a:buNone/>
              <a:defRPr/>
            </a:lvl9pPr>
          </a:lstStyle>
          <a:p/>
        </p:txBody>
      </p:sp>
      <p:sp>
        <p:nvSpPr>
          <p:cNvPr id="212" name="Google Shape;212;p30"/>
          <p:cNvSpPr/>
          <p:nvPr/>
        </p:nvSpPr>
        <p:spPr>
          <a:xfrm flipH="1" rot="10800000">
            <a:off x="0" y="2063121"/>
            <a:ext cx="6997981" cy="3080379"/>
          </a:xfrm>
          <a:custGeom>
            <a:rect b="b" l="l" r="r" t="t"/>
            <a:pathLst>
              <a:path extrusionOk="0" h="127341" w="413043">
                <a:moveTo>
                  <a:pt x="1" y="1"/>
                </a:moveTo>
                <a:lnTo>
                  <a:pt x="1" y="126479"/>
                </a:lnTo>
                <a:cubicBezTo>
                  <a:pt x="1" y="126479"/>
                  <a:pt x="6956" y="127341"/>
                  <a:pt x="17498" y="127341"/>
                </a:cubicBezTo>
                <a:cubicBezTo>
                  <a:pt x="34252" y="127341"/>
                  <a:pt x="60067" y="125164"/>
                  <a:pt x="81426" y="113894"/>
                </a:cubicBezTo>
                <a:cubicBezTo>
                  <a:pt x="116199" y="95504"/>
                  <a:pt x="105621" y="74293"/>
                  <a:pt x="148124" y="66563"/>
                </a:cubicBezTo>
                <a:cubicBezTo>
                  <a:pt x="190654" y="58832"/>
                  <a:pt x="246285" y="64610"/>
                  <a:pt x="269259" y="43372"/>
                </a:cubicBezTo>
                <a:cubicBezTo>
                  <a:pt x="292206" y="22107"/>
                  <a:pt x="373388" y="24982"/>
                  <a:pt x="387926" y="17252"/>
                </a:cubicBezTo>
                <a:cubicBezTo>
                  <a:pt x="402438" y="9521"/>
                  <a:pt x="413043" y="1"/>
                  <a:pt x="413043"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itle">
  <p:cSld name="TITLE_1">
    <p:spTree>
      <p:nvGrpSpPr>
        <p:cNvPr id="21" name="Shape 21"/>
        <p:cNvGrpSpPr/>
        <p:nvPr/>
      </p:nvGrpSpPr>
      <p:grpSpPr>
        <a:xfrm>
          <a:off x="0" y="0"/>
          <a:ext cx="0" cy="0"/>
          <a:chOff x="0" y="0"/>
          <a:chExt cx="0" cy="0"/>
        </a:xfrm>
      </p:grpSpPr>
      <p:sp>
        <p:nvSpPr>
          <p:cNvPr id="22" name="Google Shape;22;p4"/>
          <p:cNvSpPr txBox="1"/>
          <p:nvPr>
            <p:ph idx="1" type="subTitle"/>
          </p:nvPr>
        </p:nvSpPr>
        <p:spPr>
          <a:xfrm>
            <a:off x="4730625" y="3526750"/>
            <a:ext cx="3355800" cy="850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4"/>
              </a:buClr>
              <a:buSzPts val="1400"/>
              <a:buNone/>
              <a:defRPr sz="1400">
                <a:solidFill>
                  <a:schemeClr val="accent4"/>
                </a:solidFill>
              </a:defRPr>
            </a:lvl1pPr>
            <a:lvl2pPr lvl="1" algn="ctr">
              <a:lnSpc>
                <a:spcPct val="100000"/>
              </a:lnSpc>
              <a:spcBef>
                <a:spcPts val="0"/>
              </a:spcBef>
              <a:spcAft>
                <a:spcPts val="0"/>
              </a:spcAft>
              <a:buClr>
                <a:schemeClr val="accent4"/>
              </a:buClr>
              <a:buSzPts val="1400"/>
              <a:buNone/>
              <a:defRPr sz="1400">
                <a:solidFill>
                  <a:schemeClr val="accent4"/>
                </a:solidFill>
              </a:defRPr>
            </a:lvl2pPr>
            <a:lvl3pPr lvl="2" algn="ctr">
              <a:lnSpc>
                <a:spcPct val="100000"/>
              </a:lnSpc>
              <a:spcBef>
                <a:spcPts val="0"/>
              </a:spcBef>
              <a:spcAft>
                <a:spcPts val="0"/>
              </a:spcAft>
              <a:buClr>
                <a:schemeClr val="accent4"/>
              </a:buClr>
              <a:buSzPts val="1400"/>
              <a:buNone/>
              <a:defRPr sz="1400">
                <a:solidFill>
                  <a:schemeClr val="accent4"/>
                </a:solidFill>
              </a:defRPr>
            </a:lvl3pPr>
            <a:lvl4pPr lvl="3" algn="ctr">
              <a:lnSpc>
                <a:spcPct val="100000"/>
              </a:lnSpc>
              <a:spcBef>
                <a:spcPts val="0"/>
              </a:spcBef>
              <a:spcAft>
                <a:spcPts val="0"/>
              </a:spcAft>
              <a:buClr>
                <a:schemeClr val="accent4"/>
              </a:buClr>
              <a:buSzPts val="1400"/>
              <a:buNone/>
              <a:defRPr sz="1400">
                <a:solidFill>
                  <a:schemeClr val="accent4"/>
                </a:solidFill>
              </a:defRPr>
            </a:lvl4pPr>
            <a:lvl5pPr lvl="4" algn="ctr">
              <a:lnSpc>
                <a:spcPct val="100000"/>
              </a:lnSpc>
              <a:spcBef>
                <a:spcPts val="0"/>
              </a:spcBef>
              <a:spcAft>
                <a:spcPts val="0"/>
              </a:spcAft>
              <a:buClr>
                <a:schemeClr val="accent4"/>
              </a:buClr>
              <a:buSzPts val="1400"/>
              <a:buNone/>
              <a:defRPr sz="1400">
                <a:solidFill>
                  <a:schemeClr val="accent4"/>
                </a:solidFill>
              </a:defRPr>
            </a:lvl5pPr>
            <a:lvl6pPr lvl="5" algn="ctr">
              <a:lnSpc>
                <a:spcPct val="100000"/>
              </a:lnSpc>
              <a:spcBef>
                <a:spcPts val="0"/>
              </a:spcBef>
              <a:spcAft>
                <a:spcPts val="0"/>
              </a:spcAft>
              <a:buClr>
                <a:schemeClr val="accent4"/>
              </a:buClr>
              <a:buSzPts val="1400"/>
              <a:buNone/>
              <a:defRPr sz="1400">
                <a:solidFill>
                  <a:schemeClr val="accent4"/>
                </a:solidFill>
              </a:defRPr>
            </a:lvl6pPr>
            <a:lvl7pPr lvl="6" algn="ctr">
              <a:lnSpc>
                <a:spcPct val="100000"/>
              </a:lnSpc>
              <a:spcBef>
                <a:spcPts val="0"/>
              </a:spcBef>
              <a:spcAft>
                <a:spcPts val="0"/>
              </a:spcAft>
              <a:buClr>
                <a:schemeClr val="accent4"/>
              </a:buClr>
              <a:buSzPts val="1400"/>
              <a:buNone/>
              <a:defRPr sz="1400">
                <a:solidFill>
                  <a:schemeClr val="accent4"/>
                </a:solidFill>
              </a:defRPr>
            </a:lvl7pPr>
            <a:lvl8pPr lvl="7" algn="ctr">
              <a:lnSpc>
                <a:spcPct val="100000"/>
              </a:lnSpc>
              <a:spcBef>
                <a:spcPts val="0"/>
              </a:spcBef>
              <a:spcAft>
                <a:spcPts val="0"/>
              </a:spcAft>
              <a:buClr>
                <a:schemeClr val="accent4"/>
              </a:buClr>
              <a:buSzPts val="1400"/>
              <a:buNone/>
              <a:defRPr sz="1400">
                <a:solidFill>
                  <a:schemeClr val="accent4"/>
                </a:solidFill>
              </a:defRPr>
            </a:lvl8pPr>
            <a:lvl9pPr lvl="8" algn="ctr">
              <a:lnSpc>
                <a:spcPct val="100000"/>
              </a:lnSpc>
              <a:spcBef>
                <a:spcPts val="0"/>
              </a:spcBef>
              <a:spcAft>
                <a:spcPts val="0"/>
              </a:spcAft>
              <a:buClr>
                <a:schemeClr val="accent4"/>
              </a:buClr>
              <a:buSzPts val="1400"/>
              <a:buNone/>
              <a:defRPr sz="1400">
                <a:solidFill>
                  <a:schemeClr val="accent4"/>
                </a:solidFill>
              </a:defRPr>
            </a:lvl9pPr>
          </a:lstStyle>
          <a:p/>
        </p:txBody>
      </p:sp>
      <p:sp>
        <p:nvSpPr>
          <p:cNvPr id="23" name="Google Shape;23;p4"/>
          <p:cNvSpPr txBox="1"/>
          <p:nvPr>
            <p:ph type="ctrTitle"/>
          </p:nvPr>
        </p:nvSpPr>
        <p:spPr>
          <a:xfrm>
            <a:off x="4292173" y="2292700"/>
            <a:ext cx="4236300" cy="1426500"/>
          </a:xfrm>
          <a:prstGeom prst="rect">
            <a:avLst/>
          </a:prstGeom>
          <a:noFill/>
          <a:ln>
            <a:noFill/>
          </a:ln>
        </p:spPr>
        <p:txBody>
          <a:bodyPr anchorCtr="0" anchor="b" bIns="91425" lIns="91425" spcFirstLastPara="1" rIns="91425" wrap="square" tIns="91425">
            <a:noAutofit/>
          </a:bodyPr>
          <a:lstStyle>
            <a:lvl1pPr lvl="0" algn="ctr">
              <a:lnSpc>
                <a:spcPct val="70000"/>
              </a:lnSpc>
              <a:spcBef>
                <a:spcPts val="0"/>
              </a:spcBef>
              <a:spcAft>
                <a:spcPts val="0"/>
              </a:spcAft>
              <a:buSzPts val="9600"/>
              <a:buNone/>
              <a:defRPr sz="9600"/>
            </a:lvl1pPr>
            <a:lvl2pPr lvl="1" algn="ctr">
              <a:lnSpc>
                <a:spcPct val="70000"/>
              </a:lnSpc>
              <a:spcBef>
                <a:spcPts val="0"/>
              </a:spcBef>
              <a:spcAft>
                <a:spcPts val="0"/>
              </a:spcAft>
              <a:buSzPts val="9600"/>
              <a:buNone/>
              <a:defRPr sz="9600"/>
            </a:lvl2pPr>
            <a:lvl3pPr lvl="2" algn="ctr">
              <a:lnSpc>
                <a:spcPct val="70000"/>
              </a:lnSpc>
              <a:spcBef>
                <a:spcPts val="0"/>
              </a:spcBef>
              <a:spcAft>
                <a:spcPts val="0"/>
              </a:spcAft>
              <a:buSzPts val="9600"/>
              <a:buNone/>
              <a:defRPr sz="9600"/>
            </a:lvl3pPr>
            <a:lvl4pPr lvl="3" algn="ctr">
              <a:lnSpc>
                <a:spcPct val="70000"/>
              </a:lnSpc>
              <a:spcBef>
                <a:spcPts val="0"/>
              </a:spcBef>
              <a:spcAft>
                <a:spcPts val="0"/>
              </a:spcAft>
              <a:buSzPts val="9600"/>
              <a:buNone/>
              <a:defRPr sz="9600"/>
            </a:lvl4pPr>
            <a:lvl5pPr lvl="4" algn="ctr">
              <a:lnSpc>
                <a:spcPct val="70000"/>
              </a:lnSpc>
              <a:spcBef>
                <a:spcPts val="0"/>
              </a:spcBef>
              <a:spcAft>
                <a:spcPts val="0"/>
              </a:spcAft>
              <a:buSzPts val="9600"/>
              <a:buNone/>
              <a:defRPr sz="9600"/>
            </a:lvl5pPr>
            <a:lvl6pPr lvl="5" algn="ctr">
              <a:lnSpc>
                <a:spcPct val="70000"/>
              </a:lnSpc>
              <a:spcBef>
                <a:spcPts val="0"/>
              </a:spcBef>
              <a:spcAft>
                <a:spcPts val="0"/>
              </a:spcAft>
              <a:buSzPts val="9600"/>
              <a:buNone/>
              <a:defRPr sz="9600"/>
            </a:lvl6pPr>
            <a:lvl7pPr lvl="6" algn="ctr">
              <a:lnSpc>
                <a:spcPct val="70000"/>
              </a:lnSpc>
              <a:spcBef>
                <a:spcPts val="0"/>
              </a:spcBef>
              <a:spcAft>
                <a:spcPts val="0"/>
              </a:spcAft>
              <a:buSzPts val="9600"/>
              <a:buNone/>
              <a:defRPr sz="9600"/>
            </a:lvl7pPr>
            <a:lvl8pPr lvl="7" algn="ctr">
              <a:lnSpc>
                <a:spcPct val="70000"/>
              </a:lnSpc>
              <a:spcBef>
                <a:spcPts val="0"/>
              </a:spcBef>
              <a:spcAft>
                <a:spcPts val="0"/>
              </a:spcAft>
              <a:buSzPts val="9600"/>
              <a:buNone/>
              <a:defRPr sz="9600"/>
            </a:lvl8pPr>
            <a:lvl9pPr lvl="8" algn="ctr">
              <a:lnSpc>
                <a:spcPct val="70000"/>
              </a:lnSpc>
              <a:spcBef>
                <a:spcPts val="0"/>
              </a:spcBef>
              <a:spcAft>
                <a:spcPts val="0"/>
              </a:spcAft>
              <a:buSzPts val="9600"/>
              <a:buNone/>
              <a:defRPr sz="9600"/>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chnology layout 2">
  <p:cSld name="CUSTOM_1_1">
    <p:spTree>
      <p:nvGrpSpPr>
        <p:cNvPr id="213" name="Shape 213"/>
        <p:cNvGrpSpPr/>
        <p:nvPr/>
      </p:nvGrpSpPr>
      <p:grpSpPr>
        <a:xfrm>
          <a:off x="0" y="0"/>
          <a:ext cx="0" cy="0"/>
          <a:chOff x="0" y="0"/>
          <a:chExt cx="0" cy="0"/>
        </a:xfrm>
      </p:grpSpPr>
      <p:grpSp>
        <p:nvGrpSpPr>
          <p:cNvPr id="214" name="Google Shape;214;p31"/>
          <p:cNvGrpSpPr/>
          <p:nvPr/>
        </p:nvGrpSpPr>
        <p:grpSpPr>
          <a:xfrm rot="-2700000">
            <a:off x="4438231" y="383267"/>
            <a:ext cx="1327256" cy="1123593"/>
            <a:chOff x="2948475" y="1943850"/>
            <a:chExt cx="1472175" cy="1246275"/>
          </a:xfrm>
        </p:grpSpPr>
        <p:sp>
          <p:nvSpPr>
            <p:cNvPr id="215" name="Google Shape;215;p31"/>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31"/>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31"/>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31"/>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31"/>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0" name="Google Shape;220;p31"/>
          <p:cNvGrpSpPr/>
          <p:nvPr/>
        </p:nvGrpSpPr>
        <p:grpSpPr>
          <a:xfrm rot="-2700000">
            <a:off x="3416062" y="787213"/>
            <a:ext cx="840283" cy="711345"/>
            <a:chOff x="2948475" y="1943850"/>
            <a:chExt cx="1472175" cy="1246275"/>
          </a:xfrm>
        </p:grpSpPr>
        <p:sp>
          <p:nvSpPr>
            <p:cNvPr id="221" name="Google Shape;221;p31"/>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31"/>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31"/>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31"/>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31"/>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6" name="Google Shape;226;p31"/>
          <p:cNvSpPr/>
          <p:nvPr/>
        </p:nvSpPr>
        <p:spPr>
          <a:xfrm rot="10800000">
            <a:off x="2146025" y="2063121"/>
            <a:ext cx="6997981" cy="3080379"/>
          </a:xfrm>
          <a:custGeom>
            <a:rect b="b" l="l" r="r" t="t"/>
            <a:pathLst>
              <a:path extrusionOk="0" h="127341" w="413043">
                <a:moveTo>
                  <a:pt x="1" y="1"/>
                </a:moveTo>
                <a:lnTo>
                  <a:pt x="1" y="126479"/>
                </a:lnTo>
                <a:cubicBezTo>
                  <a:pt x="1" y="126479"/>
                  <a:pt x="6956" y="127341"/>
                  <a:pt x="17498" y="127341"/>
                </a:cubicBezTo>
                <a:cubicBezTo>
                  <a:pt x="34252" y="127341"/>
                  <a:pt x="60067" y="125164"/>
                  <a:pt x="81426" y="113894"/>
                </a:cubicBezTo>
                <a:cubicBezTo>
                  <a:pt x="116199" y="95504"/>
                  <a:pt x="105621" y="74293"/>
                  <a:pt x="148124" y="66563"/>
                </a:cubicBezTo>
                <a:cubicBezTo>
                  <a:pt x="190654" y="58832"/>
                  <a:pt x="246285" y="64610"/>
                  <a:pt x="269259" y="43372"/>
                </a:cubicBezTo>
                <a:cubicBezTo>
                  <a:pt x="292206" y="22107"/>
                  <a:pt x="373388" y="24982"/>
                  <a:pt x="387926" y="17252"/>
                </a:cubicBezTo>
                <a:cubicBezTo>
                  <a:pt x="402438" y="9521"/>
                  <a:pt x="413043" y="1"/>
                  <a:pt x="413043"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31"/>
          <p:cNvSpPr txBox="1"/>
          <p:nvPr>
            <p:ph type="title"/>
          </p:nvPr>
        </p:nvSpPr>
        <p:spPr>
          <a:xfrm>
            <a:off x="951400" y="1635688"/>
            <a:ext cx="3069900" cy="901200"/>
          </a:xfrm>
          <a:prstGeom prst="rect">
            <a:avLst/>
          </a:prstGeom>
          <a:noFill/>
          <a:ln>
            <a:noFill/>
          </a:ln>
        </p:spPr>
        <p:txBody>
          <a:bodyPr anchorCtr="0" anchor="b" bIns="91425" lIns="91425" spcFirstLastPara="1" rIns="91425" wrap="square" tIns="91425">
            <a:noAutofit/>
          </a:bodyPr>
          <a:lstStyle>
            <a:lvl1pPr lvl="0" algn="r">
              <a:lnSpc>
                <a:spcPct val="70000"/>
              </a:lnSpc>
              <a:spcBef>
                <a:spcPts val="0"/>
              </a:spcBef>
              <a:spcAft>
                <a:spcPts val="0"/>
              </a:spcAft>
              <a:buSzPts val="3600"/>
              <a:buNone/>
              <a:defRPr/>
            </a:lvl1pPr>
            <a:lvl2pPr lvl="1" algn="r">
              <a:lnSpc>
                <a:spcPct val="70000"/>
              </a:lnSpc>
              <a:spcBef>
                <a:spcPts val="0"/>
              </a:spcBef>
              <a:spcAft>
                <a:spcPts val="0"/>
              </a:spcAft>
              <a:buSzPts val="3600"/>
              <a:buNone/>
              <a:defRPr/>
            </a:lvl2pPr>
            <a:lvl3pPr lvl="2" algn="r">
              <a:lnSpc>
                <a:spcPct val="70000"/>
              </a:lnSpc>
              <a:spcBef>
                <a:spcPts val="0"/>
              </a:spcBef>
              <a:spcAft>
                <a:spcPts val="0"/>
              </a:spcAft>
              <a:buSzPts val="3600"/>
              <a:buNone/>
              <a:defRPr/>
            </a:lvl3pPr>
            <a:lvl4pPr lvl="3" algn="r">
              <a:lnSpc>
                <a:spcPct val="70000"/>
              </a:lnSpc>
              <a:spcBef>
                <a:spcPts val="0"/>
              </a:spcBef>
              <a:spcAft>
                <a:spcPts val="0"/>
              </a:spcAft>
              <a:buSzPts val="3600"/>
              <a:buNone/>
              <a:defRPr/>
            </a:lvl4pPr>
            <a:lvl5pPr lvl="4" algn="r">
              <a:lnSpc>
                <a:spcPct val="70000"/>
              </a:lnSpc>
              <a:spcBef>
                <a:spcPts val="0"/>
              </a:spcBef>
              <a:spcAft>
                <a:spcPts val="0"/>
              </a:spcAft>
              <a:buSzPts val="3600"/>
              <a:buNone/>
              <a:defRPr/>
            </a:lvl5pPr>
            <a:lvl6pPr lvl="5" algn="r">
              <a:lnSpc>
                <a:spcPct val="70000"/>
              </a:lnSpc>
              <a:spcBef>
                <a:spcPts val="0"/>
              </a:spcBef>
              <a:spcAft>
                <a:spcPts val="0"/>
              </a:spcAft>
              <a:buSzPts val="3600"/>
              <a:buNone/>
              <a:defRPr/>
            </a:lvl6pPr>
            <a:lvl7pPr lvl="6" algn="r">
              <a:lnSpc>
                <a:spcPct val="70000"/>
              </a:lnSpc>
              <a:spcBef>
                <a:spcPts val="0"/>
              </a:spcBef>
              <a:spcAft>
                <a:spcPts val="0"/>
              </a:spcAft>
              <a:buSzPts val="3600"/>
              <a:buNone/>
              <a:defRPr/>
            </a:lvl7pPr>
            <a:lvl8pPr lvl="7" algn="r">
              <a:lnSpc>
                <a:spcPct val="70000"/>
              </a:lnSpc>
              <a:spcBef>
                <a:spcPts val="0"/>
              </a:spcBef>
              <a:spcAft>
                <a:spcPts val="0"/>
              </a:spcAft>
              <a:buSzPts val="3600"/>
              <a:buNone/>
              <a:defRPr/>
            </a:lvl8pPr>
            <a:lvl9pPr lvl="8" algn="r">
              <a:lnSpc>
                <a:spcPct val="70000"/>
              </a:lnSpc>
              <a:spcBef>
                <a:spcPts val="0"/>
              </a:spcBef>
              <a:spcAft>
                <a:spcPts val="0"/>
              </a:spcAft>
              <a:buSzPts val="3600"/>
              <a:buNone/>
              <a:defRPr/>
            </a:lvl9pPr>
          </a:lstStyle>
          <a:p/>
        </p:txBody>
      </p:sp>
      <p:sp>
        <p:nvSpPr>
          <p:cNvPr id="228" name="Google Shape;228;p31"/>
          <p:cNvSpPr txBox="1"/>
          <p:nvPr>
            <p:ph idx="1" type="subTitle"/>
          </p:nvPr>
        </p:nvSpPr>
        <p:spPr>
          <a:xfrm>
            <a:off x="951400" y="2606613"/>
            <a:ext cx="3069900" cy="901200"/>
          </a:xfrm>
          <a:prstGeom prst="rect">
            <a:avLst/>
          </a:prstGeom>
          <a:noFill/>
          <a:ln>
            <a:noFill/>
          </a:ln>
        </p:spPr>
        <p:txBody>
          <a:bodyPr anchorCtr="0" anchor="t" bIns="91425" lIns="91425" spcFirstLastPara="1" rIns="91425" wrap="square" tIns="91425">
            <a:noAutofit/>
          </a:bodyPr>
          <a:lstStyle>
            <a:lvl1pPr lvl="0" algn="r">
              <a:lnSpc>
                <a:spcPct val="115000"/>
              </a:lnSpc>
              <a:spcBef>
                <a:spcPts val="0"/>
              </a:spcBef>
              <a:spcAft>
                <a:spcPts val="0"/>
              </a:spcAft>
              <a:buSzPts val="1200"/>
              <a:buNone/>
              <a:defRPr sz="1400"/>
            </a:lvl1pPr>
            <a:lvl2pPr lvl="1" algn="r">
              <a:lnSpc>
                <a:spcPct val="115000"/>
              </a:lnSpc>
              <a:spcBef>
                <a:spcPts val="1600"/>
              </a:spcBef>
              <a:spcAft>
                <a:spcPts val="0"/>
              </a:spcAft>
              <a:buSzPts val="1200"/>
              <a:buNone/>
              <a:defRPr sz="1400"/>
            </a:lvl2pPr>
            <a:lvl3pPr lvl="2" algn="r">
              <a:lnSpc>
                <a:spcPct val="115000"/>
              </a:lnSpc>
              <a:spcBef>
                <a:spcPts val="1600"/>
              </a:spcBef>
              <a:spcAft>
                <a:spcPts val="0"/>
              </a:spcAft>
              <a:buSzPts val="1200"/>
              <a:buNone/>
              <a:defRPr sz="1400"/>
            </a:lvl3pPr>
            <a:lvl4pPr lvl="3" algn="r">
              <a:lnSpc>
                <a:spcPct val="115000"/>
              </a:lnSpc>
              <a:spcBef>
                <a:spcPts val="1600"/>
              </a:spcBef>
              <a:spcAft>
                <a:spcPts val="0"/>
              </a:spcAft>
              <a:buSzPts val="1200"/>
              <a:buNone/>
              <a:defRPr sz="1400"/>
            </a:lvl4pPr>
            <a:lvl5pPr lvl="4" algn="r">
              <a:lnSpc>
                <a:spcPct val="115000"/>
              </a:lnSpc>
              <a:spcBef>
                <a:spcPts val="1600"/>
              </a:spcBef>
              <a:spcAft>
                <a:spcPts val="0"/>
              </a:spcAft>
              <a:buSzPts val="1200"/>
              <a:buNone/>
              <a:defRPr sz="1400"/>
            </a:lvl5pPr>
            <a:lvl6pPr lvl="5" algn="r">
              <a:lnSpc>
                <a:spcPct val="115000"/>
              </a:lnSpc>
              <a:spcBef>
                <a:spcPts val="1600"/>
              </a:spcBef>
              <a:spcAft>
                <a:spcPts val="0"/>
              </a:spcAft>
              <a:buSzPts val="1200"/>
              <a:buNone/>
              <a:defRPr sz="1400"/>
            </a:lvl6pPr>
            <a:lvl7pPr lvl="6" algn="r">
              <a:lnSpc>
                <a:spcPct val="115000"/>
              </a:lnSpc>
              <a:spcBef>
                <a:spcPts val="1600"/>
              </a:spcBef>
              <a:spcAft>
                <a:spcPts val="0"/>
              </a:spcAft>
              <a:buSzPts val="1200"/>
              <a:buNone/>
              <a:defRPr sz="1400"/>
            </a:lvl7pPr>
            <a:lvl8pPr lvl="7" algn="r">
              <a:lnSpc>
                <a:spcPct val="115000"/>
              </a:lnSpc>
              <a:spcBef>
                <a:spcPts val="1600"/>
              </a:spcBef>
              <a:spcAft>
                <a:spcPts val="0"/>
              </a:spcAft>
              <a:buSzPts val="1200"/>
              <a:buNone/>
              <a:defRPr sz="1400"/>
            </a:lvl8pPr>
            <a:lvl9pPr lvl="8" algn="r">
              <a:lnSpc>
                <a:spcPct val="115000"/>
              </a:lnSpc>
              <a:spcBef>
                <a:spcPts val="1600"/>
              </a:spcBef>
              <a:spcAft>
                <a:spcPts val="1600"/>
              </a:spcAft>
              <a:buSzPts val="1200"/>
              <a:buNone/>
              <a:defRPr sz="1400"/>
            </a:lvl9pPr>
          </a:lstStyle>
          <a:p/>
        </p:txBody>
      </p:sp>
      <p:sp>
        <p:nvSpPr>
          <p:cNvPr id="229" name="Google Shape;229;p31"/>
          <p:cNvSpPr/>
          <p:nvPr/>
        </p:nvSpPr>
        <p:spPr>
          <a:xfrm flipH="1" rot="10800000">
            <a:off x="0" y="3833"/>
            <a:ext cx="1887870" cy="1317189"/>
          </a:xfrm>
          <a:custGeom>
            <a:rect b="b" l="l" r="r" t="t"/>
            <a:pathLst>
              <a:path extrusionOk="0" h="135235" w="192689">
                <a:moveTo>
                  <a:pt x="1382" y="0"/>
                </a:moveTo>
                <a:cubicBezTo>
                  <a:pt x="485" y="0"/>
                  <a:pt x="1" y="23"/>
                  <a:pt x="1" y="23"/>
                </a:cubicBezTo>
                <a:lnTo>
                  <a:pt x="28" y="23"/>
                </a:lnTo>
                <a:lnTo>
                  <a:pt x="28" y="135235"/>
                </a:lnTo>
                <a:lnTo>
                  <a:pt x="191766" y="135235"/>
                </a:lnTo>
                <a:cubicBezTo>
                  <a:pt x="191766" y="135235"/>
                  <a:pt x="192689" y="117903"/>
                  <a:pt x="167789" y="101466"/>
                </a:cubicBezTo>
                <a:cubicBezTo>
                  <a:pt x="142916" y="85029"/>
                  <a:pt x="101552" y="83130"/>
                  <a:pt x="75703" y="40383"/>
                </a:cubicBezTo>
                <a:cubicBezTo>
                  <a:pt x="52425" y="1896"/>
                  <a:pt x="9595" y="0"/>
                  <a:pt x="138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4" name="Shape 24"/>
        <p:cNvGrpSpPr/>
        <p:nvPr/>
      </p:nvGrpSpPr>
      <p:grpSpPr>
        <a:xfrm>
          <a:off x="0" y="0"/>
          <a:ext cx="0" cy="0"/>
          <a:chOff x="0" y="0"/>
          <a:chExt cx="0" cy="0"/>
        </a:xfrm>
      </p:grpSpPr>
      <p:sp>
        <p:nvSpPr>
          <p:cNvPr id="25" name="Google Shape;25;p5"/>
          <p:cNvSpPr txBox="1"/>
          <p:nvPr>
            <p:ph idx="1" type="subTitle"/>
          </p:nvPr>
        </p:nvSpPr>
        <p:spPr>
          <a:xfrm>
            <a:off x="5609275" y="2573750"/>
            <a:ext cx="2783400" cy="8418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400"/>
            </a:lvl1pPr>
            <a:lvl2pPr lvl="1" algn="l">
              <a:lnSpc>
                <a:spcPct val="115000"/>
              </a:lnSpc>
              <a:spcBef>
                <a:spcPts val="1600"/>
              </a:spcBef>
              <a:spcAft>
                <a:spcPts val="0"/>
              </a:spcAft>
              <a:buSzPts val="1200"/>
              <a:buNone/>
              <a:defRPr sz="1400"/>
            </a:lvl2pPr>
            <a:lvl3pPr lvl="2" algn="l">
              <a:lnSpc>
                <a:spcPct val="115000"/>
              </a:lnSpc>
              <a:spcBef>
                <a:spcPts val="1600"/>
              </a:spcBef>
              <a:spcAft>
                <a:spcPts val="0"/>
              </a:spcAft>
              <a:buSzPts val="1200"/>
              <a:buNone/>
              <a:defRPr sz="1400"/>
            </a:lvl3pPr>
            <a:lvl4pPr lvl="3" algn="l">
              <a:lnSpc>
                <a:spcPct val="115000"/>
              </a:lnSpc>
              <a:spcBef>
                <a:spcPts val="1600"/>
              </a:spcBef>
              <a:spcAft>
                <a:spcPts val="0"/>
              </a:spcAft>
              <a:buSzPts val="1200"/>
              <a:buNone/>
              <a:defRPr sz="1400"/>
            </a:lvl4pPr>
            <a:lvl5pPr lvl="4" algn="l">
              <a:lnSpc>
                <a:spcPct val="115000"/>
              </a:lnSpc>
              <a:spcBef>
                <a:spcPts val="1600"/>
              </a:spcBef>
              <a:spcAft>
                <a:spcPts val="0"/>
              </a:spcAft>
              <a:buSzPts val="1200"/>
              <a:buNone/>
              <a:defRPr sz="1400"/>
            </a:lvl5pPr>
            <a:lvl6pPr lvl="5" algn="l">
              <a:lnSpc>
                <a:spcPct val="115000"/>
              </a:lnSpc>
              <a:spcBef>
                <a:spcPts val="1600"/>
              </a:spcBef>
              <a:spcAft>
                <a:spcPts val="0"/>
              </a:spcAft>
              <a:buSzPts val="1200"/>
              <a:buNone/>
              <a:defRPr sz="1400"/>
            </a:lvl6pPr>
            <a:lvl7pPr lvl="6" algn="l">
              <a:lnSpc>
                <a:spcPct val="115000"/>
              </a:lnSpc>
              <a:spcBef>
                <a:spcPts val="1600"/>
              </a:spcBef>
              <a:spcAft>
                <a:spcPts val="0"/>
              </a:spcAft>
              <a:buSzPts val="1200"/>
              <a:buNone/>
              <a:defRPr sz="1400"/>
            </a:lvl7pPr>
            <a:lvl8pPr lvl="7" algn="l">
              <a:lnSpc>
                <a:spcPct val="115000"/>
              </a:lnSpc>
              <a:spcBef>
                <a:spcPts val="1600"/>
              </a:spcBef>
              <a:spcAft>
                <a:spcPts val="0"/>
              </a:spcAft>
              <a:buSzPts val="1200"/>
              <a:buNone/>
              <a:defRPr sz="1400"/>
            </a:lvl8pPr>
            <a:lvl9pPr lvl="8" algn="l">
              <a:lnSpc>
                <a:spcPct val="115000"/>
              </a:lnSpc>
              <a:spcBef>
                <a:spcPts val="1600"/>
              </a:spcBef>
              <a:spcAft>
                <a:spcPts val="1600"/>
              </a:spcAft>
              <a:buSzPts val="1200"/>
              <a:buNone/>
              <a:defRPr sz="1400"/>
            </a:lvl9pPr>
          </a:lstStyle>
          <a:p/>
        </p:txBody>
      </p:sp>
      <p:sp>
        <p:nvSpPr>
          <p:cNvPr id="26" name="Google Shape;26;p5"/>
          <p:cNvSpPr/>
          <p:nvPr/>
        </p:nvSpPr>
        <p:spPr>
          <a:xfrm flipH="1">
            <a:off x="-153" y="2615382"/>
            <a:ext cx="6115050" cy="2528568"/>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5"/>
          <p:cNvSpPr/>
          <p:nvPr/>
        </p:nvSpPr>
        <p:spPr>
          <a:xfrm rot="10800000">
            <a:off x="7495543" y="62"/>
            <a:ext cx="1648454" cy="1156935"/>
          </a:xfrm>
          <a:custGeom>
            <a:rect b="b" l="l" r="r" t="t"/>
            <a:pathLst>
              <a:path extrusionOk="0" h="135235" w="192689">
                <a:moveTo>
                  <a:pt x="1382" y="0"/>
                </a:moveTo>
                <a:cubicBezTo>
                  <a:pt x="485" y="0"/>
                  <a:pt x="1" y="23"/>
                  <a:pt x="1" y="23"/>
                </a:cubicBezTo>
                <a:lnTo>
                  <a:pt x="28" y="23"/>
                </a:lnTo>
                <a:lnTo>
                  <a:pt x="28" y="135235"/>
                </a:lnTo>
                <a:lnTo>
                  <a:pt x="191766" y="135235"/>
                </a:lnTo>
                <a:cubicBezTo>
                  <a:pt x="191766" y="135235"/>
                  <a:pt x="192689" y="117903"/>
                  <a:pt x="167789" y="101466"/>
                </a:cubicBezTo>
                <a:cubicBezTo>
                  <a:pt x="142916" y="85029"/>
                  <a:pt x="101552" y="83130"/>
                  <a:pt x="75703" y="40383"/>
                </a:cubicBezTo>
                <a:cubicBezTo>
                  <a:pt x="52425" y="1896"/>
                  <a:pt x="9595" y="0"/>
                  <a:pt x="138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5"/>
          <p:cNvSpPr txBox="1"/>
          <p:nvPr>
            <p:ph type="title"/>
          </p:nvPr>
        </p:nvSpPr>
        <p:spPr>
          <a:xfrm>
            <a:off x="5598275" y="1729975"/>
            <a:ext cx="2783400" cy="8418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3600"/>
              <a:buNone/>
              <a:defRPr sz="3600"/>
            </a:lvl1pPr>
            <a:lvl2pPr lvl="1" algn="l">
              <a:lnSpc>
                <a:spcPct val="80000"/>
              </a:lnSpc>
              <a:spcBef>
                <a:spcPts val="0"/>
              </a:spcBef>
              <a:spcAft>
                <a:spcPts val="0"/>
              </a:spcAft>
              <a:buSzPts val="3600"/>
              <a:buNone/>
              <a:defRPr sz="3600"/>
            </a:lvl2pPr>
            <a:lvl3pPr lvl="2" algn="l">
              <a:lnSpc>
                <a:spcPct val="80000"/>
              </a:lnSpc>
              <a:spcBef>
                <a:spcPts val="0"/>
              </a:spcBef>
              <a:spcAft>
                <a:spcPts val="0"/>
              </a:spcAft>
              <a:buSzPts val="3600"/>
              <a:buNone/>
              <a:defRPr sz="3600"/>
            </a:lvl3pPr>
            <a:lvl4pPr lvl="3" algn="l">
              <a:lnSpc>
                <a:spcPct val="80000"/>
              </a:lnSpc>
              <a:spcBef>
                <a:spcPts val="0"/>
              </a:spcBef>
              <a:spcAft>
                <a:spcPts val="0"/>
              </a:spcAft>
              <a:buSzPts val="3600"/>
              <a:buNone/>
              <a:defRPr sz="3600"/>
            </a:lvl4pPr>
            <a:lvl5pPr lvl="4" algn="l">
              <a:lnSpc>
                <a:spcPct val="80000"/>
              </a:lnSpc>
              <a:spcBef>
                <a:spcPts val="0"/>
              </a:spcBef>
              <a:spcAft>
                <a:spcPts val="0"/>
              </a:spcAft>
              <a:buSzPts val="3600"/>
              <a:buNone/>
              <a:defRPr sz="3600"/>
            </a:lvl5pPr>
            <a:lvl6pPr lvl="5" algn="l">
              <a:lnSpc>
                <a:spcPct val="80000"/>
              </a:lnSpc>
              <a:spcBef>
                <a:spcPts val="0"/>
              </a:spcBef>
              <a:spcAft>
                <a:spcPts val="0"/>
              </a:spcAft>
              <a:buSzPts val="3600"/>
              <a:buNone/>
              <a:defRPr sz="3600"/>
            </a:lvl6pPr>
            <a:lvl7pPr lvl="6" algn="l">
              <a:lnSpc>
                <a:spcPct val="80000"/>
              </a:lnSpc>
              <a:spcBef>
                <a:spcPts val="0"/>
              </a:spcBef>
              <a:spcAft>
                <a:spcPts val="0"/>
              </a:spcAft>
              <a:buSzPts val="3600"/>
              <a:buNone/>
              <a:defRPr sz="3600"/>
            </a:lvl7pPr>
            <a:lvl8pPr lvl="7" algn="l">
              <a:lnSpc>
                <a:spcPct val="80000"/>
              </a:lnSpc>
              <a:spcBef>
                <a:spcPts val="0"/>
              </a:spcBef>
              <a:spcAft>
                <a:spcPts val="0"/>
              </a:spcAft>
              <a:buSzPts val="3600"/>
              <a:buNone/>
              <a:defRPr sz="3600"/>
            </a:lvl8pPr>
            <a:lvl9pPr lvl="8" algn="l">
              <a:lnSpc>
                <a:spcPct val="80000"/>
              </a:lnSpc>
              <a:spcBef>
                <a:spcPts val="0"/>
              </a:spcBef>
              <a:spcAft>
                <a:spcPts val="0"/>
              </a:spcAft>
              <a:buSzPts val="3600"/>
              <a:buNone/>
              <a:defRPr sz="36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9" name="Shape 29"/>
        <p:cNvGrpSpPr/>
        <p:nvPr/>
      </p:nvGrpSpPr>
      <p:grpSpPr>
        <a:xfrm>
          <a:off x="0" y="0"/>
          <a:ext cx="0" cy="0"/>
          <a:chOff x="0" y="0"/>
          <a:chExt cx="0" cy="0"/>
        </a:xfrm>
      </p:grpSpPr>
      <p:sp>
        <p:nvSpPr>
          <p:cNvPr id="30" name="Google Shape;30;p6"/>
          <p:cNvSpPr txBox="1"/>
          <p:nvPr>
            <p:ph type="title"/>
          </p:nvPr>
        </p:nvSpPr>
        <p:spPr>
          <a:xfrm>
            <a:off x="721200" y="594300"/>
            <a:ext cx="7701600" cy="672900"/>
          </a:xfrm>
          <a:prstGeom prst="rect">
            <a:avLst/>
          </a:prstGeom>
          <a:noFill/>
          <a:ln>
            <a:noFill/>
          </a:ln>
        </p:spPr>
        <p:txBody>
          <a:bodyPr anchorCtr="0" anchor="t" bIns="91425" lIns="91425" spcFirstLastPara="1" rIns="91425" wrap="square" tIns="91425">
            <a:noAutofit/>
          </a:bodyPr>
          <a:lstStyle>
            <a:lvl1pPr lvl="0" algn="l">
              <a:lnSpc>
                <a:spcPct val="70000"/>
              </a:lnSpc>
              <a:spcBef>
                <a:spcPts val="0"/>
              </a:spcBef>
              <a:spcAft>
                <a:spcPts val="0"/>
              </a:spcAft>
              <a:buSzPts val="3600"/>
              <a:buNone/>
              <a:defRPr/>
            </a:lvl1pPr>
            <a:lvl2pPr lvl="1" algn="l">
              <a:lnSpc>
                <a:spcPct val="70000"/>
              </a:lnSpc>
              <a:spcBef>
                <a:spcPts val="0"/>
              </a:spcBef>
              <a:spcAft>
                <a:spcPts val="0"/>
              </a:spcAft>
              <a:buSzPts val="3600"/>
              <a:buNone/>
              <a:defRPr/>
            </a:lvl2pPr>
            <a:lvl3pPr lvl="2" algn="l">
              <a:lnSpc>
                <a:spcPct val="70000"/>
              </a:lnSpc>
              <a:spcBef>
                <a:spcPts val="0"/>
              </a:spcBef>
              <a:spcAft>
                <a:spcPts val="0"/>
              </a:spcAft>
              <a:buSzPts val="3600"/>
              <a:buNone/>
              <a:defRPr/>
            </a:lvl3pPr>
            <a:lvl4pPr lvl="3" algn="l">
              <a:lnSpc>
                <a:spcPct val="70000"/>
              </a:lnSpc>
              <a:spcBef>
                <a:spcPts val="0"/>
              </a:spcBef>
              <a:spcAft>
                <a:spcPts val="0"/>
              </a:spcAft>
              <a:buSzPts val="3600"/>
              <a:buNone/>
              <a:defRPr/>
            </a:lvl4pPr>
            <a:lvl5pPr lvl="4" algn="l">
              <a:lnSpc>
                <a:spcPct val="70000"/>
              </a:lnSpc>
              <a:spcBef>
                <a:spcPts val="0"/>
              </a:spcBef>
              <a:spcAft>
                <a:spcPts val="0"/>
              </a:spcAft>
              <a:buSzPts val="3600"/>
              <a:buNone/>
              <a:defRPr/>
            </a:lvl5pPr>
            <a:lvl6pPr lvl="5" algn="l">
              <a:lnSpc>
                <a:spcPct val="70000"/>
              </a:lnSpc>
              <a:spcBef>
                <a:spcPts val="0"/>
              </a:spcBef>
              <a:spcAft>
                <a:spcPts val="0"/>
              </a:spcAft>
              <a:buSzPts val="3600"/>
              <a:buNone/>
              <a:defRPr/>
            </a:lvl6pPr>
            <a:lvl7pPr lvl="6" algn="l">
              <a:lnSpc>
                <a:spcPct val="70000"/>
              </a:lnSpc>
              <a:spcBef>
                <a:spcPts val="0"/>
              </a:spcBef>
              <a:spcAft>
                <a:spcPts val="0"/>
              </a:spcAft>
              <a:buSzPts val="3600"/>
              <a:buNone/>
              <a:defRPr/>
            </a:lvl7pPr>
            <a:lvl8pPr lvl="7" algn="l">
              <a:lnSpc>
                <a:spcPct val="70000"/>
              </a:lnSpc>
              <a:spcBef>
                <a:spcPts val="0"/>
              </a:spcBef>
              <a:spcAft>
                <a:spcPts val="0"/>
              </a:spcAft>
              <a:buSzPts val="3600"/>
              <a:buNone/>
              <a:defRPr/>
            </a:lvl8pPr>
            <a:lvl9pPr lvl="8" algn="l">
              <a:lnSpc>
                <a:spcPct val="70000"/>
              </a:lnSpc>
              <a:spcBef>
                <a:spcPts val="0"/>
              </a:spcBef>
              <a:spcAft>
                <a:spcPts val="0"/>
              </a:spcAft>
              <a:buSzPts val="3600"/>
              <a:buNone/>
              <a:defRPr/>
            </a:lvl9pPr>
          </a:lstStyle>
          <a:p/>
        </p:txBody>
      </p:sp>
      <p:sp>
        <p:nvSpPr>
          <p:cNvPr id="31" name="Google Shape;31;p6"/>
          <p:cNvSpPr txBox="1"/>
          <p:nvPr>
            <p:ph idx="1" type="body"/>
          </p:nvPr>
        </p:nvSpPr>
        <p:spPr>
          <a:xfrm>
            <a:off x="721200" y="1667125"/>
            <a:ext cx="7701600" cy="29961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a:lvl2pPr>
            <a:lvl3pPr indent="-304800" lvl="2" marL="1371600" algn="l">
              <a:lnSpc>
                <a:spcPct val="115000"/>
              </a:lnSpc>
              <a:spcBef>
                <a:spcPts val="1600"/>
              </a:spcBef>
              <a:spcAft>
                <a:spcPts val="0"/>
              </a:spcAft>
              <a:buSzPts val="1200"/>
              <a:buChar char="■"/>
              <a:defRPr/>
            </a:lvl3pPr>
            <a:lvl4pPr indent="-304800" lvl="3" marL="1828800" algn="l">
              <a:lnSpc>
                <a:spcPct val="115000"/>
              </a:lnSpc>
              <a:spcBef>
                <a:spcPts val="1600"/>
              </a:spcBef>
              <a:spcAft>
                <a:spcPts val="0"/>
              </a:spcAft>
              <a:buSzPts val="1200"/>
              <a:buChar char="●"/>
              <a:defRPr/>
            </a:lvl4pPr>
            <a:lvl5pPr indent="-304800" lvl="4" marL="2286000" algn="l">
              <a:lnSpc>
                <a:spcPct val="115000"/>
              </a:lnSpc>
              <a:spcBef>
                <a:spcPts val="1600"/>
              </a:spcBef>
              <a:spcAft>
                <a:spcPts val="0"/>
              </a:spcAft>
              <a:buSzPts val="1200"/>
              <a:buChar char="○"/>
              <a:defRPr/>
            </a:lvl5pPr>
            <a:lvl6pPr indent="-304800" lvl="5" marL="2743200" algn="l">
              <a:lnSpc>
                <a:spcPct val="115000"/>
              </a:lnSpc>
              <a:spcBef>
                <a:spcPts val="1600"/>
              </a:spcBef>
              <a:spcAft>
                <a:spcPts val="0"/>
              </a:spcAft>
              <a:buSzPts val="1200"/>
              <a:buChar char="■"/>
              <a:defRPr/>
            </a:lvl6pPr>
            <a:lvl7pPr indent="-304800" lvl="6" marL="3200400" algn="l">
              <a:lnSpc>
                <a:spcPct val="115000"/>
              </a:lnSpc>
              <a:spcBef>
                <a:spcPts val="1600"/>
              </a:spcBef>
              <a:spcAft>
                <a:spcPts val="0"/>
              </a:spcAft>
              <a:buSzPts val="1200"/>
              <a:buChar char="●"/>
              <a:defRPr/>
            </a:lvl7pPr>
            <a:lvl8pPr indent="-304800" lvl="7" marL="3657600" algn="l">
              <a:lnSpc>
                <a:spcPct val="115000"/>
              </a:lnSpc>
              <a:spcBef>
                <a:spcPts val="1600"/>
              </a:spcBef>
              <a:spcAft>
                <a:spcPts val="0"/>
              </a:spcAft>
              <a:buSzPts val="1200"/>
              <a:buChar char="○"/>
              <a:defRPr/>
            </a:lvl8pPr>
            <a:lvl9pPr indent="-304800" lvl="8" marL="4114800" algn="l">
              <a:lnSpc>
                <a:spcPct val="115000"/>
              </a:lnSpc>
              <a:spcBef>
                <a:spcPts val="1600"/>
              </a:spcBef>
              <a:spcAft>
                <a:spcPts val="1600"/>
              </a:spcAft>
              <a:buSzPts val="1200"/>
              <a:buChar char="■"/>
              <a:defRPr/>
            </a:lvl9pPr>
          </a:lstStyle>
          <a:p/>
        </p:txBody>
      </p:sp>
      <p:sp>
        <p:nvSpPr>
          <p:cNvPr id="32" name="Google Shape;32;p6"/>
          <p:cNvSpPr/>
          <p:nvPr/>
        </p:nvSpPr>
        <p:spPr>
          <a:xfrm rot="10800000">
            <a:off x="5089986" y="3877094"/>
            <a:ext cx="4054017" cy="1266406"/>
          </a:xfrm>
          <a:custGeom>
            <a:rect b="b" l="l" r="r" t="t"/>
            <a:pathLst>
              <a:path extrusionOk="0" h="127341" w="413043">
                <a:moveTo>
                  <a:pt x="1" y="1"/>
                </a:moveTo>
                <a:lnTo>
                  <a:pt x="1" y="126479"/>
                </a:lnTo>
                <a:cubicBezTo>
                  <a:pt x="1" y="126479"/>
                  <a:pt x="6956" y="127341"/>
                  <a:pt x="17498" y="127341"/>
                </a:cubicBezTo>
                <a:cubicBezTo>
                  <a:pt x="34252" y="127341"/>
                  <a:pt x="60067" y="125164"/>
                  <a:pt x="81426" y="113894"/>
                </a:cubicBezTo>
                <a:cubicBezTo>
                  <a:pt x="116199" y="95504"/>
                  <a:pt x="105621" y="74293"/>
                  <a:pt x="148124" y="66563"/>
                </a:cubicBezTo>
                <a:cubicBezTo>
                  <a:pt x="190654" y="58832"/>
                  <a:pt x="246285" y="64610"/>
                  <a:pt x="269259" y="43372"/>
                </a:cubicBezTo>
                <a:cubicBezTo>
                  <a:pt x="292206" y="22107"/>
                  <a:pt x="373388" y="24982"/>
                  <a:pt x="387926" y="17252"/>
                </a:cubicBezTo>
                <a:cubicBezTo>
                  <a:pt x="402438" y="9521"/>
                  <a:pt x="413043" y="1"/>
                  <a:pt x="413043" y="1"/>
                </a:cubicBezTo>
                <a:close/>
              </a:path>
            </a:pathLst>
          </a:custGeom>
          <a:solidFill>
            <a:srgbClr val="D5D4D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SECTION_HEADER_2">
    <p:spTree>
      <p:nvGrpSpPr>
        <p:cNvPr id="33" name="Shape 33"/>
        <p:cNvGrpSpPr/>
        <p:nvPr/>
      </p:nvGrpSpPr>
      <p:grpSpPr>
        <a:xfrm>
          <a:off x="0" y="0"/>
          <a:ext cx="0" cy="0"/>
          <a:chOff x="0" y="0"/>
          <a:chExt cx="0" cy="0"/>
        </a:xfrm>
      </p:grpSpPr>
      <p:sp>
        <p:nvSpPr>
          <p:cNvPr id="34" name="Google Shape;34;p7"/>
          <p:cNvSpPr/>
          <p:nvPr/>
        </p:nvSpPr>
        <p:spPr>
          <a:xfrm rot="5400000">
            <a:off x="-594310" y="622734"/>
            <a:ext cx="5114319" cy="3925701"/>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5" name="Google Shape;35;p7"/>
          <p:cNvGrpSpPr/>
          <p:nvPr/>
        </p:nvGrpSpPr>
        <p:grpSpPr>
          <a:xfrm rot="1194792">
            <a:off x="495774" y="2122196"/>
            <a:ext cx="969070" cy="820370"/>
            <a:chOff x="2948475" y="1943850"/>
            <a:chExt cx="1472175" cy="1246275"/>
          </a:xfrm>
        </p:grpSpPr>
        <p:sp>
          <p:nvSpPr>
            <p:cNvPr id="36" name="Google Shape;36;p7"/>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7"/>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p7"/>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7"/>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7"/>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 name="Google Shape;41;p7"/>
          <p:cNvGrpSpPr/>
          <p:nvPr/>
        </p:nvGrpSpPr>
        <p:grpSpPr>
          <a:xfrm rot="2000749">
            <a:off x="1690009" y="1840018"/>
            <a:ext cx="761140" cy="644346"/>
            <a:chOff x="2948475" y="1943850"/>
            <a:chExt cx="1472175" cy="1246275"/>
          </a:xfrm>
        </p:grpSpPr>
        <p:sp>
          <p:nvSpPr>
            <p:cNvPr id="42" name="Google Shape;42;p7"/>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7"/>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7"/>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7"/>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7"/>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 name="Google Shape;47;p7"/>
          <p:cNvGrpSpPr/>
          <p:nvPr/>
        </p:nvGrpSpPr>
        <p:grpSpPr>
          <a:xfrm rot="2000749">
            <a:off x="1077184" y="1110418"/>
            <a:ext cx="761140" cy="644346"/>
            <a:chOff x="2948475" y="1943850"/>
            <a:chExt cx="1472175" cy="1246275"/>
          </a:xfrm>
        </p:grpSpPr>
        <p:sp>
          <p:nvSpPr>
            <p:cNvPr id="48" name="Google Shape;48;p7"/>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7"/>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7"/>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7"/>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7"/>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 name="Google Shape;53;p7"/>
          <p:cNvSpPr txBox="1"/>
          <p:nvPr>
            <p:ph type="title"/>
          </p:nvPr>
        </p:nvSpPr>
        <p:spPr>
          <a:xfrm>
            <a:off x="698825" y="2920025"/>
            <a:ext cx="2783400" cy="8418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Clr>
                <a:schemeClr val="lt1"/>
              </a:buClr>
              <a:buSzPts val="3600"/>
              <a:buNone/>
              <a:defRPr>
                <a:solidFill>
                  <a:schemeClr val="lt1"/>
                </a:solidFill>
              </a:defRPr>
            </a:lvl1pPr>
            <a:lvl2pPr lvl="1" algn="l">
              <a:lnSpc>
                <a:spcPct val="80000"/>
              </a:lnSpc>
              <a:spcBef>
                <a:spcPts val="0"/>
              </a:spcBef>
              <a:spcAft>
                <a:spcPts val="0"/>
              </a:spcAft>
              <a:buClr>
                <a:schemeClr val="lt1"/>
              </a:buClr>
              <a:buSzPts val="3600"/>
              <a:buNone/>
              <a:defRPr>
                <a:solidFill>
                  <a:schemeClr val="lt1"/>
                </a:solidFill>
              </a:defRPr>
            </a:lvl2pPr>
            <a:lvl3pPr lvl="2" algn="l">
              <a:lnSpc>
                <a:spcPct val="80000"/>
              </a:lnSpc>
              <a:spcBef>
                <a:spcPts val="0"/>
              </a:spcBef>
              <a:spcAft>
                <a:spcPts val="0"/>
              </a:spcAft>
              <a:buClr>
                <a:schemeClr val="lt1"/>
              </a:buClr>
              <a:buSzPts val="3600"/>
              <a:buNone/>
              <a:defRPr>
                <a:solidFill>
                  <a:schemeClr val="lt1"/>
                </a:solidFill>
              </a:defRPr>
            </a:lvl3pPr>
            <a:lvl4pPr lvl="3" algn="l">
              <a:lnSpc>
                <a:spcPct val="80000"/>
              </a:lnSpc>
              <a:spcBef>
                <a:spcPts val="0"/>
              </a:spcBef>
              <a:spcAft>
                <a:spcPts val="0"/>
              </a:spcAft>
              <a:buClr>
                <a:schemeClr val="lt1"/>
              </a:buClr>
              <a:buSzPts val="3600"/>
              <a:buNone/>
              <a:defRPr>
                <a:solidFill>
                  <a:schemeClr val="lt1"/>
                </a:solidFill>
              </a:defRPr>
            </a:lvl4pPr>
            <a:lvl5pPr lvl="4" algn="l">
              <a:lnSpc>
                <a:spcPct val="80000"/>
              </a:lnSpc>
              <a:spcBef>
                <a:spcPts val="0"/>
              </a:spcBef>
              <a:spcAft>
                <a:spcPts val="0"/>
              </a:spcAft>
              <a:buClr>
                <a:schemeClr val="lt1"/>
              </a:buClr>
              <a:buSzPts val="3600"/>
              <a:buNone/>
              <a:defRPr>
                <a:solidFill>
                  <a:schemeClr val="lt1"/>
                </a:solidFill>
              </a:defRPr>
            </a:lvl5pPr>
            <a:lvl6pPr lvl="5" algn="l">
              <a:lnSpc>
                <a:spcPct val="80000"/>
              </a:lnSpc>
              <a:spcBef>
                <a:spcPts val="0"/>
              </a:spcBef>
              <a:spcAft>
                <a:spcPts val="0"/>
              </a:spcAft>
              <a:buClr>
                <a:schemeClr val="lt1"/>
              </a:buClr>
              <a:buSzPts val="3600"/>
              <a:buNone/>
              <a:defRPr>
                <a:solidFill>
                  <a:schemeClr val="lt1"/>
                </a:solidFill>
              </a:defRPr>
            </a:lvl6pPr>
            <a:lvl7pPr lvl="6" algn="l">
              <a:lnSpc>
                <a:spcPct val="80000"/>
              </a:lnSpc>
              <a:spcBef>
                <a:spcPts val="0"/>
              </a:spcBef>
              <a:spcAft>
                <a:spcPts val="0"/>
              </a:spcAft>
              <a:buClr>
                <a:schemeClr val="lt1"/>
              </a:buClr>
              <a:buSzPts val="3600"/>
              <a:buNone/>
              <a:defRPr>
                <a:solidFill>
                  <a:schemeClr val="lt1"/>
                </a:solidFill>
              </a:defRPr>
            </a:lvl7pPr>
            <a:lvl8pPr lvl="7" algn="l">
              <a:lnSpc>
                <a:spcPct val="80000"/>
              </a:lnSpc>
              <a:spcBef>
                <a:spcPts val="0"/>
              </a:spcBef>
              <a:spcAft>
                <a:spcPts val="0"/>
              </a:spcAft>
              <a:buClr>
                <a:schemeClr val="lt1"/>
              </a:buClr>
              <a:buSzPts val="3600"/>
              <a:buNone/>
              <a:defRPr>
                <a:solidFill>
                  <a:schemeClr val="lt1"/>
                </a:solidFill>
              </a:defRPr>
            </a:lvl8pPr>
            <a:lvl9pPr lvl="8" algn="l">
              <a:lnSpc>
                <a:spcPct val="80000"/>
              </a:lnSpc>
              <a:spcBef>
                <a:spcPts val="0"/>
              </a:spcBef>
              <a:spcAft>
                <a:spcPts val="0"/>
              </a:spcAft>
              <a:buClr>
                <a:schemeClr val="lt1"/>
              </a:buClr>
              <a:buSzPts val="3600"/>
              <a:buNone/>
              <a:defRPr>
                <a:solidFill>
                  <a:schemeClr val="lt1"/>
                </a:solidFill>
              </a:defRPr>
            </a:lvl9pPr>
          </a:lstStyle>
          <a:p/>
        </p:txBody>
      </p:sp>
      <p:sp>
        <p:nvSpPr>
          <p:cNvPr id="54" name="Google Shape;54;p7"/>
          <p:cNvSpPr txBox="1"/>
          <p:nvPr>
            <p:ph idx="1" type="subTitle"/>
          </p:nvPr>
        </p:nvSpPr>
        <p:spPr>
          <a:xfrm>
            <a:off x="698825" y="3761825"/>
            <a:ext cx="2783400" cy="8418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400">
                <a:solidFill>
                  <a:schemeClr val="lt1"/>
                </a:solidFill>
              </a:defRPr>
            </a:lvl1pPr>
            <a:lvl2pPr lvl="1" algn="l">
              <a:lnSpc>
                <a:spcPct val="115000"/>
              </a:lnSpc>
              <a:spcBef>
                <a:spcPts val="1600"/>
              </a:spcBef>
              <a:spcAft>
                <a:spcPts val="0"/>
              </a:spcAft>
              <a:buSzPts val="1200"/>
              <a:buNone/>
              <a:defRPr>
                <a:solidFill>
                  <a:schemeClr val="lt1"/>
                </a:solidFill>
              </a:defRPr>
            </a:lvl2pPr>
            <a:lvl3pPr lvl="2" algn="l">
              <a:lnSpc>
                <a:spcPct val="115000"/>
              </a:lnSpc>
              <a:spcBef>
                <a:spcPts val="1600"/>
              </a:spcBef>
              <a:spcAft>
                <a:spcPts val="0"/>
              </a:spcAft>
              <a:buSzPts val="1200"/>
              <a:buNone/>
              <a:defRPr>
                <a:solidFill>
                  <a:schemeClr val="lt1"/>
                </a:solidFill>
              </a:defRPr>
            </a:lvl3pPr>
            <a:lvl4pPr lvl="3" algn="l">
              <a:lnSpc>
                <a:spcPct val="115000"/>
              </a:lnSpc>
              <a:spcBef>
                <a:spcPts val="1600"/>
              </a:spcBef>
              <a:spcAft>
                <a:spcPts val="0"/>
              </a:spcAft>
              <a:buSzPts val="1200"/>
              <a:buNone/>
              <a:defRPr>
                <a:solidFill>
                  <a:schemeClr val="lt1"/>
                </a:solidFill>
              </a:defRPr>
            </a:lvl4pPr>
            <a:lvl5pPr lvl="4" algn="l">
              <a:lnSpc>
                <a:spcPct val="115000"/>
              </a:lnSpc>
              <a:spcBef>
                <a:spcPts val="1600"/>
              </a:spcBef>
              <a:spcAft>
                <a:spcPts val="0"/>
              </a:spcAft>
              <a:buSzPts val="1200"/>
              <a:buNone/>
              <a:defRPr>
                <a:solidFill>
                  <a:schemeClr val="lt1"/>
                </a:solidFill>
              </a:defRPr>
            </a:lvl5pPr>
            <a:lvl6pPr lvl="5" algn="l">
              <a:lnSpc>
                <a:spcPct val="115000"/>
              </a:lnSpc>
              <a:spcBef>
                <a:spcPts val="1600"/>
              </a:spcBef>
              <a:spcAft>
                <a:spcPts val="0"/>
              </a:spcAft>
              <a:buSzPts val="1200"/>
              <a:buNone/>
              <a:defRPr>
                <a:solidFill>
                  <a:schemeClr val="lt1"/>
                </a:solidFill>
              </a:defRPr>
            </a:lvl6pPr>
            <a:lvl7pPr lvl="6" algn="l">
              <a:lnSpc>
                <a:spcPct val="115000"/>
              </a:lnSpc>
              <a:spcBef>
                <a:spcPts val="1600"/>
              </a:spcBef>
              <a:spcAft>
                <a:spcPts val="0"/>
              </a:spcAft>
              <a:buSzPts val="1200"/>
              <a:buNone/>
              <a:defRPr>
                <a:solidFill>
                  <a:schemeClr val="lt1"/>
                </a:solidFill>
              </a:defRPr>
            </a:lvl7pPr>
            <a:lvl8pPr lvl="7" algn="l">
              <a:lnSpc>
                <a:spcPct val="115000"/>
              </a:lnSpc>
              <a:spcBef>
                <a:spcPts val="1600"/>
              </a:spcBef>
              <a:spcAft>
                <a:spcPts val="0"/>
              </a:spcAft>
              <a:buSzPts val="1200"/>
              <a:buNone/>
              <a:defRPr>
                <a:solidFill>
                  <a:schemeClr val="lt1"/>
                </a:solidFill>
              </a:defRPr>
            </a:lvl8pPr>
            <a:lvl9pPr lvl="8" algn="l">
              <a:lnSpc>
                <a:spcPct val="115000"/>
              </a:lnSpc>
              <a:spcBef>
                <a:spcPts val="1600"/>
              </a:spcBef>
              <a:spcAft>
                <a:spcPts val="1600"/>
              </a:spcAft>
              <a:buSzPts val="1200"/>
              <a:buNone/>
              <a:defRPr>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3">
  <p:cSld name="SECTION_HEADER_2_1">
    <p:spTree>
      <p:nvGrpSpPr>
        <p:cNvPr id="55" name="Shape 55"/>
        <p:cNvGrpSpPr/>
        <p:nvPr/>
      </p:nvGrpSpPr>
      <p:grpSpPr>
        <a:xfrm>
          <a:off x="0" y="0"/>
          <a:ext cx="0" cy="0"/>
          <a:chOff x="0" y="0"/>
          <a:chExt cx="0" cy="0"/>
        </a:xfrm>
      </p:grpSpPr>
      <p:sp>
        <p:nvSpPr>
          <p:cNvPr id="56" name="Google Shape;56;p8"/>
          <p:cNvSpPr/>
          <p:nvPr/>
        </p:nvSpPr>
        <p:spPr>
          <a:xfrm flipH="1" rot="10800000">
            <a:off x="-13" y="-30"/>
            <a:ext cx="5546553" cy="3892739"/>
          </a:xfrm>
          <a:custGeom>
            <a:rect b="b" l="l" r="r" t="t"/>
            <a:pathLst>
              <a:path extrusionOk="0" h="135235" w="192689">
                <a:moveTo>
                  <a:pt x="1382" y="0"/>
                </a:moveTo>
                <a:cubicBezTo>
                  <a:pt x="485" y="0"/>
                  <a:pt x="1" y="23"/>
                  <a:pt x="1" y="23"/>
                </a:cubicBezTo>
                <a:lnTo>
                  <a:pt x="28" y="23"/>
                </a:lnTo>
                <a:lnTo>
                  <a:pt x="28" y="135235"/>
                </a:lnTo>
                <a:lnTo>
                  <a:pt x="191766" y="135235"/>
                </a:lnTo>
                <a:cubicBezTo>
                  <a:pt x="191766" y="135235"/>
                  <a:pt x="192689" y="117903"/>
                  <a:pt x="167789" y="101466"/>
                </a:cubicBezTo>
                <a:cubicBezTo>
                  <a:pt x="142916" y="85029"/>
                  <a:pt x="101552" y="83130"/>
                  <a:pt x="75703" y="40383"/>
                </a:cubicBezTo>
                <a:cubicBezTo>
                  <a:pt x="52425" y="1896"/>
                  <a:pt x="9595" y="0"/>
                  <a:pt x="138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8"/>
          <p:cNvSpPr txBox="1"/>
          <p:nvPr>
            <p:ph type="title"/>
          </p:nvPr>
        </p:nvSpPr>
        <p:spPr>
          <a:xfrm>
            <a:off x="706800" y="622375"/>
            <a:ext cx="2783400" cy="5541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Clr>
                <a:schemeClr val="lt1"/>
              </a:buClr>
              <a:buSzPts val="3600"/>
              <a:buNone/>
              <a:defRPr>
                <a:solidFill>
                  <a:schemeClr val="lt1"/>
                </a:solidFill>
              </a:defRPr>
            </a:lvl1pPr>
            <a:lvl2pPr lvl="1" algn="l">
              <a:lnSpc>
                <a:spcPct val="80000"/>
              </a:lnSpc>
              <a:spcBef>
                <a:spcPts val="0"/>
              </a:spcBef>
              <a:spcAft>
                <a:spcPts val="0"/>
              </a:spcAft>
              <a:buClr>
                <a:schemeClr val="lt1"/>
              </a:buClr>
              <a:buSzPts val="3600"/>
              <a:buNone/>
              <a:defRPr>
                <a:solidFill>
                  <a:schemeClr val="lt1"/>
                </a:solidFill>
              </a:defRPr>
            </a:lvl2pPr>
            <a:lvl3pPr lvl="2" algn="l">
              <a:lnSpc>
                <a:spcPct val="80000"/>
              </a:lnSpc>
              <a:spcBef>
                <a:spcPts val="0"/>
              </a:spcBef>
              <a:spcAft>
                <a:spcPts val="0"/>
              </a:spcAft>
              <a:buClr>
                <a:schemeClr val="lt1"/>
              </a:buClr>
              <a:buSzPts val="3600"/>
              <a:buNone/>
              <a:defRPr>
                <a:solidFill>
                  <a:schemeClr val="lt1"/>
                </a:solidFill>
              </a:defRPr>
            </a:lvl3pPr>
            <a:lvl4pPr lvl="3" algn="l">
              <a:lnSpc>
                <a:spcPct val="80000"/>
              </a:lnSpc>
              <a:spcBef>
                <a:spcPts val="0"/>
              </a:spcBef>
              <a:spcAft>
                <a:spcPts val="0"/>
              </a:spcAft>
              <a:buClr>
                <a:schemeClr val="lt1"/>
              </a:buClr>
              <a:buSzPts val="3600"/>
              <a:buNone/>
              <a:defRPr>
                <a:solidFill>
                  <a:schemeClr val="lt1"/>
                </a:solidFill>
              </a:defRPr>
            </a:lvl4pPr>
            <a:lvl5pPr lvl="4" algn="l">
              <a:lnSpc>
                <a:spcPct val="80000"/>
              </a:lnSpc>
              <a:spcBef>
                <a:spcPts val="0"/>
              </a:spcBef>
              <a:spcAft>
                <a:spcPts val="0"/>
              </a:spcAft>
              <a:buClr>
                <a:schemeClr val="lt1"/>
              </a:buClr>
              <a:buSzPts val="3600"/>
              <a:buNone/>
              <a:defRPr>
                <a:solidFill>
                  <a:schemeClr val="lt1"/>
                </a:solidFill>
              </a:defRPr>
            </a:lvl5pPr>
            <a:lvl6pPr lvl="5" algn="l">
              <a:lnSpc>
                <a:spcPct val="80000"/>
              </a:lnSpc>
              <a:spcBef>
                <a:spcPts val="0"/>
              </a:spcBef>
              <a:spcAft>
                <a:spcPts val="0"/>
              </a:spcAft>
              <a:buClr>
                <a:schemeClr val="lt1"/>
              </a:buClr>
              <a:buSzPts val="3600"/>
              <a:buNone/>
              <a:defRPr>
                <a:solidFill>
                  <a:schemeClr val="lt1"/>
                </a:solidFill>
              </a:defRPr>
            </a:lvl6pPr>
            <a:lvl7pPr lvl="6" algn="l">
              <a:lnSpc>
                <a:spcPct val="80000"/>
              </a:lnSpc>
              <a:spcBef>
                <a:spcPts val="0"/>
              </a:spcBef>
              <a:spcAft>
                <a:spcPts val="0"/>
              </a:spcAft>
              <a:buClr>
                <a:schemeClr val="lt1"/>
              </a:buClr>
              <a:buSzPts val="3600"/>
              <a:buNone/>
              <a:defRPr>
                <a:solidFill>
                  <a:schemeClr val="lt1"/>
                </a:solidFill>
              </a:defRPr>
            </a:lvl7pPr>
            <a:lvl8pPr lvl="7" algn="l">
              <a:lnSpc>
                <a:spcPct val="80000"/>
              </a:lnSpc>
              <a:spcBef>
                <a:spcPts val="0"/>
              </a:spcBef>
              <a:spcAft>
                <a:spcPts val="0"/>
              </a:spcAft>
              <a:buClr>
                <a:schemeClr val="lt1"/>
              </a:buClr>
              <a:buSzPts val="3600"/>
              <a:buNone/>
              <a:defRPr>
                <a:solidFill>
                  <a:schemeClr val="lt1"/>
                </a:solidFill>
              </a:defRPr>
            </a:lvl8pPr>
            <a:lvl9pPr lvl="8" algn="l">
              <a:lnSpc>
                <a:spcPct val="80000"/>
              </a:lnSpc>
              <a:spcBef>
                <a:spcPts val="0"/>
              </a:spcBef>
              <a:spcAft>
                <a:spcPts val="0"/>
              </a:spcAft>
              <a:buClr>
                <a:schemeClr val="lt1"/>
              </a:buClr>
              <a:buSzPts val="3600"/>
              <a:buNone/>
              <a:defRPr>
                <a:solidFill>
                  <a:schemeClr val="lt1"/>
                </a:solidFill>
              </a:defRPr>
            </a:lvl9pPr>
          </a:lstStyle>
          <a:p/>
        </p:txBody>
      </p:sp>
      <p:sp>
        <p:nvSpPr>
          <p:cNvPr id="58" name="Google Shape;58;p8"/>
          <p:cNvSpPr txBox="1"/>
          <p:nvPr>
            <p:ph idx="1" type="subTitle"/>
          </p:nvPr>
        </p:nvSpPr>
        <p:spPr>
          <a:xfrm>
            <a:off x="706800" y="1176625"/>
            <a:ext cx="2783400" cy="8418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400">
                <a:solidFill>
                  <a:schemeClr val="lt1"/>
                </a:solidFill>
              </a:defRPr>
            </a:lvl1pPr>
            <a:lvl2pPr lvl="1" algn="l">
              <a:lnSpc>
                <a:spcPct val="115000"/>
              </a:lnSpc>
              <a:spcBef>
                <a:spcPts val="1600"/>
              </a:spcBef>
              <a:spcAft>
                <a:spcPts val="0"/>
              </a:spcAft>
              <a:buSzPts val="1200"/>
              <a:buNone/>
              <a:defRPr>
                <a:solidFill>
                  <a:schemeClr val="lt1"/>
                </a:solidFill>
              </a:defRPr>
            </a:lvl2pPr>
            <a:lvl3pPr lvl="2" algn="l">
              <a:lnSpc>
                <a:spcPct val="115000"/>
              </a:lnSpc>
              <a:spcBef>
                <a:spcPts val="1600"/>
              </a:spcBef>
              <a:spcAft>
                <a:spcPts val="0"/>
              </a:spcAft>
              <a:buSzPts val="1200"/>
              <a:buNone/>
              <a:defRPr>
                <a:solidFill>
                  <a:schemeClr val="lt1"/>
                </a:solidFill>
              </a:defRPr>
            </a:lvl3pPr>
            <a:lvl4pPr lvl="3" algn="l">
              <a:lnSpc>
                <a:spcPct val="115000"/>
              </a:lnSpc>
              <a:spcBef>
                <a:spcPts val="1600"/>
              </a:spcBef>
              <a:spcAft>
                <a:spcPts val="0"/>
              </a:spcAft>
              <a:buSzPts val="1200"/>
              <a:buNone/>
              <a:defRPr>
                <a:solidFill>
                  <a:schemeClr val="lt1"/>
                </a:solidFill>
              </a:defRPr>
            </a:lvl4pPr>
            <a:lvl5pPr lvl="4" algn="l">
              <a:lnSpc>
                <a:spcPct val="115000"/>
              </a:lnSpc>
              <a:spcBef>
                <a:spcPts val="1600"/>
              </a:spcBef>
              <a:spcAft>
                <a:spcPts val="0"/>
              </a:spcAft>
              <a:buSzPts val="1200"/>
              <a:buNone/>
              <a:defRPr>
                <a:solidFill>
                  <a:schemeClr val="lt1"/>
                </a:solidFill>
              </a:defRPr>
            </a:lvl5pPr>
            <a:lvl6pPr lvl="5" algn="l">
              <a:lnSpc>
                <a:spcPct val="115000"/>
              </a:lnSpc>
              <a:spcBef>
                <a:spcPts val="1600"/>
              </a:spcBef>
              <a:spcAft>
                <a:spcPts val="0"/>
              </a:spcAft>
              <a:buSzPts val="1200"/>
              <a:buNone/>
              <a:defRPr>
                <a:solidFill>
                  <a:schemeClr val="lt1"/>
                </a:solidFill>
              </a:defRPr>
            </a:lvl6pPr>
            <a:lvl7pPr lvl="6" algn="l">
              <a:lnSpc>
                <a:spcPct val="115000"/>
              </a:lnSpc>
              <a:spcBef>
                <a:spcPts val="1600"/>
              </a:spcBef>
              <a:spcAft>
                <a:spcPts val="0"/>
              </a:spcAft>
              <a:buSzPts val="1200"/>
              <a:buNone/>
              <a:defRPr>
                <a:solidFill>
                  <a:schemeClr val="lt1"/>
                </a:solidFill>
              </a:defRPr>
            </a:lvl7pPr>
            <a:lvl8pPr lvl="7" algn="l">
              <a:lnSpc>
                <a:spcPct val="115000"/>
              </a:lnSpc>
              <a:spcBef>
                <a:spcPts val="1600"/>
              </a:spcBef>
              <a:spcAft>
                <a:spcPts val="0"/>
              </a:spcAft>
              <a:buSzPts val="1200"/>
              <a:buNone/>
              <a:defRPr>
                <a:solidFill>
                  <a:schemeClr val="lt1"/>
                </a:solidFill>
              </a:defRPr>
            </a:lvl8pPr>
            <a:lvl9pPr lvl="8" algn="l">
              <a:lnSpc>
                <a:spcPct val="115000"/>
              </a:lnSpc>
              <a:spcBef>
                <a:spcPts val="1600"/>
              </a:spcBef>
              <a:spcAft>
                <a:spcPts val="1600"/>
              </a:spcAft>
              <a:buSzPts val="1200"/>
              <a:buNone/>
              <a:defRPr>
                <a:solidFill>
                  <a:schemeClr val="lt1"/>
                </a:solidFill>
              </a:defRPr>
            </a:lvl9pPr>
          </a:lstStyle>
          <a:p/>
        </p:txBody>
      </p:sp>
      <p:sp>
        <p:nvSpPr>
          <p:cNvPr id="59" name="Google Shape;59;p8"/>
          <p:cNvSpPr/>
          <p:nvPr/>
        </p:nvSpPr>
        <p:spPr>
          <a:xfrm>
            <a:off x="6838046" y="4190421"/>
            <a:ext cx="2306084" cy="953564"/>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chnology layout 3">
  <p:cSld name="CUSTOM_1_1_1">
    <p:spTree>
      <p:nvGrpSpPr>
        <p:cNvPr id="60" name="Shape 60"/>
        <p:cNvGrpSpPr/>
        <p:nvPr/>
      </p:nvGrpSpPr>
      <p:grpSpPr>
        <a:xfrm>
          <a:off x="0" y="0"/>
          <a:ext cx="0" cy="0"/>
          <a:chOff x="0" y="0"/>
          <a:chExt cx="0" cy="0"/>
        </a:xfrm>
      </p:grpSpPr>
      <p:grpSp>
        <p:nvGrpSpPr>
          <p:cNvPr id="61" name="Google Shape;61;p9"/>
          <p:cNvGrpSpPr/>
          <p:nvPr/>
        </p:nvGrpSpPr>
        <p:grpSpPr>
          <a:xfrm rot="-2700000">
            <a:off x="1391587" y="2710188"/>
            <a:ext cx="840283" cy="711345"/>
            <a:chOff x="2948475" y="1943850"/>
            <a:chExt cx="1472175" cy="1246275"/>
          </a:xfrm>
        </p:grpSpPr>
        <p:sp>
          <p:nvSpPr>
            <p:cNvPr id="62" name="Google Shape;62;p9"/>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9"/>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9"/>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9"/>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9"/>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 name="Google Shape;67;p9"/>
          <p:cNvGrpSpPr/>
          <p:nvPr/>
        </p:nvGrpSpPr>
        <p:grpSpPr>
          <a:xfrm rot="-2700000">
            <a:off x="2140256" y="3311617"/>
            <a:ext cx="1327256" cy="1123593"/>
            <a:chOff x="2948475" y="1943850"/>
            <a:chExt cx="1472175" cy="1246275"/>
          </a:xfrm>
        </p:grpSpPr>
        <p:sp>
          <p:nvSpPr>
            <p:cNvPr id="68" name="Google Shape;68;p9"/>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9"/>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9"/>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9"/>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9"/>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3" name="Google Shape;73;p9"/>
          <p:cNvSpPr txBox="1"/>
          <p:nvPr>
            <p:ph type="title"/>
          </p:nvPr>
        </p:nvSpPr>
        <p:spPr>
          <a:xfrm>
            <a:off x="1263150" y="3215100"/>
            <a:ext cx="2030700" cy="1286700"/>
          </a:xfrm>
          <a:prstGeom prst="rect">
            <a:avLst/>
          </a:prstGeom>
          <a:noFill/>
          <a:ln>
            <a:noFill/>
          </a:ln>
        </p:spPr>
        <p:txBody>
          <a:bodyPr anchorCtr="0" anchor="t" bIns="91425" lIns="91425" spcFirstLastPara="1" rIns="91425" wrap="square" tIns="91425">
            <a:noAutofit/>
          </a:bodyPr>
          <a:lstStyle>
            <a:lvl1pPr lvl="0" algn="r">
              <a:lnSpc>
                <a:spcPct val="70000"/>
              </a:lnSpc>
              <a:spcBef>
                <a:spcPts val="0"/>
              </a:spcBef>
              <a:spcAft>
                <a:spcPts val="0"/>
              </a:spcAft>
              <a:buSzPts val="3600"/>
              <a:buNone/>
              <a:defRPr/>
            </a:lvl1pPr>
            <a:lvl2pPr lvl="1" algn="r">
              <a:lnSpc>
                <a:spcPct val="70000"/>
              </a:lnSpc>
              <a:spcBef>
                <a:spcPts val="0"/>
              </a:spcBef>
              <a:spcAft>
                <a:spcPts val="0"/>
              </a:spcAft>
              <a:buSzPts val="3600"/>
              <a:buNone/>
              <a:defRPr/>
            </a:lvl2pPr>
            <a:lvl3pPr lvl="2" algn="r">
              <a:lnSpc>
                <a:spcPct val="70000"/>
              </a:lnSpc>
              <a:spcBef>
                <a:spcPts val="0"/>
              </a:spcBef>
              <a:spcAft>
                <a:spcPts val="0"/>
              </a:spcAft>
              <a:buSzPts val="3600"/>
              <a:buNone/>
              <a:defRPr/>
            </a:lvl3pPr>
            <a:lvl4pPr lvl="3" algn="r">
              <a:lnSpc>
                <a:spcPct val="70000"/>
              </a:lnSpc>
              <a:spcBef>
                <a:spcPts val="0"/>
              </a:spcBef>
              <a:spcAft>
                <a:spcPts val="0"/>
              </a:spcAft>
              <a:buSzPts val="3600"/>
              <a:buNone/>
              <a:defRPr/>
            </a:lvl4pPr>
            <a:lvl5pPr lvl="4" algn="r">
              <a:lnSpc>
                <a:spcPct val="70000"/>
              </a:lnSpc>
              <a:spcBef>
                <a:spcPts val="0"/>
              </a:spcBef>
              <a:spcAft>
                <a:spcPts val="0"/>
              </a:spcAft>
              <a:buSzPts val="3600"/>
              <a:buNone/>
              <a:defRPr/>
            </a:lvl5pPr>
            <a:lvl6pPr lvl="5" algn="r">
              <a:lnSpc>
                <a:spcPct val="70000"/>
              </a:lnSpc>
              <a:spcBef>
                <a:spcPts val="0"/>
              </a:spcBef>
              <a:spcAft>
                <a:spcPts val="0"/>
              </a:spcAft>
              <a:buSzPts val="3600"/>
              <a:buNone/>
              <a:defRPr/>
            </a:lvl6pPr>
            <a:lvl7pPr lvl="6" algn="r">
              <a:lnSpc>
                <a:spcPct val="70000"/>
              </a:lnSpc>
              <a:spcBef>
                <a:spcPts val="0"/>
              </a:spcBef>
              <a:spcAft>
                <a:spcPts val="0"/>
              </a:spcAft>
              <a:buSzPts val="3600"/>
              <a:buNone/>
              <a:defRPr/>
            </a:lvl7pPr>
            <a:lvl8pPr lvl="7" algn="r">
              <a:lnSpc>
                <a:spcPct val="70000"/>
              </a:lnSpc>
              <a:spcBef>
                <a:spcPts val="0"/>
              </a:spcBef>
              <a:spcAft>
                <a:spcPts val="0"/>
              </a:spcAft>
              <a:buSzPts val="3600"/>
              <a:buNone/>
              <a:defRPr/>
            </a:lvl8pPr>
            <a:lvl9pPr lvl="8" algn="r">
              <a:lnSpc>
                <a:spcPct val="70000"/>
              </a:lnSpc>
              <a:spcBef>
                <a:spcPts val="0"/>
              </a:spcBef>
              <a:spcAft>
                <a:spcPts val="0"/>
              </a:spcAft>
              <a:buSzPts val="3600"/>
              <a:buNone/>
              <a:defRPr/>
            </a:lvl9pPr>
          </a:lstStyle>
          <a:p/>
        </p:txBody>
      </p:sp>
      <p:sp>
        <p:nvSpPr>
          <p:cNvPr id="74" name="Google Shape;74;p9"/>
          <p:cNvSpPr txBox="1"/>
          <p:nvPr>
            <p:ph idx="1" type="subTitle"/>
          </p:nvPr>
        </p:nvSpPr>
        <p:spPr>
          <a:xfrm>
            <a:off x="5769575" y="3215100"/>
            <a:ext cx="2015400" cy="12867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200"/>
              <a:buNone/>
              <a:defRPr sz="1200"/>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p:cSld name="CUSTOM_2">
    <p:spTree>
      <p:nvGrpSpPr>
        <p:cNvPr id="75" name="Shape 75"/>
        <p:cNvGrpSpPr/>
        <p:nvPr/>
      </p:nvGrpSpPr>
      <p:grpSpPr>
        <a:xfrm>
          <a:off x="0" y="0"/>
          <a:ext cx="0" cy="0"/>
          <a:chOff x="0" y="0"/>
          <a:chExt cx="0" cy="0"/>
        </a:xfrm>
      </p:grpSpPr>
      <p:sp>
        <p:nvSpPr>
          <p:cNvPr id="76" name="Google Shape;76;p10"/>
          <p:cNvSpPr/>
          <p:nvPr/>
        </p:nvSpPr>
        <p:spPr>
          <a:xfrm flipH="1">
            <a:off x="0" y="4400"/>
            <a:ext cx="5388300" cy="5143500"/>
          </a:xfrm>
          <a:prstGeom prst="rect">
            <a:avLst/>
          </a:prstGeom>
          <a:gradFill>
            <a:gsLst>
              <a:gs pos="0">
                <a:schemeClr val="accent1"/>
              </a:gs>
              <a:gs pos="100000">
                <a:srgbClr val="FFFFFF">
                  <a:alpha val="0"/>
                </a:srgbClr>
              </a:gs>
            </a:gsLst>
            <a:lin ang="10800025"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10"/>
          <p:cNvSpPr txBox="1"/>
          <p:nvPr>
            <p:ph type="ctrTitle"/>
          </p:nvPr>
        </p:nvSpPr>
        <p:spPr>
          <a:xfrm>
            <a:off x="831175" y="890950"/>
            <a:ext cx="3510000" cy="1245600"/>
          </a:xfrm>
          <a:prstGeom prst="rect">
            <a:avLst/>
          </a:prstGeom>
          <a:noFill/>
          <a:ln>
            <a:noFill/>
          </a:ln>
        </p:spPr>
        <p:txBody>
          <a:bodyPr anchorCtr="0" anchor="b" bIns="91425" lIns="91425" spcFirstLastPara="1" rIns="91425" wrap="square" tIns="91425">
            <a:noAutofit/>
          </a:bodyPr>
          <a:lstStyle>
            <a:lvl1pPr lvl="0" algn="l">
              <a:lnSpc>
                <a:spcPct val="70000"/>
              </a:lnSpc>
              <a:spcBef>
                <a:spcPts val="0"/>
              </a:spcBef>
              <a:spcAft>
                <a:spcPts val="0"/>
              </a:spcAft>
              <a:buSzPts val="7200"/>
              <a:buNone/>
              <a:defRPr sz="7200"/>
            </a:lvl1pPr>
            <a:lvl2pPr lvl="1" algn="l">
              <a:lnSpc>
                <a:spcPct val="70000"/>
              </a:lnSpc>
              <a:spcBef>
                <a:spcPts val="0"/>
              </a:spcBef>
              <a:spcAft>
                <a:spcPts val="0"/>
              </a:spcAft>
              <a:buSzPts val="7200"/>
              <a:buNone/>
              <a:defRPr sz="7200"/>
            </a:lvl2pPr>
            <a:lvl3pPr lvl="2" algn="l">
              <a:lnSpc>
                <a:spcPct val="70000"/>
              </a:lnSpc>
              <a:spcBef>
                <a:spcPts val="0"/>
              </a:spcBef>
              <a:spcAft>
                <a:spcPts val="0"/>
              </a:spcAft>
              <a:buSzPts val="7200"/>
              <a:buNone/>
              <a:defRPr sz="7200"/>
            </a:lvl3pPr>
            <a:lvl4pPr lvl="3" algn="l">
              <a:lnSpc>
                <a:spcPct val="70000"/>
              </a:lnSpc>
              <a:spcBef>
                <a:spcPts val="0"/>
              </a:spcBef>
              <a:spcAft>
                <a:spcPts val="0"/>
              </a:spcAft>
              <a:buSzPts val="7200"/>
              <a:buNone/>
              <a:defRPr sz="7200"/>
            </a:lvl4pPr>
            <a:lvl5pPr lvl="4" algn="l">
              <a:lnSpc>
                <a:spcPct val="70000"/>
              </a:lnSpc>
              <a:spcBef>
                <a:spcPts val="0"/>
              </a:spcBef>
              <a:spcAft>
                <a:spcPts val="0"/>
              </a:spcAft>
              <a:buSzPts val="7200"/>
              <a:buNone/>
              <a:defRPr sz="7200"/>
            </a:lvl5pPr>
            <a:lvl6pPr lvl="5" algn="l">
              <a:lnSpc>
                <a:spcPct val="70000"/>
              </a:lnSpc>
              <a:spcBef>
                <a:spcPts val="0"/>
              </a:spcBef>
              <a:spcAft>
                <a:spcPts val="0"/>
              </a:spcAft>
              <a:buSzPts val="7200"/>
              <a:buNone/>
              <a:defRPr sz="7200"/>
            </a:lvl6pPr>
            <a:lvl7pPr lvl="6" algn="l">
              <a:lnSpc>
                <a:spcPct val="70000"/>
              </a:lnSpc>
              <a:spcBef>
                <a:spcPts val="0"/>
              </a:spcBef>
              <a:spcAft>
                <a:spcPts val="0"/>
              </a:spcAft>
              <a:buSzPts val="7200"/>
              <a:buNone/>
              <a:defRPr sz="7200"/>
            </a:lvl7pPr>
            <a:lvl8pPr lvl="7" algn="l">
              <a:lnSpc>
                <a:spcPct val="70000"/>
              </a:lnSpc>
              <a:spcBef>
                <a:spcPts val="0"/>
              </a:spcBef>
              <a:spcAft>
                <a:spcPts val="0"/>
              </a:spcAft>
              <a:buSzPts val="7200"/>
              <a:buNone/>
              <a:defRPr sz="7200"/>
            </a:lvl8pPr>
            <a:lvl9pPr lvl="8" algn="l">
              <a:lnSpc>
                <a:spcPct val="70000"/>
              </a:lnSpc>
              <a:spcBef>
                <a:spcPts val="0"/>
              </a:spcBef>
              <a:spcAft>
                <a:spcPts val="0"/>
              </a:spcAft>
              <a:buSzPts val="7200"/>
              <a:buNone/>
              <a:defRPr sz="72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theme" Target="../theme/theme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21200" y="594300"/>
            <a:ext cx="7751400" cy="572700"/>
          </a:xfrm>
          <a:prstGeom prst="rect">
            <a:avLst/>
          </a:prstGeom>
          <a:noFill/>
          <a:ln>
            <a:noFill/>
          </a:ln>
        </p:spPr>
        <p:txBody>
          <a:bodyPr anchorCtr="0" anchor="t" bIns="91425" lIns="91425" spcFirstLastPara="1" rIns="91425" wrap="square" tIns="91425">
            <a:noAutofit/>
          </a:bodyPr>
          <a:lstStyle>
            <a:lvl1pPr lvl="0" marR="0" rtl="0" algn="l">
              <a:lnSpc>
                <a:spcPct val="70000"/>
              </a:lnSpc>
              <a:spcBef>
                <a:spcPts val="0"/>
              </a:spcBef>
              <a:spcAft>
                <a:spcPts val="0"/>
              </a:spcAft>
              <a:buClr>
                <a:schemeClr val="accent4"/>
              </a:buClr>
              <a:buSzPts val="3600"/>
              <a:buFont typeface="Katibeh"/>
              <a:buNone/>
              <a:defRPr b="0" i="0" sz="3600" u="none" cap="none" strike="noStrike">
                <a:solidFill>
                  <a:schemeClr val="accent4"/>
                </a:solidFill>
                <a:latin typeface="Katibeh"/>
                <a:ea typeface="Katibeh"/>
                <a:cs typeface="Katibeh"/>
                <a:sym typeface="Katibeh"/>
              </a:defRPr>
            </a:lvl1pPr>
            <a:lvl2pPr lvl="1" marR="0" rtl="0" algn="l">
              <a:lnSpc>
                <a:spcPct val="70000"/>
              </a:lnSpc>
              <a:spcBef>
                <a:spcPts val="0"/>
              </a:spcBef>
              <a:spcAft>
                <a:spcPts val="0"/>
              </a:spcAft>
              <a:buClr>
                <a:schemeClr val="accent4"/>
              </a:buClr>
              <a:buSzPts val="3600"/>
              <a:buFont typeface="Katibeh"/>
              <a:buNone/>
              <a:defRPr b="0" i="0" sz="3600" u="none" cap="none" strike="noStrike">
                <a:solidFill>
                  <a:schemeClr val="accent4"/>
                </a:solidFill>
                <a:latin typeface="Katibeh"/>
                <a:ea typeface="Katibeh"/>
                <a:cs typeface="Katibeh"/>
                <a:sym typeface="Katibeh"/>
              </a:defRPr>
            </a:lvl2pPr>
            <a:lvl3pPr lvl="2" marR="0" rtl="0" algn="l">
              <a:lnSpc>
                <a:spcPct val="70000"/>
              </a:lnSpc>
              <a:spcBef>
                <a:spcPts val="0"/>
              </a:spcBef>
              <a:spcAft>
                <a:spcPts val="0"/>
              </a:spcAft>
              <a:buClr>
                <a:schemeClr val="accent4"/>
              </a:buClr>
              <a:buSzPts val="3600"/>
              <a:buFont typeface="Katibeh"/>
              <a:buNone/>
              <a:defRPr b="0" i="0" sz="3600" u="none" cap="none" strike="noStrike">
                <a:solidFill>
                  <a:schemeClr val="accent4"/>
                </a:solidFill>
                <a:latin typeface="Katibeh"/>
                <a:ea typeface="Katibeh"/>
                <a:cs typeface="Katibeh"/>
                <a:sym typeface="Katibeh"/>
              </a:defRPr>
            </a:lvl3pPr>
            <a:lvl4pPr lvl="3" marR="0" rtl="0" algn="l">
              <a:lnSpc>
                <a:spcPct val="70000"/>
              </a:lnSpc>
              <a:spcBef>
                <a:spcPts val="0"/>
              </a:spcBef>
              <a:spcAft>
                <a:spcPts val="0"/>
              </a:spcAft>
              <a:buClr>
                <a:schemeClr val="accent4"/>
              </a:buClr>
              <a:buSzPts val="3600"/>
              <a:buFont typeface="Katibeh"/>
              <a:buNone/>
              <a:defRPr b="0" i="0" sz="3600" u="none" cap="none" strike="noStrike">
                <a:solidFill>
                  <a:schemeClr val="accent4"/>
                </a:solidFill>
                <a:latin typeface="Katibeh"/>
                <a:ea typeface="Katibeh"/>
                <a:cs typeface="Katibeh"/>
                <a:sym typeface="Katibeh"/>
              </a:defRPr>
            </a:lvl4pPr>
            <a:lvl5pPr lvl="4" marR="0" rtl="0" algn="l">
              <a:lnSpc>
                <a:spcPct val="70000"/>
              </a:lnSpc>
              <a:spcBef>
                <a:spcPts val="0"/>
              </a:spcBef>
              <a:spcAft>
                <a:spcPts val="0"/>
              </a:spcAft>
              <a:buClr>
                <a:schemeClr val="accent4"/>
              </a:buClr>
              <a:buSzPts val="3600"/>
              <a:buFont typeface="Katibeh"/>
              <a:buNone/>
              <a:defRPr b="0" i="0" sz="3600" u="none" cap="none" strike="noStrike">
                <a:solidFill>
                  <a:schemeClr val="accent4"/>
                </a:solidFill>
                <a:latin typeface="Katibeh"/>
                <a:ea typeface="Katibeh"/>
                <a:cs typeface="Katibeh"/>
                <a:sym typeface="Katibeh"/>
              </a:defRPr>
            </a:lvl5pPr>
            <a:lvl6pPr lvl="5" marR="0" rtl="0" algn="l">
              <a:lnSpc>
                <a:spcPct val="70000"/>
              </a:lnSpc>
              <a:spcBef>
                <a:spcPts val="0"/>
              </a:spcBef>
              <a:spcAft>
                <a:spcPts val="0"/>
              </a:spcAft>
              <a:buClr>
                <a:schemeClr val="accent4"/>
              </a:buClr>
              <a:buSzPts val="3600"/>
              <a:buFont typeface="Katibeh"/>
              <a:buNone/>
              <a:defRPr b="0" i="0" sz="3600" u="none" cap="none" strike="noStrike">
                <a:solidFill>
                  <a:schemeClr val="accent4"/>
                </a:solidFill>
                <a:latin typeface="Katibeh"/>
                <a:ea typeface="Katibeh"/>
                <a:cs typeface="Katibeh"/>
                <a:sym typeface="Katibeh"/>
              </a:defRPr>
            </a:lvl6pPr>
            <a:lvl7pPr lvl="6" marR="0" rtl="0" algn="l">
              <a:lnSpc>
                <a:spcPct val="70000"/>
              </a:lnSpc>
              <a:spcBef>
                <a:spcPts val="0"/>
              </a:spcBef>
              <a:spcAft>
                <a:spcPts val="0"/>
              </a:spcAft>
              <a:buClr>
                <a:schemeClr val="accent4"/>
              </a:buClr>
              <a:buSzPts val="3600"/>
              <a:buFont typeface="Katibeh"/>
              <a:buNone/>
              <a:defRPr b="0" i="0" sz="3600" u="none" cap="none" strike="noStrike">
                <a:solidFill>
                  <a:schemeClr val="accent4"/>
                </a:solidFill>
                <a:latin typeface="Katibeh"/>
                <a:ea typeface="Katibeh"/>
                <a:cs typeface="Katibeh"/>
                <a:sym typeface="Katibeh"/>
              </a:defRPr>
            </a:lvl7pPr>
            <a:lvl8pPr lvl="7" marR="0" rtl="0" algn="l">
              <a:lnSpc>
                <a:spcPct val="70000"/>
              </a:lnSpc>
              <a:spcBef>
                <a:spcPts val="0"/>
              </a:spcBef>
              <a:spcAft>
                <a:spcPts val="0"/>
              </a:spcAft>
              <a:buClr>
                <a:schemeClr val="accent4"/>
              </a:buClr>
              <a:buSzPts val="3600"/>
              <a:buFont typeface="Katibeh"/>
              <a:buNone/>
              <a:defRPr b="0" i="0" sz="3600" u="none" cap="none" strike="noStrike">
                <a:solidFill>
                  <a:schemeClr val="accent4"/>
                </a:solidFill>
                <a:latin typeface="Katibeh"/>
                <a:ea typeface="Katibeh"/>
                <a:cs typeface="Katibeh"/>
                <a:sym typeface="Katibeh"/>
              </a:defRPr>
            </a:lvl8pPr>
            <a:lvl9pPr lvl="8" marR="0" rtl="0" algn="l">
              <a:lnSpc>
                <a:spcPct val="70000"/>
              </a:lnSpc>
              <a:spcBef>
                <a:spcPts val="0"/>
              </a:spcBef>
              <a:spcAft>
                <a:spcPts val="0"/>
              </a:spcAft>
              <a:buClr>
                <a:schemeClr val="accent4"/>
              </a:buClr>
              <a:buSzPts val="3600"/>
              <a:buFont typeface="Katibeh"/>
              <a:buNone/>
              <a:defRPr b="0" i="0" sz="3600" u="none" cap="none" strike="noStrike">
                <a:solidFill>
                  <a:schemeClr val="accent4"/>
                </a:solidFill>
                <a:latin typeface="Katibeh"/>
                <a:ea typeface="Katibeh"/>
                <a:cs typeface="Katibeh"/>
                <a:sym typeface="Katibeh"/>
              </a:defRPr>
            </a:lvl9pPr>
          </a:lstStyle>
          <a:p/>
        </p:txBody>
      </p:sp>
      <p:sp>
        <p:nvSpPr>
          <p:cNvPr id="7" name="Google Shape;7;p1"/>
          <p:cNvSpPr txBox="1"/>
          <p:nvPr>
            <p:ph idx="1" type="body"/>
          </p:nvPr>
        </p:nvSpPr>
        <p:spPr>
          <a:xfrm>
            <a:off x="721200" y="1296100"/>
            <a:ext cx="7701600" cy="3416400"/>
          </a:xfrm>
          <a:prstGeom prst="rect">
            <a:avLst/>
          </a:prstGeom>
          <a:noFill/>
          <a:ln>
            <a:noFill/>
          </a:ln>
        </p:spPr>
        <p:txBody>
          <a:bodyPr anchorCtr="0" anchor="t" bIns="91425" lIns="91425" spcFirstLastPara="1" rIns="91425" wrap="square" tIns="91425">
            <a:noAutofit/>
          </a:bodyPr>
          <a:lstStyle>
            <a:lvl1pPr indent="-304800" lvl="0" marL="457200" marR="0" rtl="0" algn="l">
              <a:lnSpc>
                <a:spcPct val="115000"/>
              </a:lnSpc>
              <a:spcBef>
                <a:spcPts val="0"/>
              </a:spcBef>
              <a:spcAft>
                <a:spcPts val="0"/>
              </a:spcAft>
              <a:buClr>
                <a:schemeClr val="accent4"/>
              </a:buClr>
              <a:buSzPts val="1200"/>
              <a:buFont typeface="Roboto"/>
              <a:buChar char="●"/>
              <a:defRPr b="0" i="0" sz="1200" u="none" cap="none" strike="noStrike">
                <a:solidFill>
                  <a:schemeClr val="accent4"/>
                </a:solidFill>
                <a:latin typeface="Roboto"/>
                <a:ea typeface="Roboto"/>
                <a:cs typeface="Roboto"/>
                <a:sym typeface="Roboto"/>
              </a:defRPr>
            </a:lvl1pPr>
            <a:lvl2pPr indent="-304800" lvl="1" marL="914400" marR="0" rtl="0" algn="l">
              <a:lnSpc>
                <a:spcPct val="115000"/>
              </a:lnSpc>
              <a:spcBef>
                <a:spcPts val="1600"/>
              </a:spcBef>
              <a:spcAft>
                <a:spcPts val="0"/>
              </a:spcAft>
              <a:buClr>
                <a:schemeClr val="accent4"/>
              </a:buClr>
              <a:buSzPts val="1200"/>
              <a:buFont typeface="Roboto"/>
              <a:buChar char="○"/>
              <a:defRPr b="0" i="0" sz="1200" u="none" cap="none" strike="noStrike">
                <a:solidFill>
                  <a:schemeClr val="accent4"/>
                </a:solidFill>
                <a:latin typeface="Roboto"/>
                <a:ea typeface="Roboto"/>
                <a:cs typeface="Roboto"/>
                <a:sym typeface="Roboto"/>
              </a:defRPr>
            </a:lvl2pPr>
            <a:lvl3pPr indent="-304800" lvl="2" marL="1371600" marR="0" rtl="0" algn="l">
              <a:lnSpc>
                <a:spcPct val="115000"/>
              </a:lnSpc>
              <a:spcBef>
                <a:spcPts val="1600"/>
              </a:spcBef>
              <a:spcAft>
                <a:spcPts val="0"/>
              </a:spcAft>
              <a:buClr>
                <a:schemeClr val="accent4"/>
              </a:buClr>
              <a:buSzPts val="1200"/>
              <a:buFont typeface="Roboto"/>
              <a:buChar char="■"/>
              <a:defRPr b="0" i="0" sz="1200" u="none" cap="none" strike="noStrike">
                <a:solidFill>
                  <a:schemeClr val="accent4"/>
                </a:solidFill>
                <a:latin typeface="Roboto"/>
                <a:ea typeface="Roboto"/>
                <a:cs typeface="Roboto"/>
                <a:sym typeface="Roboto"/>
              </a:defRPr>
            </a:lvl3pPr>
            <a:lvl4pPr indent="-304800" lvl="3" marL="1828800" marR="0" rtl="0" algn="l">
              <a:lnSpc>
                <a:spcPct val="115000"/>
              </a:lnSpc>
              <a:spcBef>
                <a:spcPts val="1600"/>
              </a:spcBef>
              <a:spcAft>
                <a:spcPts val="0"/>
              </a:spcAft>
              <a:buClr>
                <a:schemeClr val="accent4"/>
              </a:buClr>
              <a:buSzPts val="1200"/>
              <a:buFont typeface="Roboto"/>
              <a:buChar char="●"/>
              <a:defRPr b="0" i="0" sz="1200" u="none" cap="none" strike="noStrike">
                <a:solidFill>
                  <a:schemeClr val="accent4"/>
                </a:solidFill>
                <a:latin typeface="Roboto"/>
                <a:ea typeface="Roboto"/>
                <a:cs typeface="Roboto"/>
                <a:sym typeface="Roboto"/>
              </a:defRPr>
            </a:lvl4pPr>
            <a:lvl5pPr indent="-304800" lvl="4" marL="2286000" marR="0" rtl="0" algn="l">
              <a:lnSpc>
                <a:spcPct val="115000"/>
              </a:lnSpc>
              <a:spcBef>
                <a:spcPts val="1600"/>
              </a:spcBef>
              <a:spcAft>
                <a:spcPts val="0"/>
              </a:spcAft>
              <a:buClr>
                <a:schemeClr val="accent4"/>
              </a:buClr>
              <a:buSzPts val="1200"/>
              <a:buFont typeface="Roboto"/>
              <a:buChar char="○"/>
              <a:defRPr b="0" i="0" sz="1200" u="none" cap="none" strike="noStrike">
                <a:solidFill>
                  <a:schemeClr val="accent4"/>
                </a:solidFill>
                <a:latin typeface="Roboto"/>
                <a:ea typeface="Roboto"/>
                <a:cs typeface="Roboto"/>
                <a:sym typeface="Roboto"/>
              </a:defRPr>
            </a:lvl5pPr>
            <a:lvl6pPr indent="-304800" lvl="5" marL="2743200" marR="0" rtl="0" algn="l">
              <a:lnSpc>
                <a:spcPct val="115000"/>
              </a:lnSpc>
              <a:spcBef>
                <a:spcPts val="1600"/>
              </a:spcBef>
              <a:spcAft>
                <a:spcPts val="0"/>
              </a:spcAft>
              <a:buClr>
                <a:schemeClr val="accent4"/>
              </a:buClr>
              <a:buSzPts val="1200"/>
              <a:buFont typeface="Roboto"/>
              <a:buChar char="■"/>
              <a:defRPr b="0" i="0" sz="1200" u="none" cap="none" strike="noStrike">
                <a:solidFill>
                  <a:schemeClr val="accent4"/>
                </a:solidFill>
                <a:latin typeface="Roboto"/>
                <a:ea typeface="Roboto"/>
                <a:cs typeface="Roboto"/>
                <a:sym typeface="Roboto"/>
              </a:defRPr>
            </a:lvl6pPr>
            <a:lvl7pPr indent="-304800" lvl="6" marL="3200400" marR="0" rtl="0" algn="l">
              <a:lnSpc>
                <a:spcPct val="115000"/>
              </a:lnSpc>
              <a:spcBef>
                <a:spcPts val="1600"/>
              </a:spcBef>
              <a:spcAft>
                <a:spcPts val="0"/>
              </a:spcAft>
              <a:buClr>
                <a:schemeClr val="accent4"/>
              </a:buClr>
              <a:buSzPts val="1200"/>
              <a:buFont typeface="Roboto"/>
              <a:buChar char="●"/>
              <a:defRPr b="0" i="0" sz="1200" u="none" cap="none" strike="noStrike">
                <a:solidFill>
                  <a:schemeClr val="accent4"/>
                </a:solidFill>
                <a:latin typeface="Roboto"/>
                <a:ea typeface="Roboto"/>
                <a:cs typeface="Roboto"/>
                <a:sym typeface="Roboto"/>
              </a:defRPr>
            </a:lvl7pPr>
            <a:lvl8pPr indent="-304800" lvl="7" marL="3657600" marR="0" rtl="0" algn="l">
              <a:lnSpc>
                <a:spcPct val="115000"/>
              </a:lnSpc>
              <a:spcBef>
                <a:spcPts val="1600"/>
              </a:spcBef>
              <a:spcAft>
                <a:spcPts val="0"/>
              </a:spcAft>
              <a:buClr>
                <a:schemeClr val="accent4"/>
              </a:buClr>
              <a:buSzPts val="1200"/>
              <a:buFont typeface="Roboto"/>
              <a:buChar char="○"/>
              <a:defRPr b="0" i="0" sz="1200" u="none" cap="none" strike="noStrike">
                <a:solidFill>
                  <a:schemeClr val="accent4"/>
                </a:solidFill>
                <a:latin typeface="Roboto"/>
                <a:ea typeface="Roboto"/>
                <a:cs typeface="Roboto"/>
                <a:sym typeface="Roboto"/>
              </a:defRPr>
            </a:lvl8pPr>
            <a:lvl9pPr indent="-304800" lvl="8" marL="4114800" marR="0" rtl="0" algn="l">
              <a:lnSpc>
                <a:spcPct val="115000"/>
              </a:lnSpc>
              <a:spcBef>
                <a:spcPts val="1600"/>
              </a:spcBef>
              <a:spcAft>
                <a:spcPts val="1600"/>
              </a:spcAft>
              <a:buClr>
                <a:schemeClr val="accent4"/>
              </a:buClr>
              <a:buSzPts val="1200"/>
              <a:buFont typeface="Roboto"/>
              <a:buChar char="■"/>
              <a:defRPr b="0" i="0" sz="1200" u="none" cap="none" strike="noStrike">
                <a:solidFill>
                  <a:schemeClr val="accent4"/>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2.png"/><Relationship Id="rId5"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21.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2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7.png"/><Relationship Id="rId4" Type="http://schemas.openxmlformats.org/officeDocument/2006/relationships/image" Target="../media/image6.png"/><Relationship Id="rId9" Type="http://schemas.openxmlformats.org/officeDocument/2006/relationships/image" Target="../media/image15.png"/><Relationship Id="rId5" Type="http://schemas.openxmlformats.org/officeDocument/2006/relationships/image" Target="../media/image10.png"/><Relationship Id="rId6" Type="http://schemas.openxmlformats.org/officeDocument/2006/relationships/image" Target="../media/image2.png"/><Relationship Id="rId7" Type="http://schemas.openxmlformats.org/officeDocument/2006/relationships/image" Target="../media/image18.png"/><Relationship Id="rId8" Type="http://schemas.openxmlformats.org/officeDocument/2006/relationships/image" Target="../media/image13.png"/><Relationship Id="rId10"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3" name="Shape 233"/>
        <p:cNvGrpSpPr/>
        <p:nvPr/>
      </p:nvGrpSpPr>
      <p:grpSpPr>
        <a:xfrm>
          <a:off x="0" y="0"/>
          <a:ext cx="0" cy="0"/>
          <a:chOff x="0" y="0"/>
          <a:chExt cx="0" cy="0"/>
        </a:xfrm>
      </p:grpSpPr>
      <p:sp>
        <p:nvSpPr>
          <p:cNvPr id="234" name="Google Shape;234;p32"/>
          <p:cNvSpPr/>
          <p:nvPr/>
        </p:nvSpPr>
        <p:spPr>
          <a:xfrm>
            <a:off x="0" y="523013"/>
            <a:ext cx="5171526" cy="1689767"/>
          </a:xfrm>
          <a:custGeom>
            <a:rect b="b" l="l" r="r" t="t"/>
            <a:pathLst>
              <a:path extrusionOk="0" h="177078" w="210889">
                <a:moveTo>
                  <a:pt x="133614" y="0"/>
                </a:moveTo>
                <a:cubicBezTo>
                  <a:pt x="125500" y="0"/>
                  <a:pt x="118145" y="1920"/>
                  <a:pt x="112321" y="4779"/>
                </a:cubicBezTo>
                <a:cubicBezTo>
                  <a:pt x="95639" y="12943"/>
                  <a:pt x="84247" y="30357"/>
                  <a:pt x="49285" y="44081"/>
                </a:cubicBezTo>
                <a:cubicBezTo>
                  <a:pt x="14349" y="57806"/>
                  <a:pt x="1" y="113491"/>
                  <a:pt x="39927" y="138364"/>
                </a:cubicBezTo>
                <a:cubicBezTo>
                  <a:pt x="70105" y="157172"/>
                  <a:pt x="93134" y="177078"/>
                  <a:pt x="121954" y="177078"/>
                </a:cubicBezTo>
                <a:cubicBezTo>
                  <a:pt x="131288" y="177078"/>
                  <a:pt x="141230" y="174989"/>
                  <a:pt x="152220" y="170099"/>
                </a:cubicBezTo>
                <a:cubicBezTo>
                  <a:pt x="197164" y="150136"/>
                  <a:pt x="210889" y="69659"/>
                  <a:pt x="186559" y="32852"/>
                </a:cubicBezTo>
                <a:cubicBezTo>
                  <a:pt x="170174" y="8111"/>
                  <a:pt x="150291" y="0"/>
                  <a:pt x="13361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32"/>
          <p:cNvSpPr txBox="1"/>
          <p:nvPr>
            <p:ph type="ctrTitle"/>
          </p:nvPr>
        </p:nvSpPr>
        <p:spPr>
          <a:xfrm>
            <a:off x="155700" y="1073161"/>
            <a:ext cx="5057100" cy="589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rgbClr val="000000"/>
              </a:buClr>
              <a:buSzPts val="5400"/>
              <a:buFont typeface="Arial"/>
              <a:buNone/>
            </a:pPr>
            <a:r>
              <a:rPr b="1" lang="en" sz="4200">
                <a:solidFill>
                  <a:srgbClr val="F3F3F3"/>
                </a:solidFill>
                <a:latin typeface="PT Sans Narrow"/>
                <a:ea typeface="PT Sans Narrow"/>
                <a:cs typeface="PT Sans Narrow"/>
                <a:sym typeface="PT Sans Narrow"/>
              </a:rPr>
              <a:t>Smart PetHome</a:t>
            </a:r>
            <a:endParaRPr b="1" sz="1200">
              <a:solidFill>
                <a:srgbClr val="F3F3F3"/>
              </a:solidFill>
              <a:latin typeface="Roboto"/>
              <a:ea typeface="Roboto"/>
              <a:cs typeface="Roboto"/>
              <a:sym typeface="Roboto"/>
            </a:endParaRPr>
          </a:p>
        </p:txBody>
      </p:sp>
      <p:sp>
        <p:nvSpPr>
          <p:cNvPr id="236" name="Google Shape;236;p32"/>
          <p:cNvSpPr txBox="1"/>
          <p:nvPr/>
        </p:nvSpPr>
        <p:spPr>
          <a:xfrm>
            <a:off x="0" y="2493925"/>
            <a:ext cx="5256000" cy="2574300"/>
          </a:xfrm>
          <a:prstGeom prst="rect">
            <a:avLst/>
          </a:prstGeom>
          <a:noFill/>
          <a:ln>
            <a:noFill/>
          </a:ln>
        </p:spPr>
        <p:txBody>
          <a:bodyPr anchorCtr="0" anchor="t" bIns="91425" lIns="91425" spcFirstLastPara="1" rIns="91425" wrap="square" tIns="91425">
            <a:noAutofit/>
          </a:bodyPr>
          <a:lstStyle/>
          <a:p>
            <a:pPr indent="0" lvl="0" marL="0" marR="0" rtl="0" algn="ctr">
              <a:lnSpc>
                <a:spcPct val="80000"/>
              </a:lnSpc>
              <a:spcBef>
                <a:spcPts val="0"/>
              </a:spcBef>
              <a:spcAft>
                <a:spcPts val="0"/>
              </a:spcAft>
              <a:buClr>
                <a:srgbClr val="000000"/>
              </a:buClr>
              <a:buSzPts val="2160"/>
              <a:buFont typeface="Arial"/>
              <a:buNone/>
            </a:pPr>
            <a:r>
              <a:rPr b="1" i="0" lang="en" sz="2160" u="none" cap="none" strike="noStrike">
                <a:solidFill>
                  <a:srgbClr val="695D46"/>
                </a:solidFill>
                <a:latin typeface="Open Sans"/>
                <a:ea typeface="Open Sans"/>
                <a:cs typeface="Open Sans"/>
                <a:sym typeface="Open Sans"/>
              </a:rPr>
              <a:t>Supervisors:</a:t>
            </a:r>
            <a:endParaRPr b="1" i="0" sz="2160" u="none" cap="none" strike="noStrike">
              <a:solidFill>
                <a:srgbClr val="695D46"/>
              </a:solidFill>
              <a:latin typeface="Open Sans"/>
              <a:ea typeface="Open Sans"/>
              <a:cs typeface="Open Sans"/>
              <a:sym typeface="Open Sans"/>
            </a:endParaRPr>
          </a:p>
          <a:p>
            <a:pPr indent="0" lvl="0" marL="0" marR="0" rtl="0" algn="ctr">
              <a:lnSpc>
                <a:spcPct val="80000"/>
              </a:lnSpc>
              <a:spcBef>
                <a:spcPts val="0"/>
              </a:spcBef>
              <a:spcAft>
                <a:spcPts val="0"/>
              </a:spcAft>
              <a:buClr>
                <a:srgbClr val="000000"/>
              </a:buClr>
              <a:buSzPts val="2160"/>
              <a:buFont typeface="Arial"/>
              <a:buNone/>
            </a:pPr>
            <a:r>
              <a:t/>
            </a:r>
            <a:endParaRPr b="1" i="0" sz="2160" u="none" cap="none" strike="noStrike">
              <a:solidFill>
                <a:srgbClr val="695D46"/>
              </a:solidFill>
              <a:latin typeface="Open Sans"/>
              <a:ea typeface="Open Sans"/>
              <a:cs typeface="Open Sans"/>
              <a:sym typeface="Open Sans"/>
            </a:endParaRPr>
          </a:p>
          <a:p>
            <a:pPr indent="0" lvl="0" marL="0" marR="0" rtl="0" algn="ctr">
              <a:lnSpc>
                <a:spcPct val="80000"/>
              </a:lnSpc>
              <a:spcBef>
                <a:spcPts val="0"/>
              </a:spcBef>
              <a:spcAft>
                <a:spcPts val="0"/>
              </a:spcAft>
              <a:buClr>
                <a:srgbClr val="000000"/>
              </a:buClr>
              <a:buSzPts val="2160"/>
              <a:buFont typeface="Arial"/>
              <a:buNone/>
            </a:pPr>
            <a:r>
              <a:rPr b="0" i="0" lang="en" sz="2160" u="none" cap="none" strike="noStrike">
                <a:solidFill>
                  <a:srgbClr val="695D46"/>
                </a:solidFill>
                <a:latin typeface="Open Sans"/>
                <a:ea typeface="Open Sans"/>
                <a:cs typeface="Open Sans"/>
                <a:sym typeface="Open Sans"/>
              </a:rPr>
              <a:t> Dr. </a:t>
            </a:r>
            <a:r>
              <a:rPr lang="en" sz="2160">
                <a:solidFill>
                  <a:srgbClr val="695D46"/>
                </a:solidFill>
                <a:latin typeface="Open Sans"/>
                <a:ea typeface="Open Sans"/>
                <a:cs typeface="Open Sans"/>
                <a:sym typeface="Open Sans"/>
              </a:rPr>
              <a:t>L</a:t>
            </a:r>
            <a:r>
              <a:rPr b="0" i="0" lang="en" sz="2160" u="none" cap="none" strike="noStrike">
                <a:solidFill>
                  <a:srgbClr val="695D46"/>
                </a:solidFill>
                <a:latin typeface="Open Sans"/>
                <a:ea typeface="Open Sans"/>
                <a:cs typeface="Open Sans"/>
                <a:sym typeface="Open Sans"/>
              </a:rPr>
              <a:t>uai Malhis </a:t>
            </a:r>
            <a:endParaRPr b="0" i="0" sz="2160" u="none" cap="none" strike="noStrike">
              <a:solidFill>
                <a:srgbClr val="695D46"/>
              </a:solidFill>
              <a:latin typeface="Open Sans"/>
              <a:ea typeface="Open Sans"/>
              <a:cs typeface="Open Sans"/>
              <a:sym typeface="Open Sans"/>
            </a:endParaRPr>
          </a:p>
          <a:p>
            <a:pPr indent="0" lvl="0" marL="0" marR="0" rtl="0" algn="ctr">
              <a:lnSpc>
                <a:spcPct val="80000"/>
              </a:lnSpc>
              <a:spcBef>
                <a:spcPts val="0"/>
              </a:spcBef>
              <a:spcAft>
                <a:spcPts val="0"/>
              </a:spcAft>
              <a:buClr>
                <a:srgbClr val="000000"/>
              </a:buClr>
              <a:buSzPts val="2160"/>
              <a:buFont typeface="Arial"/>
              <a:buNone/>
            </a:pPr>
            <a:r>
              <a:rPr b="0" i="0" lang="en" sz="2160" u="none" cap="none" strike="noStrike">
                <a:solidFill>
                  <a:srgbClr val="695D46"/>
                </a:solidFill>
                <a:latin typeface="Open Sans"/>
                <a:ea typeface="Open Sans"/>
                <a:cs typeface="Open Sans"/>
                <a:sym typeface="Open Sans"/>
              </a:rPr>
              <a:t>Dr. Emad Natshes</a:t>
            </a:r>
            <a:endParaRPr b="0" i="0" sz="2160" u="none" cap="none" strike="noStrike">
              <a:solidFill>
                <a:srgbClr val="695D46"/>
              </a:solidFill>
              <a:latin typeface="Open Sans"/>
              <a:ea typeface="Open Sans"/>
              <a:cs typeface="Open Sans"/>
              <a:sym typeface="Open Sans"/>
            </a:endParaRPr>
          </a:p>
          <a:p>
            <a:pPr indent="0" lvl="0" marL="0" marR="0" rtl="0" algn="ctr">
              <a:lnSpc>
                <a:spcPct val="80000"/>
              </a:lnSpc>
              <a:spcBef>
                <a:spcPts val="0"/>
              </a:spcBef>
              <a:spcAft>
                <a:spcPts val="0"/>
              </a:spcAft>
              <a:buClr>
                <a:srgbClr val="000000"/>
              </a:buClr>
              <a:buSzPts val="2160"/>
              <a:buFont typeface="Arial"/>
              <a:buNone/>
            </a:pPr>
            <a:r>
              <a:t/>
            </a:r>
            <a:endParaRPr b="0" i="0" sz="2160" u="none" cap="none" strike="noStrike">
              <a:solidFill>
                <a:srgbClr val="695D46"/>
              </a:solidFill>
              <a:latin typeface="Open Sans"/>
              <a:ea typeface="Open Sans"/>
              <a:cs typeface="Open Sans"/>
              <a:sym typeface="Open Sans"/>
            </a:endParaRPr>
          </a:p>
          <a:p>
            <a:pPr indent="0" lvl="0" marL="0" marR="0" rtl="0" algn="ctr">
              <a:lnSpc>
                <a:spcPct val="80000"/>
              </a:lnSpc>
              <a:spcBef>
                <a:spcPts val="0"/>
              </a:spcBef>
              <a:spcAft>
                <a:spcPts val="0"/>
              </a:spcAft>
              <a:buClr>
                <a:srgbClr val="000000"/>
              </a:buClr>
              <a:buSzPts val="2160"/>
              <a:buFont typeface="Arial"/>
              <a:buNone/>
            </a:pPr>
            <a:r>
              <a:rPr b="1" i="0" lang="en" sz="2160" u="none" cap="none" strike="noStrike">
                <a:solidFill>
                  <a:srgbClr val="695D46"/>
                </a:solidFill>
                <a:latin typeface="Open Sans"/>
                <a:ea typeface="Open Sans"/>
                <a:cs typeface="Open Sans"/>
                <a:sym typeface="Open Sans"/>
              </a:rPr>
              <a:t>Participants</a:t>
            </a:r>
            <a:r>
              <a:rPr b="0" i="0" lang="en" sz="2160" u="none" cap="none" strike="noStrike">
                <a:solidFill>
                  <a:srgbClr val="695D46"/>
                </a:solidFill>
                <a:latin typeface="Open Sans"/>
                <a:ea typeface="Open Sans"/>
                <a:cs typeface="Open Sans"/>
                <a:sym typeface="Open Sans"/>
              </a:rPr>
              <a:t>:</a:t>
            </a:r>
            <a:endParaRPr b="0" i="0" sz="2160" u="none" cap="none" strike="noStrike">
              <a:solidFill>
                <a:srgbClr val="695D46"/>
              </a:solidFill>
              <a:latin typeface="Open Sans"/>
              <a:ea typeface="Open Sans"/>
              <a:cs typeface="Open Sans"/>
              <a:sym typeface="Open Sans"/>
            </a:endParaRPr>
          </a:p>
          <a:p>
            <a:pPr indent="0" lvl="0" marL="0" marR="0" rtl="0" algn="ctr">
              <a:lnSpc>
                <a:spcPct val="80000"/>
              </a:lnSpc>
              <a:spcBef>
                <a:spcPts val="0"/>
              </a:spcBef>
              <a:spcAft>
                <a:spcPts val="0"/>
              </a:spcAft>
              <a:buClr>
                <a:srgbClr val="000000"/>
              </a:buClr>
              <a:buSzPts val="2160"/>
              <a:buFont typeface="Arial"/>
              <a:buNone/>
            </a:pPr>
            <a:r>
              <a:t/>
            </a:r>
            <a:endParaRPr b="0" i="0" sz="2160" u="none" cap="none" strike="noStrike">
              <a:solidFill>
                <a:srgbClr val="695D46"/>
              </a:solidFill>
              <a:latin typeface="Open Sans"/>
              <a:ea typeface="Open Sans"/>
              <a:cs typeface="Open Sans"/>
              <a:sym typeface="Open Sans"/>
            </a:endParaRPr>
          </a:p>
          <a:p>
            <a:pPr indent="0" lvl="0" marL="0" marR="0" rtl="0" algn="ctr">
              <a:lnSpc>
                <a:spcPct val="80000"/>
              </a:lnSpc>
              <a:spcBef>
                <a:spcPts val="0"/>
              </a:spcBef>
              <a:spcAft>
                <a:spcPts val="0"/>
              </a:spcAft>
              <a:buClr>
                <a:srgbClr val="000000"/>
              </a:buClr>
              <a:buSzPts val="2160"/>
              <a:buFont typeface="Arial"/>
              <a:buNone/>
            </a:pPr>
            <a:r>
              <a:rPr b="0" i="0" lang="en" sz="2160" u="none" cap="none" strike="noStrike">
                <a:solidFill>
                  <a:srgbClr val="695D46"/>
                </a:solidFill>
                <a:latin typeface="Open Sans"/>
                <a:ea typeface="Open Sans"/>
                <a:cs typeface="Open Sans"/>
                <a:sym typeface="Open Sans"/>
              </a:rPr>
              <a:t>Hassan Abu Thiab </a:t>
            </a:r>
            <a:endParaRPr b="0" i="0" sz="2160" u="none" cap="none" strike="noStrike">
              <a:solidFill>
                <a:srgbClr val="695D46"/>
              </a:solidFill>
              <a:latin typeface="Open Sans"/>
              <a:ea typeface="Open Sans"/>
              <a:cs typeface="Open Sans"/>
              <a:sym typeface="Open Sans"/>
            </a:endParaRPr>
          </a:p>
          <a:p>
            <a:pPr indent="0" lvl="0" marL="0" marR="0" rtl="0" algn="ctr">
              <a:lnSpc>
                <a:spcPct val="80000"/>
              </a:lnSpc>
              <a:spcBef>
                <a:spcPts val="0"/>
              </a:spcBef>
              <a:spcAft>
                <a:spcPts val="0"/>
              </a:spcAft>
              <a:buClr>
                <a:srgbClr val="000000"/>
              </a:buClr>
              <a:buSzPts val="2160"/>
              <a:buFont typeface="Arial"/>
              <a:buNone/>
            </a:pPr>
            <a:r>
              <a:rPr b="0" i="0" lang="en" sz="2160" u="none" cap="none" strike="noStrike">
                <a:solidFill>
                  <a:srgbClr val="695D46"/>
                </a:solidFill>
                <a:latin typeface="Open Sans"/>
                <a:ea typeface="Open Sans"/>
                <a:cs typeface="Open Sans"/>
                <a:sym typeface="Open Sans"/>
              </a:rPr>
              <a:t>Mohammad Mousa</a:t>
            </a:r>
            <a:endParaRPr b="0" i="0" sz="2160" u="none" cap="none" strike="noStrike">
              <a:solidFill>
                <a:srgbClr val="695D46"/>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41"/>
          <p:cNvSpPr txBox="1"/>
          <p:nvPr>
            <p:ph type="title"/>
          </p:nvPr>
        </p:nvSpPr>
        <p:spPr>
          <a:xfrm>
            <a:off x="721200" y="413888"/>
            <a:ext cx="7701600" cy="6729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SzPts val="3600"/>
              <a:buNone/>
            </a:pPr>
            <a:r>
              <a:rPr lang="en"/>
              <a:t>Water Refilling System</a:t>
            </a:r>
            <a:endParaRPr/>
          </a:p>
        </p:txBody>
      </p:sp>
      <p:sp>
        <p:nvSpPr>
          <p:cNvPr id="363" name="Google Shape;363;p41"/>
          <p:cNvSpPr txBox="1"/>
          <p:nvPr>
            <p:ph idx="1" type="body"/>
          </p:nvPr>
        </p:nvSpPr>
        <p:spPr>
          <a:xfrm>
            <a:off x="721200" y="1192850"/>
            <a:ext cx="7701600" cy="1946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lang="en" sz="1600">
                <a:solidFill>
                  <a:srgbClr val="695D46"/>
                </a:solidFill>
                <a:latin typeface="Open Sans"/>
                <a:ea typeface="Open Sans"/>
                <a:cs typeface="Open Sans"/>
                <a:sym typeface="Open Sans"/>
              </a:rPr>
              <a:t>The system responsibility is to fill the water tank in a automatic or manual way. </a:t>
            </a:r>
            <a:endParaRPr sz="16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6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rPr b="1" lang="en" sz="1800">
                <a:solidFill>
                  <a:srgbClr val="695D46"/>
                </a:solidFill>
                <a:latin typeface="Open Sans"/>
                <a:ea typeface="Open Sans"/>
                <a:cs typeface="Open Sans"/>
                <a:sym typeface="Open Sans"/>
              </a:rPr>
              <a:t>How Does It Work ?</a:t>
            </a:r>
            <a:endParaRPr b="1" sz="18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Clr>
                <a:srgbClr val="000000"/>
              </a:buClr>
              <a:buSzPts val="1800"/>
              <a:buFont typeface="Arial"/>
              <a:buNone/>
            </a:pPr>
            <a:r>
              <a:rPr lang="en" sz="1700">
                <a:solidFill>
                  <a:srgbClr val="695D46"/>
                </a:solidFill>
                <a:latin typeface="Open Sans"/>
                <a:ea typeface="Open Sans"/>
                <a:cs typeface="Open Sans"/>
                <a:sym typeface="Open Sans"/>
              </a:rPr>
              <a:t>When the water level get lower than a certain level the system will start the water pumping into the pet water bowl.</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Clr>
                <a:srgbClr val="000000"/>
              </a:buClr>
              <a:buSzPts val="1800"/>
              <a:buFont typeface="Arial"/>
              <a:buNone/>
            </a:pPr>
            <a:r>
              <a:rPr lang="en" sz="1700">
                <a:solidFill>
                  <a:srgbClr val="695D46"/>
                </a:solidFill>
                <a:latin typeface="Open Sans"/>
                <a:ea typeface="Open Sans"/>
                <a:cs typeface="Open Sans"/>
                <a:sym typeface="Open Sans"/>
              </a:rPr>
              <a:t>Also the user can turn on and off the pump manually from the mobile app.</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p:txBody>
      </p:sp>
      <p:sp>
        <p:nvSpPr>
          <p:cNvPr id="364" name="Google Shape;364;p41"/>
          <p:cNvSpPr/>
          <p:nvPr/>
        </p:nvSpPr>
        <p:spPr>
          <a:xfrm>
            <a:off x="3453000" y="3411350"/>
            <a:ext cx="4746600" cy="13260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41"/>
          <p:cNvSpPr txBox="1"/>
          <p:nvPr/>
        </p:nvSpPr>
        <p:spPr>
          <a:xfrm>
            <a:off x="721200" y="3390950"/>
            <a:ext cx="273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695D46"/>
                </a:solidFill>
                <a:latin typeface="Open Sans"/>
                <a:ea typeface="Open Sans"/>
                <a:cs typeface="Open Sans"/>
                <a:sym typeface="Open Sans"/>
              </a:rPr>
              <a:t>Tools :</a:t>
            </a:r>
            <a:endParaRPr b="1" i="0" sz="18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Water level sensor</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12V pump</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relay</a:t>
            </a:r>
            <a:endParaRPr b="0" i="0" sz="1400" u="none" cap="none" strike="noStrike">
              <a:solidFill>
                <a:srgbClr val="000000"/>
              </a:solidFill>
              <a:latin typeface="Roboto"/>
              <a:ea typeface="Roboto"/>
              <a:cs typeface="Roboto"/>
              <a:sym typeface="Roboto"/>
            </a:endParaRPr>
          </a:p>
        </p:txBody>
      </p:sp>
      <p:pic>
        <p:nvPicPr>
          <p:cNvPr id="366" name="Google Shape;366;p41"/>
          <p:cNvPicPr preferRelativeResize="0"/>
          <p:nvPr/>
        </p:nvPicPr>
        <p:blipFill rotWithShape="1">
          <a:blip r:embed="rId3">
            <a:alphaModFix/>
          </a:blip>
          <a:srcRect b="0" l="0" r="0" t="0"/>
          <a:stretch/>
        </p:blipFill>
        <p:spPr>
          <a:xfrm>
            <a:off x="3740422" y="3489572"/>
            <a:ext cx="1169550" cy="1169550"/>
          </a:xfrm>
          <a:prstGeom prst="rect">
            <a:avLst/>
          </a:prstGeom>
          <a:noFill/>
          <a:ln>
            <a:noFill/>
          </a:ln>
        </p:spPr>
      </p:pic>
      <p:pic>
        <p:nvPicPr>
          <p:cNvPr id="367" name="Google Shape;367;p41"/>
          <p:cNvPicPr preferRelativeResize="0"/>
          <p:nvPr/>
        </p:nvPicPr>
        <p:blipFill rotWithShape="1">
          <a:blip r:embed="rId4">
            <a:alphaModFix/>
          </a:blip>
          <a:srcRect b="0" l="0" r="0" t="0"/>
          <a:stretch/>
        </p:blipFill>
        <p:spPr>
          <a:xfrm>
            <a:off x="5241525" y="3489575"/>
            <a:ext cx="1169550" cy="1169550"/>
          </a:xfrm>
          <a:prstGeom prst="rect">
            <a:avLst/>
          </a:prstGeom>
          <a:noFill/>
          <a:ln>
            <a:noFill/>
          </a:ln>
        </p:spPr>
      </p:pic>
      <p:pic>
        <p:nvPicPr>
          <p:cNvPr id="368" name="Google Shape;368;p41"/>
          <p:cNvPicPr preferRelativeResize="0"/>
          <p:nvPr/>
        </p:nvPicPr>
        <p:blipFill rotWithShape="1">
          <a:blip r:embed="rId5">
            <a:alphaModFix/>
          </a:blip>
          <a:srcRect b="0" l="0" r="0" t="0"/>
          <a:stretch/>
        </p:blipFill>
        <p:spPr>
          <a:xfrm>
            <a:off x="6742625" y="3489575"/>
            <a:ext cx="1169550" cy="1169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42"/>
          <p:cNvSpPr txBox="1"/>
          <p:nvPr>
            <p:ph type="title"/>
          </p:nvPr>
        </p:nvSpPr>
        <p:spPr>
          <a:xfrm>
            <a:off x="721200" y="413888"/>
            <a:ext cx="7701600" cy="6729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SzPts val="3600"/>
              <a:buNone/>
            </a:pPr>
            <a:r>
              <a:rPr lang="en"/>
              <a:t>Pet Security system</a:t>
            </a:r>
            <a:endParaRPr/>
          </a:p>
        </p:txBody>
      </p:sp>
      <p:sp>
        <p:nvSpPr>
          <p:cNvPr id="374" name="Google Shape;374;p42"/>
          <p:cNvSpPr txBox="1"/>
          <p:nvPr>
            <p:ph idx="1" type="body"/>
          </p:nvPr>
        </p:nvSpPr>
        <p:spPr>
          <a:xfrm>
            <a:off x="721200" y="1192851"/>
            <a:ext cx="7701600" cy="2198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lang="en" sz="1600">
                <a:solidFill>
                  <a:srgbClr val="695D46"/>
                </a:solidFill>
                <a:latin typeface="Open Sans"/>
                <a:ea typeface="Open Sans"/>
                <a:cs typeface="Open Sans"/>
                <a:sym typeface="Open Sans"/>
              </a:rPr>
              <a:t>This system notify the pet owner if their pat went through the door .</a:t>
            </a:r>
            <a:endParaRPr sz="16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6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rPr b="1" lang="en" sz="1800">
                <a:solidFill>
                  <a:srgbClr val="695D46"/>
                </a:solidFill>
                <a:latin typeface="Open Sans"/>
                <a:ea typeface="Open Sans"/>
                <a:cs typeface="Open Sans"/>
                <a:sym typeface="Open Sans"/>
              </a:rPr>
              <a:t>How Does It Work ?</a:t>
            </a:r>
            <a:endParaRPr b="1" sz="18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Clr>
                <a:srgbClr val="000000"/>
              </a:buClr>
              <a:buSzPts val="1800"/>
              <a:buFont typeface="Arial"/>
              <a:buNone/>
            </a:pPr>
            <a:r>
              <a:rPr lang="en" sz="1700">
                <a:solidFill>
                  <a:srgbClr val="695D46"/>
                </a:solidFill>
                <a:latin typeface="Open Sans"/>
                <a:ea typeface="Open Sans"/>
                <a:cs typeface="Open Sans"/>
                <a:sym typeface="Open Sans"/>
              </a:rPr>
              <a:t>When the user turn on the pet sensor option from the mobile app if the sensor on the door detect a pet the system will notify the user their pet might be out.</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p:txBody>
      </p:sp>
      <p:sp>
        <p:nvSpPr>
          <p:cNvPr id="375" name="Google Shape;375;p42"/>
          <p:cNvSpPr/>
          <p:nvPr/>
        </p:nvSpPr>
        <p:spPr>
          <a:xfrm>
            <a:off x="3510475" y="3411350"/>
            <a:ext cx="3577500" cy="13260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76" name="Google Shape;376;p42"/>
          <p:cNvPicPr preferRelativeResize="0"/>
          <p:nvPr/>
        </p:nvPicPr>
        <p:blipFill rotWithShape="1">
          <a:blip r:embed="rId3">
            <a:alphaModFix/>
          </a:blip>
          <a:srcRect b="0" l="0" r="0" t="0"/>
          <a:stretch/>
        </p:blipFill>
        <p:spPr>
          <a:xfrm>
            <a:off x="3829750" y="3411425"/>
            <a:ext cx="1325850" cy="1325850"/>
          </a:xfrm>
          <a:prstGeom prst="rect">
            <a:avLst/>
          </a:prstGeom>
          <a:noFill/>
          <a:ln>
            <a:noFill/>
          </a:ln>
        </p:spPr>
      </p:pic>
      <p:pic>
        <p:nvPicPr>
          <p:cNvPr id="377" name="Google Shape;377;p42"/>
          <p:cNvPicPr preferRelativeResize="0"/>
          <p:nvPr/>
        </p:nvPicPr>
        <p:blipFill rotWithShape="1">
          <a:blip r:embed="rId4">
            <a:alphaModFix/>
          </a:blip>
          <a:srcRect b="0" l="0" r="0" t="0"/>
          <a:stretch/>
        </p:blipFill>
        <p:spPr>
          <a:xfrm>
            <a:off x="5333575" y="3457375"/>
            <a:ext cx="1233950" cy="1233950"/>
          </a:xfrm>
          <a:prstGeom prst="rect">
            <a:avLst/>
          </a:prstGeom>
          <a:noFill/>
          <a:ln>
            <a:noFill/>
          </a:ln>
        </p:spPr>
      </p:pic>
      <p:sp>
        <p:nvSpPr>
          <p:cNvPr id="378" name="Google Shape;378;p42"/>
          <p:cNvSpPr txBox="1"/>
          <p:nvPr/>
        </p:nvSpPr>
        <p:spPr>
          <a:xfrm>
            <a:off x="721200" y="3390950"/>
            <a:ext cx="2731800" cy="76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695D46"/>
                </a:solidFill>
                <a:latin typeface="Open Sans"/>
                <a:ea typeface="Open Sans"/>
                <a:cs typeface="Open Sans"/>
                <a:sym typeface="Open Sans"/>
              </a:rPr>
              <a:t>Tools :</a:t>
            </a:r>
            <a:endParaRPr b="1" i="0" sz="18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2 IR sensors</a:t>
            </a:r>
            <a:endParaRPr b="0" i="0" sz="1400" u="none" cap="none" strike="noStrike">
              <a:solidFill>
                <a:srgbClr val="000000"/>
              </a:solidFill>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43"/>
          <p:cNvSpPr txBox="1"/>
          <p:nvPr>
            <p:ph type="title"/>
          </p:nvPr>
        </p:nvSpPr>
        <p:spPr>
          <a:xfrm>
            <a:off x="721200" y="413888"/>
            <a:ext cx="7701600" cy="6729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SzPts val="3600"/>
              <a:buNone/>
            </a:pPr>
            <a:r>
              <a:rPr lang="en"/>
              <a:t>Pet Tracking system</a:t>
            </a:r>
            <a:endParaRPr/>
          </a:p>
        </p:txBody>
      </p:sp>
      <p:sp>
        <p:nvSpPr>
          <p:cNvPr id="384" name="Google Shape;384;p43"/>
          <p:cNvSpPr txBox="1"/>
          <p:nvPr>
            <p:ph idx="1" type="body"/>
          </p:nvPr>
        </p:nvSpPr>
        <p:spPr>
          <a:xfrm>
            <a:off x="721200" y="1192850"/>
            <a:ext cx="7701600" cy="18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lang="en" sz="1600">
                <a:solidFill>
                  <a:srgbClr val="695D46"/>
                </a:solidFill>
                <a:latin typeface="Open Sans"/>
                <a:ea typeface="Open Sans"/>
                <a:cs typeface="Open Sans"/>
                <a:sym typeface="Open Sans"/>
              </a:rPr>
              <a:t>This is the system responsible for keep tracking of the pet’s location</a:t>
            </a:r>
            <a:endParaRPr sz="16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6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rPr b="1" lang="en" sz="1800">
                <a:solidFill>
                  <a:srgbClr val="695D46"/>
                </a:solidFill>
                <a:latin typeface="Open Sans"/>
                <a:ea typeface="Open Sans"/>
                <a:cs typeface="Open Sans"/>
                <a:sym typeface="Open Sans"/>
              </a:rPr>
              <a:t>How Does It Work ?</a:t>
            </a:r>
            <a:endParaRPr b="1" sz="18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rPr lang="en" sz="1700">
                <a:solidFill>
                  <a:srgbClr val="695D46"/>
                </a:solidFill>
                <a:latin typeface="Open Sans"/>
                <a:ea typeface="Open Sans"/>
                <a:cs typeface="Open Sans"/>
                <a:sym typeface="Open Sans"/>
              </a:rPr>
              <a:t>When the user opens the map on the app to track their pets, The GPS chip on the pet will send the location’s coordinates to the app so the pet owner can see the pet’s location on the map</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p:txBody>
      </p:sp>
      <p:sp>
        <p:nvSpPr>
          <p:cNvPr id="385" name="Google Shape;385;p43"/>
          <p:cNvSpPr/>
          <p:nvPr/>
        </p:nvSpPr>
        <p:spPr>
          <a:xfrm>
            <a:off x="3510475" y="3411350"/>
            <a:ext cx="3577500" cy="13260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43"/>
          <p:cNvSpPr txBox="1"/>
          <p:nvPr/>
        </p:nvSpPr>
        <p:spPr>
          <a:xfrm>
            <a:off x="721200" y="3390950"/>
            <a:ext cx="2731800" cy="1065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695D46"/>
                </a:solidFill>
                <a:latin typeface="Open Sans"/>
                <a:ea typeface="Open Sans"/>
                <a:cs typeface="Open Sans"/>
                <a:sym typeface="Open Sans"/>
              </a:rPr>
              <a:t>Tools :</a:t>
            </a:r>
            <a:endParaRPr b="1" i="0" sz="18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GPS6MV2</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NodeMcu ESP8266</a:t>
            </a:r>
            <a:endParaRPr b="0" i="0" sz="1700" u="none" cap="none" strike="noStrike">
              <a:solidFill>
                <a:srgbClr val="695D46"/>
              </a:solidFill>
              <a:latin typeface="Open Sans"/>
              <a:ea typeface="Open Sans"/>
              <a:cs typeface="Open Sans"/>
              <a:sym typeface="Open Sans"/>
            </a:endParaRPr>
          </a:p>
        </p:txBody>
      </p:sp>
      <p:pic>
        <p:nvPicPr>
          <p:cNvPr id="387" name="Google Shape;387;p43"/>
          <p:cNvPicPr preferRelativeResize="0"/>
          <p:nvPr/>
        </p:nvPicPr>
        <p:blipFill rotWithShape="1">
          <a:blip r:embed="rId3">
            <a:alphaModFix/>
          </a:blip>
          <a:srcRect b="0" l="0" r="0" t="0"/>
          <a:stretch/>
        </p:blipFill>
        <p:spPr>
          <a:xfrm>
            <a:off x="3955025" y="3457375"/>
            <a:ext cx="1233950" cy="1233950"/>
          </a:xfrm>
          <a:prstGeom prst="rect">
            <a:avLst/>
          </a:prstGeom>
          <a:noFill/>
          <a:ln>
            <a:noFill/>
          </a:ln>
        </p:spPr>
      </p:pic>
      <p:pic>
        <p:nvPicPr>
          <p:cNvPr id="388" name="Google Shape;388;p43"/>
          <p:cNvPicPr preferRelativeResize="0"/>
          <p:nvPr/>
        </p:nvPicPr>
        <p:blipFill rotWithShape="1">
          <a:blip r:embed="rId4">
            <a:alphaModFix/>
          </a:blip>
          <a:srcRect b="0" l="0" r="0" t="0"/>
          <a:stretch/>
        </p:blipFill>
        <p:spPr>
          <a:xfrm>
            <a:off x="5399500" y="3411350"/>
            <a:ext cx="1326000" cy="1326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44"/>
          <p:cNvSpPr/>
          <p:nvPr/>
        </p:nvSpPr>
        <p:spPr>
          <a:xfrm rot="-5400000">
            <a:off x="2477501" y="-2458977"/>
            <a:ext cx="1964482" cy="6882629"/>
          </a:xfrm>
          <a:custGeom>
            <a:rect b="b" l="l" r="r" t="t"/>
            <a:pathLst>
              <a:path extrusionOk="0" h="220898" w="79365">
                <a:moveTo>
                  <a:pt x="79365" y="1"/>
                </a:moveTo>
                <a:cubicBezTo>
                  <a:pt x="79365" y="1"/>
                  <a:pt x="0" y="36754"/>
                  <a:pt x="17387" y="71065"/>
                </a:cubicBezTo>
                <a:cubicBezTo>
                  <a:pt x="34800" y="105377"/>
                  <a:pt x="8219" y="103912"/>
                  <a:pt x="4828" y="141153"/>
                </a:cubicBezTo>
                <a:cubicBezTo>
                  <a:pt x="1438" y="178367"/>
                  <a:pt x="48796" y="179832"/>
                  <a:pt x="52648" y="199144"/>
                </a:cubicBezTo>
                <a:cubicBezTo>
                  <a:pt x="56526" y="218483"/>
                  <a:pt x="79365" y="220897"/>
                  <a:pt x="79365" y="220897"/>
                </a:cubicBezTo>
                <a:lnTo>
                  <a:pt x="79365"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p44"/>
          <p:cNvSpPr txBox="1"/>
          <p:nvPr>
            <p:ph type="title"/>
          </p:nvPr>
        </p:nvSpPr>
        <p:spPr>
          <a:xfrm>
            <a:off x="1103650" y="2912500"/>
            <a:ext cx="2030700" cy="1589400"/>
          </a:xfrm>
          <a:prstGeom prst="rect">
            <a:avLst/>
          </a:prstGeom>
          <a:noFill/>
          <a:ln>
            <a:noFill/>
          </a:ln>
        </p:spPr>
        <p:txBody>
          <a:bodyPr anchorCtr="0" anchor="t" bIns="91425" lIns="91425" spcFirstLastPara="1" rIns="91425" wrap="square" tIns="91425">
            <a:noAutofit/>
          </a:bodyPr>
          <a:lstStyle/>
          <a:p>
            <a:pPr indent="0" lvl="0" marL="0" rtl="0" algn="r">
              <a:lnSpc>
                <a:spcPct val="70000"/>
              </a:lnSpc>
              <a:spcBef>
                <a:spcPts val="0"/>
              </a:spcBef>
              <a:spcAft>
                <a:spcPts val="0"/>
              </a:spcAft>
              <a:buSzPts val="3600"/>
              <a:buNone/>
            </a:pPr>
            <a:r>
              <a:rPr lang="en"/>
              <a:t>Mobile App</a:t>
            </a:r>
            <a:endParaRPr/>
          </a:p>
        </p:txBody>
      </p:sp>
      <p:sp>
        <p:nvSpPr>
          <p:cNvPr id="395" name="Google Shape;395;p44"/>
          <p:cNvSpPr txBox="1"/>
          <p:nvPr>
            <p:ph idx="1" type="subTitle"/>
          </p:nvPr>
        </p:nvSpPr>
        <p:spPr>
          <a:xfrm>
            <a:off x="5785575" y="2094875"/>
            <a:ext cx="3125400" cy="1589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200"/>
              <a:buNone/>
            </a:pPr>
            <a:r>
              <a:rPr lang="en" sz="2000">
                <a:solidFill>
                  <a:srgbClr val="695D46"/>
                </a:solidFill>
                <a:latin typeface="Open Sans"/>
                <a:ea typeface="Open Sans"/>
                <a:cs typeface="Open Sans"/>
                <a:sym typeface="Open Sans"/>
              </a:rPr>
              <a:t>This is the software which give the user to control and monitor the house remotely.</a:t>
            </a:r>
            <a:endParaRPr sz="1400"/>
          </a:p>
        </p:txBody>
      </p:sp>
      <p:sp>
        <p:nvSpPr>
          <p:cNvPr id="396" name="Google Shape;396;p44"/>
          <p:cNvSpPr/>
          <p:nvPr/>
        </p:nvSpPr>
        <p:spPr>
          <a:xfrm>
            <a:off x="7113838" y="4310400"/>
            <a:ext cx="2030021" cy="829571"/>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97" name="Google Shape;397;p44"/>
          <p:cNvPicPr preferRelativeResize="0"/>
          <p:nvPr/>
        </p:nvPicPr>
        <p:blipFill rotWithShape="1">
          <a:blip r:embed="rId3">
            <a:alphaModFix/>
          </a:blip>
          <a:srcRect b="0" l="0" r="0" t="2056"/>
          <a:stretch/>
        </p:blipFill>
        <p:spPr>
          <a:xfrm>
            <a:off x="3365000" y="179500"/>
            <a:ext cx="2189975" cy="4582550"/>
          </a:xfrm>
          <a:prstGeom prst="rect">
            <a:avLst/>
          </a:prstGeom>
          <a:noFill/>
          <a:ln>
            <a:noFill/>
          </a:ln>
        </p:spPr>
      </p:pic>
      <p:grpSp>
        <p:nvGrpSpPr>
          <p:cNvPr id="398" name="Google Shape;398;p44"/>
          <p:cNvGrpSpPr/>
          <p:nvPr/>
        </p:nvGrpSpPr>
        <p:grpSpPr>
          <a:xfrm>
            <a:off x="3289434" y="116197"/>
            <a:ext cx="2341073" cy="4957984"/>
            <a:chOff x="3336600" y="3468450"/>
            <a:chExt cx="336250" cy="668300"/>
          </a:xfrm>
        </p:grpSpPr>
        <p:sp>
          <p:nvSpPr>
            <p:cNvPr id="399" name="Google Shape;399;p44"/>
            <p:cNvSpPr/>
            <p:nvPr/>
          </p:nvSpPr>
          <p:spPr>
            <a:xfrm>
              <a:off x="3336600" y="3468450"/>
              <a:ext cx="336250" cy="668300"/>
            </a:xfrm>
            <a:custGeom>
              <a:rect b="b" l="l" r="r" t="t"/>
              <a:pathLst>
                <a:path extrusionOk="0" h="26732" w="13450">
                  <a:moveTo>
                    <a:pt x="12354" y="461"/>
                  </a:moveTo>
                  <a:cubicBezTo>
                    <a:pt x="12730" y="461"/>
                    <a:pt x="13031" y="762"/>
                    <a:pt x="13031" y="1139"/>
                  </a:cubicBezTo>
                  <a:lnTo>
                    <a:pt x="13031" y="24221"/>
                  </a:lnTo>
                  <a:cubicBezTo>
                    <a:pt x="13031" y="24598"/>
                    <a:pt x="12730" y="24899"/>
                    <a:pt x="12354" y="24899"/>
                  </a:cubicBezTo>
                  <a:lnTo>
                    <a:pt x="1097" y="24899"/>
                  </a:lnTo>
                  <a:cubicBezTo>
                    <a:pt x="720" y="24899"/>
                    <a:pt x="419" y="24598"/>
                    <a:pt x="419" y="24221"/>
                  </a:cubicBezTo>
                  <a:lnTo>
                    <a:pt x="419" y="1139"/>
                  </a:lnTo>
                  <a:cubicBezTo>
                    <a:pt x="419" y="762"/>
                    <a:pt x="720" y="461"/>
                    <a:pt x="1097" y="461"/>
                  </a:cubicBezTo>
                  <a:close/>
                  <a:moveTo>
                    <a:pt x="1022" y="0"/>
                  </a:moveTo>
                  <a:cubicBezTo>
                    <a:pt x="461" y="0"/>
                    <a:pt x="1" y="452"/>
                    <a:pt x="1" y="1021"/>
                  </a:cubicBezTo>
                  <a:lnTo>
                    <a:pt x="1" y="25711"/>
                  </a:lnTo>
                  <a:cubicBezTo>
                    <a:pt x="1" y="26280"/>
                    <a:pt x="461" y="26732"/>
                    <a:pt x="1022" y="26732"/>
                  </a:cubicBezTo>
                  <a:lnTo>
                    <a:pt x="12429" y="26732"/>
                  </a:lnTo>
                  <a:cubicBezTo>
                    <a:pt x="12998" y="26732"/>
                    <a:pt x="13450" y="26271"/>
                    <a:pt x="13450" y="25711"/>
                  </a:cubicBezTo>
                  <a:lnTo>
                    <a:pt x="13450" y="1021"/>
                  </a:lnTo>
                  <a:cubicBezTo>
                    <a:pt x="13450" y="452"/>
                    <a:pt x="12998" y="0"/>
                    <a:pt x="1242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 name="Google Shape;400;p44"/>
            <p:cNvSpPr/>
            <p:nvPr/>
          </p:nvSpPr>
          <p:spPr>
            <a:xfrm>
              <a:off x="3490375" y="4105350"/>
              <a:ext cx="18250" cy="18225"/>
            </a:xfrm>
            <a:custGeom>
              <a:rect b="b" l="l" r="r" t="t"/>
              <a:pathLst>
                <a:path extrusionOk="0" h="729" w="730">
                  <a:moveTo>
                    <a:pt x="511" y="84"/>
                  </a:moveTo>
                  <a:cubicBezTo>
                    <a:pt x="587" y="84"/>
                    <a:pt x="645" y="143"/>
                    <a:pt x="645" y="218"/>
                  </a:cubicBezTo>
                  <a:lnTo>
                    <a:pt x="645" y="511"/>
                  </a:lnTo>
                  <a:cubicBezTo>
                    <a:pt x="645" y="586"/>
                    <a:pt x="587" y="653"/>
                    <a:pt x="511" y="653"/>
                  </a:cubicBezTo>
                  <a:lnTo>
                    <a:pt x="219" y="653"/>
                  </a:lnTo>
                  <a:cubicBezTo>
                    <a:pt x="143" y="653"/>
                    <a:pt x="76" y="586"/>
                    <a:pt x="76" y="511"/>
                  </a:cubicBezTo>
                  <a:lnTo>
                    <a:pt x="76" y="218"/>
                  </a:lnTo>
                  <a:cubicBezTo>
                    <a:pt x="76" y="143"/>
                    <a:pt x="143" y="84"/>
                    <a:pt x="219" y="84"/>
                  </a:cubicBezTo>
                  <a:close/>
                  <a:moveTo>
                    <a:pt x="219" y="0"/>
                  </a:moveTo>
                  <a:cubicBezTo>
                    <a:pt x="101" y="0"/>
                    <a:pt x="1" y="101"/>
                    <a:pt x="1" y="218"/>
                  </a:cubicBezTo>
                  <a:lnTo>
                    <a:pt x="1" y="511"/>
                  </a:lnTo>
                  <a:cubicBezTo>
                    <a:pt x="1" y="628"/>
                    <a:pt x="101" y="729"/>
                    <a:pt x="219" y="729"/>
                  </a:cubicBezTo>
                  <a:lnTo>
                    <a:pt x="511" y="729"/>
                  </a:lnTo>
                  <a:cubicBezTo>
                    <a:pt x="629" y="729"/>
                    <a:pt x="729" y="628"/>
                    <a:pt x="729" y="511"/>
                  </a:cubicBezTo>
                  <a:lnTo>
                    <a:pt x="729" y="218"/>
                  </a:lnTo>
                  <a:cubicBezTo>
                    <a:pt x="729" y="101"/>
                    <a:pt x="629" y="0"/>
                    <a:pt x="511" y="0"/>
                  </a:cubicBezTo>
                  <a:close/>
                </a:path>
              </a:pathLst>
            </a:custGeom>
            <a:solidFill>
              <a:srgbClr val="46362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404" name="Shape 404"/>
        <p:cNvGrpSpPr/>
        <p:nvPr/>
      </p:nvGrpSpPr>
      <p:grpSpPr>
        <a:xfrm>
          <a:off x="0" y="0"/>
          <a:ext cx="0" cy="0"/>
          <a:chOff x="0" y="0"/>
          <a:chExt cx="0" cy="0"/>
        </a:xfrm>
      </p:grpSpPr>
      <p:sp>
        <p:nvSpPr>
          <p:cNvPr id="405" name="Google Shape;405;p45"/>
          <p:cNvSpPr txBox="1"/>
          <p:nvPr>
            <p:ph type="title"/>
          </p:nvPr>
        </p:nvSpPr>
        <p:spPr>
          <a:xfrm>
            <a:off x="371050" y="908075"/>
            <a:ext cx="2659500" cy="622800"/>
          </a:xfrm>
          <a:prstGeom prst="rect">
            <a:avLst/>
          </a:prstGeom>
          <a:noFill/>
          <a:ln>
            <a:noFill/>
          </a:ln>
        </p:spPr>
        <p:txBody>
          <a:bodyPr anchorCtr="0" anchor="b" bIns="91425" lIns="91425" spcFirstLastPara="1" rIns="91425" wrap="square" tIns="91425">
            <a:noAutofit/>
          </a:bodyPr>
          <a:lstStyle/>
          <a:p>
            <a:pPr indent="0" lvl="0" marL="0" rtl="0" algn="l">
              <a:lnSpc>
                <a:spcPct val="80000"/>
              </a:lnSpc>
              <a:spcBef>
                <a:spcPts val="0"/>
              </a:spcBef>
              <a:spcAft>
                <a:spcPts val="0"/>
              </a:spcAft>
              <a:buSzPts val="3600"/>
              <a:buNone/>
            </a:pPr>
            <a:r>
              <a:rPr lang="en" sz="5000"/>
              <a:t>Challenges</a:t>
            </a:r>
            <a:endParaRPr sz="50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46"/>
          <p:cNvSpPr txBox="1"/>
          <p:nvPr>
            <p:ph type="title"/>
          </p:nvPr>
        </p:nvSpPr>
        <p:spPr>
          <a:xfrm>
            <a:off x="721200" y="413888"/>
            <a:ext cx="7701600" cy="6729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SzPts val="3600"/>
              <a:buNone/>
            </a:pPr>
            <a:r>
              <a:rPr lang="en"/>
              <a:t>Challenges cont.</a:t>
            </a:r>
            <a:endParaRPr/>
          </a:p>
        </p:txBody>
      </p:sp>
      <p:sp>
        <p:nvSpPr>
          <p:cNvPr id="411" name="Google Shape;411;p46"/>
          <p:cNvSpPr txBox="1"/>
          <p:nvPr>
            <p:ph idx="1" type="body"/>
          </p:nvPr>
        </p:nvSpPr>
        <p:spPr>
          <a:xfrm>
            <a:off x="721200" y="1175525"/>
            <a:ext cx="6270900" cy="28629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1200"/>
              </a:spcBef>
              <a:spcAft>
                <a:spcPts val="0"/>
              </a:spcAft>
              <a:buSzPts val="1400"/>
              <a:buNone/>
            </a:pPr>
            <a:r>
              <a:t/>
            </a:r>
            <a:endParaRPr sz="1800">
              <a:solidFill>
                <a:srgbClr val="666666"/>
              </a:solidFill>
            </a:endParaRPr>
          </a:p>
          <a:p>
            <a:pPr indent="-342900" lvl="0" marL="457200" rtl="0" algn="l">
              <a:lnSpc>
                <a:spcPct val="95000"/>
              </a:lnSpc>
              <a:spcBef>
                <a:spcPts val="1200"/>
              </a:spcBef>
              <a:spcAft>
                <a:spcPts val="0"/>
              </a:spcAft>
              <a:buClr>
                <a:srgbClr val="666666"/>
              </a:buClr>
              <a:buSzPts val="1800"/>
              <a:buChar char="●"/>
            </a:pPr>
            <a:r>
              <a:rPr lang="en" sz="1800">
                <a:solidFill>
                  <a:srgbClr val="666666"/>
                </a:solidFill>
              </a:rPr>
              <a:t>Lack of time with a 3 month</a:t>
            </a:r>
            <a:r>
              <a:rPr lang="en" sz="1800">
                <a:solidFill>
                  <a:srgbClr val="666666"/>
                </a:solidFill>
              </a:rPr>
              <a:t>s</a:t>
            </a:r>
            <a:r>
              <a:rPr lang="en" sz="1800">
                <a:solidFill>
                  <a:srgbClr val="666666"/>
                </a:solidFill>
              </a:rPr>
              <a:t> period</a:t>
            </a:r>
            <a:endParaRPr sz="1800">
              <a:solidFill>
                <a:srgbClr val="666666"/>
              </a:solidFill>
            </a:endParaRPr>
          </a:p>
          <a:p>
            <a:pPr indent="0" lvl="0" marL="457200" rtl="0" algn="l">
              <a:lnSpc>
                <a:spcPct val="115000"/>
              </a:lnSpc>
              <a:spcBef>
                <a:spcPts val="1200"/>
              </a:spcBef>
              <a:spcAft>
                <a:spcPts val="0"/>
              </a:spcAft>
              <a:buSzPts val="1400"/>
              <a:buNone/>
            </a:pPr>
            <a:r>
              <a:t/>
            </a:r>
            <a:endParaRPr sz="1800">
              <a:solidFill>
                <a:srgbClr val="666666"/>
              </a:solidFill>
            </a:endParaRPr>
          </a:p>
          <a:p>
            <a:pPr indent="-342900" lvl="0" marL="457200" rtl="0" algn="l">
              <a:lnSpc>
                <a:spcPct val="95000"/>
              </a:lnSpc>
              <a:spcBef>
                <a:spcPts val="0"/>
              </a:spcBef>
              <a:spcAft>
                <a:spcPts val="0"/>
              </a:spcAft>
              <a:buClr>
                <a:srgbClr val="666666"/>
              </a:buClr>
              <a:buSzPts val="1800"/>
              <a:buChar char="●"/>
            </a:pPr>
            <a:r>
              <a:rPr lang="en" sz="1800">
                <a:solidFill>
                  <a:srgbClr val="666666"/>
                </a:solidFill>
              </a:rPr>
              <a:t>Lack of experience </a:t>
            </a:r>
            <a:r>
              <a:rPr lang="en" sz="1800">
                <a:solidFill>
                  <a:srgbClr val="666666"/>
                </a:solidFill>
              </a:rPr>
              <a:t>with components and chips</a:t>
            </a:r>
            <a:r>
              <a:rPr lang="en" sz="1800">
                <a:solidFill>
                  <a:srgbClr val="666666"/>
                </a:solidFill>
              </a:rPr>
              <a:t>.</a:t>
            </a:r>
            <a:endParaRPr sz="1800">
              <a:solidFill>
                <a:srgbClr val="666666"/>
              </a:solidFill>
            </a:endParaRPr>
          </a:p>
          <a:p>
            <a:pPr indent="0" lvl="0" marL="0" rtl="0" algn="l">
              <a:lnSpc>
                <a:spcPct val="95000"/>
              </a:lnSpc>
              <a:spcBef>
                <a:spcPts val="1200"/>
              </a:spcBef>
              <a:spcAft>
                <a:spcPts val="0"/>
              </a:spcAft>
              <a:buSzPts val="1400"/>
              <a:buNone/>
            </a:pPr>
            <a:r>
              <a:t/>
            </a:r>
            <a:endParaRPr sz="1800">
              <a:solidFill>
                <a:srgbClr val="666666"/>
              </a:solidFill>
            </a:endParaRPr>
          </a:p>
          <a:p>
            <a:pPr indent="-342900" lvl="0" marL="457200" rtl="0" algn="l">
              <a:lnSpc>
                <a:spcPct val="115000"/>
              </a:lnSpc>
              <a:spcBef>
                <a:spcPts val="1200"/>
              </a:spcBef>
              <a:spcAft>
                <a:spcPts val="0"/>
              </a:spcAft>
              <a:buClr>
                <a:srgbClr val="666666"/>
              </a:buClr>
              <a:buSzPts val="1800"/>
              <a:buFont typeface="Open Sans"/>
              <a:buChar char="●"/>
            </a:pPr>
            <a:r>
              <a:rPr lang="en" sz="1800">
                <a:solidFill>
                  <a:srgbClr val="666666"/>
                </a:solidFill>
              </a:rPr>
              <a:t>Lack of and </a:t>
            </a:r>
            <a:r>
              <a:rPr lang="en" sz="1800">
                <a:solidFill>
                  <a:srgbClr val="666666"/>
                </a:solidFill>
                <a:latin typeface="Open Sans"/>
                <a:ea typeface="Open Sans"/>
                <a:cs typeface="Open Sans"/>
                <a:sym typeface="Open Sans"/>
              </a:rPr>
              <a:t>H</a:t>
            </a:r>
            <a:r>
              <a:rPr lang="en" sz="1800">
                <a:solidFill>
                  <a:srgbClr val="666666"/>
                </a:solidFill>
                <a:latin typeface="Open Sans"/>
                <a:ea typeface="Open Sans"/>
                <a:cs typeface="Open Sans"/>
                <a:sym typeface="Open Sans"/>
              </a:rPr>
              <a:t>igh price of some chips.</a:t>
            </a:r>
            <a:endParaRPr sz="1800">
              <a:solidFill>
                <a:srgbClr val="666666"/>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415" name="Shape 415"/>
        <p:cNvGrpSpPr/>
        <p:nvPr/>
      </p:nvGrpSpPr>
      <p:grpSpPr>
        <a:xfrm>
          <a:off x="0" y="0"/>
          <a:ext cx="0" cy="0"/>
          <a:chOff x="0" y="0"/>
          <a:chExt cx="0" cy="0"/>
        </a:xfrm>
      </p:grpSpPr>
      <p:sp>
        <p:nvSpPr>
          <p:cNvPr id="416" name="Google Shape;416;p47"/>
          <p:cNvSpPr txBox="1"/>
          <p:nvPr>
            <p:ph type="title"/>
          </p:nvPr>
        </p:nvSpPr>
        <p:spPr>
          <a:xfrm>
            <a:off x="698825" y="2920025"/>
            <a:ext cx="2722200" cy="841800"/>
          </a:xfrm>
          <a:prstGeom prst="rect">
            <a:avLst/>
          </a:prstGeom>
          <a:noFill/>
          <a:ln>
            <a:noFill/>
          </a:ln>
        </p:spPr>
        <p:txBody>
          <a:bodyPr anchorCtr="0" anchor="b" bIns="91425" lIns="91425" spcFirstLastPara="1" rIns="91425" wrap="square" tIns="91425">
            <a:noAutofit/>
          </a:bodyPr>
          <a:lstStyle/>
          <a:p>
            <a:pPr indent="0" lvl="0" marL="0" rtl="0" algn="l">
              <a:lnSpc>
                <a:spcPct val="80000"/>
              </a:lnSpc>
              <a:spcBef>
                <a:spcPts val="0"/>
              </a:spcBef>
              <a:spcAft>
                <a:spcPts val="0"/>
              </a:spcAft>
              <a:buSzPts val="3600"/>
              <a:buNone/>
            </a:pPr>
            <a:r>
              <a:rPr lang="en" sz="4400"/>
              <a:t>Future Work</a:t>
            </a:r>
            <a:endParaRPr sz="4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48"/>
          <p:cNvSpPr txBox="1"/>
          <p:nvPr>
            <p:ph type="title"/>
          </p:nvPr>
        </p:nvSpPr>
        <p:spPr>
          <a:xfrm>
            <a:off x="721200" y="413888"/>
            <a:ext cx="7701600" cy="6729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SzPts val="3600"/>
              <a:buNone/>
            </a:pPr>
            <a:r>
              <a:rPr lang="en"/>
              <a:t>Future Work cont.</a:t>
            </a:r>
            <a:endParaRPr/>
          </a:p>
        </p:txBody>
      </p:sp>
      <p:sp>
        <p:nvSpPr>
          <p:cNvPr id="422" name="Google Shape;422;p48"/>
          <p:cNvSpPr txBox="1"/>
          <p:nvPr>
            <p:ph idx="1" type="body"/>
          </p:nvPr>
        </p:nvSpPr>
        <p:spPr>
          <a:xfrm>
            <a:off x="721200" y="1175527"/>
            <a:ext cx="7701600" cy="36393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695D46"/>
              </a:buClr>
              <a:buSzPts val="1800"/>
              <a:buFont typeface="Open Sans"/>
              <a:buChar char="●"/>
            </a:pPr>
            <a:r>
              <a:rPr lang="en" sz="1800">
                <a:solidFill>
                  <a:srgbClr val="695D46"/>
                </a:solidFill>
                <a:latin typeface="Open Sans"/>
                <a:ea typeface="Open Sans"/>
                <a:cs typeface="Open Sans"/>
                <a:sym typeface="Open Sans"/>
              </a:rPr>
              <a:t>Add windows control feature .</a:t>
            </a:r>
            <a:endParaRPr sz="1800">
              <a:solidFill>
                <a:srgbClr val="666666"/>
              </a:solidFill>
            </a:endParaRPr>
          </a:p>
          <a:p>
            <a:pPr indent="0" lvl="0" marL="457200" rtl="0" algn="l">
              <a:lnSpc>
                <a:spcPct val="95000"/>
              </a:lnSpc>
              <a:spcBef>
                <a:spcPts val="0"/>
              </a:spcBef>
              <a:spcAft>
                <a:spcPts val="0"/>
              </a:spcAft>
              <a:buSzPts val="1400"/>
              <a:buNone/>
            </a:pPr>
            <a:r>
              <a:t/>
            </a:r>
            <a:endParaRPr sz="1800">
              <a:solidFill>
                <a:srgbClr val="666666"/>
              </a:solidFill>
            </a:endParaRPr>
          </a:p>
          <a:p>
            <a:pPr indent="-342900" lvl="0" marL="457200" rtl="0" algn="l">
              <a:lnSpc>
                <a:spcPct val="115000"/>
              </a:lnSpc>
              <a:spcBef>
                <a:spcPts val="1200"/>
              </a:spcBef>
              <a:spcAft>
                <a:spcPts val="0"/>
              </a:spcAft>
              <a:buClr>
                <a:srgbClr val="695D46"/>
              </a:buClr>
              <a:buSzPts val="1800"/>
              <a:buFont typeface="Open Sans"/>
              <a:buChar char="●"/>
            </a:pPr>
            <a:r>
              <a:rPr lang="en" sz="1800">
                <a:solidFill>
                  <a:srgbClr val="695D46"/>
                </a:solidFill>
                <a:latin typeface="Open Sans"/>
                <a:ea typeface="Open Sans"/>
                <a:cs typeface="Open Sans"/>
                <a:sym typeface="Open Sans"/>
              </a:rPr>
              <a:t>Make the system more controllable .</a:t>
            </a:r>
            <a:endParaRPr sz="1800">
              <a:solidFill>
                <a:srgbClr val="695D46"/>
              </a:solidFill>
              <a:latin typeface="Open Sans"/>
              <a:ea typeface="Open Sans"/>
              <a:cs typeface="Open Sans"/>
              <a:sym typeface="Open Sans"/>
            </a:endParaRPr>
          </a:p>
          <a:p>
            <a:pPr indent="0" lvl="0" marL="457200" rtl="0" algn="l">
              <a:lnSpc>
                <a:spcPct val="115000"/>
              </a:lnSpc>
              <a:spcBef>
                <a:spcPts val="0"/>
              </a:spcBef>
              <a:spcAft>
                <a:spcPts val="0"/>
              </a:spcAft>
              <a:buSzPts val="1400"/>
              <a:buNone/>
            </a:pPr>
            <a:r>
              <a:t/>
            </a:r>
            <a:endParaRPr sz="1800">
              <a:solidFill>
                <a:srgbClr val="695D46"/>
              </a:solidFill>
              <a:latin typeface="Open Sans"/>
              <a:ea typeface="Open Sans"/>
              <a:cs typeface="Open Sans"/>
              <a:sym typeface="Open Sans"/>
            </a:endParaRPr>
          </a:p>
          <a:p>
            <a:pPr indent="-342900" lvl="0" marL="457200" rtl="0" algn="l">
              <a:lnSpc>
                <a:spcPct val="115000"/>
              </a:lnSpc>
              <a:spcBef>
                <a:spcPts val="0"/>
              </a:spcBef>
              <a:spcAft>
                <a:spcPts val="0"/>
              </a:spcAft>
              <a:buClr>
                <a:srgbClr val="695D46"/>
              </a:buClr>
              <a:buSzPts val="1800"/>
              <a:buFont typeface="Open Sans"/>
              <a:buChar char="●"/>
            </a:pPr>
            <a:r>
              <a:rPr lang="en" sz="1800">
                <a:solidFill>
                  <a:srgbClr val="695D46"/>
                </a:solidFill>
                <a:latin typeface="Open Sans"/>
                <a:ea typeface="Open Sans"/>
                <a:cs typeface="Open Sans"/>
                <a:sym typeface="Open Sans"/>
              </a:rPr>
              <a:t>The ability to handle more pet tasks automatically such as cleaning the litterbox.</a:t>
            </a:r>
            <a:endParaRPr sz="18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800">
              <a:solidFill>
                <a:srgbClr val="695D46"/>
              </a:solidFill>
              <a:latin typeface="Open Sans"/>
              <a:ea typeface="Open Sans"/>
              <a:cs typeface="Open Sans"/>
              <a:sym typeface="Open Sans"/>
            </a:endParaRPr>
          </a:p>
          <a:p>
            <a:pPr indent="-342900" lvl="0" marL="457200" rtl="0" algn="l">
              <a:lnSpc>
                <a:spcPct val="115000"/>
              </a:lnSpc>
              <a:spcBef>
                <a:spcPts val="0"/>
              </a:spcBef>
              <a:spcAft>
                <a:spcPts val="0"/>
              </a:spcAft>
              <a:buClr>
                <a:srgbClr val="695D46"/>
              </a:buClr>
              <a:buSzPts val="1800"/>
              <a:buFont typeface="Open Sans"/>
              <a:buChar char="●"/>
            </a:pPr>
            <a:r>
              <a:rPr lang="en" sz="1800">
                <a:solidFill>
                  <a:srgbClr val="695D46"/>
                </a:solidFill>
                <a:latin typeface="Open Sans"/>
                <a:ea typeface="Open Sans"/>
                <a:cs typeface="Open Sans"/>
                <a:sym typeface="Open Sans"/>
              </a:rPr>
              <a:t>Image Processing and AI to add up onto the functionality of the camera rather than just monitoring.</a:t>
            </a:r>
            <a:endParaRPr sz="1800">
              <a:solidFill>
                <a:srgbClr val="695D46"/>
              </a:solidFill>
              <a:latin typeface="Open Sans"/>
              <a:ea typeface="Open Sans"/>
              <a:cs typeface="Open Sans"/>
              <a:sym typeface="Open Sans"/>
            </a:endParaRPr>
          </a:p>
          <a:p>
            <a:pPr indent="0" lvl="0" marL="457200" rtl="0" algn="l">
              <a:lnSpc>
                <a:spcPct val="115000"/>
              </a:lnSpc>
              <a:spcBef>
                <a:spcPts val="0"/>
              </a:spcBef>
              <a:spcAft>
                <a:spcPts val="0"/>
              </a:spcAft>
              <a:buSzPts val="1400"/>
              <a:buNone/>
            </a:pPr>
            <a:r>
              <a:t/>
            </a:r>
            <a:endParaRPr sz="1800">
              <a:solidFill>
                <a:srgbClr val="695D46"/>
              </a:solidFill>
              <a:latin typeface="Open Sans"/>
              <a:ea typeface="Open Sans"/>
              <a:cs typeface="Open Sans"/>
              <a:sym typeface="Open Sans"/>
            </a:endParaRPr>
          </a:p>
          <a:p>
            <a:pPr indent="-342900" lvl="0" marL="457200" rtl="0" algn="l">
              <a:lnSpc>
                <a:spcPct val="115000"/>
              </a:lnSpc>
              <a:spcBef>
                <a:spcPts val="0"/>
              </a:spcBef>
              <a:spcAft>
                <a:spcPts val="0"/>
              </a:spcAft>
              <a:buClr>
                <a:srgbClr val="695D46"/>
              </a:buClr>
              <a:buSzPts val="1800"/>
              <a:buFont typeface="Open Sans"/>
              <a:buChar char="●"/>
            </a:pPr>
            <a:r>
              <a:rPr lang="en" sz="1800">
                <a:solidFill>
                  <a:srgbClr val="695D46"/>
                </a:solidFill>
                <a:latin typeface="Open Sans"/>
                <a:ea typeface="Open Sans"/>
                <a:cs typeface="Open Sans"/>
                <a:sym typeface="Open Sans"/>
              </a:rPr>
              <a:t>Better tracking system using GPRS/GSM</a:t>
            </a:r>
            <a:endParaRPr sz="1800">
              <a:solidFill>
                <a:srgbClr val="695D46"/>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426" name="Shape 426"/>
        <p:cNvGrpSpPr/>
        <p:nvPr/>
      </p:nvGrpSpPr>
      <p:grpSpPr>
        <a:xfrm>
          <a:off x="0" y="0"/>
          <a:ext cx="0" cy="0"/>
          <a:chOff x="0" y="0"/>
          <a:chExt cx="0" cy="0"/>
        </a:xfrm>
      </p:grpSpPr>
      <p:grpSp>
        <p:nvGrpSpPr>
          <p:cNvPr id="427" name="Google Shape;427;p49"/>
          <p:cNvGrpSpPr/>
          <p:nvPr/>
        </p:nvGrpSpPr>
        <p:grpSpPr>
          <a:xfrm rot="2700000">
            <a:off x="2927411" y="867414"/>
            <a:ext cx="1189638" cy="1007092"/>
            <a:chOff x="2948475" y="1943850"/>
            <a:chExt cx="1472175" cy="1246275"/>
          </a:xfrm>
        </p:grpSpPr>
        <p:sp>
          <p:nvSpPr>
            <p:cNvPr id="428" name="Google Shape;428;p49"/>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49"/>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49"/>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49"/>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49"/>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33" name="Google Shape;433;p49"/>
          <p:cNvSpPr txBox="1"/>
          <p:nvPr>
            <p:ph type="ctrTitle"/>
          </p:nvPr>
        </p:nvSpPr>
        <p:spPr>
          <a:xfrm>
            <a:off x="831175" y="890950"/>
            <a:ext cx="3510000" cy="1245600"/>
          </a:xfrm>
          <a:prstGeom prst="rect">
            <a:avLst/>
          </a:prstGeom>
          <a:noFill/>
          <a:ln>
            <a:noFill/>
          </a:ln>
        </p:spPr>
        <p:txBody>
          <a:bodyPr anchorCtr="0" anchor="b" bIns="91425" lIns="91425" spcFirstLastPara="1" rIns="91425" wrap="square" tIns="91425">
            <a:noAutofit/>
          </a:bodyPr>
          <a:lstStyle/>
          <a:p>
            <a:pPr indent="0" lvl="0" marL="0" rtl="0" algn="l">
              <a:lnSpc>
                <a:spcPct val="70000"/>
              </a:lnSpc>
              <a:spcBef>
                <a:spcPts val="0"/>
              </a:spcBef>
              <a:spcAft>
                <a:spcPts val="0"/>
              </a:spcAft>
              <a:buSzPts val="7200"/>
              <a:buNone/>
            </a:pPr>
            <a:r>
              <a:rPr lang="en"/>
              <a:t>Thanks!</a:t>
            </a:r>
            <a:endParaRPr/>
          </a:p>
        </p:txBody>
      </p:sp>
      <p:sp>
        <p:nvSpPr>
          <p:cNvPr id="434" name="Google Shape;434;p49"/>
          <p:cNvSpPr txBox="1"/>
          <p:nvPr/>
        </p:nvSpPr>
        <p:spPr>
          <a:xfrm>
            <a:off x="831175" y="1976600"/>
            <a:ext cx="2705100" cy="712800"/>
          </a:xfrm>
          <a:prstGeom prst="rect">
            <a:avLst/>
          </a:prstGeom>
          <a:noFill/>
          <a:ln>
            <a:noFill/>
          </a:ln>
        </p:spPr>
        <p:txBody>
          <a:bodyPr anchorCtr="0" anchor="t" bIns="91425" lIns="91425" spcFirstLastPara="1" rIns="91425" wrap="square" tIns="91425">
            <a:noAutofit/>
          </a:bodyPr>
          <a:lstStyle/>
          <a:p>
            <a:pPr indent="0" lvl="0" marL="0" marR="0" rtl="0" algn="l">
              <a:lnSpc>
                <a:spcPct val="70000"/>
              </a:lnSpc>
              <a:spcBef>
                <a:spcPts val="0"/>
              </a:spcBef>
              <a:spcAft>
                <a:spcPts val="0"/>
              </a:spcAft>
              <a:buClr>
                <a:srgbClr val="000000"/>
              </a:buClr>
              <a:buSzPts val="2400"/>
              <a:buFont typeface="Arial"/>
              <a:buNone/>
            </a:pPr>
            <a:r>
              <a:rPr b="0" i="0" lang="en" sz="2400" u="none" cap="none" strike="noStrike">
                <a:solidFill>
                  <a:schemeClr val="accent4"/>
                </a:solidFill>
                <a:latin typeface="Katibeh"/>
                <a:ea typeface="Katibeh"/>
                <a:cs typeface="Katibeh"/>
                <a:sym typeface="Katibeh"/>
              </a:rPr>
              <a:t>Do you have any questions?</a:t>
            </a:r>
            <a:endParaRPr b="0" i="0" sz="2400" u="none" cap="none" strike="noStrike">
              <a:solidFill>
                <a:schemeClr val="accent4"/>
              </a:solidFill>
              <a:latin typeface="Katibeh"/>
              <a:ea typeface="Katibeh"/>
              <a:cs typeface="Katibeh"/>
              <a:sym typeface="Katibeh"/>
            </a:endParaRPr>
          </a:p>
        </p:txBody>
      </p:sp>
      <p:sp>
        <p:nvSpPr>
          <p:cNvPr id="435" name="Google Shape;435;p49"/>
          <p:cNvSpPr txBox="1"/>
          <p:nvPr/>
        </p:nvSpPr>
        <p:spPr>
          <a:xfrm>
            <a:off x="831175" y="2689400"/>
            <a:ext cx="3510000" cy="747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accent4"/>
              </a:solidFill>
              <a:latin typeface="Roboto"/>
              <a:ea typeface="Roboto"/>
              <a:cs typeface="Roboto"/>
              <a:sym typeface="Roboto"/>
            </a:endParaRPr>
          </a:p>
        </p:txBody>
      </p:sp>
      <p:grpSp>
        <p:nvGrpSpPr>
          <p:cNvPr id="436" name="Google Shape;436;p49"/>
          <p:cNvGrpSpPr/>
          <p:nvPr/>
        </p:nvGrpSpPr>
        <p:grpSpPr>
          <a:xfrm rot="2700000">
            <a:off x="4253869" y="986293"/>
            <a:ext cx="745970" cy="631503"/>
            <a:chOff x="2948475" y="1943850"/>
            <a:chExt cx="1472175" cy="1246275"/>
          </a:xfrm>
        </p:grpSpPr>
        <p:sp>
          <p:nvSpPr>
            <p:cNvPr id="437" name="Google Shape;437;p49"/>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49"/>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49"/>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49"/>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49"/>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42" name="Google Shape;442;p49"/>
          <p:cNvSpPr/>
          <p:nvPr/>
        </p:nvSpPr>
        <p:spPr>
          <a:xfrm rot="10800000">
            <a:off x="-135" y="-93"/>
            <a:ext cx="2187686" cy="894520"/>
          </a:xfrm>
          <a:custGeom>
            <a:rect b="b" l="l" r="r" t="t"/>
            <a:pathLst>
              <a:path extrusionOk="0" h="98407" w="237986">
                <a:moveTo>
                  <a:pt x="190282" y="1"/>
                </a:moveTo>
                <a:cubicBezTo>
                  <a:pt x="163697" y="1"/>
                  <a:pt x="129765" y="2539"/>
                  <a:pt x="98623" y="12452"/>
                </a:cubicBezTo>
                <a:cubicBezTo>
                  <a:pt x="34828" y="32767"/>
                  <a:pt x="1" y="98407"/>
                  <a:pt x="1" y="98407"/>
                </a:cubicBezTo>
                <a:lnTo>
                  <a:pt x="237986" y="98407"/>
                </a:lnTo>
                <a:lnTo>
                  <a:pt x="237986" y="2796"/>
                </a:lnTo>
                <a:cubicBezTo>
                  <a:pt x="237986" y="2796"/>
                  <a:pt x="218179" y="1"/>
                  <a:pt x="190282"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49"/>
          <p:cNvSpPr txBox="1"/>
          <p:nvPr/>
        </p:nvSpPr>
        <p:spPr>
          <a:xfrm>
            <a:off x="831175" y="2743675"/>
            <a:ext cx="2442000" cy="2104200"/>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1760"/>
              <a:buFont typeface="Arial"/>
              <a:buNone/>
            </a:pPr>
            <a:r>
              <a:rPr b="1" i="0" lang="en" sz="1760" u="none" cap="none" strike="noStrike">
                <a:solidFill>
                  <a:srgbClr val="695D46"/>
                </a:solidFill>
                <a:latin typeface="Open Sans"/>
                <a:ea typeface="Open Sans"/>
                <a:cs typeface="Open Sans"/>
                <a:sym typeface="Open Sans"/>
              </a:rPr>
              <a:t>Supervisors:</a:t>
            </a:r>
            <a:endParaRPr b="1" i="0" sz="1760" u="none" cap="none" strike="noStrike">
              <a:solidFill>
                <a:srgbClr val="695D46"/>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760"/>
              <a:buFont typeface="Arial"/>
              <a:buNone/>
            </a:pPr>
            <a:r>
              <a:t/>
            </a:r>
            <a:endParaRPr b="1" i="0" sz="1760" u="none" cap="none" strike="noStrike">
              <a:solidFill>
                <a:srgbClr val="695D46"/>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760"/>
              <a:buFont typeface="Arial"/>
              <a:buNone/>
            </a:pPr>
            <a:r>
              <a:rPr b="0" i="0" lang="en" sz="1760" u="none" cap="none" strike="noStrike">
                <a:solidFill>
                  <a:srgbClr val="695D46"/>
                </a:solidFill>
                <a:latin typeface="Open Sans"/>
                <a:ea typeface="Open Sans"/>
                <a:cs typeface="Open Sans"/>
                <a:sym typeface="Open Sans"/>
              </a:rPr>
              <a:t> Dr. luai Malhis </a:t>
            </a:r>
            <a:endParaRPr b="0" i="0" sz="1760" u="none" cap="none" strike="noStrike">
              <a:solidFill>
                <a:srgbClr val="695D46"/>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760"/>
              <a:buFont typeface="Arial"/>
              <a:buNone/>
            </a:pPr>
            <a:r>
              <a:rPr b="0" i="0" lang="en" sz="1760" u="none" cap="none" strike="noStrike">
                <a:solidFill>
                  <a:srgbClr val="695D46"/>
                </a:solidFill>
                <a:latin typeface="Open Sans"/>
                <a:ea typeface="Open Sans"/>
                <a:cs typeface="Open Sans"/>
                <a:sym typeface="Open Sans"/>
              </a:rPr>
              <a:t> Dr. Emad Natshes</a:t>
            </a:r>
            <a:endParaRPr b="0" i="0" sz="1760" u="none" cap="none" strike="noStrike">
              <a:solidFill>
                <a:srgbClr val="695D46"/>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760"/>
              <a:buFont typeface="Arial"/>
              <a:buNone/>
            </a:pPr>
            <a:r>
              <a:t/>
            </a:r>
            <a:endParaRPr b="0" i="0" sz="1760" u="none" cap="none" strike="noStrike">
              <a:solidFill>
                <a:srgbClr val="695D46"/>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760"/>
              <a:buFont typeface="Arial"/>
              <a:buNone/>
            </a:pPr>
            <a:r>
              <a:rPr b="1" i="0" lang="en" sz="1760" u="none" cap="none" strike="noStrike">
                <a:solidFill>
                  <a:srgbClr val="695D46"/>
                </a:solidFill>
                <a:latin typeface="Open Sans"/>
                <a:ea typeface="Open Sans"/>
                <a:cs typeface="Open Sans"/>
                <a:sym typeface="Open Sans"/>
              </a:rPr>
              <a:t>Participants</a:t>
            </a:r>
            <a:r>
              <a:rPr b="0" i="0" lang="en" sz="1760" u="none" cap="none" strike="noStrike">
                <a:solidFill>
                  <a:srgbClr val="695D46"/>
                </a:solidFill>
                <a:latin typeface="Open Sans"/>
                <a:ea typeface="Open Sans"/>
                <a:cs typeface="Open Sans"/>
                <a:sym typeface="Open Sans"/>
              </a:rPr>
              <a:t>:</a:t>
            </a:r>
            <a:endParaRPr b="0" i="0" sz="1760" u="none" cap="none" strike="noStrike">
              <a:solidFill>
                <a:srgbClr val="695D46"/>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760"/>
              <a:buFont typeface="Arial"/>
              <a:buNone/>
            </a:pPr>
            <a:r>
              <a:t/>
            </a:r>
            <a:endParaRPr b="0" i="0" sz="1760" u="none" cap="none" strike="noStrike">
              <a:solidFill>
                <a:srgbClr val="695D46"/>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760"/>
              <a:buFont typeface="Arial"/>
              <a:buNone/>
            </a:pPr>
            <a:r>
              <a:rPr b="0" i="0" lang="en" sz="1760" u="none" cap="none" strike="noStrike">
                <a:solidFill>
                  <a:srgbClr val="695D46"/>
                </a:solidFill>
                <a:latin typeface="Open Sans"/>
                <a:ea typeface="Open Sans"/>
                <a:cs typeface="Open Sans"/>
                <a:sym typeface="Open Sans"/>
              </a:rPr>
              <a:t>Hassan Abu Thiab </a:t>
            </a:r>
            <a:endParaRPr b="0" i="0" sz="1760" u="none" cap="none" strike="noStrike">
              <a:solidFill>
                <a:srgbClr val="695D46"/>
              </a:solidFill>
              <a:latin typeface="Open Sans"/>
              <a:ea typeface="Open Sans"/>
              <a:cs typeface="Open Sans"/>
              <a:sym typeface="Open Sans"/>
            </a:endParaRPr>
          </a:p>
          <a:p>
            <a:pPr indent="0" lvl="0" marL="0" marR="0" rtl="0" algn="l">
              <a:lnSpc>
                <a:spcPct val="80000"/>
              </a:lnSpc>
              <a:spcBef>
                <a:spcPts val="0"/>
              </a:spcBef>
              <a:spcAft>
                <a:spcPts val="0"/>
              </a:spcAft>
              <a:buClr>
                <a:srgbClr val="000000"/>
              </a:buClr>
              <a:buSzPts val="1760"/>
              <a:buFont typeface="Arial"/>
              <a:buNone/>
            </a:pPr>
            <a:r>
              <a:rPr b="0" i="0" lang="en" sz="1760" u="none" cap="none" strike="noStrike">
                <a:solidFill>
                  <a:srgbClr val="695D46"/>
                </a:solidFill>
                <a:latin typeface="Open Sans"/>
                <a:ea typeface="Open Sans"/>
                <a:cs typeface="Open Sans"/>
                <a:sym typeface="Open Sans"/>
              </a:rPr>
              <a:t>Mohammad Mousa</a:t>
            </a:r>
            <a:endParaRPr b="0" i="0" sz="1760" u="none" cap="none" strike="noStrike">
              <a:solidFill>
                <a:srgbClr val="695D46"/>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3"/>
          <p:cNvSpPr txBox="1"/>
          <p:nvPr>
            <p:ph type="title"/>
          </p:nvPr>
        </p:nvSpPr>
        <p:spPr>
          <a:xfrm>
            <a:off x="721200" y="1817400"/>
            <a:ext cx="3136500" cy="1508700"/>
          </a:xfrm>
          <a:prstGeom prst="rect">
            <a:avLst/>
          </a:prstGeom>
          <a:noFill/>
          <a:ln>
            <a:noFill/>
          </a:ln>
        </p:spPr>
        <p:txBody>
          <a:bodyPr anchorCtr="0" anchor="ctr" bIns="91425" lIns="91425" spcFirstLastPara="1" rIns="91425" wrap="square" tIns="91425">
            <a:noAutofit/>
          </a:bodyPr>
          <a:lstStyle/>
          <a:p>
            <a:pPr indent="0" lvl="0" marL="0" rtl="0" algn="l">
              <a:lnSpc>
                <a:spcPct val="70000"/>
              </a:lnSpc>
              <a:spcBef>
                <a:spcPts val="0"/>
              </a:spcBef>
              <a:spcAft>
                <a:spcPts val="0"/>
              </a:spcAft>
              <a:buSzPts val="6000"/>
              <a:buNone/>
            </a:pPr>
            <a:r>
              <a:rPr lang="en" sz="6000"/>
              <a:t>Table </a:t>
            </a:r>
            <a:r>
              <a:rPr lang="en"/>
              <a:t>o</a:t>
            </a:r>
            <a:r>
              <a:rPr lang="en" sz="6000"/>
              <a:t>f Contents</a:t>
            </a:r>
            <a:endParaRPr sz="6000"/>
          </a:p>
        </p:txBody>
      </p:sp>
      <p:sp>
        <p:nvSpPr>
          <p:cNvPr id="242" name="Google Shape;242;p33"/>
          <p:cNvSpPr txBox="1"/>
          <p:nvPr>
            <p:ph idx="1" type="subTitle"/>
          </p:nvPr>
        </p:nvSpPr>
        <p:spPr>
          <a:xfrm>
            <a:off x="5003913" y="332075"/>
            <a:ext cx="3136500" cy="470700"/>
          </a:xfrm>
          <a:prstGeom prst="rect">
            <a:avLst/>
          </a:prstGeom>
          <a:noFill/>
          <a:ln>
            <a:noFill/>
          </a:ln>
        </p:spPr>
        <p:txBody>
          <a:bodyPr anchorCtr="0" anchor="t" bIns="91425" lIns="91425" spcFirstLastPara="1" rIns="91425" wrap="square" tIns="91425">
            <a:noAutofit/>
          </a:bodyPr>
          <a:lstStyle/>
          <a:p>
            <a:pPr indent="0" lvl="0" marL="0" rtl="0" algn="l">
              <a:lnSpc>
                <a:spcPct val="80000"/>
              </a:lnSpc>
              <a:spcBef>
                <a:spcPts val="0"/>
              </a:spcBef>
              <a:spcAft>
                <a:spcPts val="0"/>
              </a:spcAft>
              <a:buSzPts val="1200"/>
              <a:buNone/>
            </a:pPr>
            <a:r>
              <a:rPr lang="en"/>
              <a:t> 1 Problem &amp; Motivation</a:t>
            </a:r>
            <a:endParaRPr/>
          </a:p>
          <a:p>
            <a:pPr indent="0" lvl="0" marL="0" rtl="0" algn="l">
              <a:lnSpc>
                <a:spcPct val="80000"/>
              </a:lnSpc>
              <a:spcBef>
                <a:spcPts val="0"/>
              </a:spcBef>
              <a:spcAft>
                <a:spcPts val="0"/>
              </a:spcAft>
              <a:buSzPts val="1200"/>
              <a:buNone/>
            </a:pPr>
            <a:r>
              <a:t/>
            </a:r>
            <a:endParaRPr/>
          </a:p>
          <a:p>
            <a:pPr indent="0" lvl="0" marL="0" rtl="0" algn="l">
              <a:lnSpc>
                <a:spcPct val="80000"/>
              </a:lnSpc>
              <a:spcBef>
                <a:spcPts val="0"/>
              </a:spcBef>
              <a:spcAft>
                <a:spcPts val="0"/>
              </a:spcAft>
              <a:buSzPts val="1200"/>
              <a:buNone/>
            </a:pPr>
            <a:r>
              <a:t/>
            </a:r>
            <a:endParaRPr/>
          </a:p>
        </p:txBody>
      </p:sp>
      <p:sp>
        <p:nvSpPr>
          <p:cNvPr id="243" name="Google Shape;243;p33"/>
          <p:cNvSpPr txBox="1"/>
          <p:nvPr>
            <p:ph idx="2" type="subTitle"/>
          </p:nvPr>
        </p:nvSpPr>
        <p:spPr>
          <a:xfrm>
            <a:off x="5003913" y="661100"/>
            <a:ext cx="3136500" cy="393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200"/>
              <a:buNone/>
            </a:pPr>
            <a:r>
              <a:rPr lang="en" sz="1600">
                <a:solidFill>
                  <a:srgbClr val="695D46"/>
                </a:solidFill>
                <a:latin typeface="Open Sans"/>
                <a:ea typeface="Open Sans"/>
                <a:cs typeface="Open Sans"/>
                <a:sym typeface="Open Sans"/>
              </a:rPr>
              <a:t>The problem our project is aiming to solve</a:t>
            </a:r>
            <a:endParaRPr sz="1600">
              <a:solidFill>
                <a:srgbClr val="695D46"/>
              </a:solidFill>
              <a:latin typeface="Open Sans"/>
              <a:ea typeface="Open Sans"/>
              <a:cs typeface="Open Sans"/>
              <a:sym typeface="Open Sans"/>
            </a:endParaRPr>
          </a:p>
          <a:p>
            <a:pPr indent="0" lvl="0" marL="0" rtl="0" algn="l">
              <a:lnSpc>
                <a:spcPct val="100000"/>
              </a:lnSpc>
              <a:spcBef>
                <a:spcPts val="0"/>
              </a:spcBef>
              <a:spcAft>
                <a:spcPts val="1600"/>
              </a:spcAft>
              <a:buSzPts val="1200"/>
              <a:buNone/>
            </a:pPr>
            <a:r>
              <a:t/>
            </a:r>
            <a:endParaRPr/>
          </a:p>
        </p:txBody>
      </p:sp>
      <p:grpSp>
        <p:nvGrpSpPr>
          <p:cNvPr id="244" name="Google Shape;244;p33"/>
          <p:cNvGrpSpPr/>
          <p:nvPr/>
        </p:nvGrpSpPr>
        <p:grpSpPr>
          <a:xfrm>
            <a:off x="4204438" y="542097"/>
            <a:ext cx="553538" cy="468599"/>
            <a:chOff x="2948475" y="1943850"/>
            <a:chExt cx="1472175" cy="1246275"/>
          </a:xfrm>
        </p:grpSpPr>
        <p:sp>
          <p:nvSpPr>
            <p:cNvPr id="245" name="Google Shape;245;p33"/>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33"/>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33"/>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33"/>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33"/>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0" name="Google Shape;250;p33"/>
          <p:cNvGrpSpPr/>
          <p:nvPr/>
        </p:nvGrpSpPr>
        <p:grpSpPr>
          <a:xfrm>
            <a:off x="4204451" y="1477359"/>
            <a:ext cx="553538" cy="468599"/>
            <a:chOff x="2948475" y="1943850"/>
            <a:chExt cx="1472175" cy="1246275"/>
          </a:xfrm>
        </p:grpSpPr>
        <p:sp>
          <p:nvSpPr>
            <p:cNvPr id="251" name="Google Shape;251;p33"/>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33"/>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33"/>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33"/>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33"/>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6" name="Google Shape;256;p33"/>
          <p:cNvGrpSpPr/>
          <p:nvPr/>
        </p:nvGrpSpPr>
        <p:grpSpPr>
          <a:xfrm>
            <a:off x="4204451" y="2156634"/>
            <a:ext cx="553538" cy="468599"/>
            <a:chOff x="2948475" y="1943850"/>
            <a:chExt cx="1472175" cy="1246275"/>
          </a:xfrm>
        </p:grpSpPr>
        <p:sp>
          <p:nvSpPr>
            <p:cNvPr id="257" name="Google Shape;257;p33"/>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33"/>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33"/>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33"/>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33"/>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62" name="Google Shape;262;p33"/>
          <p:cNvSpPr txBox="1"/>
          <p:nvPr>
            <p:ph idx="3" type="subTitle"/>
          </p:nvPr>
        </p:nvSpPr>
        <p:spPr>
          <a:xfrm>
            <a:off x="5003925" y="1264888"/>
            <a:ext cx="2496600" cy="497700"/>
          </a:xfrm>
          <a:prstGeom prst="rect">
            <a:avLst/>
          </a:prstGeom>
          <a:noFill/>
          <a:ln>
            <a:noFill/>
          </a:ln>
        </p:spPr>
        <p:txBody>
          <a:bodyPr anchorCtr="0" anchor="t" bIns="91425" lIns="91425" spcFirstLastPara="1" rIns="91425" wrap="square" tIns="91425">
            <a:noAutofit/>
          </a:bodyPr>
          <a:lstStyle/>
          <a:p>
            <a:pPr indent="0" lvl="0" marL="0" rtl="0" algn="l">
              <a:lnSpc>
                <a:spcPct val="80000"/>
              </a:lnSpc>
              <a:spcBef>
                <a:spcPts val="0"/>
              </a:spcBef>
              <a:spcAft>
                <a:spcPts val="0"/>
              </a:spcAft>
              <a:buSzPts val="1200"/>
              <a:buNone/>
            </a:pPr>
            <a:r>
              <a:rPr lang="en"/>
              <a:t> 2  Solution</a:t>
            </a:r>
            <a:endParaRPr/>
          </a:p>
          <a:p>
            <a:pPr indent="0" lvl="0" marL="0" rtl="0" algn="l">
              <a:lnSpc>
                <a:spcPct val="80000"/>
              </a:lnSpc>
              <a:spcBef>
                <a:spcPts val="0"/>
              </a:spcBef>
              <a:spcAft>
                <a:spcPts val="0"/>
              </a:spcAft>
              <a:buSzPts val="1200"/>
              <a:buNone/>
            </a:pPr>
            <a:r>
              <a:t/>
            </a:r>
            <a:endParaRPr/>
          </a:p>
        </p:txBody>
      </p:sp>
      <p:sp>
        <p:nvSpPr>
          <p:cNvPr id="263" name="Google Shape;263;p33"/>
          <p:cNvSpPr txBox="1"/>
          <p:nvPr>
            <p:ph idx="4" type="subTitle"/>
          </p:nvPr>
        </p:nvSpPr>
        <p:spPr>
          <a:xfrm>
            <a:off x="5005125" y="1546863"/>
            <a:ext cx="3465600" cy="46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200"/>
              <a:buNone/>
            </a:pPr>
            <a:r>
              <a:rPr lang="en" sz="1600">
                <a:solidFill>
                  <a:srgbClr val="666666"/>
                </a:solidFill>
              </a:rPr>
              <a:t>The solution we committed to</a:t>
            </a:r>
            <a:endParaRPr sz="1600">
              <a:solidFill>
                <a:srgbClr val="695D46"/>
              </a:solidFill>
              <a:latin typeface="Open Sans"/>
              <a:ea typeface="Open Sans"/>
              <a:cs typeface="Open Sans"/>
              <a:sym typeface="Open Sans"/>
            </a:endParaRPr>
          </a:p>
          <a:p>
            <a:pPr indent="0" lvl="0" marL="0" rtl="0" algn="l">
              <a:lnSpc>
                <a:spcPct val="100000"/>
              </a:lnSpc>
              <a:spcBef>
                <a:spcPts val="0"/>
              </a:spcBef>
              <a:spcAft>
                <a:spcPts val="1600"/>
              </a:spcAft>
              <a:buSzPts val="1200"/>
              <a:buNone/>
            </a:pPr>
            <a:r>
              <a:t/>
            </a:r>
            <a:endParaRPr/>
          </a:p>
        </p:txBody>
      </p:sp>
      <p:sp>
        <p:nvSpPr>
          <p:cNvPr id="264" name="Google Shape;264;p33"/>
          <p:cNvSpPr txBox="1"/>
          <p:nvPr>
            <p:ph idx="5" type="subTitle"/>
          </p:nvPr>
        </p:nvSpPr>
        <p:spPr>
          <a:xfrm>
            <a:off x="5003925" y="2063525"/>
            <a:ext cx="3465600" cy="393300"/>
          </a:xfrm>
          <a:prstGeom prst="rect">
            <a:avLst/>
          </a:prstGeom>
          <a:noFill/>
          <a:ln>
            <a:noFill/>
          </a:ln>
        </p:spPr>
        <p:txBody>
          <a:bodyPr anchorCtr="0" anchor="t" bIns="91425" lIns="91425" spcFirstLastPara="1" rIns="91425" wrap="square" tIns="91425">
            <a:noAutofit/>
          </a:bodyPr>
          <a:lstStyle/>
          <a:p>
            <a:pPr indent="0" lvl="0" marL="0" rtl="0" algn="l">
              <a:lnSpc>
                <a:spcPct val="80000"/>
              </a:lnSpc>
              <a:spcBef>
                <a:spcPts val="0"/>
              </a:spcBef>
              <a:spcAft>
                <a:spcPts val="0"/>
              </a:spcAft>
              <a:buSzPts val="1200"/>
              <a:buNone/>
            </a:pPr>
            <a:r>
              <a:rPr lang="en"/>
              <a:t>3 Main Functionalities</a:t>
            </a:r>
            <a:endParaRPr/>
          </a:p>
          <a:p>
            <a:pPr indent="0" lvl="0" marL="0" rtl="0" algn="l">
              <a:lnSpc>
                <a:spcPct val="80000"/>
              </a:lnSpc>
              <a:spcBef>
                <a:spcPts val="0"/>
              </a:spcBef>
              <a:spcAft>
                <a:spcPts val="0"/>
              </a:spcAft>
              <a:buSzPts val="1200"/>
              <a:buNone/>
            </a:pPr>
            <a:r>
              <a:t/>
            </a:r>
            <a:endParaRPr/>
          </a:p>
          <a:p>
            <a:pPr indent="0" lvl="0" marL="0" rtl="0" algn="l">
              <a:lnSpc>
                <a:spcPct val="80000"/>
              </a:lnSpc>
              <a:spcBef>
                <a:spcPts val="0"/>
              </a:spcBef>
              <a:spcAft>
                <a:spcPts val="0"/>
              </a:spcAft>
              <a:buSzPts val="1200"/>
              <a:buNone/>
            </a:pPr>
            <a:r>
              <a:t/>
            </a:r>
            <a:endParaRPr/>
          </a:p>
        </p:txBody>
      </p:sp>
      <p:sp>
        <p:nvSpPr>
          <p:cNvPr id="265" name="Google Shape;265;p33"/>
          <p:cNvSpPr txBox="1"/>
          <p:nvPr>
            <p:ph idx="6" type="subTitle"/>
          </p:nvPr>
        </p:nvSpPr>
        <p:spPr>
          <a:xfrm>
            <a:off x="5005125" y="2336375"/>
            <a:ext cx="3465600" cy="393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200"/>
              <a:buNone/>
            </a:pPr>
            <a:r>
              <a:rPr lang="en" sz="1600">
                <a:solidFill>
                  <a:srgbClr val="695D46"/>
                </a:solidFill>
                <a:latin typeface="Open Sans"/>
                <a:ea typeface="Open Sans"/>
                <a:cs typeface="Open Sans"/>
                <a:sym typeface="Open Sans"/>
              </a:rPr>
              <a:t>The main features our project provides</a:t>
            </a:r>
            <a:endParaRPr sz="16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200"/>
              <a:buNone/>
            </a:pPr>
            <a:r>
              <a:t/>
            </a:r>
            <a:endParaRPr sz="1800">
              <a:solidFill>
                <a:srgbClr val="695D46"/>
              </a:solidFill>
              <a:latin typeface="Open Sans"/>
              <a:ea typeface="Open Sans"/>
              <a:cs typeface="Open Sans"/>
              <a:sym typeface="Open Sans"/>
            </a:endParaRPr>
          </a:p>
          <a:p>
            <a:pPr indent="0" lvl="0" marL="0" rtl="0" algn="l">
              <a:lnSpc>
                <a:spcPct val="100000"/>
              </a:lnSpc>
              <a:spcBef>
                <a:spcPts val="0"/>
              </a:spcBef>
              <a:spcAft>
                <a:spcPts val="1600"/>
              </a:spcAft>
              <a:buSzPts val="1200"/>
              <a:buNone/>
            </a:pPr>
            <a:r>
              <a:t/>
            </a:r>
            <a:endParaRPr/>
          </a:p>
        </p:txBody>
      </p:sp>
      <p:grpSp>
        <p:nvGrpSpPr>
          <p:cNvPr id="266" name="Google Shape;266;p33"/>
          <p:cNvGrpSpPr/>
          <p:nvPr/>
        </p:nvGrpSpPr>
        <p:grpSpPr>
          <a:xfrm>
            <a:off x="4204451" y="4135622"/>
            <a:ext cx="553538" cy="468599"/>
            <a:chOff x="2948475" y="1943850"/>
            <a:chExt cx="1472175" cy="1246275"/>
          </a:xfrm>
        </p:grpSpPr>
        <p:sp>
          <p:nvSpPr>
            <p:cNvPr id="267" name="Google Shape;267;p33"/>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p33"/>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33"/>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33"/>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33"/>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72" name="Google Shape;272;p33"/>
          <p:cNvSpPr txBox="1"/>
          <p:nvPr>
            <p:ph idx="7" type="subTitle"/>
          </p:nvPr>
        </p:nvSpPr>
        <p:spPr>
          <a:xfrm>
            <a:off x="5003925" y="2931150"/>
            <a:ext cx="2409900" cy="470700"/>
          </a:xfrm>
          <a:prstGeom prst="rect">
            <a:avLst/>
          </a:prstGeom>
          <a:noFill/>
          <a:ln>
            <a:noFill/>
          </a:ln>
        </p:spPr>
        <p:txBody>
          <a:bodyPr anchorCtr="0" anchor="t" bIns="91425" lIns="91425" spcFirstLastPara="1" rIns="91425" wrap="square" tIns="91425">
            <a:noAutofit/>
          </a:bodyPr>
          <a:lstStyle/>
          <a:p>
            <a:pPr indent="0" lvl="0" marL="0" rtl="0" algn="l">
              <a:lnSpc>
                <a:spcPct val="80000"/>
              </a:lnSpc>
              <a:spcBef>
                <a:spcPts val="0"/>
              </a:spcBef>
              <a:spcAft>
                <a:spcPts val="0"/>
              </a:spcAft>
              <a:buSzPts val="1200"/>
              <a:buNone/>
            </a:pPr>
            <a:r>
              <a:rPr lang="en"/>
              <a:t>4 </a:t>
            </a:r>
            <a:r>
              <a:rPr lang="en"/>
              <a:t>Challenges</a:t>
            </a:r>
            <a:endParaRPr/>
          </a:p>
        </p:txBody>
      </p:sp>
      <p:sp>
        <p:nvSpPr>
          <p:cNvPr id="273" name="Google Shape;273;p33"/>
          <p:cNvSpPr txBox="1"/>
          <p:nvPr>
            <p:ph idx="8" type="subTitle"/>
          </p:nvPr>
        </p:nvSpPr>
        <p:spPr>
          <a:xfrm>
            <a:off x="5005125" y="3330350"/>
            <a:ext cx="3272700" cy="6534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200"/>
              <a:buNone/>
            </a:pPr>
            <a:r>
              <a:rPr lang="en" sz="1700">
                <a:solidFill>
                  <a:srgbClr val="666666"/>
                </a:solidFill>
              </a:rPr>
              <a:t>The challenges </a:t>
            </a:r>
            <a:r>
              <a:rPr lang="en" sz="1700">
                <a:solidFill>
                  <a:srgbClr val="666666"/>
                </a:solidFill>
              </a:rPr>
              <a:t>we have faced during the implementation</a:t>
            </a:r>
            <a:endParaRPr/>
          </a:p>
        </p:txBody>
      </p:sp>
      <p:grpSp>
        <p:nvGrpSpPr>
          <p:cNvPr id="274" name="Google Shape;274;p33"/>
          <p:cNvGrpSpPr/>
          <p:nvPr/>
        </p:nvGrpSpPr>
        <p:grpSpPr>
          <a:xfrm>
            <a:off x="4204451" y="3152284"/>
            <a:ext cx="553538" cy="468599"/>
            <a:chOff x="2948475" y="1943850"/>
            <a:chExt cx="1472175" cy="1246275"/>
          </a:xfrm>
        </p:grpSpPr>
        <p:sp>
          <p:nvSpPr>
            <p:cNvPr id="275" name="Google Shape;275;p33"/>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33"/>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33"/>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33"/>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p33"/>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0" name="Google Shape;280;p33"/>
          <p:cNvSpPr txBox="1"/>
          <p:nvPr>
            <p:ph idx="7" type="subTitle"/>
          </p:nvPr>
        </p:nvSpPr>
        <p:spPr>
          <a:xfrm>
            <a:off x="5003925" y="3919800"/>
            <a:ext cx="2178900" cy="470700"/>
          </a:xfrm>
          <a:prstGeom prst="rect">
            <a:avLst/>
          </a:prstGeom>
          <a:noFill/>
          <a:ln>
            <a:noFill/>
          </a:ln>
        </p:spPr>
        <p:txBody>
          <a:bodyPr anchorCtr="0" anchor="t" bIns="91425" lIns="91425" spcFirstLastPara="1" rIns="91425" wrap="square" tIns="91425">
            <a:noAutofit/>
          </a:bodyPr>
          <a:lstStyle/>
          <a:p>
            <a:pPr indent="0" lvl="0" marL="0" rtl="0" algn="l">
              <a:lnSpc>
                <a:spcPct val="80000"/>
              </a:lnSpc>
              <a:spcBef>
                <a:spcPts val="0"/>
              </a:spcBef>
              <a:spcAft>
                <a:spcPts val="0"/>
              </a:spcAft>
              <a:buSzPts val="1200"/>
              <a:buNone/>
            </a:pPr>
            <a:r>
              <a:rPr lang="en"/>
              <a:t>5 Future Work</a:t>
            </a:r>
            <a:endParaRPr/>
          </a:p>
        </p:txBody>
      </p:sp>
      <p:sp>
        <p:nvSpPr>
          <p:cNvPr id="281" name="Google Shape;281;p33"/>
          <p:cNvSpPr txBox="1"/>
          <p:nvPr>
            <p:ph idx="8" type="subTitle"/>
          </p:nvPr>
        </p:nvSpPr>
        <p:spPr>
          <a:xfrm>
            <a:off x="5005125" y="4313704"/>
            <a:ext cx="3465600" cy="4977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200"/>
              <a:buNone/>
            </a:pPr>
            <a:r>
              <a:rPr lang="en" sz="1700">
                <a:solidFill>
                  <a:srgbClr val="666666"/>
                </a:solidFill>
              </a:rPr>
              <a:t>What we will do to update and enhance the </a:t>
            </a:r>
            <a:r>
              <a:rPr lang="en" sz="1700">
                <a:solidFill>
                  <a:srgbClr val="666666"/>
                </a:solidFill>
              </a:rPr>
              <a:t>s</a:t>
            </a:r>
            <a:r>
              <a:rPr lang="en" sz="1700">
                <a:solidFill>
                  <a:srgbClr val="666666"/>
                </a:solidFill>
              </a:rPr>
              <a:t>ystem</a:t>
            </a:r>
            <a:endParaRPr sz="1700">
              <a:solidFill>
                <a:srgbClr val="666666"/>
              </a:solidFill>
            </a:endParaRPr>
          </a:p>
          <a:p>
            <a:pPr indent="0" lvl="0" marL="0" rtl="0" algn="l">
              <a:lnSpc>
                <a:spcPct val="100000"/>
              </a:lnSpc>
              <a:spcBef>
                <a:spcPts val="1200"/>
              </a:spcBef>
              <a:spcAft>
                <a:spcPts val="1600"/>
              </a:spcAft>
              <a:buSzPts val="12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grpSp>
        <p:nvGrpSpPr>
          <p:cNvPr id="286" name="Google Shape;286;p34"/>
          <p:cNvGrpSpPr/>
          <p:nvPr/>
        </p:nvGrpSpPr>
        <p:grpSpPr>
          <a:xfrm rot="1194796">
            <a:off x="4881679" y="1190353"/>
            <a:ext cx="1795497" cy="1519985"/>
            <a:chOff x="2948475" y="1943850"/>
            <a:chExt cx="1472175" cy="1246275"/>
          </a:xfrm>
        </p:grpSpPr>
        <p:sp>
          <p:nvSpPr>
            <p:cNvPr id="287" name="Google Shape;287;p34"/>
            <p:cNvSpPr/>
            <p:nvPr/>
          </p:nvSpPr>
          <p:spPr>
            <a:xfrm>
              <a:off x="3213600" y="2453350"/>
              <a:ext cx="942575" cy="736775"/>
            </a:xfrm>
            <a:custGeom>
              <a:rect b="b" l="l" r="r" t="t"/>
              <a:pathLst>
                <a:path extrusionOk="0" h="29471" w="37703">
                  <a:moveTo>
                    <a:pt x="18852" y="0"/>
                  </a:moveTo>
                  <a:cubicBezTo>
                    <a:pt x="18852" y="0"/>
                    <a:pt x="11420" y="163"/>
                    <a:pt x="9711" y="6564"/>
                  </a:cubicBezTo>
                  <a:cubicBezTo>
                    <a:pt x="8029" y="12938"/>
                    <a:pt x="1" y="10009"/>
                    <a:pt x="1" y="21130"/>
                  </a:cubicBezTo>
                  <a:cubicBezTo>
                    <a:pt x="1" y="26690"/>
                    <a:pt x="9426" y="29470"/>
                    <a:pt x="18852" y="29470"/>
                  </a:cubicBezTo>
                  <a:cubicBezTo>
                    <a:pt x="28277" y="29470"/>
                    <a:pt x="37703" y="26690"/>
                    <a:pt x="37703" y="21130"/>
                  </a:cubicBezTo>
                  <a:cubicBezTo>
                    <a:pt x="37703" y="10009"/>
                    <a:pt x="29647" y="12938"/>
                    <a:pt x="27965" y="6564"/>
                  </a:cubicBezTo>
                  <a:cubicBezTo>
                    <a:pt x="26256" y="163"/>
                    <a:pt x="18852" y="0"/>
                    <a:pt x="18852"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34"/>
            <p:cNvSpPr/>
            <p:nvPr/>
          </p:nvSpPr>
          <p:spPr>
            <a:xfrm>
              <a:off x="2948475" y="2256100"/>
              <a:ext cx="397375" cy="440625"/>
            </a:xfrm>
            <a:custGeom>
              <a:rect b="b" l="l" r="r" t="t"/>
              <a:pathLst>
                <a:path extrusionOk="0" h="17625" w="15895">
                  <a:moveTo>
                    <a:pt x="6590" y="0"/>
                  </a:moveTo>
                  <a:cubicBezTo>
                    <a:pt x="6012" y="0"/>
                    <a:pt x="5439" y="96"/>
                    <a:pt x="4882" y="296"/>
                  </a:cubicBezTo>
                  <a:cubicBezTo>
                    <a:pt x="1438" y="1516"/>
                    <a:pt x="0" y="6344"/>
                    <a:pt x="1682" y="11064"/>
                  </a:cubicBezTo>
                  <a:cubicBezTo>
                    <a:pt x="3094" y="15004"/>
                    <a:pt x="6266" y="17625"/>
                    <a:pt x="9286" y="17625"/>
                  </a:cubicBezTo>
                  <a:cubicBezTo>
                    <a:pt x="9862" y="17625"/>
                    <a:pt x="10433" y="17529"/>
                    <a:pt x="10985" y="17329"/>
                  </a:cubicBezTo>
                  <a:cubicBezTo>
                    <a:pt x="14457" y="16109"/>
                    <a:pt x="15895" y="11281"/>
                    <a:pt x="14186" y="6588"/>
                  </a:cubicBezTo>
                  <a:cubicBezTo>
                    <a:pt x="12774" y="2625"/>
                    <a:pt x="9620" y="0"/>
                    <a:pt x="6590"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34"/>
            <p:cNvSpPr/>
            <p:nvPr/>
          </p:nvSpPr>
          <p:spPr>
            <a:xfrm>
              <a:off x="4021900" y="2256100"/>
              <a:ext cx="398750" cy="439700"/>
            </a:xfrm>
            <a:custGeom>
              <a:rect b="b" l="l" r="r" t="t"/>
              <a:pathLst>
                <a:path extrusionOk="0" h="17588" w="15950">
                  <a:moveTo>
                    <a:pt x="9370" y="1"/>
                  </a:moveTo>
                  <a:cubicBezTo>
                    <a:pt x="6365" y="1"/>
                    <a:pt x="3209" y="2573"/>
                    <a:pt x="1763" y="6480"/>
                  </a:cubicBezTo>
                  <a:cubicBezTo>
                    <a:pt x="0" y="11172"/>
                    <a:pt x="1384" y="16000"/>
                    <a:pt x="4828" y="17275"/>
                  </a:cubicBezTo>
                  <a:cubicBezTo>
                    <a:pt x="5400" y="17486"/>
                    <a:pt x="5992" y="17587"/>
                    <a:pt x="6590" y="17587"/>
                  </a:cubicBezTo>
                  <a:cubicBezTo>
                    <a:pt x="9600" y="17587"/>
                    <a:pt x="12765" y="15032"/>
                    <a:pt x="14213" y="11118"/>
                  </a:cubicBezTo>
                  <a:cubicBezTo>
                    <a:pt x="15949" y="6426"/>
                    <a:pt x="14566" y="1598"/>
                    <a:pt x="11148" y="323"/>
                  </a:cubicBezTo>
                  <a:cubicBezTo>
                    <a:pt x="10572" y="105"/>
                    <a:pt x="9974" y="1"/>
                    <a:pt x="9370"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p34"/>
            <p:cNvSpPr/>
            <p:nvPr/>
          </p:nvSpPr>
          <p:spPr>
            <a:xfrm>
              <a:off x="3280050" y="1943850"/>
              <a:ext cx="388575" cy="444650"/>
            </a:xfrm>
            <a:custGeom>
              <a:rect b="b" l="l" r="r" t="t"/>
              <a:pathLst>
                <a:path extrusionOk="0" h="17786" w="15543">
                  <a:moveTo>
                    <a:pt x="6636" y="1"/>
                  </a:moveTo>
                  <a:cubicBezTo>
                    <a:pt x="6166" y="1"/>
                    <a:pt x="5697" y="65"/>
                    <a:pt x="5236" y="200"/>
                  </a:cubicBezTo>
                  <a:cubicBezTo>
                    <a:pt x="1710" y="1231"/>
                    <a:pt x="1" y="5950"/>
                    <a:pt x="1384" y="10751"/>
                  </a:cubicBezTo>
                  <a:cubicBezTo>
                    <a:pt x="2586" y="14924"/>
                    <a:pt x="5756" y="17786"/>
                    <a:pt x="8881" y="17786"/>
                  </a:cubicBezTo>
                  <a:cubicBezTo>
                    <a:pt x="9351" y="17786"/>
                    <a:pt x="9820" y="17721"/>
                    <a:pt x="10281" y="17586"/>
                  </a:cubicBezTo>
                  <a:cubicBezTo>
                    <a:pt x="13807" y="16556"/>
                    <a:pt x="15543" y="11836"/>
                    <a:pt x="14159" y="7035"/>
                  </a:cubicBezTo>
                  <a:cubicBezTo>
                    <a:pt x="12933" y="2862"/>
                    <a:pt x="9760" y="1"/>
                    <a:pt x="6636" y="1"/>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34"/>
            <p:cNvSpPr/>
            <p:nvPr/>
          </p:nvSpPr>
          <p:spPr>
            <a:xfrm>
              <a:off x="3687600" y="1944500"/>
              <a:ext cx="389250" cy="444050"/>
            </a:xfrm>
            <a:custGeom>
              <a:rect b="b" l="l" r="r" t="t"/>
              <a:pathLst>
                <a:path extrusionOk="0" h="17762" w="15570">
                  <a:moveTo>
                    <a:pt x="8934" y="0"/>
                  </a:moveTo>
                  <a:cubicBezTo>
                    <a:pt x="5824" y="0"/>
                    <a:pt x="2635" y="2840"/>
                    <a:pt x="1411" y="7009"/>
                  </a:cubicBezTo>
                  <a:cubicBezTo>
                    <a:pt x="0" y="11810"/>
                    <a:pt x="1709" y="16530"/>
                    <a:pt x="5235" y="17560"/>
                  </a:cubicBezTo>
                  <a:cubicBezTo>
                    <a:pt x="5699" y="17696"/>
                    <a:pt x="6171" y="17761"/>
                    <a:pt x="6644" y="17761"/>
                  </a:cubicBezTo>
                  <a:cubicBezTo>
                    <a:pt x="9766" y="17761"/>
                    <a:pt x="12934" y="14922"/>
                    <a:pt x="14159" y="10752"/>
                  </a:cubicBezTo>
                  <a:cubicBezTo>
                    <a:pt x="15569" y="5951"/>
                    <a:pt x="13860" y="1232"/>
                    <a:pt x="10334" y="201"/>
                  </a:cubicBezTo>
                  <a:cubicBezTo>
                    <a:pt x="9874" y="66"/>
                    <a:pt x="9405" y="0"/>
                    <a:pt x="8934" y="0"/>
                  </a:cubicBezTo>
                  <a:close/>
                </a:path>
              </a:pathLst>
            </a:custGeom>
            <a:solidFill>
              <a:srgbClr val="F2F2F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2" name="Google Shape;292;p34"/>
          <p:cNvSpPr txBox="1"/>
          <p:nvPr>
            <p:ph type="title"/>
          </p:nvPr>
        </p:nvSpPr>
        <p:spPr>
          <a:xfrm>
            <a:off x="5388900" y="1962300"/>
            <a:ext cx="3755100" cy="609600"/>
          </a:xfrm>
          <a:prstGeom prst="rect">
            <a:avLst/>
          </a:prstGeom>
          <a:noFill/>
          <a:ln>
            <a:noFill/>
          </a:ln>
        </p:spPr>
        <p:txBody>
          <a:bodyPr anchorCtr="0" anchor="b" bIns="91425" lIns="91425" spcFirstLastPara="1" rIns="91425" wrap="square" tIns="91425">
            <a:noAutofit/>
          </a:bodyPr>
          <a:lstStyle/>
          <a:p>
            <a:pPr indent="0" lvl="0" marL="0" rtl="0" algn="l">
              <a:lnSpc>
                <a:spcPct val="80000"/>
              </a:lnSpc>
              <a:spcBef>
                <a:spcPts val="0"/>
              </a:spcBef>
              <a:spcAft>
                <a:spcPts val="0"/>
              </a:spcAft>
              <a:buSzPts val="3600"/>
              <a:buNone/>
            </a:pPr>
            <a:r>
              <a:rPr lang="en" sz="4000"/>
              <a:t>Problem &amp; motivation</a:t>
            </a:r>
            <a:endParaRPr sz="4000"/>
          </a:p>
        </p:txBody>
      </p:sp>
      <p:pic>
        <p:nvPicPr>
          <p:cNvPr id="293" name="Google Shape;293;p34"/>
          <p:cNvPicPr preferRelativeResize="0"/>
          <p:nvPr/>
        </p:nvPicPr>
        <p:blipFill rotWithShape="1">
          <a:blip r:embed="rId3">
            <a:alphaModFix/>
          </a:blip>
          <a:srcRect b="0" l="0" r="0" t="0"/>
          <a:stretch/>
        </p:blipFill>
        <p:spPr>
          <a:xfrm>
            <a:off x="917350" y="741450"/>
            <a:ext cx="3657600" cy="3657600"/>
          </a:xfrm>
          <a:prstGeom prst="ellipse">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5"/>
          <p:cNvSpPr txBox="1"/>
          <p:nvPr>
            <p:ph type="title"/>
          </p:nvPr>
        </p:nvSpPr>
        <p:spPr>
          <a:xfrm>
            <a:off x="721200" y="413888"/>
            <a:ext cx="7701600" cy="6729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SzPts val="3600"/>
              <a:buNone/>
            </a:pPr>
            <a:r>
              <a:rPr lang="en"/>
              <a:t>Problem &amp; Motivation cont.</a:t>
            </a:r>
            <a:endParaRPr/>
          </a:p>
        </p:txBody>
      </p:sp>
      <p:sp>
        <p:nvSpPr>
          <p:cNvPr id="299" name="Google Shape;299;p35"/>
          <p:cNvSpPr txBox="1"/>
          <p:nvPr>
            <p:ph idx="1" type="body"/>
          </p:nvPr>
        </p:nvSpPr>
        <p:spPr>
          <a:xfrm>
            <a:off x="646350" y="1132738"/>
            <a:ext cx="7701600" cy="3554100"/>
          </a:xfrm>
          <a:prstGeom prst="rect">
            <a:avLst/>
          </a:prstGeom>
          <a:noFill/>
          <a:ln>
            <a:noFill/>
          </a:ln>
        </p:spPr>
        <p:txBody>
          <a:bodyPr anchorCtr="0" anchor="t" bIns="91425" lIns="91425" spcFirstLastPara="1" rIns="91425" wrap="square" tIns="91425">
            <a:noAutofit/>
          </a:bodyPr>
          <a:lstStyle/>
          <a:p>
            <a:pPr indent="-342900" lvl="0" marL="457200" rtl="0" algn="l">
              <a:lnSpc>
                <a:spcPct val="95000"/>
              </a:lnSpc>
              <a:spcBef>
                <a:spcPts val="0"/>
              </a:spcBef>
              <a:spcAft>
                <a:spcPts val="0"/>
              </a:spcAft>
              <a:buClr>
                <a:srgbClr val="666666"/>
              </a:buClr>
              <a:buSzPts val="1800"/>
              <a:buChar char="●"/>
            </a:pPr>
            <a:r>
              <a:rPr lang="en" sz="1800">
                <a:solidFill>
                  <a:srgbClr val="666666"/>
                </a:solidFill>
              </a:rPr>
              <a:t>Being unable to keep track of pets</a:t>
            </a:r>
            <a:endParaRPr sz="1800">
              <a:solidFill>
                <a:srgbClr val="666666"/>
              </a:solidFill>
            </a:endParaRPr>
          </a:p>
          <a:p>
            <a:pPr indent="0" lvl="0" marL="457200" rtl="0" algn="l">
              <a:lnSpc>
                <a:spcPct val="95000"/>
              </a:lnSpc>
              <a:spcBef>
                <a:spcPts val="1200"/>
              </a:spcBef>
              <a:spcAft>
                <a:spcPts val="0"/>
              </a:spcAft>
              <a:buSzPts val="1400"/>
              <a:buNone/>
            </a:pPr>
            <a:r>
              <a:t/>
            </a:r>
            <a:endParaRPr sz="1000">
              <a:solidFill>
                <a:srgbClr val="666666"/>
              </a:solidFill>
            </a:endParaRPr>
          </a:p>
          <a:p>
            <a:pPr indent="-342900" lvl="0" marL="457200" rtl="0" algn="l">
              <a:lnSpc>
                <a:spcPct val="95000"/>
              </a:lnSpc>
              <a:spcBef>
                <a:spcPts val="1200"/>
              </a:spcBef>
              <a:spcAft>
                <a:spcPts val="0"/>
              </a:spcAft>
              <a:buClr>
                <a:srgbClr val="666666"/>
              </a:buClr>
              <a:buSzPts val="1800"/>
              <a:buChar char="●"/>
            </a:pPr>
            <a:r>
              <a:rPr lang="en" sz="1800">
                <a:solidFill>
                  <a:srgbClr val="666666"/>
                </a:solidFill>
              </a:rPr>
              <a:t>Lack of the ability to take care of pets while the pet owner is outside</a:t>
            </a:r>
            <a:endParaRPr sz="1800">
              <a:solidFill>
                <a:srgbClr val="666666"/>
              </a:solidFill>
            </a:endParaRPr>
          </a:p>
          <a:p>
            <a:pPr indent="0" lvl="0" marL="457200" rtl="0" algn="l">
              <a:lnSpc>
                <a:spcPct val="95000"/>
              </a:lnSpc>
              <a:spcBef>
                <a:spcPts val="1200"/>
              </a:spcBef>
              <a:spcAft>
                <a:spcPts val="0"/>
              </a:spcAft>
              <a:buSzPts val="1400"/>
              <a:buNone/>
            </a:pPr>
            <a:r>
              <a:t/>
            </a:r>
            <a:endParaRPr sz="700">
              <a:solidFill>
                <a:srgbClr val="666666"/>
              </a:solidFill>
            </a:endParaRPr>
          </a:p>
          <a:p>
            <a:pPr indent="-342900" lvl="0" marL="457200" rtl="0" algn="l">
              <a:lnSpc>
                <a:spcPct val="100000"/>
              </a:lnSpc>
              <a:spcBef>
                <a:spcPts val="1200"/>
              </a:spcBef>
              <a:spcAft>
                <a:spcPts val="0"/>
              </a:spcAft>
              <a:buClr>
                <a:srgbClr val="666666"/>
              </a:buClr>
              <a:buSzPts val="1800"/>
              <a:buChar char="●"/>
            </a:pPr>
            <a:r>
              <a:rPr lang="en" sz="1800">
                <a:solidFill>
                  <a:srgbClr val="666666"/>
                </a:solidFill>
              </a:rPr>
              <a:t>Saving the pet owner’s time</a:t>
            </a:r>
            <a:endParaRPr sz="1800">
              <a:solidFill>
                <a:srgbClr val="666666"/>
              </a:solidFill>
            </a:endParaRPr>
          </a:p>
          <a:p>
            <a:pPr indent="0" lvl="0" marL="0" rtl="0" algn="l">
              <a:lnSpc>
                <a:spcPct val="100000"/>
              </a:lnSpc>
              <a:spcBef>
                <a:spcPts val="0"/>
              </a:spcBef>
              <a:spcAft>
                <a:spcPts val="0"/>
              </a:spcAft>
              <a:buSzPts val="1400"/>
              <a:buNone/>
            </a:pPr>
            <a:r>
              <a:t/>
            </a:r>
            <a:endParaRPr sz="2700">
              <a:solidFill>
                <a:srgbClr val="666666"/>
              </a:solidFill>
            </a:endParaRPr>
          </a:p>
          <a:p>
            <a:pPr indent="-342900" lvl="0" marL="457200" rtl="0" algn="l">
              <a:lnSpc>
                <a:spcPct val="95000"/>
              </a:lnSpc>
              <a:spcBef>
                <a:spcPts val="0"/>
              </a:spcBef>
              <a:spcAft>
                <a:spcPts val="0"/>
              </a:spcAft>
              <a:buClr>
                <a:srgbClr val="666666"/>
              </a:buClr>
              <a:buSzPts val="1800"/>
              <a:buChar char="●"/>
            </a:pPr>
            <a:r>
              <a:rPr lang="en" sz="1800">
                <a:solidFill>
                  <a:srgbClr val="666666"/>
                </a:solidFill>
              </a:rPr>
              <a:t>Having to manually feed your own pet many meals a day</a:t>
            </a:r>
            <a:endParaRPr sz="1800">
              <a:solidFill>
                <a:srgbClr val="666666"/>
              </a:solidFill>
            </a:endParaRPr>
          </a:p>
          <a:p>
            <a:pPr indent="0" lvl="0" marL="457200" rtl="0" algn="l">
              <a:lnSpc>
                <a:spcPct val="95000"/>
              </a:lnSpc>
              <a:spcBef>
                <a:spcPts val="1200"/>
              </a:spcBef>
              <a:spcAft>
                <a:spcPts val="0"/>
              </a:spcAft>
              <a:buSzPts val="1400"/>
              <a:buNone/>
            </a:pPr>
            <a:r>
              <a:t/>
            </a:r>
            <a:endParaRPr sz="1800">
              <a:solidFill>
                <a:srgbClr val="666666"/>
              </a:solidFill>
            </a:endParaRPr>
          </a:p>
          <a:p>
            <a:pPr indent="-342900" lvl="0" marL="457200" rtl="0" algn="l">
              <a:lnSpc>
                <a:spcPct val="100000"/>
              </a:lnSpc>
              <a:spcBef>
                <a:spcPts val="1200"/>
              </a:spcBef>
              <a:spcAft>
                <a:spcPts val="0"/>
              </a:spcAft>
              <a:buClr>
                <a:srgbClr val="666666"/>
              </a:buClr>
              <a:buSzPts val="1800"/>
              <a:buChar char="●"/>
            </a:pPr>
            <a:r>
              <a:rPr lang="en" sz="1800">
                <a:solidFill>
                  <a:srgbClr val="666666"/>
                </a:solidFill>
              </a:rPr>
              <a:t>Having some luxury by having a smart PetHouse</a:t>
            </a:r>
            <a:endParaRPr sz="1800">
              <a:solidFill>
                <a:srgbClr val="666666"/>
              </a:solidFill>
            </a:endParaRPr>
          </a:p>
          <a:p>
            <a:pPr indent="0" lvl="0" marL="0" rtl="0" algn="l">
              <a:lnSpc>
                <a:spcPct val="115000"/>
              </a:lnSpc>
              <a:spcBef>
                <a:spcPts val="0"/>
              </a:spcBef>
              <a:spcAft>
                <a:spcPts val="0"/>
              </a:spcAft>
              <a:buSzPts val="1400"/>
              <a:buNone/>
            </a:pPr>
            <a:r>
              <a:t/>
            </a:r>
            <a:endParaRPr>
              <a:solidFill>
                <a:srgbClr val="695D46"/>
              </a:solidFill>
              <a:latin typeface="Open Sans"/>
              <a:ea typeface="Open Sans"/>
              <a:cs typeface="Open Sans"/>
              <a:sym typeface="Open Sans"/>
            </a:endParaRPr>
          </a:p>
          <a:p>
            <a:pPr indent="0" lvl="0" marL="0" rtl="0" algn="l">
              <a:lnSpc>
                <a:spcPct val="100000"/>
              </a:lnSpc>
              <a:spcBef>
                <a:spcPts val="1600"/>
              </a:spcBef>
              <a:spcAft>
                <a:spcPts val="0"/>
              </a:spcAft>
              <a:buSzPts val="1400"/>
              <a:buNone/>
            </a:pPr>
            <a:r>
              <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03" name="Shape 303"/>
        <p:cNvGrpSpPr/>
        <p:nvPr/>
      </p:nvGrpSpPr>
      <p:grpSpPr>
        <a:xfrm>
          <a:off x="0" y="0"/>
          <a:ext cx="0" cy="0"/>
          <a:chOff x="0" y="0"/>
          <a:chExt cx="0" cy="0"/>
        </a:xfrm>
      </p:grpSpPr>
      <p:sp>
        <p:nvSpPr>
          <p:cNvPr id="304" name="Google Shape;304;p36"/>
          <p:cNvSpPr txBox="1"/>
          <p:nvPr>
            <p:ph type="title"/>
          </p:nvPr>
        </p:nvSpPr>
        <p:spPr>
          <a:xfrm>
            <a:off x="698825" y="2920025"/>
            <a:ext cx="2278800" cy="841800"/>
          </a:xfrm>
          <a:prstGeom prst="rect">
            <a:avLst/>
          </a:prstGeom>
          <a:noFill/>
          <a:ln>
            <a:noFill/>
          </a:ln>
        </p:spPr>
        <p:txBody>
          <a:bodyPr anchorCtr="0" anchor="b" bIns="91425" lIns="91425" spcFirstLastPara="1" rIns="91425" wrap="square" tIns="91425">
            <a:noAutofit/>
          </a:bodyPr>
          <a:lstStyle/>
          <a:p>
            <a:pPr indent="0" lvl="0" marL="0" rtl="0" algn="l">
              <a:lnSpc>
                <a:spcPct val="80000"/>
              </a:lnSpc>
              <a:spcBef>
                <a:spcPts val="0"/>
              </a:spcBef>
              <a:spcAft>
                <a:spcPts val="0"/>
              </a:spcAft>
              <a:buSzPts val="3600"/>
              <a:buNone/>
            </a:pPr>
            <a:r>
              <a:rPr lang="en" sz="4400"/>
              <a:t>Solutions</a:t>
            </a:r>
            <a:endParaRPr sz="4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37"/>
          <p:cNvSpPr txBox="1"/>
          <p:nvPr>
            <p:ph type="title"/>
          </p:nvPr>
        </p:nvSpPr>
        <p:spPr>
          <a:xfrm>
            <a:off x="721200" y="413888"/>
            <a:ext cx="7701600" cy="6729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SzPts val="3600"/>
              <a:buNone/>
            </a:pPr>
            <a:r>
              <a:rPr lang="en"/>
              <a:t>Solutions cont.</a:t>
            </a:r>
            <a:endParaRPr/>
          </a:p>
        </p:txBody>
      </p:sp>
      <p:sp>
        <p:nvSpPr>
          <p:cNvPr id="310" name="Google Shape;310;p37"/>
          <p:cNvSpPr txBox="1"/>
          <p:nvPr>
            <p:ph idx="1" type="body"/>
          </p:nvPr>
        </p:nvSpPr>
        <p:spPr>
          <a:xfrm>
            <a:off x="721200" y="1175513"/>
            <a:ext cx="7701600" cy="3554100"/>
          </a:xfrm>
          <a:prstGeom prst="rect">
            <a:avLst/>
          </a:prstGeom>
          <a:noFill/>
          <a:ln>
            <a:noFill/>
          </a:ln>
        </p:spPr>
        <p:txBody>
          <a:bodyPr anchorCtr="0" anchor="t" bIns="91425" lIns="91425" spcFirstLastPara="1" rIns="91425" wrap="square" tIns="91425">
            <a:noAutofit/>
          </a:bodyPr>
          <a:lstStyle/>
          <a:p>
            <a:pPr indent="0" lvl="0" marL="0" rtl="0" algn="l">
              <a:lnSpc>
                <a:spcPct val="75000"/>
              </a:lnSpc>
              <a:spcBef>
                <a:spcPts val="0"/>
              </a:spcBef>
              <a:spcAft>
                <a:spcPts val="0"/>
              </a:spcAft>
              <a:buSzPts val="1400"/>
              <a:buNone/>
            </a:pPr>
            <a:r>
              <a:rPr lang="en" sz="1590">
                <a:solidFill>
                  <a:srgbClr val="666666"/>
                </a:solidFill>
              </a:rPr>
              <a:t>A Smart Pet House which can do:</a:t>
            </a:r>
            <a:endParaRPr sz="1800">
              <a:solidFill>
                <a:srgbClr val="393C45"/>
              </a:solidFill>
            </a:endParaRPr>
          </a:p>
          <a:p>
            <a:pPr indent="-329565" lvl="0" marL="457200" rtl="0" algn="l">
              <a:lnSpc>
                <a:spcPct val="75000"/>
              </a:lnSpc>
              <a:spcBef>
                <a:spcPts val="1200"/>
              </a:spcBef>
              <a:spcAft>
                <a:spcPts val="0"/>
              </a:spcAft>
              <a:buClr>
                <a:srgbClr val="666666"/>
              </a:buClr>
              <a:buSzPts val="1590"/>
              <a:buChar char="●"/>
            </a:pPr>
            <a:r>
              <a:rPr lang="en" sz="1590">
                <a:solidFill>
                  <a:srgbClr val="666666"/>
                </a:solidFill>
              </a:rPr>
              <a:t>Simplify managing the pet meals for the pet owner</a:t>
            </a:r>
            <a:endParaRPr sz="1590">
              <a:solidFill>
                <a:srgbClr val="666666"/>
              </a:solidFill>
            </a:endParaRPr>
          </a:p>
          <a:p>
            <a:pPr indent="0" lvl="0" marL="457200" rtl="0" algn="l">
              <a:lnSpc>
                <a:spcPct val="75000"/>
              </a:lnSpc>
              <a:spcBef>
                <a:spcPts val="1200"/>
              </a:spcBef>
              <a:spcAft>
                <a:spcPts val="0"/>
              </a:spcAft>
              <a:buSzPts val="1400"/>
              <a:buNone/>
            </a:pPr>
            <a:r>
              <a:t/>
            </a:r>
            <a:endParaRPr sz="1590">
              <a:solidFill>
                <a:srgbClr val="666666"/>
              </a:solidFill>
            </a:endParaRPr>
          </a:p>
          <a:p>
            <a:pPr indent="-329565" lvl="0" marL="457200" rtl="0" algn="l">
              <a:lnSpc>
                <a:spcPct val="75000"/>
              </a:lnSpc>
              <a:spcBef>
                <a:spcPts val="1200"/>
              </a:spcBef>
              <a:spcAft>
                <a:spcPts val="0"/>
              </a:spcAft>
              <a:buClr>
                <a:srgbClr val="666666"/>
              </a:buClr>
              <a:buSzPts val="1590"/>
              <a:buChar char="●"/>
            </a:pPr>
            <a:r>
              <a:rPr lang="en" sz="1590">
                <a:solidFill>
                  <a:srgbClr val="666666"/>
                </a:solidFill>
              </a:rPr>
              <a:t>Provide the pet owner with a food schedule for the pet</a:t>
            </a:r>
            <a:endParaRPr sz="1590">
              <a:solidFill>
                <a:srgbClr val="666666"/>
              </a:solidFill>
            </a:endParaRPr>
          </a:p>
          <a:p>
            <a:pPr indent="0" lvl="0" marL="457200" rtl="0" algn="l">
              <a:lnSpc>
                <a:spcPct val="75000"/>
              </a:lnSpc>
              <a:spcBef>
                <a:spcPts val="1200"/>
              </a:spcBef>
              <a:spcAft>
                <a:spcPts val="0"/>
              </a:spcAft>
              <a:buSzPts val="1400"/>
              <a:buNone/>
            </a:pPr>
            <a:r>
              <a:t/>
            </a:r>
            <a:endParaRPr sz="1800">
              <a:solidFill>
                <a:srgbClr val="393C45"/>
              </a:solidFill>
            </a:endParaRPr>
          </a:p>
          <a:p>
            <a:pPr indent="-329565" lvl="0" marL="457200" rtl="0" algn="l">
              <a:lnSpc>
                <a:spcPct val="75000"/>
              </a:lnSpc>
              <a:spcBef>
                <a:spcPts val="1200"/>
              </a:spcBef>
              <a:spcAft>
                <a:spcPts val="0"/>
              </a:spcAft>
              <a:buClr>
                <a:srgbClr val="666666"/>
              </a:buClr>
              <a:buSzPts val="1590"/>
              <a:buChar char="●"/>
            </a:pPr>
            <a:r>
              <a:rPr lang="en" sz="1590">
                <a:solidFill>
                  <a:srgbClr val="666666"/>
                </a:solidFill>
              </a:rPr>
              <a:t>Notify the User of any escaped cat out of the house</a:t>
            </a:r>
            <a:endParaRPr sz="1800">
              <a:solidFill>
                <a:srgbClr val="393C45"/>
              </a:solidFill>
            </a:endParaRPr>
          </a:p>
          <a:p>
            <a:pPr indent="0" lvl="0" marL="457200" rtl="0" algn="l">
              <a:lnSpc>
                <a:spcPct val="95000"/>
              </a:lnSpc>
              <a:spcBef>
                <a:spcPts val="1200"/>
              </a:spcBef>
              <a:spcAft>
                <a:spcPts val="0"/>
              </a:spcAft>
              <a:buSzPts val="1400"/>
              <a:buNone/>
            </a:pPr>
            <a:r>
              <a:t/>
            </a:r>
            <a:endParaRPr sz="700">
              <a:solidFill>
                <a:srgbClr val="393C45"/>
              </a:solidFill>
            </a:endParaRPr>
          </a:p>
          <a:p>
            <a:pPr indent="-329565" lvl="0" marL="457200" rtl="0" algn="l">
              <a:lnSpc>
                <a:spcPct val="75000"/>
              </a:lnSpc>
              <a:spcBef>
                <a:spcPts val="1200"/>
              </a:spcBef>
              <a:spcAft>
                <a:spcPts val="0"/>
              </a:spcAft>
              <a:buClr>
                <a:srgbClr val="666666"/>
              </a:buClr>
              <a:buSzPts val="1590"/>
              <a:buChar char="●"/>
            </a:pPr>
            <a:r>
              <a:rPr lang="en" sz="1590">
                <a:solidFill>
                  <a:srgbClr val="666666"/>
                </a:solidFill>
              </a:rPr>
              <a:t>Tracking the escaped pet (GPS)</a:t>
            </a:r>
            <a:endParaRPr sz="1590">
              <a:solidFill>
                <a:srgbClr val="666666"/>
              </a:solidFill>
            </a:endParaRPr>
          </a:p>
          <a:p>
            <a:pPr indent="0" lvl="0" marL="457200" rtl="0" algn="l">
              <a:lnSpc>
                <a:spcPct val="100000"/>
              </a:lnSpc>
              <a:spcBef>
                <a:spcPts val="1200"/>
              </a:spcBef>
              <a:spcAft>
                <a:spcPts val="0"/>
              </a:spcAft>
              <a:buSzPts val="1400"/>
              <a:buNone/>
            </a:pPr>
            <a:r>
              <a:t/>
            </a:r>
            <a:endParaRPr sz="1800"/>
          </a:p>
          <a:p>
            <a:pPr indent="-329565" lvl="0" marL="457200" rtl="0" algn="l">
              <a:lnSpc>
                <a:spcPct val="75000"/>
              </a:lnSpc>
              <a:spcBef>
                <a:spcPts val="0"/>
              </a:spcBef>
              <a:spcAft>
                <a:spcPts val="0"/>
              </a:spcAft>
              <a:buClr>
                <a:srgbClr val="666666"/>
              </a:buClr>
              <a:buSzPts val="1590"/>
              <a:buChar char="●"/>
            </a:pPr>
            <a:r>
              <a:rPr lang="en" sz="1590">
                <a:solidFill>
                  <a:srgbClr val="666666"/>
                </a:solidFill>
              </a:rPr>
              <a:t>Monitoring system, lighting system, air conditioner </a:t>
            </a:r>
            <a:endParaRPr sz="1590">
              <a:solidFill>
                <a:srgbClr val="666666"/>
              </a:solidFill>
            </a:endParaRPr>
          </a:p>
          <a:p>
            <a:pPr indent="0" lvl="0" marL="457200" rtl="0" algn="l">
              <a:lnSpc>
                <a:spcPct val="100000"/>
              </a:lnSpc>
              <a:spcBef>
                <a:spcPts val="1200"/>
              </a:spcBef>
              <a:spcAft>
                <a:spcPts val="0"/>
              </a:spcAft>
              <a:buSzPts val="1400"/>
              <a:buNone/>
            </a:pPr>
            <a:r>
              <a:t/>
            </a:r>
            <a:endParaRPr sz="1800"/>
          </a:p>
          <a:p>
            <a:pPr indent="0" lvl="0" marL="0" rtl="0" algn="l">
              <a:lnSpc>
                <a:spcPct val="115000"/>
              </a:lnSpc>
              <a:spcBef>
                <a:spcPts val="0"/>
              </a:spcBef>
              <a:spcAft>
                <a:spcPts val="0"/>
              </a:spcAft>
              <a:buSzPts val="1400"/>
              <a:buNone/>
            </a:pPr>
            <a:r>
              <a:t/>
            </a:r>
            <a:endParaRPr>
              <a:solidFill>
                <a:srgbClr val="695D46"/>
              </a:solidFill>
              <a:latin typeface="Open Sans"/>
              <a:ea typeface="Open Sans"/>
              <a:cs typeface="Open Sans"/>
              <a:sym typeface="Open Sans"/>
            </a:endParaRPr>
          </a:p>
          <a:p>
            <a:pPr indent="0" lvl="0" marL="0" rtl="0" algn="l">
              <a:lnSpc>
                <a:spcPct val="100000"/>
              </a:lnSpc>
              <a:spcBef>
                <a:spcPts val="1600"/>
              </a:spcBef>
              <a:spcAft>
                <a:spcPts val="0"/>
              </a:spcAft>
              <a:buSzPts val="1400"/>
              <a:buNone/>
            </a:pPr>
            <a:r>
              <a:t/>
            </a: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14" name="Shape 314"/>
        <p:cNvGrpSpPr/>
        <p:nvPr/>
      </p:nvGrpSpPr>
      <p:grpSpPr>
        <a:xfrm>
          <a:off x="0" y="0"/>
          <a:ext cx="0" cy="0"/>
          <a:chOff x="0" y="0"/>
          <a:chExt cx="0" cy="0"/>
        </a:xfrm>
      </p:grpSpPr>
      <p:sp>
        <p:nvSpPr>
          <p:cNvPr id="315" name="Google Shape;315;p38"/>
          <p:cNvSpPr txBox="1"/>
          <p:nvPr>
            <p:ph type="title"/>
          </p:nvPr>
        </p:nvSpPr>
        <p:spPr>
          <a:xfrm>
            <a:off x="181000" y="937425"/>
            <a:ext cx="3789300" cy="554100"/>
          </a:xfrm>
          <a:prstGeom prst="rect">
            <a:avLst/>
          </a:prstGeom>
          <a:noFill/>
          <a:ln>
            <a:noFill/>
          </a:ln>
        </p:spPr>
        <p:txBody>
          <a:bodyPr anchorCtr="0" anchor="b" bIns="91425" lIns="91425" spcFirstLastPara="1" rIns="91425" wrap="square" tIns="91425">
            <a:noAutofit/>
          </a:bodyPr>
          <a:lstStyle/>
          <a:p>
            <a:pPr indent="0" lvl="0" marL="0" rtl="0" algn="l">
              <a:lnSpc>
                <a:spcPct val="80000"/>
              </a:lnSpc>
              <a:spcBef>
                <a:spcPts val="0"/>
              </a:spcBef>
              <a:spcAft>
                <a:spcPts val="0"/>
              </a:spcAft>
              <a:buSzPts val="3600"/>
              <a:buNone/>
            </a:pPr>
            <a:r>
              <a:rPr lang="en" sz="4000"/>
              <a:t>Main Functionalities</a:t>
            </a:r>
            <a:endParaRPr sz="4000">
              <a:solidFill>
                <a:schemeClr val="l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39"/>
          <p:cNvSpPr/>
          <p:nvPr/>
        </p:nvSpPr>
        <p:spPr>
          <a:xfrm>
            <a:off x="1467675" y="1567498"/>
            <a:ext cx="2952600" cy="7146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39"/>
          <p:cNvSpPr txBox="1"/>
          <p:nvPr>
            <p:ph type="title"/>
          </p:nvPr>
        </p:nvSpPr>
        <p:spPr>
          <a:xfrm>
            <a:off x="1550" y="47400"/>
            <a:ext cx="4168200" cy="672900"/>
          </a:xfrm>
          <a:prstGeom prst="rect">
            <a:avLst/>
          </a:prstGeom>
          <a:noFill/>
          <a:ln>
            <a:noFill/>
          </a:ln>
        </p:spPr>
        <p:txBody>
          <a:bodyPr anchorCtr="0" anchor="t" bIns="91425" lIns="91425" spcFirstLastPara="1" rIns="91425" wrap="square" tIns="91425">
            <a:noAutofit/>
          </a:bodyPr>
          <a:lstStyle/>
          <a:p>
            <a:pPr indent="-457200" lvl="0" marL="457200" rtl="0" algn="l">
              <a:lnSpc>
                <a:spcPct val="70000"/>
              </a:lnSpc>
              <a:spcBef>
                <a:spcPts val="0"/>
              </a:spcBef>
              <a:spcAft>
                <a:spcPts val="0"/>
              </a:spcAft>
              <a:buSzPts val="3600"/>
              <a:buChar char="-"/>
            </a:pPr>
            <a:r>
              <a:rPr lang="en"/>
              <a:t>Indoor lighting system</a:t>
            </a:r>
            <a:endParaRPr/>
          </a:p>
        </p:txBody>
      </p:sp>
      <p:sp>
        <p:nvSpPr>
          <p:cNvPr id="322" name="Google Shape;322;p39"/>
          <p:cNvSpPr txBox="1"/>
          <p:nvPr>
            <p:ph idx="1" type="body"/>
          </p:nvPr>
        </p:nvSpPr>
        <p:spPr>
          <a:xfrm>
            <a:off x="349475" y="590400"/>
            <a:ext cx="4241400" cy="71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SzPts val="1400"/>
              <a:buNone/>
            </a:pPr>
            <a:r>
              <a:rPr lang="en" sz="1600">
                <a:solidFill>
                  <a:srgbClr val="695D46"/>
                </a:solidFill>
                <a:latin typeface="Open Sans"/>
                <a:ea typeface="Open Sans"/>
                <a:cs typeface="Open Sans"/>
                <a:sym typeface="Open Sans"/>
              </a:rPr>
              <a:t>This system can be managed automatically or manually.</a:t>
            </a:r>
            <a:endParaRPr sz="1700">
              <a:solidFill>
                <a:srgbClr val="695D46"/>
              </a:solidFill>
              <a:latin typeface="Open Sans"/>
              <a:ea typeface="Open Sans"/>
              <a:cs typeface="Open Sans"/>
              <a:sym typeface="Open Sans"/>
            </a:endParaRPr>
          </a:p>
        </p:txBody>
      </p:sp>
      <p:sp>
        <p:nvSpPr>
          <p:cNvPr id="323" name="Google Shape;323;p39"/>
          <p:cNvSpPr txBox="1"/>
          <p:nvPr/>
        </p:nvSpPr>
        <p:spPr>
          <a:xfrm>
            <a:off x="349475" y="1330000"/>
            <a:ext cx="1504800" cy="1065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695D46"/>
                </a:solidFill>
                <a:latin typeface="Open Sans"/>
                <a:ea typeface="Open Sans"/>
                <a:cs typeface="Open Sans"/>
                <a:sym typeface="Open Sans"/>
              </a:rPr>
              <a:t>Tools :</a:t>
            </a:r>
            <a:endParaRPr b="1" i="0" sz="18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LDR</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LEDs</a:t>
            </a:r>
            <a:endParaRPr b="0" i="0" sz="1700" u="none" cap="none" strike="noStrike">
              <a:solidFill>
                <a:srgbClr val="695D46"/>
              </a:solidFill>
              <a:latin typeface="Open Sans"/>
              <a:ea typeface="Open Sans"/>
              <a:cs typeface="Open Sans"/>
              <a:sym typeface="Open Sans"/>
            </a:endParaRPr>
          </a:p>
        </p:txBody>
      </p:sp>
      <p:pic>
        <p:nvPicPr>
          <p:cNvPr id="324" name="Google Shape;324;p39"/>
          <p:cNvPicPr preferRelativeResize="0"/>
          <p:nvPr/>
        </p:nvPicPr>
        <p:blipFill rotWithShape="1">
          <a:blip r:embed="rId3">
            <a:alphaModFix/>
          </a:blip>
          <a:srcRect b="0" l="-6830" r="6830" t="0"/>
          <a:stretch/>
        </p:blipFill>
        <p:spPr>
          <a:xfrm>
            <a:off x="1695643" y="1590521"/>
            <a:ext cx="796179" cy="668363"/>
          </a:xfrm>
          <a:prstGeom prst="rect">
            <a:avLst/>
          </a:prstGeom>
          <a:noFill/>
          <a:ln>
            <a:noFill/>
          </a:ln>
        </p:spPr>
      </p:pic>
      <p:pic>
        <p:nvPicPr>
          <p:cNvPr id="325" name="Google Shape;325;p39"/>
          <p:cNvPicPr preferRelativeResize="0"/>
          <p:nvPr/>
        </p:nvPicPr>
        <p:blipFill rotWithShape="1">
          <a:blip r:embed="rId4">
            <a:alphaModFix/>
          </a:blip>
          <a:srcRect b="0" l="0" r="0" t="0"/>
          <a:stretch/>
        </p:blipFill>
        <p:spPr>
          <a:xfrm>
            <a:off x="3045658" y="1501063"/>
            <a:ext cx="899518" cy="668363"/>
          </a:xfrm>
          <a:prstGeom prst="rect">
            <a:avLst/>
          </a:prstGeom>
          <a:noFill/>
          <a:ln>
            <a:noFill/>
          </a:ln>
        </p:spPr>
      </p:pic>
      <p:sp>
        <p:nvSpPr>
          <p:cNvPr id="326" name="Google Shape;326;p39"/>
          <p:cNvSpPr txBox="1"/>
          <p:nvPr>
            <p:ph type="title"/>
          </p:nvPr>
        </p:nvSpPr>
        <p:spPr>
          <a:xfrm>
            <a:off x="1550" y="2478450"/>
            <a:ext cx="3940200" cy="572700"/>
          </a:xfrm>
          <a:prstGeom prst="rect">
            <a:avLst/>
          </a:prstGeom>
          <a:noFill/>
          <a:ln>
            <a:noFill/>
          </a:ln>
        </p:spPr>
        <p:txBody>
          <a:bodyPr anchorCtr="0" anchor="t" bIns="91425" lIns="91425" spcFirstLastPara="1" rIns="91425" wrap="square" tIns="91425">
            <a:noAutofit/>
          </a:bodyPr>
          <a:lstStyle/>
          <a:p>
            <a:pPr indent="-457200" lvl="0" marL="457200" rtl="0" algn="l">
              <a:lnSpc>
                <a:spcPct val="70000"/>
              </a:lnSpc>
              <a:spcBef>
                <a:spcPts val="0"/>
              </a:spcBef>
              <a:spcAft>
                <a:spcPts val="0"/>
              </a:spcAft>
              <a:buSzPts val="3600"/>
              <a:buChar char="-"/>
            </a:pPr>
            <a:r>
              <a:rPr lang="en"/>
              <a:t>Air Condition system</a:t>
            </a:r>
            <a:endParaRPr/>
          </a:p>
        </p:txBody>
      </p:sp>
      <p:sp>
        <p:nvSpPr>
          <p:cNvPr id="327" name="Google Shape;327;p39"/>
          <p:cNvSpPr txBox="1"/>
          <p:nvPr/>
        </p:nvSpPr>
        <p:spPr>
          <a:xfrm>
            <a:off x="349475" y="3594100"/>
            <a:ext cx="27822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695D46"/>
                </a:solidFill>
                <a:latin typeface="Open Sans"/>
                <a:ea typeface="Open Sans"/>
                <a:cs typeface="Open Sans"/>
                <a:sym typeface="Open Sans"/>
              </a:rPr>
              <a:t>Tools :</a:t>
            </a:r>
            <a:endParaRPr b="1" i="0" sz="18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Temperature Sensor</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Relay</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12v Fan</a:t>
            </a:r>
            <a:endParaRPr b="0" i="0" sz="1700" u="none" cap="none" strike="noStrike">
              <a:solidFill>
                <a:srgbClr val="695D46"/>
              </a:solidFill>
              <a:latin typeface="Open Sans"/>
              <a:ea typeface="Open Sans"/>
              <a:cs typeface="Open Sans"/>
              <a:sym typeface="Open Sans"/>
            </a:endParaRPr>
          </a:p>
        </p:txBody>
      </p:sp>
      <p:sp>
        <p:nvSpPr>
          <p:cNvPr id="328" name="Google Shape;328;p39"/>
          <p:cNvSpPr txBox="1"/>
          <p:nvPr>
            <p:ph idx="1" type="body"/>
          </p:nvPr>
        </p:nvSpPr>
        <p:spPr>
          <a:xfrm>
            <a:off x="349463" y="2925963"/>
            <a:ext cx="4241400" cy="72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SzPts val="1400"/>
              <a:buNone/>
            </a:pPr>
            <a:r>
              <a:rPr lang="en" sz="1600">
                <a:solidFill>
                  <a:srgbClr val="695D46"/>
                </a:solidFill>
                <a:latin typeface="Open Sans"/>
                <a:ea typeface="Open Sans"/>
                <a:cs typeface="Open Sans"/>
                <a:sym typeface="Open Sans"/>
              </a:rPr>
              <a:t>This is the system responsible for maintaining a certain temperature leve</a:t>
            </a:r>
            <a:r>
              <a:rPr lang="en" sz="1700">
                <a:solidFill>
                  <a:srgbClr val="695D46"/>
                </a:solidFill>
                <a:latin typeface="Open Sans"/>
                <a:ea typeface="Open Sans"/>
                <a:cs typeface="Open Sans"/>
                <a:sym typeface="Open Sans"/>
              </a:rPr>
              <a:t>l</a:t>
            </a:r>
            <a:r>
              <a:rPr lang="en" sz="1700">
                <a:solidFill>
                  <a:srgbClr val="695D46"/>
                </a:solidFill>
                <a:latin typeface="Open Sans"/>
                <a:ea typeface="Open Sans"/>
                <a:cs typeface="Open Sans"/>
                <a:sym typeface="Open Sans"/>
              </a:rPr>
              <a:t>.</a:t>
            </a:r>
            <a:endParaRPr sz="1700">
              <a:solidFill>
                <a:srgbClr val="695D46"/>
              </a:solidFill>
              <a:latin typeface="Open Sans"/>
              <a:ea typeface="Open Sans"/>
              <a:cs typeface="Open Sans"/>
              <a:sym typeface="Open Sans"/>
            </a:endParaRPr>
          </a:p>
        </p:txBody>
      </p:sp>
      <p:sp>
        <p:nvSpPr>
          <p:cNvPr id="329" name="Google Shape;329;p39"/>
          <p:cNvSpPr/>
          <p:nvPr/>
        </p:nvSpPr>
        <p:spPr>
          <a:xfrm>
            <a:off x="1713868" y="4361300"/>
            <a:ext cx="2706300" cy="7143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30" name="Google Shape;330;p39"/>
          <p:cNvPicPr preferRelativeResize="0"/>
          <p:nvPr/>
        </p:nvPicPr>
        <p:blipFill rotWithShape="1">
          <a:blip r:embed="rId5">
            <a:alphaModFix/>
          </a:blip>
          <a:srcRect b="0" l="0" r="0" t="0"/>
          <a:stretch/>
        </p:blipFill>
        <p:spPr>
          <a:xfrm>
            <a:off x="1622850" y="4408777"/>
            <a:ext cx="1164346" cy="619425"/>
          </a:xfrm>
          <a:prstGeom prst="rect">
            <a:avLst/>
          </a:prstGeom>
          <a:noFill/>
          <a:ln>
            <a:noFill/>
          </a:ln>
        </p:spPr>
      </p:pic>
      <p:pic>
        <p:nvPicPr>
          <p:cNvPr id="331" name="Google Shape;331;p39"/>
          <p:cNvPicPr preferRelativeResize="0"/>
          <p:nvPr/>
        </p:nvPicPr>
        <p:blipFill rotWithShape="1">
          <a:blip r:embed="rId6">
            <a:alphaModFix/>
          </a:blip>
          <a:srcRect b="0" l="0" r="0" t="0"/>
          <a:stretch/>
        </p:blipFill>
        <p:spPr>
          <a:xfrm>
            <a:off x="2733684" y="4403444"/>
            <a:ext cx="666876" cy="630091"/>
          </a:xfrm>
          <a:prstGeom prst="rect">
            <a:avLst/>
          </a:prstGeom>
          <a:noFill/>
          <a:ln>
            <a:noFill/>
          </a:ln>
        </p:spPr>
      </p:pic>
      <p:pic>
        <p:nvPicPr>
          <p:cNvPr id="332" name="Google Shape;332;p39"/>
          <p:cNvPicPr preferRelativeResize="0"/>
          <p:nvPr/>
        </p:nvPicPr>
        <p:blipFill rotWithShape="1">
          <a:blip r:embed="rId7">
            <a:alphaModFix/>
          </a:blip>
          <a:srcRect b="0" l="0" r="0" t="0"/>
          <a:stretch/>
        </p:blipFill>
        <p:spPr>
          <a:xfrm>
            <a:off x="3555683" y="4403444"/>
            <a:ext cx="666876" cy="630091"/>
          </a:xfrm>
          <a:prstGeom prst="rect">
            <a:avLst/>
          </a:prstGeom>
          <a:noFill/>
          <a:ln>
            <a:noFill/>
          </a:ln>
        </p:spPr>
      </p:pic>
      <p:sp>
        <p:nvSpPr>
          <p:cNvPr id="333" name="Google Shape;333;p39"/>
          <p:cNvSpPr txBox="1"/>
          <p:nvPr/>
        </p:nvSpPr>
        <p:spPr>
          <a:xfrm>
            <a:off x="4590875" y="10050"/>
            <a:ext cx="3841800" cy="572700"/>
          </a:xfrm>
          <a:prstGeom prst="rect">
            <a:avLst/>
          </a:prstGeom>
          <a:noFill/>
          <a:ln>
            <a:noFill/>
          </a:ln>
        </p:spPr>
        <p:txBody>
          <a:bodyPr anchorCtr="0" anchor="t" bIns="91425" lIns="91425" spcFirstLastPara="1" rIns="91425" wrap="square" tIns="91425">
            <a:spAutoFit/>
          </a:bodyPr>
          <a:lstStyle/>
          <a:p>
            <a:pPr indent="-457200" lvl="0" marL="457200" rtl="0" algn="l">
              <a:lnSpc>
                <a:spcPct val="70000"/>
              </a:lnSpc>
              <a:spcBef>
                <a:spcPts val="0"/>
              </a:spcBef>
              <a:spcAft>
                <a:spcPts val="0"/>
              </a:spcAft>
              <a:buClr>
                <a:schemeClr val="accent4"/>
              </a:buClr>
              <a:buSzPts val="3600"/>
              <a:buFont typeface="Katibeh"/>
              <a:buChar char="-"/>
            </a:pPr>
            <a:r>
              <a:rPr lang="en" sz="3600">
                <a:solidFill>
                  <a:schemeClr val="accent4"/>
                </a:solidFill>
                <a:latin typeface="Katibeh"/>
                <a:ea typeface="Katibeh"/>
                <a:cs typeface="Katibeh"/>
                <a:sym typeface="Katibeh"/>
              </a:rPr>
              <a:t>House Gate System</a:t>
            </a:r>
            <a:endParaRPr sz="3600">
              <a:solidFill>
                <a:schemeClr val="accent4"/>
              </a:solidFill>
              <a:latin typeface="Katibeh"/>
              <a:ea typeface="Katibeh"/>
              <a:cs typeface="Katibeh"/>
              <a:sym typeface="Katibeh"/>
            </a:endParaRPr>
          </a:p>
        </p:txBody>
      </p:sp>
      <p:sp>
        <p:nvSpPr>
          <p:cNvPr id="334" name="Google Shape;334;p39"/>
          <p:cNvSpPr txBox="1"/>
          <p:nvPr/>
        </p:nvSpPr>
        <p:spPr>
          <a:xfrm>
            <a:off x="4834825" y="503575"/>
            <a:ext cx="3980400" cy="997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600">
                <a:solidFill>
                  <a:srgbClr val="695D46"/>
                </a:solidFill>
                <a:latin typeface="Open Sans"/>
                <a:ea typeface="Open Sans"/>
                <a:cs typeface="Open Sans"/>
                <a:sym typeface="Open Sans"/>
              </a:rPr>
              <a:t>This system responsible of open and close the house gate </a:t>
            </a:r>
            <a:r>
              <a:rPr lang="en" sz="1600">
                <a:solidFill>
                  <a:srgbClr val="695D46"/>
                </a:solidFill>
                <a:latin typeface="Open Sans"/>
                <a:ea typeface="Open Sans"/>
                <a:cs typeface="Open Sans"/>
                <a:sym typeface="Open Sans"/>
              </a:rPr>
              <a:t>automatically or manually.</a:t>
            </a:r>
            <a:endParaRPr sz="1800">
              <a:solidFill>
                <a:schemeClr val="accent4"/>
              </a:solidFill>
              <a:latin typeface="Roboto"/>
              <a:ea typeface="Roboto"/>
              <a:cs typeface="Roboto"/>
              <a:sym typeface="Roboto"/>
            </a:endParaRPr>
          </a:p>
        </p:txBody>
      </p:sp>
      <p:sp>
        <p:nvSpPr>
          <p:cNvPr id="335" name="Google Shape;335;p39"/>
          <p:cNvSpPr txBox="1"/>
          <p:nvPr/>
        </p:nvSpPr>
        <p:spPr>
          <a:xfrm>
            <a:off x="4834825" y="1417250"/>
            <a:ext cx="27318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695D46"/>
                </a:solidFill>
                <a:latin typeface="Open Sans"/>
                <a:ea typeface="Open Sans"/>
                <a:cs typeface="Open Sans"/>
                <a:sym typeface="Open Sans"/>
              </a:rPr>
              <a:t>Tools :</a:t>
            </a:r>
            <a:endParaRPr b="1" i="0" sz="18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Servo motor</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IR sensor</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Door piece </a:t>
            </a:r>
            <a:endParaRPr b="0" i="0" sz="1400" u="none" cap="none" strike="noStrike">
              <a:solidFill>
                <a:srgbClr val="000000"/>
              </a:solidFill>
              <a:latin typeface="Roboto"/>
              <a:ea typeface="Roboto"/>
              <a:cs typeface="Roboto"/>
              <a:sym typeface="Roboto"/>
            </a:endParaRPr>
          </a:p>
        </p:txBody>
      </p:sp>
      <p:sp>
        <p:nvSpPr>
          <p:cNvPr id="336" name="Google Shape;336;p39"/>
          <p:cNvSpPr/>
          <p:nvPr/>
        </p:nvSpPr>
        <p:spPr>
          <a:xfrm>
            <a:off x="6695675" y="1907725"/>
            <a:ext cx="1968900" cy="7296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37" name="Google Shape;337;p39"/>
          <p:cNvPicPr preferRelativeResize="0"/>
          <p:nvPr/>
        </p:nvPicPr>
        <p:blipFill rotWithShape="1">
          <a:blip r:embed="rId8">
            <a:alphaModFix/>
          </a:blip>
          <a:srcRect b="0" l="0" r="0" t="0"/>
          <a:stretch/>
        </p:blipFill>
        <p:spPr>
          <a:xfrm>
            <a:off x="6871421" y="1907766"/>
            <a:ext cx="729816" cy="729422"/>
          </a:xfrm>
          <a:prstGeom prst="rect">
            <a:avLst/>
          </a:prstGeom>
          <a:noFill/>
          <a:ln>
            <a:noFill/>
          </a:ln>
        </p:spPr>
      </p:pic>
      <p:pic>
        <p:nvPicPr>
          <p:cNvPr id="338" name="Google Shape;338;p39"/>
          <p:cNvPicPr preferRelativeResize="0"/>
          <p:nvPr/>
        </p:nvPicPr>
        <p:blipFill rotWithShape="1">
          <a:blip r:embed="rId9">
            <a:alphaModFix/>
          </a:blip>
          <a:srcRect b="0" l="0" r="0" t="0"/>
          <a:stretch/>
        </p:blipFill>
        <p:spPr>
          <a:xfrm>
            <a:off x="7699205" y="1933046"/>
            <a:ext cx="679231" cy="678864"/>
          </a:xfrm>
          <a:prstGeom prst="rect">
            <a:avLst/>
          </a:prstGeom>
          <a:noFill/>
          <a:ln>
            <a:noFill/>
          </a:ln>
        </p:spPr>
      </p:pic>
      <p:cxnSp>
        <p:nvCxnSpPr>
          <p:cNvPr id="339" name="Google Shape;339;p39"/>
          <p:cNvCxnSpPr/>
          <p:nvPr/>
        </p:nvCxnSpPr>
        <p:spPr>
          <a:xfrm flipH="1" rot="10800000">
            <a:off x="-10050" y="2411000"/>
            <a:ext cx="4581000" cy="20100"/>
          </a:xfrm>
          <a:prstGeom prst="straightConnector1">
            <a:avLst/>
          </a:prstGeom>
          <a:noFill/>
          <a:ln cap="flat" cmpd="sng" w="9525">
            <a:solidFill>
              <a:schemeClr val="dk2"/>
            </a:solidFill>
            <a:prstDash val="solid"/>
            <a:round/>
            <a:headEnd len="med" w="med" type="none"/>
            <a:tailEnd len="med" w="med" type="none"/>
          </a:ln>
        </p:spPr>
      </p:cxnSp>
      <p:sp>
        <p:nvSpPr>
          <p:cNvPr id="340" name="Google Shape;340;p39"/>
          <p:cNvSpPr txBox="1"/>
          <p:nvPr>
            <p:ph type="title"/>
          </p:nvPr>
        </p:nvSpPr>
        <p:spPr>
          <a:xfrm>
            <a:off x="4580925" y="2837475"/>
            <a:ext cx="3721800" cy="467100"/>
          </a:xfrm>
          <a:prstGeom prst="rect">
            <a:avLst/>
          </a:prstGeom>
          <a:noFill/>
          <a:ln>
            <a:noFill/>
          </a:ln>
        </p:spPr>
        <p:txBody>
          <a:bodyPr anchorCtr="0" anchor="t" bIns="91425" lIns="91425" spcFirstLastPara="1" rIns="91425" wrap="square" tIns="91425">
            <a:noAutofit/>
          </a:bodyPr>
          <a:lstStyle/>
          <a:p>
            <a:pPr indent="-457200" lvl="0" marL="457200" rtl="0" algn="l">
              <a:lnSpc>
                <a:spcPct val="70000"/>
              </a:lnSpc>
              <a:spcBef>
                <a:spcPts val="0"/>
              </a:spcBef>
              <a:spcAft>
                <a:spcPts val="0"/>
              </a:spcAft>
              <a:buSzPts val="3600"/>
              <a:buChar char="-"/>
            </a:pPr>
            <a:r>
              <a:rPr lang="en"/>
              <a:t>Monitoring System</a:t>
            </a:r>
            <a:endParaRPr/>
          </a:p>
        </p:txBody>
      </p:sp>
      <p:sp>
        <p:nvSpPr>
          <p:cNvPr id="341" name="Google Shape;341;p39"/>
          <p:cNvSpPr txBox="1"/>
          <p:nvPr/>
        </p:nvSpPr>
        <p:spPr>
          <a:xfrm>
            <a:off x="4834825" y="3304575"/>
            <a:ext cx="3000000" cy="71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600">
                <a:solidFill>
                  <a:srgbClr val="695D46"/>
                </a:solidFill>
                <a:latin typeface="Open Sans"/>
                <a:ea typeface="Open Sans"/>
                <a:cs typeface="Open Sans"/>
                <a:sym typeface="Open Sans"/>
              </a:rPr>
              <a:t>Monitoring the house by the Camera</a:t>
            </a:r>
            <a:endParaRPr sz="1600">
              <a:solidFill>
                <a:srgbClr val="695D46"/>
              </a:solidFill>
              <a:latin typeface="Open Sans"/>
              <a:ea typeface="Open Sans"/>
              <a:cs typeface="Open Sans"/>
              <a:sym typeface="Open Sans"/>
            </a:endParaRPr>
          </a:p>
        </p:txBody>
      </p:sp>
      <p:sp>
        <p:nvSpPr>
          <p:cNvPr id="342" name="Google Shape;342;p39"/>
          <p:cNvSpPr txBox="1"/>
          <p:nvPr/>
        </p:nvSpPr>
        <p:spPr>
          <a:xfrm>
            <a:off x="4834825" y="3962300"/>
            <a:ext cx="2296200" cy="1065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695D46"/>
                </a:solidFill>
                <a:latin typeface="Open Sans"/>
                <a:ea typeface="Open Sans"/>
                <a:cs typeface="Open Sans"/>
                <a:sym typeface="Open Sans"/>
              </a:rPr>
              <a:t>Tools :</a:t>
            </a:r>
            <a:endParaRPr b="1" i="0" sz="18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ESP32Cam</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Relay</a:t>
            </a:r>
            <a:endParaRPr b="0" i="0" sz="1700" u="none" cap="none" strike="noStrike">
              <a:solidFill>
                <a:srgbClr val="695D46"/>
              </a:solidFill>
              <a:latin typeface="Open Sans"/>
              <a:ea typeface="Open Sans"/>
              <a:cs typeface="Open Sans"/>
              <a:sym typeface="Open Sans"/>
            </a:endParaRPr>
          </a:p>
        </p:txBody>
      </p:sp>
      <p:sp>
        <p:nvSpPr>
          <p:cNvPr id="343" name="Google Shape;343;p39"/>
          <p:cNvSpPr/>
          <p:nvPr/>
        </p:nvSpPr>
        <p:spPr>
          <a:xfrm>
            <a:off x="6695675" y="4246300"/>
            <a:ext cx="1968900" cy="7146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44" name="Google Shape;344;p39"/>
          <p:cNvPicPr preferRelativeResize="0"/>
          <p:nvPr/>
        </p:nvPicPr>
        <p:blipFill rotWithShape="1">
          <a:blip r:embed="rId10">
            <a:alphaModFix/>
          </a:blip>
          <a:srcRect b="0" l="0" r="0" t="0"/>
          <a:stretch/>
        </p:blipFill>
        <p:spPr>
          <a:xfrm>
            <a:off x="6798720" y="4326673"/>
            <a:ext cx="857722" cy="630241"/>
          </a:xfrm>
          <a:prstGeom prst="rect">
            <a:avLst/>
          </a:prstGeom>
          <a:noFill/>
          <a:ln>
            <a:noFill/>
          </a:ln>
        </p:spPr>
      </p:pic>
      <p:pic>
        <p:nvPicPr>
          <p:cNvPr id="345" name="Google Shape;345;p39"/>
          <p:cNvPicPr preferRelativeResize="0"/>
          <p:nvPr/>
        </p:nvPicPr>
        <p:blipFill rotWithShape="1">
          <a:blip r:embed="rId6">
            <a:alphaModFix/>
          </a:blip>
          <a:srcRect b="0" l="0" r="0" t="0"/>
          <a:stretch/>
        </p:blipFill>
        <p:spPr>
          <a:xfrm>
            <a:off x="7708733" y="4288453"/>
            <a:ext cx="643654" cy="630240"/>
          </a:xfrm>
          <a:prstGeom prst="rect">
            <a:avLst/>
          </a:prstGeom>
          <a:noFill/>
          <a:ln>
            <a:noFill/>
          </a:ln>
        </p:spPr>
      </p:pic>
      <p:cxnSp>
        <p:nvCxnSpPr>
          <p:cNvPr id="346" name="Google Shape;346;p39"/>
          <p:cNvCxnSpPr/>
          <p:nvPr/>
        </p:nvCxnSpPr>
        <p:spPr>
          <a:xfrm flipH="1" rot="10800000">
            <a:off x="4580925" y="2763388"/>
            <a:ext cx="4551000" cy="11100"/>
          </a:xfrm>
          <a:prstGeom prst="straightConnector1">
            <a:avLst/>
          </a:prstGeom>
          <a:noFill/>
          <a:ln cap="flat" cmpd="sng" w="9525">
            <a:solidFill>
              <a:schemeClr val="dk2"/>
            </a:solidFill>
            <a:prstDash val="solid"/>
            <a:round/>
            <a:headEnd len="med" w="med" type="none"/>
            <a:tailEnd len="med" w="med" type="none"/>
          </a:ln>
        </p:spPr>
      </p:cxnSp>
      <p:cxnSp>
        <p:nvCxnSpPr>
          <p:cNvPr id="347" name="Google Shape;347;p39"/>
          <p:cNvCxnSpPr/>
          <p:nvPr/>
        </p:nvCxnSpPr>
        <p:spPr>
          <a:xfrm>
            <a:off x="4580925" y="10050"/>
            <a:ext cx="300" cy="51735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40"/>
          <p:cNvSpPr txBox="1"/>
          <p:nvPr>
            <p:ph type="title"/>
          </p:nvPr>
        </p:nvSpPr>
        <p:spPr>
          <a:xfrm>
            <a:off x="721200" y="413888"/>
            <a:ext cx="7701600" cy="672900"/>
          </a:xfrm>
          <a:prstGeom prst="rect">
            <a:avLst/>
          </a:prstGeom>
          <a:noFill/>
          <a:ln>
            <a:noFill/>
          </a:ln>
        </p:spPr>
        <p:txBody>
          <a:bodyPr anchorCtr="0" anchor="t" bIns="91425" lIns="91425" spcFirstLastPara="1" rIns="91425" wrap="square" tIns="91425">
            <a:noAutofit/>
          </a:bodyPr>
          <a:lstStyle/>
          <a:p>
            <a:pPr indent="0" lvl="0" marL="0" rtl="0" algn="l">
              <a:lnSpc>
                <a:spcPct val="70000"/>
              </a:lnSpc>
              <a:spcBef>
                <a:spcPts val="0"/>
              </a:spcBef>
              <a:spcAft>
                <a:spcPts val="0"/>
              </a:spcAft>
              <a:buSzPts val="3600"/>
              <a:buNone/>
            </a:pPr>
            <a:r>
              <a:rPr lang="en"/>
              <a:t>Pet Feeding System</a:t>
            </a:r>
            <a:endParaRPr/>
          </a:p>
        </p:txBody>
      </p:sp>
      <p:sp>
        <p:nvSpPr>
          <p:cNvPr id="353" name="Google Shape;353;p40"/>
          <p:cNvSpPr txBox="1"/>
          <p:nvPr>
            <p:ph idx="1" type="body"/>
          </p:nvPr>
        </p:nvSpPr>
        <p:spPr>
          <a:xfrm>
            <a:off x="721200" y="1192851"/>
            <a:ext cx="7701600" cy="2198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lang="en" sz="1600">
                <a:solidFill>
                  <a:srgbClr val="695D46"/>
                </a:solidFill>
                <a:latin typeface="Open Sans"/>
                <a:ea typeface="Open Sans"/>
                <a:cs typeface="Open Sans"/>
                <a:sym typeface="Open Sans"/>
              </a:rPr>
              <a:t>This system responsible of feeding the pet a specific weight for each meal managed manually using the app</a:t>
            </a:r>
            <a:endParaRPr sz="1800"/>
          </a:p>
          <a:p>
            <a:pPr indent="0" lvl="0" marL="0" rtl="0" algn="l">
              <a:lnSpc>
                <a:spcPct val="115000"/>
              </a:lnSpc>
              <a:spcBef>
                <a:spcPts val="0"/>
              </a:spcBef>
              <a:spcAft>
                <a:spcPts val="0"/>
              </a:spcAft>
              <a:buSzPts val="1400"/>
              <a:buNone/>
            </a:pPr>
            <a:r>
              <a:t/>
            </a:r>
            <a:endParaRPr sz="16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rPr b="1" lang="en" sz="1800">
                <a:solidFill>
                  <a:srgbClr val="695D46"/>
                </a:solidFill>
                <a:latin typeface="Open Sans"/>
                <a:ea typeface="Open Sans"/>
                <a:cs typeface="Open Sans"/>
                <a:sym typeface="Open Sans"/>
              </a:rPr>
              <a:t>How Does It Work ?</a:t>
            </a:r>
            <a:endParaRPr b="1" sz="18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rPr lang="en" sz="1700">
                <a:solidFill>
                  <a:srgbClr val="695D46"/>
                </a:solidFill>
                <a:latin typeface="Open Sans"/>
                <a:ea typeface="Open Sans"/>
                <a:cs typeface="Open Sans"/>
                <a:sym typeface="Open Sans"/>
              </a:rPr>
              <a:t>The user can control dropping the a </a:t>
            </a:r>
            <a:r>
              <a:rPr lang="en" sz="1600">
                <a:solidFill>
                  <a:srgbClr val="695D46"/>
                </a:solidFill>
                <a:latin typeface="Open Sans"/>
                <a:ea typeface="Open Sans"/>
                <a:cs typeface="Open Sans"/>
                <a:sym typeface="Open Sans"/>
              </a:rPr>
              <a:t>specific weight</a:t>
            </a:r>
            <a:r>
              <a:rPr lang="en" sz="1700">
                <a:solidFill>
                  <a:srgbClr val="695D46"/>
                </a:solidFill>
                <a:latin typeface="Open Sans"/>
                <a:ea typeface="Open Sans"/>
                <a:cs typeface="Open Sans"/>
                <a:sym typeface="Open Sans"/>
              </a:rPr>
              <a:t> of food immediately also scheduling 3 meals a day with a s</a:t>
            </a:r>
            <a:r>
              <a:rPr lang="en" sz="1600">
                <a:solidFill>
                  <a:srgbClr val="695D46"/>
                </a:solidFill>
                <a:latin typeface="Open Sans"/>
                <a:ea typeface="Open Sans"/>
                <a:cs typeface="Open Sans"/>
                <a:sym typeface="Open Sans"/>
              </a:rPr>
              <a:t>pecific weight each meal</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a:p>
            <a:pPr indent="0" lvl="0" marL="0" rtl="0" algn="l">
              <a:lnSpc>
                <a:spcPct val="115000"/>
              </a:lnSpc>
              <a:spcBef>
                <a:spcPts val="0"/>
              </a:spcBef>
              <a:spcAft>
                <a:spcPts val="0"/>
              </a:spcAft>
              <a:buSzPts val="1400"/>
              <a:buNone/>
            </a:pPr>
            <a:r>
              <a:t/>
            </a:r>
            <a:endParaRPr sz="1700">
              <a:solidFill>
                <a:srgbClr val="695D46"/>
              </a:solidFill>
              <a:latin typeface="Open Sans"/>
              <a:ea typeface="Open Sans"/>
              <a:cs typeface="Open Sans"/>
              <a:sym typeface="Open Sans"/>
            </a:endParaRPr>
          </a:p>
        </p:txBody>
      </p:sp>
      <p:sp>
        <p:nvSpPr>
          <p:cNvPr id="354" name="Google Shape;354;p40"/>
          <p:cNvSpPr/>
          <p:nvPr/>
        </p:nvSpPr>
        <p:spPr>
          <a:xfrm>
            <a:off x="4033500" y="3411350"/>
            <a:ext cx="3600600" cy="13260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40"/>
          <p:cNvSpPr txBox="1"/>
          <p:nvPr/>
        </p:nvSpPr>
        <p:spPr>
          <a:xfrm>
            <a:off x="721200" y="3390950"/>
            <a:ext cx="3396900" cy="1366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rgbClr val="695D46"/>
                </a:solidFill>
                <a:latin typeface="Open Sans"/>
                <a:ea typeface="Open Sans"/>
                <a:cs typeface="Open Sans"/>
                <a:sym typeface="Open Sans"/>
              </a:rPr>
              <a:t>Tools :</a:t>
            </a:r>
            <a:endParaRPr b="1" i="0" sz="18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Servo motor</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Weight Load Cell &amp; HX711</a:t>
            </a:r>
            <a:endParaRPr b="0" i="0" sz="1700" u="none" cap="none" strike="noStrike">
              <a:solidFill>
                <a:srgbClr val="695D46"/>
              </a:solidFill>
              <a:latin typeface="Open Sans"/>
              <a:ea typeface="Open Sans"/>
              <a:cs typeface="Open Sans"/>
              <a:sym typeface="Open Sans"/>
            </a:endParaRPr>
          </a:p>
          <a:p>
            <a:pPr indent="-336550" lvl="0" marL="457200" marR="0" rtl="0" algn="l">
              <a:lnSpc>
                <a:spcPct val="115000"/>
              </a:lnSpc>
              <a:spcBef>
                <a:spcPts val="0"/>
              </a:spcBef>
              <a:spcAft>
                <a:spcPts val="0"/>
              </a:spcAft>
              <a:buClr>
                <a:srgbClr val="695D46"/>
              </a:buClr>
              <a:buSzPts val="1700"/>
              <a:buFont typeface="Open Sans"/>
              <a:buChar char="●"/>
            </a:pPr>
            <a:r>
              <a:rPr b="0" i="0" lang="en" sz="1700" u="none" cap="none" strike="noStrike">
                <a:solidFill>
                  <a:srgbClr val="695D46"/>
                </a:solidFill>
                <a:latin typeface="Open Sans"/>
                <a:ea typeface="Open Sans"/>
                <a:cs typeface="Open Sans"/>
                <a:sym typeface="Open Sans"/>
              </a:rPr>
              <a:t>3D printed pieces</a:t>
            </a:r>
            <a:endParaRPr b="0" i="0" sz="1400" u="none" cap="none" strike="noStrike">
              <a:solidFill>
                <a:srgbClr val="000000"/>
              </a:solidFill>
              <a:latin typeface="Roboto"/>
              <a:ea typeface="Roboto"/>
              <a:cs typeface="Roboto"/>
              <a:sym typeface="Roboto"/>
            </a:endParaRPr>
          </a:p>
        </p:txBody>
      </p:sp>
      <p:pic>
        <p:nvPicPr>
          <p:cNvPr id="356" name="Google Shape;356;p40"/>
          <p:cNvPicPr preferRelativeResize="0"/>
          <p:nvPr/>
        </p:nvPicPr>
        <p:blipFill rotWithShape="1">
          <a:blip r:embed="rId3">
            <a:alphaModFix/>
          </a:blip>
          <a:srcRect b="0" l="0" r="0" t="0"/>
          <a:stretch/>
        </p:blipFill>
        <p:spPr>
          <a:xfrm>
            <a:off x="6070400" y="3457375"/>
            <a:ext cx="1233950" cy="1233950"/>
          </a:xfrm>
          <a:prstGeom prst="rect">
            <a:avLst/>
          </a:prstGeom>
          <a:noFill/>
          <a:ln>
            <a:noFill/>
          </a:ln>
        </p:spPr>
      </p:pic>
      <p:pic>
        <p:nvPicPr>
          <p:cNvPr id="357" name="Google Shape;357;p40"/>
          <p:cNvPicPr preferRelativeResize="0"/>
          <p:nvPr/>
        </p:nvPicPr>
        <p:blipFill rotWithShape="1">
          <a:blip r:embed="rId4">
            <a:alphaModFix/>
          </a:blip>
          <a:srcRect b="0" l="0" r="0" t="0"/>
          <a:stretch/>
        </p:blipFill>
        <p:spPr>
          <a:xfrm>
            <a:off x="4309925" y="3411425"/>
            <a:ext cx="1325850" cy="13258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te Cats by Slidesgo">
  <a:themeElements>
    <a:clrScheme name="Simple Light">
      <a:dk1>
        <a:srgbClr val="202231"/>
      </a:dk1>
      <a:lt1>
        <a:srgbClr val="FFFFFF"/>
      </a:lt1>
      <a:dk2>
        <a:srgbClr val="454857"/>
      </a:dk2>
      <a:lt2>
        <a:srgbClr val="EEEEEE"/>
      </a:lt2>
      <a:accent1>
        <a:srgbClr val="E9E6E4"/>
      </a:accent1>
      <a:accent2>
        <a:srgbClr val="D0C2BA"/>
      </a:accent2>
      <a:accent3>
        <a:srgbClr val="B0A59F"/>
      </a:accent3>
      <a:accent4>
        <a:srgbClr val="604A40"/>
      </a:accent4>
      <a:accent5>
        <a:srgbClr val="FDC695"/>
      </a:accent5>
      <a:accent6>
        <a:srgbClr val="C07E5A"/>
      </a:accent6>
      <a:hlink>
        <a:srgbClr val="3C373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