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1"/>
    <p:sldMasterId id="2147483684" r:id="rId2"/>
  </p:sldMasterIdLst>
  <p:notesMasterIdLst>
    <p:notesMasterId r:id="rId53"/>
  </p:notesMasterIdLst>
  <p:sldIdLst>
    <p:sldId id="256" r:id="rId3"/>
    <p:sldId id="258" r:id="rId4"/>
    <p:sldId id="261" r:id="rId5"/>
    <p:sldId id="310" r:id="rId6"/>
    <p:sldId id="341" r:id="rId7"/>
    <p:sldId id="342" r:id="rId8"/>
    <p:sldId id="311" r:id="rId9"/>
    <p:sldId id="267" r:id="rId10"/>
    <p:sldId id="268" r:id="rId11"/>
    <p:sldId id="317" r:id="rId12"/>
    <p:sldId id="269" r:id="rId13"/>
    <p:sldId id="318" r:id="rId14"/>
    <p:sldId id="385" r:id="rId15"/>
    <p:sldId id="320" r:id="rId16"/>
    <p:sldId id="343" r:id="rId17"/>
    <p:sldId id="326" r:id="rId18"/>
    <p:sldId id="324" r:id="rId19"/>
    <p:sldId id="325" r:id="rId20"/>
    <p:sldId id="344" r:id="rId21"/>
    <p:sldId id="407" r:id="rId22"/>
    <p:sldId id="332" r:id="rId23"/>
    <p:sldId id="409" r:id="rId24"/>
    <p:sldId id="345" r:id="rId25"/>
    <p:sldId id="337" r:id="rId26"/>
    <p:sldId id="349" r:id="rId27"/>
    <p:sldId id="346" r:id="rId28"/>
    <p:sldId id="340" r:id="rId29"/>
    <p:sldId id="350" r:id="rId30"/>
    <p:sldId id="404" r:id="rId31"/>
    <p:sldId id="405" r:id="rId32"/>
    <p:sldId id="406" r:id="rId33"/>
    <p:sldId id="358" r:id="rId34"/>
    <p:sldId id="359" r:id="rId35"/>
    <p:sldId id="360" r:id="rId36"/>
    <p:sldId id="387" r:id="rId37"/>
    <p:sldId id="388" r:id="rId38"/>
    <p:sldId id="319" r:id="rId39"/>
    <p:sldId id="389" r:id="rId40"/>
    <p:sldId id="390" r:id="rId41"/>
    <p:sldId id="391" r:id="rId42"/>
    <p:sldId id="393" r:id="rId43"/>
    <p:sldId id="394" r:id="rId44"/>
    <p:sldId id="396" r:id="rId45"/>
    <p:sldId id="398" r:id="rId46"/>
    <p:sldId id="401" r:id="rId47"/>
    <p:sldId id="402" r:id="rId48"/>
    <p:sldId id="403" r:id="rId49"/>
    <p:sldId id="381" r:id="rId50"/>
    <p:sldId id="382" r:id="rId51"/>
    <p:sldId id="309" r:id="rId5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6726309-5564-44DB-B833-3778FCB06147}">
  <a:tblStyle styleId="{E6726309-5564-44DB-B833-3778FCB0614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291" autoAdjust="0"/>
  </p:normalViewPr>
  <p:slideViewPr>
    <p:cSldViewPr>
      <p:cViewPr varScale="1">
        <p:scale>
          <a:sx n="77" d="100"/>
          <a:sy n="77" d="100"/>
        </p:scale>
        <p:origin x="1176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429818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" name="Google Shape;212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3" name="Google Shape;212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0" name="Google Shape;2360;ga7274a1822_0_7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1" name="Google Shape;2361;ga7274a1822_0_7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3" name="Google Shape;2393;ga7274a1822_0_7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4" name="Google Shape;2394;ga7274a1822_0_7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3" name="Google Shape;2393;ga7274a1822_0_7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4" name="Google Shape;2394;ga7274a1822_0_7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3" name="Google Shape;2393;ga7274a1822_0_7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4" name="Google Shape;2394;ga7274a1822_0_7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3" name="Google Shape;2243;ga7274a1822_0_6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4" name="Google Shape;2244;ga7274a1822_0_6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2" name="Google Shape;2182;ga7274a1822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3" name="Google Shape;2183;ga7274a1822_0_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3" name="Google Shape;2243;ga7274a1822_0_6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4" name="Google Shape;2244;ga7274a1822_0_6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3" name="Google Shape;2243;ga7274a1822_0_6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4" name="Google Shape;2244;ga7274a1822_0_6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2" name="Google Shape;2182;ga7274a1822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3" name="Google Shape;2183;ga7274a1822_0_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" name="Google Shape;2478;ga7274a1822_0_7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9" name="Google Shape;2479;ga7274a1822_0_7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9715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8" name="Google Shape;2138;ga7274a1822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9" name="Google Shape;2139;ga7274a1822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2" name="Google Shape;2182;ga7274a1822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3" name="Google Shape;2183;ga7274a1822_0_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" name="Google Shape;2478;ga7274a1822_0_7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9" name="Google Shape;2479;ga7274a1822_0_7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2" name="Google Shape;2182;ga7274a1822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3" name="Google Shape;2183;ga7274a1822_0_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2" name="Google Shape;2692;ga75a9251e8_1_3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3" name="Google Shape;2693;ga75a9251e8_1_3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2" name="Google Shape;2182;ga7274a1822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3" name="Google Shape;2183;ga7274a1822_0_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2" name="Google Shape;2182;ga7274a1822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3" name="Google Shape;2183;ga7274a1822_0_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3" name="Google Shape;2243;ga7274a1822_0_6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4" name="Google Shape;2244;ga7274a1822_0_6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20967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2" name="Google Shape;2182;ga7274a1822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3" name="Google Shape;2183;ga7274a1822_0_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2" name="Google Shape;2182;ga7274a1822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3" name="Google Shape;2183;ga7274a1822_0_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2" name="Google Shape;2182;ga7274a1822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3" name="Google Shape;2183;ga7274a1822_0_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2" name="Google Shape;2182;ga7274a1822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3" name="Google Shape;2183;ga7274a1822_0_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2" name="Google Shape;2692;ga75a9251e8_1_3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3" name="Google Shape;2693;ga75a9251e8_1_3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6" name="Google Shape;15726;ga1fb274c5c_2_258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27" name="Google Shape;15727;ga1fb274c5c_2_258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3" name="Google Shape;2243;ga7274a1822_0_6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4" name="Google Shape;2244;ga7274a1822_0_6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3" name="Google Shape;2243;ga7274a1822_0_6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4" name="Google Shape;2244;ga7274a1822_0_6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3" name="Google Shape;2243;ga7274a1822_0_6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4" name="Google Shape;2244;ga7274a1822_0_6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3" name="Google Shape;2243;ga7274a1822_0_6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4" name="Google Shape;2244;ga7274a1822_0_6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1" name="Google Shape;2331;ga7274a1822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2" name="Google Shape;2332;ga7274a1822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0" name="Google Shape;2360;ga7274a1822_0_7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1" name="Google Shape;2361;ga7274a1822_0_7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426500" y="1130675"/>
            <a:ext cx="62910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20000" y="3220225"/>
            <a:ext cx="7704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 amt="66000"/>
          </a:blip>
          <a:stretch>
            <a:fillRect/>
          </a:stretch>
        </p:blipFill>
        <p:spPr>
          <a:xfrm rot="1326165" flipH="1">
            <a:off x="-1328945" y="-932567"/>
            <a:ext cx="3297389" cy="22766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 amt="64000"/>
          </a:blip>
          <a:stretch>
            <a:fillRect/>
          </a:stretch>
        </p:blipFill>
        <p:spPr>
          <a:xfrm rot="2440329">
            <a:off x="6865875" y="-711275"/>
            <a:ext cx="3592175" cy="3021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"/>
          <p:cNvPicPr preferRelativeResize="0"/>
          <p:nvPr/>
        </p:nvPicPr>
        <p:blipFill>
          <a:blip r:embed="rId4">
            <a:alphaModFix amt="67000"/>
          </a:blip>
          <a:stretch>
            <a:fillRect/>
          </a:stretch>
        </p:blipFill>
        <p:spPr>
          <a:xfrm rot="5400000" flipH="1">
            <a:off x="-1871711" y="-356575"/>
            <a:ext cx="2894875" cy="259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>
          <a:blip r:embed="rId2">
            <a:alphaModFix amt="66000"/>
          </a:blip>
          <a:stretch>
            <a:fillRect/>
          </a:stretch>
        </p:blipFill>
        <p:spPr>
          <a:xfrm rot="1326165" flipH="1">
            <a:off x="-889245" y="3430558"/>
            <a:ext cx="3297389" cy="22766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>
          <a:blip r:embed="rId5">
            <a:alphaModFix amt="82000"/>
          </a:blip>
          <a:stretch>
            <a:fillRect/>
          </a:stretch>
        </p:blipFill>
        <p:spPr>
          <a:xfrm rot="10670981">
            <a:off x="6959826" y="3022524"/>
            <a:ext cx="3632875" cy="29990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" name="Google Shape;16;p2"/>
          <p:cNvGrpSpPr/>
          <p:nvPr/>
        </p:nvGrpSpPr>
        <p:grpSpPr>
          <a:xfrm rot="-2700000">
            <a:off x="381980" y="2801012"/>
            <a:ext cx="1344349" cy="2469678"/>
            <a:chOff x="272875" y="1419395"/>
            <a:chExt cx="255950" cy="563168"/>
          </a:xfrm>
        </p:grpSpPr>
        <p:sp>
          <p:nvSpPr>
            <p:cNvPr id="17" name="Google Shape;17;p2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369050" y="1615955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490635" y="1582215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38343" y="1487068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360075" y="195388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394558" y="1560904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418850" y="1419395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52;p2"/>
          <p:cNvGrpSpPr/>
          <p:nvPr/>
        </p:nvGrpSpPr>
        <p:grpSpPr>
          <a:xfrm rot="-2700000">
            <a:off x="7112113" y="-364316"/>
            <a:ext cx="1344349" cy="1995327"/>
            <a:chOff x="272875" y="1527563"/>
            <a:chExt cx="255950" cy="455000"/>
          </a:xfrm>
        </p:grpSpPr>
        <p:sp>
          <p:nvSpPr>
            <p:cNvPr id="53" name="Google Shape;53;p2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" name="Google Shape;88;p2"/>
          <p:cNvSpPr/>
          <p:nvPr/>
        </p:nvSpPr>
        <p:spPr>
          <a:xfrm rot="10800000">
            <a:off x="4793599" y="4568874"/>
            <a:ext cx="2265082" cy="2165834"/>
          </a:xfrm>
          <a:custGeom>
            <a:avLst/>
            <a:gdLst/>
            <a:ahLst/>
            <a:cxnLst/>
            <a:rect l="l" t="t" r="r" b="b"/>
            <a:pathLst>
              <a:path w="21339" h="20404" extrusionOk="0">
                <a:moveTo>
                  <a:pt x="95" y="0"/>
                </a:moveTo>
                <a:cubicBezTo>
                  <a:pt x="50" y="0"/>
                  <a:pt x="0" y="36"/>
                  <a:pt x="12" y="93"/>
                </a:cubicBezTo>
                <a:cubicBezTo>
                  <a:pt x="485" y="2330"/>
                  <a:pt x="1054" y="4567"/>
                  <a:pt x="1680" y="6766"/>
                </a:cubicBezTo>
                <a:cubicBezTo>
                  <a:pt x="2324" y="8965"/>
                  <a:pt x="3045" y="11126"/>
                  <a:pt x="3822" y="13249"/>
                </a:cubicBezTo>
                <a:cubicBezTo>
                  <a:pt x="4220" y="14330"/>
                  <a:pt x="4618" y="15391"/>
                  <a:pt x="5054" y="16453"/>
                </a:cubicBezTo>
                <a:cubicBezTo>
                  <a:pt x="5225" y="16889"/>
                  <a:pt x="5433" y="17287"/>
                  <a:pt x="5699" y="17666"/>
                </a:cubicBezTo>
                <a:cubicBezTo>
                  <a:pt x="5926" y="17988"/>
                  <a:pt x="6267" y="18216"/>
                  <a:pt x="6646" y="18348"/>
                </a:cubicBezTo>
                <a:cubicBezTo>
                  <a:pt x="6705" y="18361"/>
                  <a:pt x="6764" y="18368"/>
                  <a:pt x="6823" y="18368"/>
                </a:cubicBezTo>
                <a:cubicBezTo>
                  <a:pt x="7107" y="18368"/>
                  <a:pt x="7384" y="18221"/>
                  <a:pt x="7556" y="17969"/>
                </a:cubicBezTo>
                <a:cubicBezTo>
                  <a:pt x="7746" y="17609"/>
                  <a:pt x="7784" y="17173"/>
                  <a:pt x="7708" y="16775"/>
                </a:cubicBezTo>
                <a:cubicBezTo>
                  <a:pt x="7519" y="15770"/>
                  <a:pt x="7253" y="14784"/>
                  <a:pt x="6893" y="13837"/>
                </a:cubicBezTo>
                <a:cubicBezTo>
                  <a:pt x="6248" y="11941"/>
                  <a:pt x="5414" y="9969"/>
                  <a:pt x="5528" y="7922"/>
                </a:cubicBezTo>
                <a:cubicBezTo>
                  <a:pt x="5543" y="7707"/>
                  <a:pt x="5559" y="7504"/>
                  <a:pt x="5594" y="7294"/>
                </a:cubicBezTo>
                <a:lnTo>
                  <a:pt x="5594" y="7294"/>
                </a:lnTo>
                <a:cubicBezTo>
                  <a:pt x="6312" y="7702"/>
                  <a:pt x="6661" y="8502"/>
                  <a:pt x="6893" y="9268"/>
                </a:cubicBezTo>
                <a:cubicBezTo>
                  <a:pt x="7234" y="10349"/>
                  <a:pt x="7519" y="11467"/>
                  <a:pt x="7822" y="12567"/>
                </a:cubicBezTo>
                <a:lnTo>
                  <a:pt x="8789" y="16036"/>
                </a:lnTo>
                <a:cubicBezTo>
                  <a:pt x="8940" y="16604"/>
                  <a:pt x="9111" y="17173"/>
                  <a:pt x="9263" y="17742"/>
                </a:cubicBezTo>
                <a:cubicBezTo>
                  <a:pt x="9376" y="18216"/>
                  <a:pt x="9509" y="18652"/>
                  <a:pt x="9699" y="19107"/>
                </a:cubicBezTo>
                <a:cubicBezTo>
                  <a:pt x="9966" y="19713"/>
                  <a:pt x="10452" y="20404"/>
                  <a:pt x="11172" y="20404"/>
                </a:cubicBezTo>
                <a:cubicBezTo>
                  <a:pt x="11217" y="20404"/>
                  <a:pt x="11263" y="20401"/>
                  <a:pt x="11310" y="20396"/>
                </a:cubicBezTo>
                <a:cubicBezTo>
                  <a:pt x="11708" y="20339"/>
                  <a:pt x="12068" y="20092"/>
                  <a:pt x="12258" y="19732"/>
                </a:cubicBezTo>
                <a:cubicBezTo>
                  <a:pt x="12485" y="19334"/>
                  <a:pt x="12580" y="18860"/>
                  <a:pt x="12504" y="18405"/>
                </a:cubicBezTo>
                <a:cubicBezTo>
                  <a:pt x="12390" y="17855"/>
                  <a:pt x="12239" y="17306"/>
                  <a:pt x="12030" y="16794"/>
                </a:cubicBezTo>
                <a:cubicBezTo>
                  <a:pt x="11841" y="16263"/>
                  <a:pt x="11651" y="15713"/>
                  <a:pt x="11462" y="15183"/>
                </a:cubicBezTo>
                <a:cubicBezTo>
                  <a:pt x="11101" y="14083"/>
                  <a:pt x="10779" y="12965"/>
                  <a:pt x="10457" y="11865"/>
                </a:cubicBezTo>
                <a:cubicBezTo>
                  <a:pt x="10154" y="10766"/>
                  <a:pt x="9869" y="9628"/>
                  <a:pt x="9623" y="8491"/>
                </a:cubicBezTo>
                <a:cubicBezTo>
                  <a:pt x="9414" y="7486"/>
                  <a:pt x="9168" y="6424"/>
                  <a:pt x="9414" y="5420"/>
                </a:cubicBezTo>
                <a:cubicBezTo>
                  <a:pt x="9462" y="5197"/>
                  <a:pt x="9536" y="5002"/>
                  <a:pt x="9626" y="4810"/>
                </a:cubicBezTo>
                <a:lnTo>
                  <a:pt x="9626" y="4810"/>
                </a:lnTo>
                <a:cubicBezTo>
                  <a:pt x="11118" y="5773"/>
                  <a:pt x="11814" y="7472"/>
                  <a:pt x="12239" y="9135"/>
                </a:cubicBezTo>
                <a:cubicBezTo>
                  <a:pt x="12485" y="10026"/>
                  <a:pt x="12637" y="10936"/>
                  <a:pt x="12807" y="11846"/>
                </a:cubicBezTo>
                <a:cubicBezTo>
                  <a:pt x="13035" y="13040"/>
                  <a:pt x="13300" y="14216"/>
                  <a:pt x="13623" y="15391"/>
                </a:cubicBezTo>
                <a:cubicBezTo>
                  <a:pt x="13945" y="16547"/>
                  <a:pt x="14324" y="17723"/>
                  <a:pt x="14741" y="18879"/>
                </a:cubicBezTo>
                <a:cubicBezTo>
                  <a:pt x="14912" y="19315"/>
                  <a:pt x="15063" y="19827"/>
                  <a:pt x="15480" y="20092"/>
                </a:cubicBezTo>
                <a:cubicBezTo>
                  <a:pt x="15595" y="20165"/>
                  <a:pt x="15723" y="20199"/>
                  <a:pt x="15849" y="20199"/>
                </a:cubicBezTo>
                <a:cubicBezTo>
                  <a:pt x="16119" y="20199"/>
                  <a:pt x="16382" y="20042"/>
                  <a:pt x="16485" y="19770"/>
                </a:cubicBezTo>
                <a:cubicBezTo>
                  <a:pt x="16694" y="19334"/>
                  <a:pt x="16675" y="18765"/>
                  <a:pt x="16656" y="18292"/>
                </a:cubicBezTo>
                <a:cubicBezTo>
                  <a:pt x="16637" y="17723"/>
                  <a:pt x="16542" y="17154"/>
                  <a:pt x="16428" y="16585"/>
                </a:cubicBezTo>
                <a:cubicBezTo>
                  <a:pt x="16125" y="15467"/>
                  <a:pt x="15746" y="14348"/>
                  <a:pt x="15291" y="13268"/>
                </a:cubicBezTo>
                <a:cubicBezTo>
                  <a:pt x="14419" y="10993"/>
                  <a:pt x="13793" y="8623"/>
                  <a:pt x="13433" y="6216"/>
                </a:cubicBezTo>
                <a:cubicBezTo>
                  <a:pt x="13360" y="5689"/>
                  <a:pt x="13392" y="4465"/>
                  <a:pt x="14163" y="4465"/>
                </a:cubicBezTo>
                <a:cubicBezTo>
                  <a:pt x="14197" y="4465"/>
                  <a:pt x="14231" y="4467"/>
                  <a:pt x="14267" y="4472"/>
                </a:cubicBezTo>
                <a:cubicBezTo>
                  <a:pt x="14741" y="4548"/>
                  <a:pt x="15025" y="5060"/>
                  <a:pt x="15234" y="5439"/>
                </a:cubicBezTo>
                <a:cubicBezTo>
                  <a:pt x="15499" y="5913"/>
                  <a:pt x="15727" y="6406"/>
                  <a:pt x="15935" y="6898"/>
                </a:cubicBezTo>
                <a:cubicBezTo>
                  <a:pt x="16732" y="8946"/>
                  <a:pt x="17111" y="11107"/>
                  <a:pt x="17452" y="13268"/>
                </a:cubicBezTo>
                <a:cubicBezTo>
                  <a:pt x="17623" y="14348"/>
                  <a:pt x="17793" y="15429"/>
                  <a:pt x="18002" y="16510"/>
                </a:cubicBezTo>
                <a:cubicBezTo>
                  <a:pt x="18096" y="17040"/>
                  <a:pt x="18229" y="17590"/>
                  <a:pt x="18362" y="18121"/>
                </a:cubicBezTo>
                <a:cubicBezTo>
                  <a:pt x="18476" y="18557"/>
                  <a:pt x="18627" y="19031"/>
                  <a:pt x="18968" y="19334"/>
                </a:cubicBezTo>
                <a:cubicBezTo>
                  <a:pt x="19197" y="19533"/>
                  <a:pt x="19456" y="19618"/>
                  <a:pt x="19715" y="19618"/>
                </a:cubicBezTo>
                <a:cubicBezTo>
                  <a:pt x="20273" y="19618"/>
                  <a:pt x="20833" y="19220"/>
                  <a:pt x="21092" y="18690"/>
                </a:cubicBezTo>
                <a:cubicBezTo>
                  <a:pt x="21300" y="18178"/>
                  <a:pt x="21338" y="17628"/>
                  <a:pt x="21205" y="17078"/>
                </a:cubicBezTo>
                <a:cubicBezTo>
                  <a:pt x="21111" y="16472"/>
                  <a:pt x="20902" y="15884"/>
                  <a:pt x="20731" y="15277"/>
                </a:cubicBezTo>
                <a:lnTo>
                  <a:pt x="18684" y="7903"/>
                </a:lnTo>
                <a:cubicBezTo>
                  <a:pt x="18514" y="7315"/>
                  <a:pt x="18362" y="6728"/>
                  <a:pt x="18191" y="6102"/>
                </a:cubicBezTo>
                <a:cubicBezTo>
                  <a:pt x="18162" y="6043"/>
                  <a:pt x="18106" y="6015"/>
                  <a:pt x="18051" y="6015"/>
                </a:cubicBezTo>
                <a:cubicBezTo>
                  <a:pt x="17966" y="6015"/>
                  <a:pt x="17884" y="6082"/>
                  <a:pt x="17907" y="6197"/>
                </a:cubicBezTo>
                <a:cubicBezTo>
                  <a:pt x="18589" y="8623"/>
                  <a:pt x="19253" y="11050"/>
                  <a:pt x="19935" y="13476"/>
                </a:cubicBezTo>
                <a:lnTo>
                  <a:pt x="20428" y="15315"/>
                </a:lnTo>
                <a:cubicBezTo>
                  <a:pt x="20599" y="15903"/>
                  <a:pt x="20788" y="16491"/>
                  <a:pt x="20902" y="17078"/>
                </a:cubicBezTo>
                <a:cubicBezTo>
                  <a:pt x="21016" y="17609"/>
                  <a:pt x="21035" y="18216"/>
                  <a:pt x="20750" y="18690"/>
                </a:cubicBezTo>
                <a:cubicBezTo>
                  <a:pt x="20542" y="19050"/>
                  <a:pt x="20144" y="19296"/>
                  <a:pt x="19727" y="19334"/>
                </a:cubicBezTo>
                <a:cubicBezTo>
                  <a:pt x="19253" y="19334"/>
                  <a:pt x="18950" y="18917"/>
                  <a:pt x="18798" y="18519"/>
                </a:cubicBezTo>
                <a:cubicBezTo>
                  <a:pt x="18627" y="18026"/>
                  <a:pt x="18495" y="17533"/>
                  <a:pt x="18400" y="17040"/>
                </a:cubicBezTo>
                <a:cubicBezTo>
                  <a:pt x="18172" y="15979"/>
                  <a:pt x="17983" y="14898"/>
                  <a:pt x="17812" y="13837"/>
                </a:cubicBezTo>
                <a:cubicBezTo>
                  <a:pt x="17452" y="11713"/>
                  <a:pt x="17130" y="9571"/>
                  <a:pt x="16428" y="7524"/>
                </a:cubicBezTo>
                <a:cubicBezTo>
                  <a:pt x="16239" y="7031"/>
                  <a:pt x="16049" y="6538"/>
                  <a:pt x="15822" y="6064"/>
                </a:cubicBezTo>
                <a:cubicBezTo>
                  <a:pt x="15632" y="5590"/>
                  <a:pt x="15386" y="5154"/>
                  <a:pt x="15082" y="4756"/>
                </a:cubicBezTo>
                <a:cubicBezTo>
                  <a:pt x="14841" y="4446"/>
                  <a:pt x="14506" y="4199"/>
                  <a:pt x="14120" y="4199"/>
                </a:cubicBezTo>
                <a:cubicBezTo>
                  <a:pt x="14081" y="4199"/>
                  <a:pt x="14042" y="4201"/>
                  <a:pt x="14002" y="4207"/>
                </a:cubicBezTo>
                <a:cubicBezTo>
                  <a:pt x="13661" y="4282"/>
                  <a:pt x="13395" y="4529"/>
                  <a:pt x="13281" y="4851"/>
                </a:cubicBezTo>
                <a:cubicBezTo>
                  <a:pt x="13149" y="5230"/>
                  <a:pt x="13092" y="5609"/>
                  <a:pt x="13130" y="6007"/>
                </a:cubicBezTo>
                <a:cubicBezTo>
                  <a:pt x="13187" y="6538"/>
                  <a:pt x="13281" y="7088"/>
                  <a:pt x="13395" y="7619"/>
                </a:cubicBezTo>
                <a:cubicBezTo>
                  <a:pt x="13623" y="8794"/>
                  <a:pt x="13907" y="9969"/>
                  <a:pt x="14267" y="11126"/>
                </a:cubicBezTo>
                <a:cubicBezTo>
                  <a:pt x="14608" y="12244"/>
                  <a:pt x="15044" y="13344"/>
                  <a:pt x="15442" y="14443"/>
                </a:cubicBezTo>
                <a:cubicBezTo>
                  <a:pt x="15879" y="15524"/>
                  <a:pt x="16182" y="16642"/>
                  <a:pt x="16333" y="17799"/>
                </a:cubicBezTo>
                <a:cubicBezTo>
                  <a:pt x="16409" y="18329"/>
                  <a:pt x="16390" y="18879"/>
                  <a:pt x="16296" y="19410"/>
                </a:cubicBezTo>
                <a:cubicBezTo>
                  <a:pt x="16277" y="19618"/>
                  <a:pt x="16144" y="19789"/>
                  <a:pt x="15973" y="19884"/>
                </a:cubicBezTo>
                <a:cubicBezTo>
                  <a:pt x="15943" y="19889"/>
                  <a:pt x="15912" y="19892"/>
                  <a:pt x="15882" y="19892"/>
                </a:cubicBezTo>
                <a:cubicBezTo>
                  <a:pt x="15710" y="19892"/>
                  <a:pt x="15558" y="19802"/>
                  <a:pt x="15461" y="19656"/>
                </a:cubicBezTo>
                <a:cubicBezTo>
                  <a:pt x="15329" y="19467"/>
                  <a:pt x="15215" y="19258"/>
                  <a:pt x="15139" y="19031"/>
                </a:cubicBezTo>
                <a:cubicBezTo>
                  <a:pt x="15025" y="18746"/>
                  <a:pt x="14912" y="18481"/>
                  <a:pt x="14817" y="18197"/>
                </a:cubicBezTo>
                <a:cubicBezTo>
                  <a:pt x="14608" y="17628"/>
                  <a:pt x="14419" y="17059"/>
                  <a:pt x="14248" y="16491"/>
                </a:cubicBezTo>
                <a:cubicBezTo>
                  <a:pt x="13888" y="15353"/>
                  <a:pt x="13566" y="14178"/>
                  <a:pt x="13300" y="13003"/>
                </a:cubicBezTo>
                <a:cubicBezTo>
                  <a:pt x="13073" y="12017"/>
                  <a:pt x="12921" y="11031"/>
                  <a:pt x="12694" y="10045"/>
                </a:cubicBezTo>
                <a:cubicBezTo>
                  <a:pt x="12334" y="8377"/>
                  <a:pt x="11822" y="6576"/>
                  <a:pt x="10590" y="5306"/>
                </a:cubicBezTo>
                <a:cubicBezTo>
                  <a:pt x="10305" y="5022"/>
                  <a:pt x="9983" y="4756"/>
                  <a:pt x="9623" y="4548"/>
                </a:cubicBezTo>
                <a:cubicBezTo>
                  <a:pt x="9603" y="4534"/>
                  <a:pt x="9580" y="4528"/>
                  <a:pt x="9558" y="4528"/>
                </a:cubicBezTo>
                <a:cubicBezTo>
                  <a:pt x="9517" y="4528"/>
                  <a:pt x="9477" y="4549"/>
                  <a:pt x="9452" y="4586"/>
                </a:cubicBezTo>
                <a:cubicBezTo>
                  <a:pt x="8978" y="5458"/>
                  <a:pt x="9016" y="6481"/>
                  <a:pt x="9168" y="7448"/>
                </a:cubicBezTo>
                <a:cubicBezTo>
                  <a:pt x="9338" y="8510"/>
                  <a:pt x="9604" y="9571"/>
                  <a:pt x="9869" y="10633"/>
                </a:cubicBezTo>
                <a:cubicBezTo>
                  <a:pt x="10438" y="12832"/>
                  <a:pt x="11101" y="14993"/>
                  <a:pt x="11879" y="17135"/>
                </a:cubicBezTo>
                <a:cubicBezTo>
                  <a:pt x="12182" y="18007"/>
                  <a:pt x="12618" y="19182"/>
                  <a:pt x="11784" y="19922"/>
                </a:cubicBezTo>
                <a:cubicBezTo>
                  <a:pt x="11612" y="20082"/>
                  <a:pt x="11386" y="20166"/>
                  <a:pt x="11158" y="20166"/>
                </a:cubicBezTo>
                <a:cubicBezTo>
                  <a:pt x="11008" y="20166"/>
                  <a:pt x="10858" y="20130"/>
                  <a:pt x="10722" y="20055"/>
                </a:cubicBezTo>
                <a:cubicBezTo>
                  <a:pt x="10400" y="19827"/>
                  <a:pt x="10172" y="19524"/>
                  <a:pt x="10021" y="19182"/>
                </a:cubicBezTo>
                <a:cubicBezTo>
                  <a:pt x="9831" y="18784"/>
                  <a:pt x="9699" y="18367"/>
                  <a:pt x="9585" y="17950"/>
                </a:cubicBezTo>
                <a:lnTo>
                  <a:pt x="9111" y="16244"/>
                </a:lnTo>
                <a:lnTo>
                  <a:pt x="8125" y="12832"/>
                </a:lnTo>
                <a:cubicBezTo>
                  <a:pt x="7822" y="11732"/>
                  <a:pt x="7519" y="10614"/>
                  <a:pt x="7177" y="9514"/>
                </a:cubicBezTo>
                <a:cubicBezTo>
                  <a:pt x="6950" y="8737"/>
                  <a:pt x="6665" y="7903"/>
                  <a:pt x="6059" y="7353"/>
                </a:cubicBezTo>
                <a:cubicBezTo>
                  <a:pt x="5907" y="7221"/>
                  <a:pt x="5737" y="7107"/>
                  <a:pt x="5547" y="7012"/>
                </a:cubicBezTo>
                <a:cubicBezTo>
                  <a:pt x="5534" y="7008"/>
                  <a:pt x="5519" y="7005"/>
                  <a:pt x="5505" y="7005"/>
                </a:cubicBezTo>
                <a:cubicBezTo>
                  <a:pt x="5457" y="7005"/>
                  <a:pt x="5410" y="7030"/>
                  <a:pt x="5395" y="7088"/>
                </a:cubicBezTo>
                <a:cubicBezTo>
                  <a:pt x="5054" y="9041"/>
                  <a:pt x="5661" y="10936"/>
                  <a:pt x="6305" y="12775"/>
                </a:cubicBezTo>
                <a:cubicBezTo>
                  <a:pt x="6628" y="13723"/>
                  <a:pt x="6988" y="14671"/>
                  <a:pt x="7253" y="15638"/>
                </a:cubicBezTo>
                <a:cubicBezTo>
                  <a:pt x="7386" y="16093"/>
                  <a:pt x="7481" y="16566"/>
                  <a:pt x="7537" y="17059"/>
                </a:cubicBezTo>
                <a:cubicBezTo>
                  <a:pt x="7556" y="17457"/>
                  <a:pt x="7481" y="17969"/>
                  <a:pt x="7064" y="18121"/>
                </a:cubicBezTo>
                <a:cubicBezTo>
                  <a:pt x="6994" y="18147"/>
                  <a:pt x="6924" y="18158"/>
                  <a:pt x="6855" y="18158"/>
                </a:cubicBezTo>
                <a:cubicBezTo>
                  <a:pt x="6568" y="18158"/>
                  <a:pt x="6295" y="17959"/>
                  <a:pt x="6097" y="17761"/>
                </a:cubicBezTo>
                <a:cubicBezTo>
                  <a:pt x="5774" y="17438"/>
                  <a:pt x="5547" y="17059"/>
                  <a:pt x="5376" y="16642"/>
                </a:cubicBezTo>
                <a:cubicBezTo>
                  <a:pt x="4959" y="15619"/>
                  <a:pt x="4561" y="14595"/>
                  <a:pt x="4182" y="13571"/>
                </a:cubicBezTo>
                <a:cubicBezTo>
                  <a:pt x="3405" y="11505"/>
                  <a:pt x="2703" y="9401"/>
                  <a:pt x="2059" y="7278"/>
                </a:cubicBezTo>
                <a:cubicBezTo>
                  <a:pt x="1414" y="5154"/>
                  <a:pt x="846" y="3012"/>
                  <a:pt x="334" y="851"/>
                </a:cubicBezTo>
                <a:cubicBezTo>
                  <a:pt x="277" y="586"/>
                  <a:pt x="220" y="320"/>
                  <a:pt x="163" y="55"/>
                </a:cubicBezTo>
                <a:cubicBezTo>
                  <a:pt x="156" y="17"/>
                  <a:pt x="126" y="0"/>
                  <a:pt x="95" y="0"/>
                </a:cubicBezTo>
                <a:close/>
              </a:path>
            </a:pathLst>
          </a:custGeom>
          <a:solidFill>
            <a:srgbClr val="1C5F6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 and text">
  <p:cSld name="BLANK_1_1_1_1_1_1">
    <p:spTree>
      <p:nvGrpSpPr>
        <p:cNvPr id="1" name="Shape 1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0" name="Google Shape;1440;p24"/>
          <p:cNvSpPr txBox="1">
            <a:spLocks noGrp="1"/>
          </p:cNvSpPr>
          <p:nvPr>
            <p:ph type="title" hasCustomPrompt="1"/>
          </p:nvPr>
        </p:nvSpPr>
        <p:spPr>
          <a:xfrm>
            <a:off x="3040947" y="1992075"/>
            <a:ext cx="1135800" cy="44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441" name="Google Shape;1441;p24"/>
          <p:cNvSpPr txBox="1">
            <a:spLocks noGrp="1"/>
          </p:cNvSpPr>
          <p:nvPr>
            <p:ph type="subTitle" idx="1"/>
          </p:nvPr>
        </p:nvSpPr>
        <p:spPr>
          <a:xfrm>
            <a:off x="4570802" y="3295975"/>
            <a:ext cx="19134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latin typeface="Overpass Black"/>
                <a:ea typeface="Overpass Black"/>
                <a:cs typeface="Overpass Black"/>
                <a:sym typeface="Overpass Black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2" name="Google Shape;1442;p24"/>
          <p:cNvSpPr txBox="1">
            <a:spLocks noGrp="1"/>
          </p:cNvSpPr>
          <p:nvPr>
            <p:ph type="title" idx="2" hasCustomPrompt="1"/>
          </p:nvPr>
        </p:nvSpPr>
        <p:spPr>
          <a:xfrm>
            <a:off x="4959602" y="1992075"/>
            <a:ext cx="1135800" cy="44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443" name="Google Shape;1443;p24"/>
          <p:cNvSpPr txBox="1">
            <a:spLocks noGrp="1"/>
          </p:cNvSpPr>
          <p:nvPr>
            <p:ph type="subTitle" idx="3"/>
          </p:nvPr>
        </p:nvSpPr>
        <p:spPr>
          <a:xfrm>
            <a:off x="2645697" y="3295975"/>
            <a:ext cx="19263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latin typeface="Overpass Black"/>
                <a:ea typeface="Overpass Black"/>
                <a:cs typeface="Overpass Black"/>
                <a:sym typeface="Overpass Black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4" name="Google Shape;1444;p24"/>
          <p:cNvSpPr txBox="1">
            <a:spLocks noGrp="1"/>
          </p:cNvSpPr>
          <p:nvPr>
            <p:ph type="title" idx="4" hasCustomPrompt="1"/>
          </p:nvPr>
        </p:nvSpPr>
        <p:spPr>
          <a:xfrm>
            <a:off x="6926450" y="1992075"/>
            <a:ext cx="1083000" cy="44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445" name="Google Shape;1445;p24"/>
          <p:cNvSpPr txBox="1">
            <a:spLocks noGrp="1"/>
          </p:cNvSpPr>
          <p:nvPr>
            <p:ph type="subTitle" idx="5"/>
          </p:nvPr>
        </p:nvSpPr>
        <p:spPr>
          <a:xfrm>
            <a:off x="6507950" y="3295975"/>
            <a:ext cx="19200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latin typeface="Overpass Black"/>
                <a:ea typeface="Overpass Black"/>
                <a:cs typeface="Overpass Black"/>
                <a:sym typeface="Overpass Black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6" name="Google Shape;1446;p24"/>
          <p:cNvSpPr txBox="1">
            <a:spLocks noGrp="1"/>
          </p:cNvSpPr>
          <p:nvPr>
            <p:ph type="title" idx="6" hasCustomPrompt="1"/>
          </p:nvPr>
        </p:nvSpPr>
        <p:spPr>
          <a:xfrm>
            <a:off x="1146160" y="1992075"/>
            <a:ext cx="1083000" cy="44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447" name="Google Shape;1447;p24"/>
          <p:cNvSpPr txBox="1">
            <a:spLocks noGrp="1"/>
          </p:cNvSpPr>
          <p:nvPr>
            <p:ph type="subTitle" idx="7"/>
          </p:nvPr>
        </p:nvSpPr>
        <p:spPr>
          <a:xfrm>
            <a:off x="724510" y="3295975"/>
            <a:ext cx="19263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latin typeface="Overpass Black"/>
                <a:ea typeface="Overpass Black"/>
                <a:cs typeface="Overpass Black"/>
                <a:sym typeface="Overpass Black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8" name="Google Shape;1448;p24"/>
          <p:cNvSpPr txBox="1">
            <a:spLocks noGrp="1"/>
          </p:cNvSpPr>
          <p:nvPr>
            <p:ph type="subTitle" idx="8"/>
          </p:nvPr>
        </p:nvSpPr>
        <p:spPr>
          <a:xfrm>
            <a:off x="722260" y="3632696"/>
            <a:ext cx="1930800" cy="80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9" name="Google Shape;1449;p24"/>
          <p:cNvSpPr txBox="1">
            <a:spLocks noGrp="1"/>
          </p:cNvSpPr>
          <p:nvPr>
            <p:ph type="subTitle" idx="9"/>
          </p:nvPr>
        </p:nvSpPr>
        <p:spPr>
          <a:xfrm>
            <a:off x="2643447" y="3632696"/>
            <a:ext cx="1930800" cy="80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0" name="Google Shape;1450;p24"/>
          <p:cNvSpPr txBox="1">
            <a:spLocks noGrp="1"/>
          </p:cNvSpPr>
          <p:nvPr>
            <p:ph type="subTitle" idx="13"/>
          </p:nvPr>
        </p:nvSpPr>
        <p:spPr>
          <a:xfrm>
            <a:off x="4562102" y="3632696"/>
            <a:ext cx="1930800" cy="80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1" name="Google Shape;1451;p24"/>
          <p:cNvSpPr txBox="1">
            <a:spLocks noGrp="1"/>
          </p:cNvSpPr>
          <p:nvPr>
            <p:ph type="subTitle" idx="14"/>
          </p:nvPr>
        </p:nvSpPr>
        <p:spPr>
          <a:xfrm>
            <a:off x="6502550" y="3632700"/>
            <a:ext cx="1930800" cy="80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452" name="Google Shape;1452;p24"/>
          <p:cNvPicPr preferRelativeResize="0"/>
          <p:nvPr/>
        </p:nvPicPr>
        <p:blipFill>
          <a:blip r:embed="rId2">
            <a:alphaModFix amt="66000"/>
          </a:blip>
          <a:stretch>
            <a:fillRect/>
          </a:stretch>
        </p:blipFill>
        <p:spPr>
          <a:xfrm rot="5399990" flipH="1">
            <a:off x="7705516" y="-598319"/>
            <a:ext cx="3297389" cy="227663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53" name="Google Shape;1453;p24"/>
          <p:cNvGrpSpPr/>
          <p:nvPr/>
        </p:nvGrpSpPr>
        <p:grpSpPr>
          <a:xfrm rot="-987768">
            <a:off x="7751817" y="-266278"/>
            <a:ext cx="1344359" cy="1995308"/>
            <a:chOff x="272875" y="1527563"/>
            <a:chExt cx="255950" cy="455000"/>
          </a:xfrm>
        </p:grpSpPr>
        <p:sp>
          <p:nvSpPr>
            <p:cNvPr id="1454" name="Google Shape;1454;p24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24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24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24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24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24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24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24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24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24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24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24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24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24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24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24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24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24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24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1473;p24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1474;p24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1475;p24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Google Shape;1476;p24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1477;p24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1478;p24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1479;p24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24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1481;p24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24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1483;p24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1484;p24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1485;p24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1486;p24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24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1488;p24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89" name="Google Shape;1489;p24"/>
          <p:cNvPicPr preferRelativeResize="0"/>
          <p:nvPr/>
        </p:nvPicPr>
        <p:blipFill>
          <a:blip r:embed="rId3">
            <a:alphaModFix amt="74000"/>
          </a:blip>
          <a:stretch>
            <a:fillRect/>
          </a:stretch>
        </p:blipFill>
        <p:spPr>
          <a:xfrm rot="-10162003" flipH="1">
            <a:off x="-1091107" y="-1133759"/>
            <a:ext cx="2894871" cy="2593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0" name="Google Shape;1490;p24"/>
          <p:cNvPicPr preferRelativeResize="0"/>
          <p:nvPr/>
        </p:nvPicPr>
        <p:blipFill>
          <a:blip r:embed="rId4">
            <a:alphaModFix amt="76000"/>
          </a:blip>
          <a:stretch>
            <a:fillRect/>
          </a:stretch>
        </p:blipFill>
        <p:spPr>
          <a:xfrm rot="363351">
            <a:off x="802621" y="4291783"/>
            <a:ext cx="7605804" cy="2832383"/>
          </a:xfrm>
          <a:prstGeom prst="rect">
            <a:avLst/>
          </a:prstGeom>
          <a:noFill/>
          <a:ln>
            <a:noFill/>
          </a:ln>
        </p:spPr>
      </p:pic>
      <p:sp>
        <p:nvSpPr>
          <p:cNvPr id="1491" name="Google Shape;1491;p24"/>
          <p:cNvSpPr/>
          <p:nvPr/>
        </p:nvSpPr>
        <p:spPr>
          <a:xfrm rot="9899989">
            <a:off x="-583964" y="4625085"/>
            <a:ext cx="2265015" cy="2165770"/>
          </a:xfrm>
          <a:custGeom>
            <a:avLst/>
            <a:gdLst/>
            <a:ahLst/>
            <a:cxnLst/>
            <a:rect l="l" t="t" r="r" b="b"/>
            <a:pathLst>
              <a:path w="21339" h="20404" extrusionOk="0">
                <a:moveTo>
                  <a:pt x="95" y="0"/>
                </a:moveTo>
                <a:cubicBezTo>
                  <a:pt x="50" y="0"/>
                  <a:pt x="0" y="36"/>
                  <a:pt x="12" y="93"/>
                </a:cubicBezTo>
                <a:cubicBezTo>
                  <a:pt x="485" y="2330"/>
                  <a:pt x="1054" y="4567"/>
                  <a:pt x="1680" y="6766"/>
                </a:cubicBezTo>
                <a:cubicBezTo>
                  <a:pt x="2324" y="8965"/>
                  <a:pt x="3045" y="11126"/>
                  <a:pt x="3822" y="13249"/>
                </a:cubicBezTo>
                <a:cubicBezTo>
                  <a:pt x="4220" y="14330"/>
                  <a:pt x="4618" y="15391"/>
                  <a:pt x="5054" y="16453"/>
                </a:cubicBezTo>
                <a:cubicBezTo>
                  <a:pt x="5225" y="16889"/>
                  <a:pt x="5433" y="17287"/>
                  <a:pt x="5699" y="17666"/>
                </a:cubicBezTo>
                <a:cubicBezTo>
                  <a:pt x="5926" y="17988"/>
                  <a:pt x="6267" y="18216"/>
                  <a:pt x="6646" y="18348"/>
                </a:cubicBezTo>
                <a:cubicBezTo>
                  <a:pt x="6705" y="18361"/>
                  <a:pt x="6764" y="18368"/>
                  <a:pt x="6823" y="18368"/>
                </a:cubicBezTo>
                <a:cubicBezTo>
                  <a:pt x="7107" y="18368"/>
                  <a:pt x="7384" y="18221"/>
                  <a:pt x="7556" y="17969"/>
                </a:cubicBezTo>
                <a:cubicBezTo>
                  <a:pt x="7746" y="17609"/>
                  <a:pt x="7784" y="17173"/>
                  <a:pt x="7708" y="16775"/>
                </a:cubicBezTo>
                <a:cubicBezTo>
                  <a:pt x="7519" y="15770"/>
                  <a:pt x="7253" y="14784"/>
                  <a:pt x="6893" y="13837"/>
                </a:cubicBezTo>
                <a:cubicBezTo>
                  <a:pt x="6248" y="11941"/>
                  <a:pt x="5414" y="9969"/>
                  <a:pt x="5528" y="7922"/>
                </a:cubicBezTo>
                <a:cubicBezTo>
                  <a:pt x="5543" y="7707"/>
                  <a:pt x="5559" y="7504"/>
                  <a:pt x="5594" y="7294"/>
                </a:cubicBezTo>
                <a:lnTo>
                  <a:pt x="5594" y="7294"/>
                </a:lnTo>
                <a:cubicBezTo>
                  <a:pt x="6312" y="7702"/>
                  <a:pt x="6661" y="8502"/>
                  <a:pt x="6893" y="9268"/>
                </a:cubicBezTo>
                <a:cubicBezTo>
                  <a:pt x="7234" y="10349"/>
                  <a:pt x="7519" y="11467"/>
                  <a:pt x="7822" y="12567"/>
                </a:cubicBezTo>
                <a:lnTo>
                  <a:pt x="8789" y="16036"/>
                </a:lnTo>
                <a:cubicBezTo>
                  <a:pt x="8940" y="16604"/>
                  <a:pt x="9111" y="17173"/>
                  <a:pt x="9263" y="17742"/>
                </a:cubicBezTo>
                <a:cubicBezTo>
                  <a:pt x="9376" y="18216"/>
                  <a:pt x="9509" y="18652"/>
                  <a:pt x="9699" y="19107"/>
                </a:cubicBezTo>
                <a:cubicBezTo>
                  <a:pt x="9966" y="19713"/>
                  <a:pt x="10452" y="20404"/>
                  <a:pt x="11172" y="20404"/>
                </a:cubicBezTo>
                <a:cubicBezTo>
                  <a:pt x="11217" y="20404"/>
                  <a:pt x="11263" y="20401"/>
                  <a:pt x="11310" y="20396"/>
                </a:cubicBezTo>
                <a:cubicBezTo>
                  <a:pt x="11708" y="20339"/>
                  <a:pt x="12068" y="20092"/>
                  <a:pt x="12258" y="19732"/>
                </a:cubicBezTo>
                <a:cubicBezTo>
                  <a:pt x="12485" y="19334"/>
                  <a:pt x="12580" y="18860"/>
                  <a:pt x="12504" y="18405"/>
                </a:cubicBezTo>
                <a:cubicBezTo>
                  <a:pt x="12390" y="17855"/>
                  <a:pt x="12239" y="17306"/>
                  <a:pt x="12030" y="16794"/>
                </a:cubicBezTo>
                <a:cubicBezTo>
                  <a:pt x="11841" y="16263"/>
                  <a:pt x="11651" y="15713"/>
                  <a:pt x="11462" y="15183"/>
                </a:cubicBezTo>
                <a:cubicBezTo>
                  <a:pt x="11101" y="14083"/>
                  <a:pt x="10779" y="12965"/>
                  <a:pt x="10457" y="11865"/>
                </a:cubicBezTo>
                <a:cubicBezTo>
                  <a:pt x="10154" y="10766"/>
                  <a:pt x="9869" y="9628"/>
                  <a:pt x="9623" y="8491"/>
                </a:cubicBezTo>
                <a:cubicBezTo>
                  <a:pt x="9414" y="7486"/>
                  <a:pt x="9168" y="6424"/>
                  <a:pt x="9414" y="5420"/>
                </a:cubicBezTo>
                <a:cubicBezTo>
                  <a:pt x="9462" y="5197"/>
                  <a:pt x="9536" y="5002"/>
                  <a:pt x="9626" y="4810"/>
                </a:cubicBezTo>
                <a:lnTo>
                  <a:pt x="9626" y="4810"/>
                </a:lnTo>
                <a:cubicBezTo>
                  <a:pt x="11118" y="5773"/>
                  <a:pt x="11814" y="7472"/>
                  <a:pt x="12239" y="9135"/>
                </a:cubicBezTo>
                <a:cubicBezTo>
                  <a:pt x="12485" y="10026"/>
                  <a:pt x="12637" y="10936"/>
                  <a:pt x="12807" y="11846"/>
                </a:cubicBezTo>
                <a:cubicBezTo>
                  <a:pt x="13035" y="13040"/>
                  <a:pt x="13300" y="14216"/>
                  <a:pt x="13623" y="15391"/>
                </a:cubicBezTo>
                <a:cubicBezTo>
                  <a:pt x="13945" y="16547"/>
                  <a:pt x="14324" y="17723"/>
                  <a:pt x="14741" y="18879"/>
                </a:cubicBezTo>
                <a:cubicBezTo>
                  <a:pt x="14912" y="19315"/>
                  <a:pt x="15063" y="19827"/>
                  <a:pt x="15480" y="20092"/>
                </a:cubicBezTo>
                <a:cubicBezTo>
                  <a:pt x="15595" y="20165"/>
                  <a:pt x="15723" y="20199"/>
                  <a:pt x="15849" y="20199"/>
                </a:cubicBezTo>
                <a:cubicBezTo>
                  <a:pt x="16119" y="20199"/>
                  <a:pt x="16382" y="20042"/>
                  <a:pt x="16485" y="19770"/>
                </a:cubicBezTo>
                <a:cubicBezTo>
                  <a:pt x="16694" y="19334"/>
                  <a:pt x="16675" y="18765"/>
                  <a:pt x="16656" y="18292"/>
                </a:cubicBezTo>
                <a:cubicBezTo>
                  <a:pt x="16637" y="17723"/>
                  <a:pt x="16542" y="17154"/>
                  <a:pt x="16428" y="16585"/>
                </a:cubicBezTo>
                <a:cubicBezTo>
                  <a:pt x="16125" y="15467"/>
                  <a:pt x="15746" y="14348"/>
                  <a:pt x="15291" y="13268"/>
                </a:cubicBezTo>
                <a:cubicBezTo>
                  <a:pt x="14419" y="10993"/>
                  <a:pt x="13793" y="8623"/>
                  <a:pt x="13433" y="6216"/>
                </a:cubicBezTo>
                <a:cubicBezTo>
                  <a:pt x="13360" y="5689"/>
                  <a:pt x="13392" y="4465"/>
                  <a:pt x="14163" y="4465"/>
                </a:cubicBezTo>
                <a:cubicBezTo>
                  <a:pt x="14197" y="4465"/>
                  <a:pt x="14231" y="4467"/>
                  <a:pt x="14267" y="4472"/>
                </a:cubicBezTo>
                <a:cubicBezTo>
                  <a:pt x="14741" y="4548"/>
                  <a:pt x="15025" y="5060"/>
                  <a:pt x="15234" y="5439"/>
                </a:cubicBezTo>
                <a:cubicBezTo>
                  <a:pt x="15499" y="5913"/>
                  <a:pt x="15727" y="6406"/>
                  <a:pt x="15935" y="6898"/>
                </a:cubicBezTo>
                <a:cubicBezTo>
                  <a:pt x="16732" y="8946"/>
                  <a:pt x="17111" y="11107"/>
                  <a:pt x="17452" y="13268"/>
                </a:cubicBezTo>
                <a:cubicBezTo>
                  <a:pt x="17623" y="14348"/>
                  <a:pt x="17793" y="15429"/>
                  <a:pt x="18002" y="16510"/>
                </a:cubicBezTo>
                <a:cubicBezTo>
                  <a:pt x="18096" y="17040"/>
                  <a:pt x="18229" y="17590"/>
                  <a:pt x="18362" y="18121"/>
                </a:cubicBezTo>
                <a:cubicBezTo>
                  <a:pt x="18476" y="18557"/>
                  <a:pt x="18627" y="19031"/>
                  <a:pt x="18968" y="19334"/>
                </a:cubicBezTo>
                <a:cubicBezTo>
                  <a:pt x="19197" y="19533"/>
                  <a:pt x="19456" y="19618"/>
                  <a:pt x="19715" y="19618"/>
                </a:cubicBezTo>
                <a:cubicBezTo>
                  <a:pt x="20273" y="19618"/>
                  <a:pt x="20833" y="19220"/>
                  <a:pt x="21092" y="18690"/>
                </a:cubicBezTo>
                <a:cubicBezTo>
                  <a:pt x="21300" y="18178"/>
                  <a:pt x="21338" y="17628"/>
                  <a:pt x="21205" y="17078"/>
                </a:cubicBezTo>
                <a:cubicBezTo>
                  <a:pt x="21111" y="16472"/>
                  <a:pt x="20902" y="15884"/>
                  <a:pt x="20731" y="15277"/>
                </a:cubicBezTo>
                <a:lnTo>
                  <a:pt x="18684" y="7903"/>
                </a:lnTo>
                <a:cubicBezTo>
                  <a:pt x="18514" y="7315"/>
                  <a:pt x="18362" y="6728"/>
                  <a:pt x="18191" y="6102"/>
                </a:cubicBezTo>
                <a:cubicBezTo>
                  <a:pt x="18162" y="6043"/>
                  <a:pt x="18106" y="6015"/>
                  <a:pt x="18051" y="6015"/>
                </a:cubicBezTo>
                <a:cubicBezTo>
                  <a:pt x="17966" y="6015"/>
                  <a:pt x="17884" y="6082"/>
                  <a:pt x="17907" y="6197"/>
                </a:cubicBezTo>
                <a:cubicBezTo>
                  <a:pt x="18589" y="8623"/>
                  <a:pt x="19253" y="11050"/>
                  <a:pt x="19935" y="13476"/>
                </a:cubicBezTo>
                <a:lnTo>
                  <a:pt x="20428" y="15315"/>
                </a:lnTo>
                <a:cubicBezTo>
                  <a:pt x="20599" y="15903"/>
                  <a:pt x="20788" y="16491"/>
                  <a:pt x="20902" y="17078"/>
                </a:cubicBezTo>
                <a:cubicBezTo>
                  <a:pt x="21016" y="17609"/>
                  <a:pt x="21035" y="18216"/>
                  <a:pt x="20750" y="18690"/>
                </a:cubicBezTo>
                <a:cubicBezTo>
                  <a:pt x="20542" y="19050"/>
                  <a:pt x="20144" y="19296"/>
                  <a:pt x="19727" y="19334"/>
                </a:cubicBezTo>
                <a:cubicBezTo>
                  <a:pt x="19253" y="19334"/>
                  <a:pt x="18950" y="18917"/>
                  <a:pt x="18798" y="18519"/>
                </a:cubicBezTo>
                <a:cubicBezTo>
                  <a:pt x="18627" y="18026"/>
                  <a:pt x="18495" y="17533"/>
                  <a:pt x="18400" y="17040"/>
                </a:cubicBezTo>
                <a:cubicBezTo>
                  <a:pt x="18172" y="15979"/>
                  <a:pt x="17983" y="14898"/>
                  <a:pt x="17812" y="13837"/>
                </a:cubicBezTo>
                <a:cubicBezTo>
                  <a:pt x="17452" y="11713"/>
                  <a:pt x="17130" y="9571"/>
                  <a:pt x="16428" y="7524"/>
                </a:cubicBezTo>
                <a:cubicBezTo>
                  <a:pt x="16239" y="7031"/>
                  <a:pt x="16049" y="6538"/>
                  <a:pt x="15822" y="6064"/>
                </a:cubicBezTo>
                <a:cubicBezTo>
                  <a:pt x="15632" y="5590"/>
                  <a:pt x="15386" y="5154"/>
                  <a:pt x="15082" y="4756"/>
                </a:cubicBezTo>
                <a:cubicBezTo>
                  <a:pt x="14841" y="4446"/>
                  <a:pt x="14506" y="4199"/>
                  <a:pt x="14120" y="4199"/>
                </a:cubicBezTo>
                <a:cubicBezTo>
                  <a:pt x="14081" y="4199"/>
                  <a:pt x="14042" y="4201"/>
                  <a:pt x="14002" y="4207"/>
                </a:cubicBezTo>
                <a:cubicBezTo>
                  <a:pt x="13661" y="4282"/>
                  <a:pt x="13395" y="4529"/>
                  <a:pt x="13281" y="4851"/>
                </a:cubicBezTo>
                <a:cubicBezTo>
                  <a:pt x="13149" y="5230"/>
                  <a:pt x="13092" y="5609"/>
                  <a:pt x="13130" y="6007"/>
                </a:cubicBezTo>
                <a:cubicBezTo>
                  <a:pt x="13187" y="6538"/>
                  <a:pt x="13281" y="7088"/>
                  <a:pt x="13395" y="7619"/>
                </a:cubicBezTo>
                <a:cubicBezTo>
                  <a:pt x="13623" y="8794"/>
                  <a:pt x="13907" y="9969"/>
                  <a:pt x="14267" y="11126"/>
                </a:cubicBezTo>
                <a:cubicBezTo>
                  <a:pt x="14608" y="12244"/>
                  <a:pt x="15044" y="13344"/>
                  <a:pt x="15442" y="14443"/>
                </a:cubicBezTo>
                <a:cubicBezTo>
                  <a:pt x="15879" y="15524"/>
                  <a:pt x="16182" y="16642"/>
                  <a:pt x="16333" y="17799"/>
                </a:cubicBezTo>
                <a:cubicBezTo>
                  <a:pt x="16409" y="18329"/>
                  <a:pt x="16390" y="18879"/>
                  <a:pt x="16296" y="19410"/>
                </a:cubicBezTo>
                <a:cubicBezTo>
                  <a:pt x="16277" y="19618"/>
                  <a:pt x="16144" y="19789"/>
                  <a:pt x="15973" y="19884"/>
                </a:cubicBezTo>
                <a:cubicBezTo>
                  <a:pt x="15943" y="19889"/>
                  <a:pt x="15912" y="19892"/>
                  <a:pt x="15882" y="19892"/>
                </a:cubicBezTo>
                <a:cubicBezTo>
                  <a:pt x="15710" y="19892"/>
                  <a:pt x="15558" y="19802"/>
                  <a:pt x="15461" y="19656"/>
                </a:cubicBezTo>
                <a:cubicBezTo>
                  <a:pt x="15329" y="19467"/>
                  <a:pt x="15215" y="19258"/>
                  <a:pt x="15139" y="19031"/>
                </a:cubicBezTo>
                <a:cubicBezTo>
                  <a:pt x="15025" y="18746"/>
                  <a:pt x="14912" y="18481"/>
                  <a:pt x="14817" y="18197"/>
                </a:cubicBezTo>
                <a:cubicBezTo>
                  <a:pt x="14608" y="17628"/>
                  <a:pt x="14419" y="17059"/>
                  <a:pt x="14248" y="16491"/>
                </a:cubicBezTo>
                <a:cubicBezTo>
                  <a:pt x="13888" y="15353"/>
                  <a:pt x="13566" y="14178"/>
                  <a:pt x="13300" y="13003"/>
                </a:cubicBezTo>
                <a:cubicBezTo>
                  <a:pt x="13073" y="12017"/>
                  <a:pt x="12921" y="11031"/>
                  <a:pt x="12694" y="10045"/>
                </a:cubicBezTo>
                <a:cubicBezTo>
                  <a:pt x="12334" y="8377"/>
                  <a:pt x="11822" y="6576"/>
                  <a:pt x="10590" y="5306"/>
                </a:cubicBezTo>
                <a:cubicBezTo>
                  <a:pt x="10305" y="5022"/>
                  <a:pt x="9983" y="4756"/>
                  <a:pt x="9623" y="4548"/>
                </a:cubicBezTo>
                <a:cubicBezTo>
                  <a:pt x="9603" y="4534"/>
                  <a:pt x="9580" y="4528"/>
                  <a:pt x="9558" y="4528"/>
                </a:cubicBezTo>
                <a:cubicBezTo>
                  <a:pt x="9517" y="4528"/>
                  <a:pt x="9477" y="4549"/>
                  <a:pt x="9452" y="4586"/>
                </a:cubicBezTo>
                <a:cubicBezTo>
                  <a:pt x="8978" y="5458"/>
                  <a:pt x="9016" y="6481"/>
                  <a:pt x="9168" y="7448"/>
                </a:cubicBezTo>
                <a:cubicBezTo>
                  <a:pt x="9338" y="8510"/>
                  <a:pt x="9604" y="9571"/>
                  <a:pt x="9869" y="10633"/>
                </a:cubicBezTo>
                <a:cubicBezTo>
                  <a:pt x="10438" y="12832"/>
                  <a:pt x="11101" y="14993"/>
                  <a:pt x="11879" y="17135"/>
                </a:cubicBezTo>
                <a:cubicBezTo>
                  <a:pt x="12182" y="18007"/>
                  <a:pt x="12618" y="19182"/>
                  <a:pt x="11784" y="19922"/>
                </a:cubicBezTo>
                <a:cubicBezTo>
                  <a:pt x="11612" y="20082"/>
                  <a:pt x="11386" y="20166"/>
                  <a:pt x="11158" y="20166"/>
                </a:cubicBezTo>
                <a:cubicBezTo>
                  <a:pt x="11008" y="20166"/>
                  <a:pt x="10858" y="20130"/>
                  <a:pt x="10722" y="20055"/>
                </a:cubicBezTo>
                <a:cubicBezTo>
                  <a:pt x="10400" y="19827"/>
                  <a:pt x="10172" y="19524"/>
                  <a:pt x="10021" y="19182"/>
                </a:cubicBezTo>
                <a:cubicBezTo>
                  <a:pt x="9831" y="18784"/>
                  <a:pt x="9699" y="18367"/>
                  <a:pt x="9585" y="17950"/>
                </a:cubicBezTo>
                <a:lnTo>
                  <a:pt x="9111" y="16244"/>
                </a:lnTo>
                <a:lnTo>
                  <a:pt x="8125" y="12832"/>
                </a:lnTo>
                <a:cubicBezTo>
                  <a:pt x="7822" y="11732"/>
                  <a:pt x="7519" y="10614"/>
                  <a:pt x="7177" y="9514"/>
                </a:cubicBezTo>
                <a:cubicBezTo>
                  <a:pt x="6950" y="8737"/>
                  <a:pt x="6665" y="7903"/>
                  <a:pt x="6059" y="7353"/>
                </a:cubicBezTo>
                <a:cubicBezTo>
                  <a:pt x="5907" y="7221"/>
                  <a:pt x="5737" y="7107"/>
                  <a:pt x="5547" y="7012"/>
                </a:cubicBezTo>
                <a:cubicBezTo>
                  <a:pt x="5534" y="7008"/>
                  <a:pt x="5519" y="7005"/>
                  <a:pt x="5505" y="7005"/>
                </a:cubicBezTo>
                <a:cubicBezTo>
                  <a:pt x="5457" y="7005"/>
                  <a:pt x="5410" y="7030"/>
                  <a:pt x="5395" y="7088"/>
                </a:cubicBezTo>
                <a:cubicBezTo>
                  <a:pt x="5054" y="9041"/>
                  <a:pt x="5661" y="10936"/>
                  <a:pt x="6305" y="12775"/>
                </a:cubicBezTo>
                <a:cubicBezTo>
                  <a:pt x="6628" y="13723"/>
                  <a:pt x="6988" y="14671"/>
                  <a:pt x="7253" y="15638"/>
                </a:cubicBezTo>
                <a:cubicBezTo>
                  <a:pt x="7386" y="16093"/>
                  <a:pt x="7481" y="16566"/>
                  <a:pt x="7537" y="17059"/>
                </a:cubicBezTo>
                <a:cubicBezTo>
                  <a:pt x="7556" y="17457"/>
                  <a:pt x="7481" y="17969"/>
                  <a:pt x="7064" y="18121"/>
                </a:cubicBezTo>
                <a:cubicBezTo>
                  <a:pt x="6994" y="18147"/>
                  <a:pt x="6924" y="18158"/>
                  <a:pt x="6855" y="18158"/>
                </a:cubicBezTo>
                <a:cubicBezTo>
                  <a:pt x="6568" y="18158"/>
                  <a:pt x="6295" y="17959"/>
                  <a:pt x="6097" y="17761"/>
                </a:cubicBezTo>
                <a:cubicBezTo>
                  <a:pt x="5774" y="17438"/>
                  <a:pt x="5547" y="17059"/>
                  <a:pt x="5376" y="16642"/>
                </a:cubicBezTo>
                <a:cubicBezTo>
                  <a:pt x="4959" y="15619"/>
                  <a:pt x="4561" y="14595"/>
                  <a:pt x="4182" y="13571"/>
                </a:cubicBezTo>
                <a:cubicBezTo>
                  <a:pt x="3405" y="11505"/>
                  <a:pt x="2703" y="9401"/>
                  <a:pt x="2059" y="7278"/>
                </a:cubicBezTo>
                <a:cubicBezTo>
                  <a:pt x="1414" y="5154"/>
                  <a:pt x="846" y="3012"/>
                  <a:pt x="334" y="851"/>
                </a:cubicBezTo>
                <a:cubicBezTo>
                  <a:pt x="277" y="586"/>
                  <a:pt x="220" y="320"/>
                  <a:pt x="163" y="55"/>
                </a:cubicBezTo>
                <a:cubicBezTo>
                  <a:pt x="156" y="17"/>
                  <a:pt x="126" y="0"/>
                  <a:pt x="95" y="0"/>
                </a:cubicBezTo>
                <a:close/>
              </a:path>
            </a:pathLst>
          </a:custGeom>
          <a:solidFill>
            <a:srgbClr val="3C8D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2" name="Google Shape;1492;p24"/>
          <p:cNvSpPr txBox="1">
            <a:spLocks noGrp="1"/>
          </p:cNvSpPr>
          <p:nvPr>
            <p:ph type="ctrTitle" idx="15"/>
          </p:nvPr>
        </p:nvSpPr>
        <p:spPr>
          <a:xfrm>
            <a:off x="736646" y="373025"/>
            <a:ext cx="7672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5">
    <p:spTree>
      <p:nvGrpSpPr>
        <p:cNvPr id="1" name="Shape 1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0" name="Google Shape;1840;p31"/>
          <p:cNvPicPr preferRelativeResize="0"/>
          <p:nvPr/>
        </p:nvPicPr>
        <p:blipFill>
          <a:blip r:embed="rId2">
            <a:alphaModFix amt="76000"/>
          </a:blip>
          <a:stretch>
            <a:fillRect/>
          </a:stretch>
        </p:blipFill>
        <p:spPr>
          <a:xfrm rot="2453973">
            <a:off x="1248590" y="2532214"/>
            <a:ext cx="4232748" cy="1576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1" name="Google Shape;1841;p31"/>
          <p:cNvPicPr preferRelativeResize="0"/>
          <p:nvPr/>
        </p:nvPicPr>
        <p:blipFill>
          <a:blip r:embed="rId2">
            <a:alphaModFix amt="76000"/>
          </a:blip>
          <a:stretch>
            <a:fillRect/>
          </a:stretch>
        </p:blipFill>
        <p:spPr>
          <a:xfrm rot="2453973">
            <a:off x="-1738310" y="4081814"/>
            <a:ext cx="4232748" cy="1576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2" name="Google Shape;1842;p31"/>
          <p:cNvPicPr preferRelativeResize="0"/>
          <p:nvPr/>
        </p:nvPicPr>
        <p:blipFill>
          <a:blip r:embed="rId3">
            <a:alphaModFix amt="76000"/>
          </a:blip>
          <a:stretch>
            <a:fillRect/>
          </a:stretch>
        </p:blipFill>
        <p:spPr>
          <a:xfrm rot="2453973">
            <a:off x="6716115" y="-248136"/>
            <a:ext cx="4232748" cy="1576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3" name="Google Shape;1843;p31"/>
          <p:cNvPicPr preferRelativeResize="0"/>
          <p:nvPr/>
        </p:nvPicPr>
        <p:blipFill>
          <a:blip r:embed="rId4">
            <a:alphaModFix amt="47000"/>
          </a:blip>
          <a:stretch>
            <a:fillRect/>
          </a:stretch>
        </p:blipFill>
        <p:spPr>
          <a:xfrm rot="10800000">
            <a:off x="1630988" y="143888"/>
            <a:ext cx="5882026" cy="485572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44" name="Google Shape;1844;p31"/>
          <p:cNvGrpSpPr/>
          <p:nvPr/>
        </p:nvGrpSpPr>
        <p:grpSpPr>
          <a:xfrm rot="-2700000">
            <a:off x="167955" y="3080962"/>
            <a:ext cx="1344349" cy="2469678"/>
            <a:chOff x="272875" y="1419395"/>
            <a:chExt cx="255950" cy="563168"/>
          </a:xfrm>
        </p:grpSpPr>
        <p:sp>
          <p:nvSpPr>
            <p:cNvPr id="1845" name="Google Shape;1845;p31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31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31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31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31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31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31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31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31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31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31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31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31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31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31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31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31"/>
            <p:cNvSpPr/>
            <p:nvPr/>
          </p:nvSpPr>
          <p:spPr>
            <a:xfrm>
              <a:off x="369050" y="1615955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31"/>
            <p:cNvSpPr/>
            <p:nvPr/>
          </p:nvSpPr>
          <p:spPr>
            <a:xfrm>
              <a:off x="490635" y="1582215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31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31"/>
            <p:cNvSpPr/>
            <p:nvPr/>
          </p:nvSpPr>
          <p:spPr>
            <a:xfrm>
              <a:off x="438343" y="1487068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31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31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31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31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31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31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31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31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31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31"/>
            <p:cNvSpPr/>
            <p:nvPr/>
          </p:nvSpPr>
          <p:spPr>
            <a:xfrm>
              <a:off x="360075" y="195388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31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31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31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31"/>
            <p:cNvSpPr/>
            <p:nvPr/>
          </p:nvSpPr>
          <p:spPr>
            <a:xfrm>
              <a:off x="394558" y="1560904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31"/>
            <p:cNvSpPr/>
            <p:nvPr/>
          </p:nvSpPr>
          <p:spPr>
            <a:xfrm>
              <a:off x="418850" y="1419395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80" name="Google Shape;1880;p31"/>
          <p:cNvGrpSpPr/>
          <p:nvPr/>
        </p:nvGrpSpPr>
        <p:grpSpPr>
          <a:xfrm rot="-2700000">
            <a:off x="8026513" y="-183341"/>
            <a:ext cx="1344349" cy="1995327"/>
            <a:chOff x="272875" y="1527563"/>
            <a:chExt cx="255950" cy="455000"/>
          </a:xfrm>
        </p:grpSpPr>
        <p:sp>
          <p:nvSpPr>
            <p:cNvPr id="1881" name="Google Shape;1881;p31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31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31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31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31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31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31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31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31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31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31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31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31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31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31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31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31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31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31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31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31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31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31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31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31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31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31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1908;p31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31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31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31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31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31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1914;p31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31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16" name="Google Shape;1916;p31"/>
          <p:cNvSpPr/>
          <p:nvPr/>
        </p:nvSpPr>
        <p:spPr>
          <a:xfrm>
            <a:off x="5570568" y="-2413037"/>
            <a:ext cx="4624024" cy="7256966"/>
          </a:xfrm>
          <a:custGeom>
            <a:avLst/>
            <a:gdLst/>
            <a:ahLst/>
            <a:cxnLst/>
            <a:rect l="l" t="t" r="r" b="b"/>
            <a:pathLst>
              <a:path w="55812" h="94461" extrusionOk="0">
                <a:moveTo>
                  <a:pt x="36054" y="83719"/>
                </a:moveTo>
                <a:cubicBezTo>
                  <a:pt x="36059" y="85810"/>
                  <a:pt x="36230" y="87883"/>
                  <a:pt x="36585" y="89937"/>
                </a:cubicBezTo>
                <a:cubicBezTo>
                  <a:pt x="36680" y="90449"/>
                  <a:pt x="36775" y="90942"/>
                  <a:pt x="36888" y="91454"/>
                </a:cubicBezTo>
                <a:cubicBezTo>
                  <a:pt x="36926" y="91719"/>
                  <a:pt x="37002" y="91984"/>
                  <a:pt x="37059" y="92250"/>
                </a:cubicBezTo>
                <a:cubicBezTo>
                  <a:pt x="37097" y="92439"/>
                  <a:pt x="37305" y="92856"/>
                  <a:pt x="37211" y="93046"/>
                </a:cubicBezTo>
                <a:cubicBezTo>
                  <a:pt x="37154" y="93160"/>
                  <a:pt x="36831" y="93255"/>
                  <a:pt x="36718" y="93311"/>
                </a:cubicBezTo>
                <a:cubicBezTo>
                  <a:pt x="36509" y="93425"/>
                  <a:pt x="36282" y="93539"/>
                  <a:pt x="36035" y="93634"/>
                </a:cubicBezTo>
                <a:cubicBezTo>
                  <a:pt x="35599" y="93804"/>
                  <a:pt x="35144" y="93937"/>
                  <a:pt x="34689" y="93994"/>
                </a:cubicBezTo>
                <a:cubicBezTo>
                  <a:pt x="34597" y="94004"/>
                  <a:pt x="34505" y="94009"/>
                  <a:pt x="34414" y="94009"/>
                </a:cubicBezTo>
                <a:cubicBezTo>
                  <a:pt x="33623" y="94009"/>
                  <a:pt x="32889" y="93638"/>
                  <a:pt x="32566" y="92856"/>
                </a:cubicBezTo>
                <a:cubicBezTo>
                  <a:pt x="32244" y="92041"/>
                  <a:pt x="32471" y="91093"/>
                  <a:pt x="32756" y="90297"/>
                </a:cubicBezTo>
                <a:cubicBezTo>
                  <a:pt x="33362" y="88572"/>
                  <a:pt x="34234" y="86923"/>
                  <a:pt x="35125" y="85331"/>
                </a:cubicBezTo>
                <a:cubicBezTo>
                  <a:pt x="35426" y="84788"/>
                  <a:pt x="35736" y="84251"/>
                  <a:pt x="36054" y="83719"/>
                </a:cubicBezTo>
                <a:close/>
                <a:moveTo>
                  <a:pt x="43850" y="72899"/>
                </a:moveTo>
                <a:cubicBezTo>
                  <a:pt x="43926" y="74041"/>
                  <a:pt x="43988" y="75183"/>
                  <a:pt x="44035" y="76326"/>
                </a:cubicBezTo>
                <a:cubicBezTo>
                  <a:pt x="44111" y="78487"/>
                  <a:pt x="44149" y="80629"/>
                  <a:pt x="44130" y="82790"/>
                </a:cubicBezTo>
                <a:cubicBezTo>
                  <a:pt x="44111" y="83871"/>
                  <a:pt x="44092" y="84970"/>
                  <a:pt x="44054" y="86051"/>
                </a:cubicBezTo>
                <a:cubicBezTo>
                  <a:pt x="44016" y="87037"/>
                  <a:pt x="44092" y="88117"/>
                  <a:pt x="43864" y="89065"/>
                </a:cubicBezTo>
                <a:cubicBezTo>
                  <a:pt x="43789" y="89463"/>
                  <a:pt x="43599" y="89823"/>
                  <a:pt x="43334" y="90127"/>
                </a:cubicBezTo>
                <a:cubicBezTo>
                  <a:pt x="43194" y="90249"/>
                  <a:pt x="43052" y="90301"/>
                  <a:pt x="42914" y="90301"/>
                </a:cubicBezTo>
                <a:cubicBezTo>
                  <a:pt x="42585" y="90301"/>
                  <a:pt x="42287" y="90001"/>
                  <a:pt x="42139" y="89653"/>
                </a:cubicBezTo>
                <a:cubicBezTo>
                  <a:pt x="41874" y="88970"/>
                  <a:pt x="41760" y="88193"/>
                  <a:pt x="41609" y="87473"/>
                </a:cubicBezTo>
                <a:cubicBezTo>
                  <a:pt x="41324" y="86165"/>
                  <a:pt x="41021" y="84724"/>
                  <a:pt x="40149" y="83643"/>
                </a:cubicBezTo>
                <a:cubicBezTo>
                  <a:pt x="39770" y="83169"/>
                  <a:pt x="39277" y="82809"/>
                  <a:pt x="38708" y="82582"/>
                </a:cubicBezTo>
                <a:cubicBezTo>
                  <a:pt x="38695" y="82577"/>
                  <a:pt x="38683" y="82574"/>
                  <a:pt x="38671" y="82574"/>
                </a:cubicBezTo>
                <a:cubicBezTo>
                  <a:pt x="38594" y="82574"/>
                  <a:pt x="38540" y="82668"/>
                  <a:pt x="38557" y="82733"/>
                </a:cubicBezTo>
                <a:cubicBezTo>
                  <a:pt x="38917" y="84667"/>
                  <a:pt x="39277" y="86601"/>
                  <a:pt x="39618" y="88534"/>
                </a:cubicBezTo>
                <a:lnTo>
                  <a:pt x="40149" y="91397"/>
                </a:lnTo>
                <a:cubicBezTo>
                  <a:pt x="40263" y="92136"/>
                  <a:pt x="40452" y="92875"/>
                  <a:pt x="40187" y="93596"/>
                </a:cubicBezTo>
                <a:cubicBezTo>
                  <a:pt x="40092" y="93861"/>
                  <a:pt x="39921" y="94183"/>
                  <a:pt x="39618" y="94240"/>
                </a:cubicBezTo>
                <a:cubicBezTo>
                  <a:pt x="39604" y="94243"/>
                  <a:pt x="39590" y="94244"/>
                  <a:pt x="39576" y="94244"/>
                </a:cubicBezTo>
                <a:cubicBezTo>
                  <a:pt x="39294" y="94244"/>
                  <a:pt x="39081" y="93717"/>
                  <a:pt x="38955" y="93482"/>
                </a:cubicBezTo>
                <a:cubicBezTo>
                  <a:pt x="38670" y="92856"/>
                  <a:pt x="38462" y="92193"/>
                  <a:pt x="38348" y="91511"/>
                </a:cubicBezTo>
                <a:cubicBezTo>
                  <a:pt x="38083" y="90146"/>
                  <a:pt x="38045" y="88762"/>
                  <a:pt x="37855" y="87397"/>
                </a:cubicBezTo>
                <a:cubicBezTo>
                  <a:pt x="37647" y="85994"/>
                  <a:pt x="37230" y="84610"/>
                  <a:pt x="36244" y="83549"/>
                </a:cubicBezTo>
                <a:cubicBezTo>
                  <a:pt x="36227" y="83526"/>
                  <a:pt x="36203" y="83515"/>
                  <a:pt x="36178" y="83514"/>
                </a:cubicBezTo>
                <a:lnTo>
                  <a:pt x="36178" y="83514"/>
                </a:lnTo>
                <a:cubicBezTo>
                  <a:pt x="38436" y="79777"/>
                  <a:pt x="41102" y="76305"/>
                  <a:pt x="43850" y="72899"/>
                </a:cubicBezTo>
                <a:close/>
                <a:moveTo>
                  <a:pt x="124" y="0"/>
                </a:moveTo>
                <a:cubicBezTo>
                  <a:pt x="60" y="0"/>
                  <a:pt x="1" y="49"/>
                  <a:pt x="36" y="119"/>
                </a:cubicBezTo>
                <a:lnTo>
                  <a:pt x="17" y="119"/>
                </a:lnTo>
                <a:cubicBezTo>
                  <a:pt x="2955" y="8498"/>
                  <a:pt x="5989" y="16839"/>
                  <a:pt x="9135" y="25123"/>
                </a:cubicBezTo>
                <a:cubicBezTo>
                  <a:pt x="9894" y="27152"/>
                  <a:pt x="10671" y="29180"/>
                  <a:pt x="11467" y="31208"/>
                </a:cubicBezTo>
                <a:cubicBezTo>
                  <a:pt x="12168" y="33028"/>
                  <a:pt x="12794" y="34905"/>
                  <a:pt x="13647" y="36649"/>
                </a:cubicBezTo>
                <a:cubicBezTo>
                  <a:pt x="14292" y="37976"/>
                  <a:pt x="15221" y="39246"/>
                  <a:pt x="16623" y="39796"/>
                </a:cubicBezTo>
                <a:cubicBezTo>
                  <a:pt x="17283" y="40054"/>
                  <a:pt x="17979" y="40142"/>
                  <a:pt x="18690" y="40142"/>
                </a:cubicBezTo>
                <a:cubicBezTo>
                  <a:pt x="19959" y="40142"/>
                  <a:pt x="21272" y="39862"/>
                  <a:pt x="22500" y="39777"/>
                </a:cubicBezTo>
                <a:cubicBezTo>
                  <a:pt x="23246" y="39726"/>
                  <a:pt x="23995" y="39701"/>
                  <a:pt x="24747" y="39701"/>
                </a:cubicBezTo>
                <a:cubicBezTo>
                  <a:pt x="26249" y="39701"/>
                  <a:pt x="27757" y="39802"/>
                  <a:pt x="29249" y="40004"/>
                </a:cubicBezTo>
                <a:cubicBezTo>
                  <a:pt x="31106" y="40270"/>
                  <a:pt x="33021" y="40668"/>
                  <a:pt x="34727" y="41502"/>
                </a:cubicBezTo>
                <a:cubicBezTo>
                  <a:pt x="36433" y="42317"/>
                  <a:pt x="37836" y="43682"/>
                  <a:pt x="38708" y="45350"/>
                </a:cubicBezTo>
                <a:cubicBezTo>
                  <a:pt x="39580" y="46981"/>
                  <a:pt x="40054" y="48782"/>
                  <a:pt x="40471" y="50545"/>
                </a:cubicBezTo>
                <a:cubicBezTo>
                  <a:pt x="42179" y="57664"/>
                  <a:pt x="43282" y="64918"/>
                  <a:pt x="43803" y="72216"/>
                </a:cubicBezTo>
                <a:lnTo>
                  <a:pt x="43803" y="72216"/>
                </a:lnTo>
                <a:cubicBezTo>
                  <a:pt x="43494" y="72599"/>
                  <a:pt x="43186" y="72983"/>
                  <a:pt x="42879" y="73369"/>
                </a:cubicBezTo>
                <a:cubicBezTo>
                  <a:pt x="40831" y="75966"/>
                  <a:pt x="38822" y="78601"/>
                  <a:pt x="37021" y="81387"/>
                </a:cubicBezTo>
                <a:cubicBezTo>
                  <a:pt x="35277" y="84098"/>
                  <a:pt x="33571" y="87018"/>
                  <a:pt x="32471" y="90070"/>
                </a:cubicBezTo>
                <a:cubicBezTo>
                  <a:pt x="31997" y="91359"/>
                  <a:pt x="31770" y="93198"/>
                  <a:pt x="33154" y="94013"/>
                </a:cubicBezTo>
                <a:cubicBezTo>
                  <a:pt x="33534" y="94235"/>
                  <a:pt x="33946" y="94326"/>
                  <a:pt x="34367" y="94326"/>
                </a:cubicBezTo>
                <a:cubicBezTo>
                  <a:pt x="35456" y="94326"/>
                  <a:pt x="36609" y="93717"/>
                  <a:pt x="37457" y="93198"/>
                </a:cubicBezTo>
                <a:cubicBezTo>
                  <a:pt x="37514" y="93160"/>
                  <a:pt x="37533" y="93103"/>
                  <a:pt x="37514" y="93046"/>
                </a:cubicBezTo>
                <a:cubicBezTo>
                  <a:pt x="36725" y="90076"/>
                  <a:pt x="36309" y="87016"/>
                  <a:pt x="36300" y="83937"/>
                </a:cubicBezTo>
                <a:lnTo>
                  <a:pt x="36300" y="83937"/>
                </a:lnTo>
                <a:cubicBezTo>
                  <a:pt x="38208" y="86250"/>
                  <a:pt x="37579" y="89653"/>
                  <a:pt x="38348" y="92383"/>
                </a:cubicBezTo>
                <a:cubicBezTo>
                  <a:pt x="38500" y="93065"/>
                  <a:pt x="38803" y="93710"/>
                  <a:pt x="39201" y="94297"/>
                </a:cubicBezTo>
                <a:cubicBezTo>
                  <a:pt x="39289" y="94413"/>
                  <a:pt x="39407" y="94460"/>
                  <a:pt x="39532" y="94460"/>
                </a:cubicBezTo>
                <a:cubicBezTo>
                  <a:pt x="39756" y="94460"/>
                  <a:pt x="40003" y="94309"/>
                  <a:pt x="40149" y="94127"/>
                </a:cubicBezTo>
                <a:cubicBezTo>
                  <a:pt x="40490" y="93728"/>
                  <a:pt x="40566" y="93103"/>
                  <a:pt x="40547" y="92591"/>
                </a:cubicBezTo>
                <a:cubicBezTo>
                  <a:pt x="40509" y="91681"/>
                  <a:pt x="40244" y="90752"/>
                  <a:pt x="40092" y="89861"/>
                </a:cubicBezTo>
                <a:cubicBezTo>
                  <a:pt x="39670" y="87551"/>
                  <a:pt x="39266" y="85241"/>
                  <a:pt x="38846" y="82914"/>
                </a:cubicBezTo>
                <a:lnTo>
                  <a:pt x="38846" y="82914"/>
                </a:lnTo>
                <a:cubicBezTo>
                  <a:pt x="40217" y="83575"/>
                  <a:pt x="40753" y="85091"/>
                  <a:pt x="41116" y="86487"/>
                </a:cubicBezTo>
                <a:cubicBezTo>
                  <a:pt x="41305" y="87245"/>
                  <a:pt x="41438" y="88022"/>
                  <a:pt x="41628" y="88781"/>
                </a:cubicBezTo>
                <a:cubicBezTo>
                  <a:pt x="41760" y="89349"/>
                  <a:pt x="41874" y="90146"/>
                  <a:pt x="42443" y="90468"/>
                </a:cubicBezTo>
                <a:cubicBezTo>
                  <a:pt x="42589" y="90550"/>
                  <a:pt x="42735" y="90587"/>
                  <a:pt x="42876" y="90587"/>
                </a:cubicBezTo>
                <a:cubicBezTo>
                  <a:pt x="43193" y="90587"/>
                  <a:pt x="43484" y="90402"/>
                  <a:pt x="43694" y="90127"/>
                </a:cubicBezTo>
                <a:cubicBezTo>
                  <a:pt x="44168" y="89539"/>
                  <a:pt x="44225" y="88781"/>
                  <a:pt x="44263" y="88060"/>
                </a:cubicBezTo>
                <a:cubicBezTo>
                  <a:pt x="44376" y="85842"/>
                  <a:pt x="44433" y="83624"/>
                  <a:pt x="44433" y="81425"/>
                </a:cubicBezTo>
                <a:cubicBezTo>
                  <a:pt x="44433" y="78462"/>
                  <a:pt x="44333" y="75502"/>
                  <a:pt x="44134" y="72549"/>
                </a:cubicBezTo>
                <a:lnTo>
                  <a:pt x="44134" y="72549"/>
                </a:lnTo>
                <a:cubicBezTo>
                  <a:pt x="45525" y="70831"/>
                  <a:pt x="46934" y="69129"/>
                  <a:pt x="48319" y="67416"/>
                </a:cubicBezTo>
                <a:cubicBezTo>
                  <a:pt x="50916" y="64213"/>
                  <a:pt x="53457" y="60952"/>
                  <a:pt x="55694" y="57464"/>
                </a:cubicBezTo>
                <a:cubicBezTo>
                  <a:pt x="55812" y="57293"/>
                  <a:pt x="55657" y="57122"/>
                  <a:pt x="55493" y="57122"/>
                </a:cubicBezTo>
                <a:cubicBezTo>
                  <a:pt x="55421" y="57122"/>
                  <a:pt x="55348" y="57155"/>
                  <a:pt x="55295" y="57236"/>
                </a:cubicBezTo>
                <a:cubicBezTo>
                  <a:pt x="51966" y="62402"/>
                  <a:pt x="47953" y="67087"/>
                  <a:pt x="44086" y="71866"/>
                </a:cubicBezTo>
                <a:lnTo>
                  <a:pt x="44086" y="71866"/>
                </a:lnTo>
                <a:cubicBezTo>
                  <a:pt x="43682" y="66321"/>
                  <a:pt x="42926" y="60806"/>
                  <a:pt x="41817" y="55360"/>
                </a:cubicBezTo>
                <a:cubicBezTo>
                  <a:pt x="41400" y="53255"/>
                  <a:pt x="40945" y="51132"/>
                  <a:pt x="40376" y="49066"/>
                </a:cubicBezTo>
                <a:cubicBezTo>
                  <a:pt x="39921" y="47379"/>
                  <a:pt x="39315" y="45673"/>
                  <a:pt x="38310" y="44213"/>
                </a:cubicBezTo>
                <a:cubicBezTo>
                  <a:pt x="36130" y="41104"/>
                  <a:pt x="32301" y="40175"/>
                  <a:pt x="28737" y="39739"/>
                </a:cubicBezTo>
                <a:cubicBezTo>
                  <a:pt x="27406" y="39567"/>
                  <a:pt x="26076" y="39485"/>
                  <a:pt x="24745" y="39485"/>
                </a:cubicBezTo>
                <a:cubicBezTo>
                  <a:pt x="23877" y="39485"/>
                  <a:pt x="23008" y="39520"/>
                  <a:pt x="22140" y="39587"/>
                </a:cubicBezTo>
                <a:cubicBezTo>
                  <a:pt x="21041" y="39680"/>
                  <a:pt x="19854" y="39911"/>
                  <a:pt x="18707" y="39911"/>
                </a:cubicBezTo>
                <a:cubicBezTo>
                  <a:pt x="17736" y="39911"/>
                  <a:pt x="16794" y="39745"/>
                  <a:pt x="15960" y="39189"/>
                </a:cubicBezTo>
                <a:cubicBezTo>
                  <a:pt x="14519" y="38204"/>
                  <a:pt x="13780" y="36479"/>
                  <a:pt x="13173" y="34924"/>
                </a:cubicBezTo>
                <a:cubicBezTo>
                  <a:pt x="12339" y="32820"/>
                  <a:pt x="11543" y="30735"/>
                  <a:pt x="10728" y="28630"/>
                </a:cubicBezTo>
                <a:cubicBezTo>
                  <a:pt x="7505" y="20194"/>
                  <a:pt x="4377" y="11721"/>
                  <a:pt x="1344" y="3228"/>
                </a:cubicBezTo>
                <a:cubicBezTo>
                  <a:pt x="965" y="2166"/>
                  <a:pt x="586" y="1124"/>
                  <a:pt x="226" y="62"/>
                </a:cubicBezTo>
                <a:cubicBezTo>
                  <a:pt x="204" y="19"/>
                  <a:pt x="163" y="0"/>
                  <a:pt x="124" y="0"/>
                </a:cubicBezTo>
                <a:close/>
              </a:path>
            </a:pathLst>
          </a:custGeom>
          <a:solidFill>
            <a:srgbClr val="1C5F6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5_1"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8" name="Google Shape;1918;p32"/>
          <p:cNvPicPr preferRelativeResize="0"/>
          <p:nvPr/>
        </p:nvPicPr>
        <p:blipFill>
          <a:blip r:embed="rId2">
            <a:alphaModFix amt="66000"/>
          </a:blip>
          <a:stretch>
            <a:fillRect/>
          </a:stretch>
        </p:blipFill>
        <p:spPr>
          <a:xfrm rot="5399990" flipH="1">
            <a:off x="7705516" y="-598319"/>
            <a:ext cx="3297389" cy="227663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19" name="Google Shape;1919;p32"/>
          <p:cNvGrpSpPr/>
          <p:nvPr/>
        </p:nvGrpSpPr>
        <p:grpSpPr>
          <a:xfrm rot="-987768">
            <a:off x="7751817" y="-266278"/>
            <a:ext cx="1344359" cy="1995308"/>
            <a:chOff x="272875" y="1527563"/>
            <a:chExt cx="255950" cy="455000"/>
          </a:xfrm>
        </p:grpSpPr>
        <p:sp>
          <p:nvSpPr>
            <p:cNvPr id="1920" name="Google Shape;1920;p32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32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32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32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32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32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32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32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32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32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32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32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32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1933;p32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Google Shape;1934;p32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1935;p32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1936;p32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Google Shape;1937;p32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32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32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1940;p32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Google Shape;1941;p32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1942;p32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Google Shape;1943;p32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Google Shape;1944;p32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1945;p32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Google Shape;1946;p32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1947;p32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Google Shape;1948;p32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Google Shape;1949;p32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32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32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1952;p32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32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Google Shape;1954;p32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955" name="Google Shape;1955;p32"/>
          <p:cNvPicPr preferRelativeResize="0"/>
          <p:nvPr/>
        </p:nvPicPr>
        <p:blipFill>
          <a:blip r:embed="rId3">
            <a:alphaModFix amt="74000"/>
          </a:blip>
          <a:stretch>
            <a:fillRect/>
          </a:stretch>
        </p:blipFill>
        <p:spPr>
          <a:xfrm rot="-10162003" flipH="1">
            <a:off x="-1091107" y="-1133759"/>
            <a:ext cx="2894871" cy="2593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6" name="Google Shape;1956;p32"/>
          <p:cNvPicPr preferRelativeResize="0"/>
          <p:nvPr/>
        </p:nvPicPr>
        <p:blipFill>
          <a:blip r:embed="rId4">
            <a:alphaModFix amt="76000"/>
          </a:blip>
          <a:stretch>
            <a:fillRect/>
          </a:stretch>
        </p:blipFill>
        <p:spPr>
          <a:xfrm rot="363351">
            <a:off x="802621" y="4291783"/>
            <a:ext cx="7605804" cy="2832383"/>
          </a:xfrm>
          <a:prstGeom prst="rect">
            <a:avLst/>
          </a:prstGeom>
          <a:noFill/>
          <a:ln>
            <a:noFill/>
          </a:ln>
        </p:spPr>
      </p:pic>
      <p:sp>
        <p:nvSpPr>
          <p:cNvPr id="1957" name="Google Shape;1957;p32"/>
          <p:cNvSpPr/>
          <p:nvPr/>
        </p:nvSpPr>
        <p:spPr>
          <a:xfrm rot="9899989">
            <a:off x="-583964" y="4625085"/>
            <a:ext cx="2265015" cy="2165770"/>
          </a:xfrm>
          <a:custGeom>
            <a:avLst/>
            <a:gdLst/>
            <a:ahLst/>
            <a:cxnLst/>
            <a:rect l="l" t="t" r="r" b="b"/>
            <a:pathLst>
              <a:path w="21339" h="20404" extrusionOk="0">
                <a:moveTo>
                  <a:pt x="95" y="0"/>
                </a:moveTo>
                <a:cubicBezTo>
                  <a:pt x="50" y="0"/>
                  <a:pt x="0" y="36"/>
                  <a:pt x="12" y="93"/>
                </a:cubicBezTo>
                <a:cubicBezTo>
                  <a:pt x="485" y="2330"/>
                  <a:pt x="1054" y="4567"/>
                  <a:pt x="1680" y="6766"/>
                </a:cubicBezTo>
                <a:cubicBezTo>
                  <a:pt x="2324" y="8965"/>
                  <a:pt x="3045" y="11126"/>
                  <a:pt x="3822" y="13249"/>
                </a:cubicBezTo>
                <a:cubicBezTo>
                  <a:pt x="4220" y="14330"/>
                  <a:pt x="4618" y="15391"/>
                  <a:pt x="5054" y="16453"/>
                </a:cubicBezTo>
                <a:cubicBezTo>
                  <a:pt x="5225" y="16889"/>
                  <a:pt x="5433" y="17287"/>
                  <a:pt x="5699" y="17666"/>
                </a:cubicBezTo>
                <a:cubicBezTo>
                  <a:pt x="5926" y="17988"/>
                  <a:pt x="6267" y="18216"/>
                  <a:pt x="6646" y="18348"/>
                </a:cubicBezTo>
                <a:cubicBezTo>
                  <a:pt x="6705" y="18361"/>
                  <a:pt x="6764" y="18368"/>
                  <a:pt x="6823" y="18368"/>
                </a:cubicBezTo>
                <a:cubicBezTo>
                  <a:pt x="7107" y="18368"/>
                  <a:pt x="7384" y="18221"/>
                  <a:pt x="7556" y="17969"/>
                </a:cubicBezTo>
                <a:cubicBezTo>
                  <a:pt x="7746" y="17609"/>
                  <a:pt x="7784" y="17173"/>
                  <a:pt x="7708" y="16775"/>
                </a:cubicBezTo>
                <a:cubicBezTo>
                  <a:pt x="7519" y="15770"/>
                  <a:pt x="7253" y="14784"/>
                  <a:pt x="6893" y="13837"/>
                </a:cubicBezTo>
                <a:cubicBezTo>
                  <a:pt x="6248" y="11941"/>
                  <a:pt x="5414" y="9969"/>
                  <a:pt x="5528" y="7922"/>
                </a:cubicBezTo>
                <a:cubicBezTo>
                  <a:pt x="5543" y="7707"/>
                  <a:pt x="5559" y="7504"/>
                  <a:pt x="5594" y="7294"/>
                </a:cubicBezTo>
                <a:lnTo>
                  <a:pt x="5594" y="7294"/>
                </a:lnTo>
                <a:cubicBezTo>
                  <a:pt x="6312" y="7702"/>
                  <a:pt x="6661" y="8502"/>
                  <a:pt x="6893" y="9268"/>
                </a:cubicBezTo>
                <a:cubicBezTo>
                  <a:pt x="7234" y="10349"/>
                  <a:pt x="7519" y="11467"/>
                  <a:pt x="7822" y="12567"/>
                </a:cubicBezTo>
                <a:lnTo>
                  <a:pt x="8789" y="16036"/>
                </a:lnTo>
                <a:cubicBezTo>
                  <a:pt x="8940" y="16604"/>
                  <a:pt x="9111" y="17173"/>
                  <a:pt x="9263" y="17742"/>
                </a:cubicBezTo>
                <a:cubicBezTo>
                  <a:pt x="9376" y="18216"/>
                  <a:pt x="9509" y="18652"/>
                  <a:pt x="9699" y="19107"/>
                </a:cubicBezTo>
                <a:cubicBezTo>
                  <a:pt x="9966" y="19713"/>
                  <a:pt x="10452" y="20404"/>
                  <a:pt x="11172" y="20404"/>
                </a:cubicBezTo>
                <a:cubicBezTo>
                  <a:pt x="11217" y="20404"/>
                  <a:pt x="11263" y="20401"/>
                  <a:pt x="11310" y="20396"/>
                </a:cubicBezTo>
                <a:cubicBezTo>
                  <a:pt x="11708" y="20339"/>
                  <a:pt x="12068" y="20092"/>
                  <a:pt x="12258" y="19732"/>
                </a:cubicBezTo>
                <a:cubicBezTo>
                  <a:pt x="12485" y="19334"/>
                  <a:pt x="12580" y="18860"/>
                  <a:pt x="12504" y="18405"/>
                </a:cubicBezTo>
                <a:cubicBezTo>
                  <a:pt x="12390" y="17855"/>
                  <a:pt x="12239" y="17306"/>
                  <a:pt x="12030" y="16794"/>
                </a:cubicBezTo>
                <a:cubicBezTo>
                  <a:pt x="11841" y="16263"/>
                  <a:pt x="11651" y="15713"/>
                  <a:pt x="11462" y="15183"/>
                </a:cubicBezTo>
                <a:cubicBezTo>
                  <a:pt x="11101" y="14083"/>
                  <a:pt x="10779" y="12965"/>
                  <a:pt x="10457" y="11865"/>
                </a:cubicBezTo>
                <a:cubicBezTo>
                  <a:pt x="10154" y="10766"/>
                  <a:pt x="9869" y="9628"/>
                  <a:pt x="9623" y="8491"/>
                </a:cubicBezTo>
                <a:cubicBezTo>
                  <a:pt x="9414" y="7486"/>
                  <a:pt x="9168" y="6424"/>
                  <a:pt x="9414" y="5420"/>
                </a:cubicBezTo>
                <a:cubicBezTo>
                  <a:pt x="9462" y="5197"/>
                  <a:pt x="9536" y="5002"/>
                  <a:pt x="9626" y="4810"/>
                </a:cubicBezTo>
                <a:lnTo>
                  <a:pt x="9626" y="4810"/>
                </a:lnTo>
                <a:cubicBezTo>
                  <a:pt x="11118" y="5773"/>
                  <a:pt x="11814" y="7472"/>
                  <a:pt x="12239" y="9135"/>
                </a:cubicBezTo>
                <a:cubicBezTo>
                  <a:pt x="12485" y="10026"/>
                  <a:pt x="12637" y="10936"/>
                  <a:pt x="12807" y="11846"/>
                </a:cubicBezTo>
                <a:cubicBezTo>
                  <a:pt x="13035" y="13040"/>
                  <a:pt x="13300" y="14216"/>
                  <a:pt x="13623" y="15391"/>
                </a:cubicBezTo>
                <a:cubicBezTo>
                  <a:pt x="13945" y="16547"/>
                  <a:pt x="14324" y="17723"/>
                  <a:pt x="14741" y="18879"/>
                </a:cubicBezTo>
                <a:cubicBezTo>
                  <a:pt x="14912" y="19315"/>
                  <a:pt x="15063" y="19827"/>
                  <a:pt x="15480" y="20092"/>
                </a:cubicBezTo>
                <a:cubicBezTo>
                  <a:pt x="15595" y="20165"/>
                  <a:pt x="15723" y="20199"/>
                  <a:pt x="15849" y="20199"/>
                </a:cubicBezTo>
                <a:cubicBezTo>
                  <a:pt x="16119" y="20199"/>
                  <a:pt x="16382" y="20042"/>
                  <a:pt x="16485" y="19770"/>
                </a:cubicBezTo>
                <a:cubicBezTo>
                  <a:pt x="16694" y="19334"/>
                  <a:pt x="16675" y="18765"/>
                  <a:pt x="16656" y="18292"/>
                </a:cubicBezTo>
                <a:cubicBezTo>
                  <a:pt x="16637" y="17723"/>
                  <a:pt x="16542" y="17154"/>
                  <a:pt x="16428" y="16585"/>
                </a:cubicBezTo>
                <a:cubicBezTo>
                  <a:pt x="16125" y="15467"/>
                  <a:pt x="15746" y="14348"/>
                  <a:pt x="15291" y="13268"/>
                </a:cubicBezTo>
                <a:cubicBezTo>
                  <a:pt x="14419" y="10993"/>
                  <a:pt x="13793" y="8623"/>
                  <a:pt x="13433" y="6216"/>
                </a:cubicBezTo>
                <a:cubicBezTo>
                  <a:pt x="13360" y="5689"/>
                  <a:pt x="13392" y="4465"/>
                  <a:pt x="14163" y="4465"/>
                </a:cubicBezTo>
                <a:cubicBezTo>
                  <a:pt x="14197" y="4465"/>
                  <a:pt x="14231" y="4467"/>
                  <a:pt x="14267" y="4472"/>
                </a:cubicBezTo>
                <a:cubicBezTo>
                  <a:pt x="14741" y="4548"/>
                  <a:pt x="15025" y="5060"/>
                  <a:pt x="15234" y="5439"/>
                </a:cubicBezTo>
                <a:cubicBezTo>
                  <a:pt x="15499" y="5913"/>
                  <a:pt x="15727" y="6406"/>
                  <a:pt x="15935" y="6898"/>
                </a:cubicBezTo>
                <a:cubicBezTo>
                  <a:pt x="16732" y="8946"/>
                  <a:pt x="17111" y="11107"/>
                  <a:pt x="17452" y="13268"/>
                </a:cubicBezTo>
                <a:cubicBezTo>
                  <a:pt x="17623" y="14348"/>
                  <a:pt x="17793" y="15429"/>
                  <a:pt x="18002" y="16510"/>
                </a:cubicBezTo>
                <a:cubicBezTo>
                  <a:pt x="18096" y="17040"/>
                  <a:pt x="18229" y="17590"/>
                  <a:pt x="18362" y="18121"/>
                </a:cubicBezTo>
                <a:cubicBezTo>
                  <a:pt x="18476" y="18557"/>
                  <a:pt x="18627" y="19031"/>
                  <a:pt x="18968" y="19334"/>
                </a:cubicBezTo>
                <a:cubicBezTo>
                  <a:pt x="19197" y="19533"/>
                  <a:pt x="19456" y="19618"/>
                  <a:pt x="19715" y="19618"/>
                </a:cubicBezTo>
                <a:cubicBezTo>
                  <a:pt x="20273" y="19618"/>
                  <a:pt x="20833" y="19220"/>
                  <a:pt x="21092" y="18690"/>
                </a:cubicBezTo>
                <a:cubicBezTo>
                  <a:pt x="21300" y="18178"/>
                  <a:pt x="21338" y="17628"/>
                  <a:pt x="21205" y="17078"/>
                </a:cubicBezTo>
                <a:cubicBezTo>
                  <a:pt x="21111" y="16472"/>
                  <a:pt x="20902" y="15884"/>
                  <a:pt x="20731" y="15277"/>
                </a:cubicBezTo>
                <a:lnTo>
                  <a:pt x="18684" y="7903"/>
                </a:lnTo>
                <a:cubicBezTo>
                  <a:pt x="18514" y="7315"/>
                  <a:pt x="18362" y="6728"/>
                  <a:pt x="18191" y="6102"/>
                </a:cubicBezTo>
                <a:cubicBezTo>
                  <a:pt x="18162" y="6043"/>
                  <a:pt x="18106" y="6015"/>
                  <a:pt x="18051" y="6015"/>
                </a:cubicBezTo>
                <a:cubicBezTo>
                  <a:pt x="17966" y="6015"/>
                  <a:pt x="17884" y="6082"/>
                  <a:pt x="17907" y="6197"/>
                </a:cubicBezTo>
                <a:cubicBezTo>
                  <a:pt x="18589" y="8623"/>
                  <a:pt x="19253" y="11050"/>
                  <a:pt x="19935" y="13476"/>
                </a:cubicBezTo>
                <a:lnTo>
                  <a:pt x="20428" y="15315"/>
                </a:lnTo>
                <a:cubicBezTo>
                  <a:pt x="20599" y="15903"/>
                  <a:pt x="20788" y="16491"/>
                  <a:pt x="20902" y="17078"/>
                </a:cubicBezTo>
                <a:cubicBezTo>
                  <a:pt x="21016" y="17609"/>
                  <a:pt x="21035" y="18216"/>
                  <a:pt x="20750" y="18690"/>
                </a:cubicBezTo>
                <a:cubicBezTo>
                  <a:pt x="20542" y="19050"/>
                  <a:pt x="20144" y="19296"/>
                  <a:pt x="19727" y="19334"/>
                </a:cubicBezTo>
                <a:cubicBezTo>
                  <a:pt x="19253" y="19334"/>
                  <a:pt x="18950" y="18917"/>
                  <a:pt x="18798" y="18519"/>
                </a:cubicBezTo>
                <a:cubicBezTo>
                  <a:pt x="18627" y="18026"/>
                  <a:pt x="18495" y="17533"/>
                  <a:pt x="18400" y="17040"/>
                </a:cubicBezTo>
                <a:cubicBezTo>
                  <a:pt x="18172" y="15979"/>
                  <a:pt x="17983" y="14898"/>
                  <a:pt x="17812" y="13837"/>
                </a:cubicBezTo>
                <a:cubicBezTo>
                  <a:pt x="17452" y="11713"/>
                  <a:pt x="17130" y="9571"/>
                  <a:pt x="16428" y="7524"/>
                </a:cubicBezTo>
                <a:cubicBezTo>
                  <a:pt x="16239" y="7031"/>
                  <a:pt x="16049" y="6538"/>
                  <a:pt x="15822" y="6064"/>
                </a:cubicBezTo>
                <a:cubicBezTo>
                  <a:pt x="15632" y="5590"/>
                  <a:pt x="15386" y="5154"/>
                  <a:pt x="15082" y="4756"/>
                </a:cubicBezTo>
                <a:cubicBezTo>
                  <a:pt x="14841" y="4446"/>
                  <a:pt x="14506" y="4199"/>
                  <a:pt x="14120" y="4199"/>
                </a:cubicBezTo>
                <a:cubicBezTo>
                  <a:pt x="14081" y="4199"/>
                  <a:pt x="14042" y="4201"/>
                  <a:pt x="14002" y="4207"/>
                </a:cubicBezTo>
                <a:cubicBezTo>
                  <a:pt x="13661" y="4282"/>
                  <a:pt x="13395" y="4529"/>
                  <a:pt x="13281" y="4851"/>
                </a:cubicBezTo>
                <a:cubicBezTo>
                  <a:pt x="13149" y="5230"/>
                  <a:pt x="13092" y="5609"/>
                  <a:pt x="13130" y="6007"/>
                </a:cubicBezTo>
                <a:cubicBezTo>
                  <a:pt x="13187" y="6538"/>
                  <a:pt x="13281" y="7088"/>
                  <a:pt x="13395" y="7619"/>
                </a:cubicBezTo>
                <a:cubicBezTo>
                  <a:pt x="13623" y="8794"/>
                  <a:pt x="13907" y="9969"/>
                  <a:pt x="14267" y="11126"/>
                </a:cubicBezTo>
                <a:cubicBezTo>
                  <a:pt x="14608" y="12244"/>
                  <a:pt x="15044" y="13344"/>
                  <a:pt x="15442" y="14443"/>
                </a:cubicBezTo>
                <a:cubicBezTo>
                  <a:pt x="15879" y="15524"/>
                  <a:pt x="16182" y="16642"/>
                  <a:pt x="16333" y="17799"/>
                </a:cubicBezTo>
                <a:cubicBezTo>
                  <a:pt x="16409" y="18329"/>
                  <a:pt x="16390" y="18879"/>
                  <a:pt x="16296" y="19410"/>
                </a:cubicBezTo>
                <a:cubicBezTo>
                  <a:pt x="16277" y="19618"/>
                  <a:pt x="16144" y="19789"/>
                  <a:pt x="15973" y="19884"/>
                </a:cubicBezTo>
                <a:cubicBezTo>
                  <a:pt x="15943" y="19889"/>
                  <a:pt x="15912" y="19892"/>
                  <a:pt x="15882" y="19892"/>
                </a:cubicBezTo>
                <a:cubicBezTo>
                  <a:pt x="15710" y="19892"/>
                  <a:pt x="15558" y="19802"/>
                  <a:pt x="15461" y="19656"/>
                </a:cubicBezTo>
                <a:cubicBezTo>
                  <a:pt x="15329" y="19467"/>
                  <a:pt x="15215" y="19258"/>
                  <a:pt x="15139" y="19031"/>
                </a:cubicBezTo>
                <a:cubicBezTo>
                  <a:pt x="15025" y="18746"/>
                  <a:pt x="14912" y="18481"/>
                  <a:pt x="14817" y="18197"/>
                </a:cubicBezTo>
                <a:cubicBezTo>
                  <a:pt x="14608" y="17628"/>
                  <a:pt x="14419" y="17059"/>
                  <a:pt x="14248" y="16491"/>
                </a:cubicBezTo>
                <a:cubicBezTo>
                  <a:pt x="13888" y="15353"/>
                  <a:pt x="13566" y="14178"/>
                  <a:pt x="13300" y="13003"/>
                </a:cubicBezTo>
                <a:cubicBezTo>
                  <a:pt x="13073" y="12017"/>
                  <a:pt x="12921" y="11031"/>
                  <a:pt x="12694" y="10045"/>
                </a:cubicBezTo>
                <a:cubicBezTo>
                  <a:pt x="12334" y="8377"/>
                  <a:pt x="11822" y="6576"/>
                  <a:pt x="10590" y="5306"/>
                </a:cubicBezTo>
                <a:cubicBezTo>
                  <a:pt x="10305" y="5022"/>
                  <a:pt x="9983" y="4756"/>
                  <a:pt x="9623" y="4548"/>
                </a:cubicBezTo>
                <a:cubicBezTo>
                  <a:pt x="9603" y="4534"/>
                  <a:pt x="9580" y="4528"/>
                  <a:pt x="9558" y="4528"/>
                </a:cubicBezTo>
                <a:cubicBezTo>
                  <a:pt x="9517" y="4528"/>
                  <a:pt x="9477" y="4549"/>
                  <a:pt x="9452" y="4586"/>
                </a:cubicBezTo>
                <a:cubicBezTo>
                  <a:pt x="8978" y="5458"/>
                  <a:pt x="9016" y="6481"/>
                  <a:pt x="9168" y="7448"/>
                </a:cubicBezTo>
                <a:cubicBezTo>
                  <a:pt x="9338" y="8510"/>
                  <a:pt x="9604" y="9571"/>
                  <a:pt x="9869" y="10633"/>
                </a:cubicBezTo>
                <a:cubicBezTo>
                  <a:pt x="10438" y="12832"/>
                  <a:pt x="11101" y="14993"/>
                  <a:pt x="11879" y="17135"/>
                </a:cubicBezTo>
                <a:cubicBezTo>
                  <a:pt x="12182" y="18007"/>
                  <a:pt x="12618" y="19182"/>
                  <a:pt x="11784" y="19922"/>
                </a:cubicBezTo>
                <a:cubicBezTo>
                  <a:pt x="11612" y="20082"/>
                  <a:pt x="11386" y="20166"/>
                  <a:pt x="11158" y="20166"/>
                </a:cubicBezTo>
                <a:cubicBezTo>
                  <a:pt x="11008" y="20166"/>
                  <a:pt x="10858" y="20130"/>
                  <a:pt x="10722" y="20055"/>
                </a:cubicBezTo>
                <a:cubicBezTo>
                  <a:pt x="10400" y="19827"/>
                  <a:pt x="10172" y="19524"/>
                  <a:pt x="10021" y="19182"/>
                </a:cubicBezTo>
                <a:cubicBezTo>
                  <a:pt x="9831" y="18784"/>
                  <a:pt x="9699" y="18367"/>
                  <a:pt x="9585" y="17950"/>
                </a:cubicBezTo>
                <a:lnTo>
                  <a:pt x="9111" y="16244"/>
                </a:lnTo>
                <a:lnTo>
                  <a:pt x="8125" y="12832"/>
                </a:lnTo>
                <a:cubicBezTo>
                  <a:pt x="7822" y="11732"/>
                  <a:pt x="7519" y="10614"/>
                  <a:pt x="7177" y="9514"/>
                </a:cubicBezTo>
                <a:cubicBezTo>
                  <a:pt x="6950" y="8737"/>
                  <a:pt x="6665" y="7903"/>
                  <a:pt x="6059" y="7353"/>
                </a:cubicBezTo>
                <a:cubicBezTo>
                  <a:pt x="5907" y="7221"/>
                  <a:pt x="5737" y="7107"/>
                  <a:pt x="5547" y="7012"/>
                </a:cubicBezTo>
                <a:cubicBezTo>
                  <a:pt x="5534" y="7008"/>
                  <a:pt x="5519" y="7005"/>
                  <a:pt x="5505" y="7005"/>
                </a:cubicBezTo>
                <a:cubicBezTo>
                  <a:pt x="5457" y="7005"/>
                  <a:pt x="5410" y="7030"/>
                  <a:pt x="5395" y="7088"/>
                </a:cubicBezTo>
                <a:cubicBezTo>
                  <a:pt x="5054" y="9041"/>
                  <a:pt x="5661" y="10936"/>
                  <a:pt x="6305" y="12775"/>
                </a:cubicBezTo>
                <a:cubicBezTo>
                  <a:pt x="6628" y="13723"/>
                  <a:pt x="6988" y="14671"/>
                  <a:pt x="7253" y="15638"/>
                </a:cubicBezTo>
                <a:cubicBezTo>
                  <a:pt x="7386" y="16093"/>
                  <a:pt x="7481" y="16566"/>
                  <a:pt x="7537" y="17059"/>
                </a:cubicBezTo>
                <a:cubicBezTo>
                  <a:pt x="7556" y="17457"/>
                  <a:pt x="7481" y="17969"/>
                  <a:pt x="7064" y="18121"/>
                </a:cubicBezTo>
                <a:cubicBezTo>
                  <a:pt x="6994" y="18147"/>
                  <a:pt x="6924" y="18158"/>
                  <a:pt x="6855" y="18158"/>
                </a:cubicBezTo>
                <a:cubicBezTo>
                  <a:pt x="6568" y="18158"/>
                  <a:pt x="6295" y="17959"/>
                  <a:pt x="6097" y="17761"/>
                </a:cubicBezTo>
                <a:cubicBezTo>
                  <a:pt x="5774" y="17438"/>
                  <a:pt x="5547" y="17059"/>
                  <a:pt x="5376" y="16642"/>
                </a:cubicBezTo>
                <a:cubicBezTo>
                  <a:pt x="4959" y="15619"/>
                  <a:pt x="4561" y="14595"/>
                  <a:pt x="4182" y="13571"/>
                </a:cubicBezTo>
                <a:cubicBezTo>
                  <a:pt x="3405" y="11505"/>
                  <a:pt x="2703" y="9401"/>
                  <a:pt x="2059" y="7278"/>
                </a:cubicBezTo>
                <a:cubicBezTo>
                  <a:pt x="1414" y="5154"/>
                  <a:pt x="846" y="3012"/>
                  <a:pt x="334" y="851"/>
                </a:cubicBezTo>
                <a:cubicBezTo>
                  <a:pt x="277" y="586"/>
                  <a:pt x="220" y="320"/>
                  <a:pt x="163" y="55"/>
                </a:cubicBezTo>
                <a:cubicBezTo>
                  <a:pt x="156" y="17"/>
                  <a:pt x="126" y="0"/>
                  <a:pt x="95" y="0"/>
                </a:cubicBezTo>
                <a:close/>
              </a:path>
            </a:pathLst>
          </a:custGeom>
          <a:solidFill>
            <a:srgbClr val="3C8D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5_1_1">
    <p:spTree>
      <p:nvGrpSpPr>
        <p:cNvPr id="1" name="Shape 1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9" name="Google Shape;1959;p33"/>
          <p:cNvPicPr preferRelativeResize="0"/>
          <p:nvPr/>
        </p:nvPicPr>
        <p:blipFill>
          <a:blip r:embed="rId2">
            <a:alphaModFix amt="66000"/>
          </a:blip>
          <a:stretch>
            <a:fillRect/>
          </a:stretch>
        </p:blipFill>
        <p:spPr>
          <a:xfrm rot="-2343514" flipH="1">
            <a:off x="-1166545" y="-1270720"/>
            <a:ext cx="3297389" cy="227663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60" name="Google Shape;1960;p33"/>
          <p:cNvGrpSpPr/>
          <p:nvPr/>
        </p:nvGrpSpPr>
        <p:grpSpPr>
          <a:xfrm rot="-8099954">
            <a:off x="15431" y="-572435"/>
            <a:ext cx="1344367" cy="1995327"/>
            <a:chOff x="272875" y="1527563"/>
            <a:chExt cx="255950" cy="455000"/>
          </a:xfrm>
        </p:grpSpPr>
        <p:sp>
          <p:nvSpPr>
            <p:cNvPr id="1961" name="Google Shape;1961;p33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33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33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33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33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33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" name="Google Shape;1967;p33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Google Shape;1968;p33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33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1970;p33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Google Shape;1971;p33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Google Shape;1972;p33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" name="Google Shape;1973;p33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Google Shape;1974;p33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5" name="Google Shape;1975;p33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Google Shape;1976;p33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Google Shape;1977;p33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Google Shape;1978;p33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p33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Google Shape;1980;p33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1981;p33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Google Shape;1982;p33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33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p33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33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1986;p33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Google Shape;1987;p33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1988;p33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Google Shape;1989;p33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33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Google Shape;1991;p33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Google Shape;1992;p33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1993;p33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Google Shape;1994;p33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1995;p33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996" name="Google Shape;1996;p33"/>
          <p:cNvPicPr preferRelativeResize="0"/>
          <p:nvPr/>
        </p:nvPicPr>
        <p:blipFill>
          <a:blip r:embed="rId3">
            <a:alphaModFix amt="74000"/>
          </a:blip>
          <a:stretch>
            <a:fillRect/>
          </a:stretch>
        </p:blipFill>
        <p:spPr>
          <a:xfrm rot="-5809801" flipH="1">
            <a:off x="7609918" y="-1097658"/>
            <a:ext cx="2894870" cy="2593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7" name="Google Shape;1997;p33"/>
          <p:cNvPicPr preferRelativeResize="0"/>
          <p:nvPr/>
        </p:nvPicPr>
        <p:blipFill>
          <a:blip r:embed="rId4">
            <a:alphaModFix amt="76000"/>
          </a:blip>
          <a:stretch>
            <a:fillRect/>
          </a:stretch>
        </p:blipFill>
        <p:spPr>
          <a:xfrm rot="10754694">
            <a:off x="2497948" y="4487275"/>
            <a:ext cx="7605809" cy="283238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98" name="Google Shape;1998;p33"/>
          <p:cNvGrpSpPr/>
          <p:nvPr/>
        </p:nvGrpSpPr>
        <p:grpSpPr>
          <a:xfrm flipH="1">
            <a:off x="-624375" y="3487614"/>
            <a:ext cx="1344377" cy="2469659"/>
            <a:chOff x="272875" y="1419395"/>
            <a:chExt cx="255950" cy="563168"/>
          </a:xfrm>
        </p:grpSpPr>
        <p:sp>
          <p:nvSpPr>
            <p:cNvPr id="1999" name="Google Shape;1999;p33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Google Shape;2000;p33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2001;p33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Google Shape;2002;p33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Google Shape;2003;p33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Google Shape;2004;p33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Google Shape;2005;p33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Google Shape;2006;p33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Google Shape;2007;p33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2008;p33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Google Shape;2009;p33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Google Shape;2010;p33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33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2012;p33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2013;p33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Google Shape;2014;p33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Google Shape;2015;p33"/>
            <p:cNvSpPr/>
            <p:nvPr/>
          </p:nvSpPr>
          <p:spPr>
            <a:xfrm>
              <a:off x="369050" y="1615955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Google Shape;2016;p33"/>
            <p:cNvSpPr/>
            <p:nvPr/>
          </p:nvSpPr>
          <p:spPr>
            <a:xfrm>
              <a:off x="490635" y="1582215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7" name="Google Shape;2017;p33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8" name="Google Shape;2018;p33"/>
            <p:cNvSpPr/>
            <p:nvPr/>
          </p:nvSpPr>
          <p:spPr>
            <a:xfrm>
              <a:off x="438343" y="1487068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Google Shape;2019;p33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0" name="Google Shape;2020;p33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Google Shape;2021;p33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Google Shape;2022;p33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Google Shape;2023;p33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Google Shape;2024;p33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Google Shape;2025;p33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Google Shape;2026;p33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Google Shape;2027;p33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Google Shape;2028;p33"/>
            <p:cNvSpPr/>
            <p:nvPr/>
          </p:nvSpPr>
          <p:spPr>
            <a:xfrm>
              <a:off x="360075" y="195388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Google Shape;2029;p33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Google Shape;2030;p33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1" name="Google Shape;2031;p33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2" name="Google Shape;2032;p33"/>
            <p:cNvSpPr/>
            <p:nvPr/>
          </p:nvSpPr>
          <p:spPr>
            <a:xfrm>
              <a:off x="394558" y="1560904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2033;p33"/>
            <p:cNvSpPr/>
            <p:nvPr/>
          </p:nvSpPr>
          <p:spPr>
            <a:xfrm>
              <a:off x="418850" y="1419395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5_1_1_1">
    <p:spTree>
      <p:nvGrpSpPr>
        <p:cNvPr id="1" name="Shape 2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5" name="Google Shape;2035;p34"/>
          <p:cNvPicPr preferRelativeResize="0"/>
          <p:nvPr/>
        </p:nvPicPr>
        <p:blipFill>
          <a:blip r:embed="rId2">
            <a:alphaModFix amt="64000"/>
          </a:blip>
          <a:stretch>
            <a:fillRect/>
          </a:stretch>
        </p:blipFill>
        <p:spPr>
          <a:xfrm rot="5400000">
            <a:off x="6963311" y="-630813"/>
            <a:ext cx="3592176" cy="302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6" name="Google Shape;2036;p34"/>
          <p:cNvPicPr preferRelativeResize="0"/>
          <p:nvPr/>
        </p:nvPicPr>
        <p:blipFill>
          <a:blip r:embed="rId3">
            <a:alphaModFix amt="66000"/>
          </a:blip>
          <a:stretch>
            <a:fillRect/>
          </a:stretch>
        </p:blipFill>
        <p:spPr>
          <a:xfrm rot="1326165" flipH="1">
            <a:off x="-191445" y="4128883"/>
            <a:ext cx="3297389" cy="22766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37" name="Google Shape;2037;p34"/>
          <p:cNvGrpSpPr/>
          <p:nvPr/>
        </p:nvGrpSpPr>
        <p:grpSpPr>
          <a:xfrm rot="-2700000">
            <a:off x="8026513" y="-183341"/>
            <a:ext cx="1344349" cy="1995327"/>
            <a:chOff x="272875" y="1527563"/>
            <a:chExt cx="255950" cy="455000"/>
          </a:xfrm>
        </p:grpSpPr>
        <p:sp>
          <p:nvSpPr>
            <p:cNvPr id="2038" name="Google Shape;2038;p34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Google Shape;2039;p34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Google Shape;2040;p34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Google Shape;2041;p34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Google Shape;2042;p34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Google Shape;2043;p34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Google Shape;2044;p34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34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34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34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34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34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34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34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34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Google Shape;2053;p34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34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2055;p34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Google Shape;2056;p34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Google Shape;2057;p34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34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34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Google Shape;2060;p34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34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34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Google Shape;2063;p34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Google Shape;2064;p34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Google Shape;2065;p34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2066;p34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34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8" name="Google Shape;2068;p34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9" name="Google Shape;2069;p34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2070;p34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Google Shape;2071;p34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Google Shape;2072;p34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73" name="Google Shape;2073;p34"/>
          <p:cNvSpPr/>
          <p:nvPr/>
        </p:nvSpPr>
        <p:spPr>
          <a:xfrm>
            <a:off x="4566955" y="-2521549"/>
            <a:ext cx="4624024" cy="7256966"/>
          </a:xfrm>
          <a:custGeom>
            <a:avLst/>
            <a:gdLst/>
            <a:ahLst/>
            <a:cxnLst/>
            <a:rect l="l" t="t" r="r" b="b"/>
            <a:pathLst>
              <a:path w="55812" h="94461" extrusionOk="0">
                <a:moveTo>
                  <a:pt x="36054" y="83719"/>
                </a:moveTo>
                <a:cubicBezTo>
                  <a:pt x="36059" y="85810"/>
                  <a:pt x="36230" y="87883"/>
                  <a:pt x="36585" y="89937"/>
                </a:cubicBezTo>
                <a:cubicBezTo>
                  <a:pt x="36680" y="90449"/>
                  <a:pt x="36775" y="90942"/>
                  <a:pt x="36888" y="91454"/>
                </a:cubicBezTo>
                <a:cubicBezTo>
                  <a:pt x="36926" y="91719"/>
                  <a:pt x="37002" y="91984"/>
                  <a:pt x="37059" y="92250"/>
                </a:cubicBezTo>
                <a:cubicBezTo>
                  <a:pt x="37097" y="92439"/>
                  <a:pt x="37305" y="92856"/>
                  <a:pt x="37211" y="93046"/>
                </a:cubicBezTo>
                <a:cubicBezTo>
                  <a:pt x="37154" y="93160"/>
                  <a:pt x="36831" y="93255"/>
                  <a:pt x="36718" y="93311"/>
                </a:cubicBezTo>
                <a:cubicBezTo>
                  <a:pt x="36509" y="93425"/>
                  <a:pt x="36282" y="93539"/>
                  <a:pt x="36035" y="93634"/>
                </a:cubicBezTo>
                <a:cubicBezTo>
                  <a:pt x="35599" y="93804"/>
                  <a:pt x="35144" y="93937"/>
                  <a:pt x="34689" y="93994"/>
                </a:cubicBezTo>
                <a:cubicBezTo>
                  <a:pt x="34597" y="94004"/>
                  <a:pt x="34505" y="94009"/>
                  <a:pt x="34414" y="94009"/>
                </a:cubicBezTo>
                <a:cubicBezTo>
                  <a:pt x="33623" y="94009"/>
                  <a:pt x="32889" y="93638"/>
                  <a:pt x="32566" y="92856"/>
                </a:cubicBezTo>
                <a:cubicBezTo>
                  <a:pt x="32244" y="92041"/>
                  <a:pt x="32471" y="91093"/>
                  <a:pt x="32756" y="90297"/>
                </a:cubicBezTo>
                <a:cubicBezTo>
                  <a:pt x="33362" y="88572"/>
                  <a:pt x="34234" y="86923"/>
                  <a:pt x="35125" y="85331"/>
                </a:cubicBezTo>
                <a:cubicBezTo>
                  <a:pt x="35426" y="84788"/>
                  <a:pt x="35736" y="84251"/>
                  <a:pt x="36054" y="83719"/>
                </a:cubicBezTo>
                <a:close/>
                <a:moveTo>
                  <a:pt x="43850" y="72899"/>
                </a:moveTo>
                <a:cubicBezTo>
                  <a:pt x="43926" y="74041"/>
                  <a:pt x="43988" y="75183"/>
                  <a:pt x="44035" y="76326"/>
                </a:cubicBezTo>
                <a:cubicBezTo>
                  <a:pt x="44111" y="78487"/>
                  <a:pt x="44149" y="80629"/>
                  <a:pt x="44130" y="82790"/>
                </a:cubicBezTo>
                <a:cubicBezTo>
                  <a:pt x="44111" y="83871"/>
                  <a:pt x="44092" y="84970"/>
                  <a:pt x="44054" y="86051"/>
                </a:cubicBezTo>
                <a:cubicBezTo>
                  <a:pt x="44016" y="87037"/>
                  <a:pt x="44092" y="88117"/>
                  <a:pt x="43864" y="89065"/>
                </a:cubicBezTo>
                <a:cubicBezTo>
                  <a:pt x="43789" y="89463"/>
                  <a:pt x="43599" y="89823"/>
                  <a:pt x="43334" y="90127"/>
                </a:cubicBezTo>
                <a:cubicBezTo>
                  <a:pt x="43194" y="90249"/>
                  <a:pt x="43052" y="90301"/>
                  <a:pt x="42914" y="90301"/>
                </a:cubicBezTo>
                <a:cubicBezTo>
                  <a:pt x="42585" y="90301"/>
                  <a:pt x="42287" y="90001"/>
                  <a:pt x="42139" y="89653"/>
                </a:cubicBezTo>
                <a:cubicBezTo>
                  <a:pt x="41874" y="88970"/>
                  <a:pt x="41760" y="88193"/>
                  <a:pt x="41609" y="87473"/>
                </a:cubicBezTo>
                <a:cubicBezTo>
                  <a:pt x="41324" y="86165"/>
                  <a:pt x="41021" y="84724"/>
                  <a:pt x="40149" y="83643"/>
                </a:cubicBezTo>
                <a:cubicBezTo>
                  <a:pt x="39770" y="83169"/>
                  <a:pt x="39277" y="82809"/>
                  <a:pt x="38708" y="82582"/>
                </a:cubicBezTo>
                <a:cubicBezTo>
                  <a:pt x="38695" y="82577"/>
                  <a:pt x="38683" y="82574"/>
                  <a:pt x="38671" y="82574"/>
                </a:cubicBezTo>
                <a:cubicBezTo>
                  <a:pt x="38594" y="82574"/>
                  <a:pt x="38540" y="82668"/>
                  <a:pt x="38557" y="82733"/>
                </a:cubicBezTo>
                <a:cubicBezTo>
                  <a:pt x="38917" y="84667"/>
                  <a:pt x="39277" y="86601"/>
                  <a:pt x="39618" y="88534"/>
                </a:cubicBezTo>
                <a:lnTo>
                  <a:pt x="40149" y="91397"/>
                </a:lnTo>
                <a:cubicBezTo>
                  <a:pt x="40263" y="92136"/>
                  <a:pt x="40452" y="92875"/>
                  <a:pt x="40187" y="93596"/>
                </a:cubicBezTo>
                <a:cubicBezTo>
                  <a:pt x="40092" y="93861"/>
                  <a:pt x="39921" y="94183"/>
                  <a:pt x="39618" y="94240"/>
                </a:cubicBezTo>
                <a:cubicBezTo>
                  <a:pt x="39604" y="94243"/>
                  <a:pt x="39590" y="94244"/>
                  <a:pt x="39576" y="94244"/>
                </a:cubicBezTo>
                <a:cubicBezTo>
                  <a:pt x="39294" y="94244"/>
                  <a:pt x="39081" y="93717"/>
                  <a:pt x="38955" y="93482"/>
                </a:cubicBezTo>
                <a:cubicBezTo>
                  <a:pt x="38670" y="92856"/>
                  <a:pt x="38462" y="92193"/>
                  <a:pt x="38348" y="91511"/>
                </a:cubicBezTo>
                <a:cubicBezTo>
                  <a:pt x="38083" y="90146"/>
                  <a:pt x="38045" y="88762"/>
                  <a:pt x="37855" y="87397"/>
                </a:cubicBezTo>
                <a:cubicBezTo>
                  <a:pt x="37647" y="85994"/>
                  <a:pt x="37230" y="84610"/>
                  <a:pt x="36244" y="83549"/>
                </a:cubicBezTo>
                <a:cubicBezTo>
                  <a:pt x="36227" y="83526"/>
                  <a:pt x="36203" y="83515"/>
                  <a:pt x="36178" y="83514"/>
                </a:cubicBezTo>
                <a:lnTo>
                  <a:pt x="36178" y="83514"/>
                </a:lnTo>
                <a:cubicBezTo>
                  <a:pt x="38436" y="79777"/>
                  <a:pt x="41102" y="76305"/>
                  <a:pt x="43850" y="72899"/>
                </a:cubicBezTo>
                <a:close/>
                <a:moveTo>
                  <a:pt x="124" y="0"/>
                </a:moveTo>
                <a:cubicBezTo>
                  <a:pt x="60" y="0"/>
                  <a:pt x="1" y="49"/>
                  <a:pt x="36" y="119"/>
                </a:cubicBezTo>
                <a:lnTo>
                  <a:pt x="17" y="119"/>
                </a:lnTo>
                <a:cubicBezTo>
                  <a:pt x="2955" y="8498"/>
                  <a:pt x="5989" y="16839"/>
                  <a:pt x="9135" y="25123"/>
                </a:cubicBezTo>
                <a:cubicBezTo>
                  <a:pt x="9894" y="27152"/>
                  <a:pt x="10671" y="29180"/>
                  <a:pt x="11467" y="31208"/>
                </a:cubicBezTo>
                <a:cubicBezTo>
                  <a:pt x="12168" y="33028"/>
                  <a:pt x="12794" y="34905"/>
                  <a:pt x="13647" y="36649"/>
                </a:cubicBezTo>
                <a:cubicBezTo>
                  <a:pt x="14292" y="37976"/>
                  <a:pt x="15221" y="39246"/>
                  <a:pt x="16623" y="39796"/>
                </a:cubicBezTo>
                <a:cubicBezTo>
                  <a:pt x="17283" y="40054"/>
                  <a:pt x="17979" y="40142"/>
                  <a:pt x="18690" y="40142"/>
                </a:cubicBezTo>
                <a:cubicBezTo>
                  <a:pt x="19959" y="40142"/>
                  <a:pt x="21272" y="39862"/>
                  <a:pt x="22500" y="39777"/>
                </a:cubicBezTo>
                <a:cubicBezTo>
                  <a:pt x="23246" y="39726"/>
                  <a:pt x="23995" y="39701"/>
                  <a:pt x="24747" y="39701"/>
                </a:cubicBezTo>
                <a:cubicBezTo>
                  <a:pt x="26249" y="39701"/>
                  <a:pt x="27757" y="39802"/>
                  <a:pt x="29249" y="40004"/>
                </a:cubicBezTo>
                <a:cubicBezTo>
                  <a:pt x="31106" y="40270"/>
                  <a:pt x="33021" y="40668"/>
                  <a:pt x="34727" y="41502"/>
                </a:cubicBezTo>
                <a:cubicBezTo>
                  <a:pt x="36433" y="42317"/>
                  <a:pt x="37836" y="43682"/>
                  <a:pt x="38708" y="45350"/>
                </a:cubicBezTo>
                <a:cubicBezTo>
                  <a:pt x="39580" y="46981"/>
                  <a:pt x="40054" y="48782"/>
                  <a:pt x="40471" y="50545"/>
                </a:cubicBezTo>
                <a:cubicBezTo>
                  <a:pt x="42179" y="57664"/>
                  <a:pt x="43282" y="64918"/>
                  <a:pt x="43803" y="72216"/>
                </a:cubicBezTo>
                <a:lnTo>
                  <a:pt x="43803" y="72216"/>
                </a:lnTo>
                <a:cubicBezTo>
                  <a:pt x="43494" y="72599"/>
                  <a:pt x="43186" y="72983"/>
                  <a:pt x="42879" y="73369"/>
                </a:cubicBezTo>
                <a:cubicBezTo>
                  <a:pt x="40831" y="75966"/>
                  <a:pt x="38822" y="78601"/>
                  <a:pt x="37021" y="81387"/>
                </a:cubicBezTo>
                <a:cubicBezTo>
                  <a:pt x="35277" y="84098"/>
                  <a:pt x="33571" y="87018"/>
                  <a:pt x="32471" y="90070"/>
                </a:cubicBezTo>
                <a:cubicBezTo>
                  <a:pt x="31997" y="91359"/>
                  <a:pt x="31770" y="93198"/>
                  <a:pt x="33154" y="94013"/>
                </a:cubicBezTo>
                <a:cubicBezTo>
                  <a:pt x="33534" y="94235"/>
                  <a:pt x="33946" y="94326"/>
                  <a:pt x="34367" y="94326"/>
                </a:cubicBezTo>
                <a:cubicBezTo>
                  <a:pt x="35456" y="94326"/>
                  <a:pt x="36609" y="93717"/>
                  <a:pt x="37457" y="93198"/>
                </a:cubicBezTo>
                <a:cubicBezTo>
                  <a:pt x="37514" y="93160"/>
                  <a:pt x="37533" y="93103"/>
                  <a:pt x="37514" y="93046"/>
                </a:cubicBezTo>
                <a:cubicBezTo>
                  <a:pt x="36725" y="90076"/>
                  <a:pt x="36309" y="87016"/>
                  <a:pt x="36300" y="83937"/>
                </a:cubicBezTo>
                <a:lnTo>
                  <a:pt x="36300" y="83937"/>
                </a:lnTo>
                <a:cubicBezTo>
                  <a:pt x="38208" y="86250"/>
                  <a:pt x="37579" y="89653"/>
                  <a:pt x="38348" y="92383"/>
                </a:cubicBezTo>
                <a:cubicBezTo>
                  <a:pt x="38500" y="93065"/>
                  <a:pt x="38803" y="93710"/>
                  <a:pt x="39201" y="94297"/>
                </a:cubicBezTo>
                <a:cubicBezTo>
                  <a:pt x="39289" y="94413"/>
                  <a:pt x="39407" y="94460"/>
                  <a:pt x="39532" y="94460"/>
                </a:cubicBezTo>
                <a:cubicBezTo>
                  <a:pt x="39756" y="94460"/>
                  <a:pt x="40003" y="94309"/>
                  <a:pt x="40149" y="94127"/>
                </a:cubicBezTo>
                <a:cubicBezTo>
                  <a:pt x="40490" y="93728"/>
                  <a:pt x="40566" y="93103"/>
                  <a:pt x="40547" y="92591"/>
                </a:cubicBezTo>
                <a:cubicBezTo>
                  <a:pt x="40509" y="91681"/>
                  <a:pt x="40244" y="90752"/>
                  <a:pt x="40092" y="89861"/>
                </a:cubicBezTo>
                <a:cubicBezTo>
                  <a:pt x="39670" y="87551"/>
                  <a:pt x="39266" y="85241"/>
                  <a:pt x="38846" y="82914"/>
                </a:cubicBezTo>
                <a:lnTo>
                  <a:pt x="38846" y="82914"/>
                </a:lnTo>
                <a:cubicBezTo>
                  <a:pt x="40217" y="83575"/>
                  <a:pt x="40753" y="85091"/>
                  <a:pt x="41116" y="86487"/>
                </a:cubicBezTo>
                <a:cubicBezTo>
                  <a:pt x="41305" y="87245"/>
                  <a:pt x="41438" y="88022"/>
                  <a:pt x="41628" y="88781"/>
                </a:cubicBezTo>
                <a:cubicBezTo>
                  <a:pt x="41760" y="89349"/>
                  <a:pt x="41874" y="90146"/>
                  <a:pt x="42443" y="90468"/>
                </a:cubicBezTo>
                <a:cubicBezTo>
                  <a:pt x="42589" y="90550"/>
                  <a:pt x="42735" y="90587"/>
                  <a:pt x="42876" y="90587"/>
                </a:cubicBezTo>
                <a:cubicBezTo>
                  <a:pt x="43193" y="90587"/>
                  <a:pt x="43484" y="90402"/>
                  <a:pt x="43694" y="90127"/>
                </a:cubicBezTo>
                <a:cubicBezTo>
                  <a:pt x="44168" y="89539"/>
                  <a:pt x="44225" y="88781"/>
                  <a:pt x="44263" y="88060"/>
                </a:cubicBezTo>
                <a:cubicBezTo>
                  <a:pt x="44376" y="85842"/>
                  <a:pt x="44433" y="83624"/>
                  <a:pt x="44433" y="81425"/>
                </a:cubicBezTo>
                <a:cubicBezTo>
                  <a:pt x="44433" y="78462"/>
                  <a:pt x="44333" y="75502"/>
                  <a:pt x="44134" y="72549"/>
                </a:cubicBezTo>
                <a:lnTo>
                  <a:pt x="44134" y="72549"/>
                </a:lnTo>
                <a:cubicBezTo>
                  <a:pt x="45525" y="70831"/>
                  <a:pt x="46934" y="69129"/>
                  <a:pt x="48319" y="67416"/>
                </a:cubicBezTo>
                <a:cubicBezTo>
                  <a:pt x="50916" y="64213"/>
                  <a:pt x="53457" y="60952"/>
                  <a:pt x="55694" y="57464"/>
                </a:cubicBezTo>
                <a:cubicBezTo>
                  <a:pt x="55812" y="57293"/>
                  <a:pt x="55657" y="57122"/>
                  <a:pt x="55493" y="57122"/>
                </a:cubicBezTo>
                <a:cubicBezTo>
                  <a:pt x="55421" y="57122"/>
                  <a:pt x="55348" y="57155"/>
                  <a:pt x="55295" y="57236"/>
                </a:cubicBezTo>
                <a:cubicBezTo>
                  <a:pt x="51966" y="62402"/>
                  <a:pt x="47953" y="67087"/>
                  <a:pt x="44086" y="71866"/>
                </a:cubicBezTo>
                <a:lnTo>
                  <a:pt x="44086" y="71866"/>
                </a:lnTo>
                <a:cubicBezTo>
                  <a:pt x="43682" y="66321"/>
                  <a:pt x="42926" y="60806"/>
                  <a:pt x="41817" y="55360"/>
                </a:cubicBezTo>
                <a:cubicBezTo>
                  <a:pt x="41400" y="53255"/>
                  <a:pt x="40945" y="51132"/>
                  <a:pt x="40376" y="49066"/>
                </a:cubicBezTo>
                <a:cubicBezTo>
                  <a:pt x="39921" y="47379"/>
                  <a:pt x="39315" y="45673"/>
                  <a:pt x="38310" y="44213"/>
                </a:cubicBezTo>
                <a:cubicBezTo>
                  <a:pt x="36130" y="41104"/>
                  <a:pt x="32301" y="40175"/>
                  <a:pt x="28737" y="39739"/>
                </a:cubicBezTo>
                <a:cubicBezTo>
                  <a:pt x="27406" y="39567"/>
                  <a:pt x="26076" y="39485"/>
                  <a:pt x="24745" y="39485"/>
                </a:cubicBezTo>
                <a:cubicBezTo>
                  <a:pt x="23877" y="39485"/>
                  <a:pt x="23008" y="39520"/>
                  <a:pt x="22140" y="39587"/>
                </a:cubicBezTo>
                <a:cubicBezTo>
                  <a:pt x="21041" y="39680"/>
                  <a:pt x="19854" y="39911"/>
                  <a:pt x="18707" y="39911"/>
                </a:cubicBezTo>
                <a:cubicBezTo>
                  <a:pt x="17736" y="39911"/>
                  <a:pt x="16794" y="39745"/>
                  <a:pt x="15960" y="39189"/>
                </a:cubicBezTo>
                <a:cubicBezTo>
                  <a:pt x="14519" y="38204"/>
                  <a:pt x="13780" y="36479"/>
                  <a:pt x="13173" y="34924"/>
                </a:cubicBezTo>
                <a:cubicBezTo>
                  <a:pt x="12339" y="32820"/>
                  <a:pt x="11543" y="30735"/>
                  <a:pt x="10728" y="28630"/>
                </a:cubicBezTo>
                <a:cubicBezTo>
                  <a:pt x="7505" y="20194"/>
                  <a:pt x="4377" y="11721"/>
                  <a:pt x="1344" y="3228"/>
                </a:cubicBezTo>
                <a:cubicBezTo>
                  <a:pt x="965" y="2166"/>
                  <a:pt x="586" y="1124"/>
                  <a:pt x="226" y="62"/>
                </a:cubicBezTo>
                <a:cubicBezTo>
                  <a:pt x="204" y="19"/>
                  <a:pt x="163" y="0"/>
                  <a:pt x="124" y="0"/>
                </a:cubicBezTo>
                <a:close/>
              </a:path>
            </a:pathLst>
          </a:custGeom>
          <a:solidFill>
            <a:srgbClr val="1C5F6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74" name="Google Shape;2074;p34"/>
          <p:cNvPicPr preferRelativeResize="0"/>
          <p:nvPr/>
        </p:nvPicPr>
        <p:blipFill>
          <a:blip r:embed="rId4">
            <a:alphaModFix amt="74000"/>
          </a:blip>
          <a:stretch>
            <a:fillRect/>
          </a:stretch>
        </p:blipFill>
        <p:spPr>
          <a:xfrm rot="7675040">
            <a:off x="2669916" y="-1516164"/>
            <a:ext cx="2894877" cy="2593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5" name="Google Shape;2075;p34"/>
          <p:cNvPicPr preferRelativeResize="0"/>
          <p:nvPr/>
        </p:nvPicPr>
        <p:blipFill>
          <a:blip r:embed="rId5">
            <a:alphaModFix amt="74000"/>
          </a:blip>
          <a:stretch>
            <a:fillRect/>
          </a:stretch>
        </p:blipFill>
        <p:spPr>
          <a:xfrm rot="-9631575" flipH="1">
            <a:off x="-1503235" y="-1230424"/>
            <a:ext cx="2894874" cy="2593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CUSTOM_4_1_1_2">
    <p:spTree>
      <p:nvGrpSpPr>
        <p:cNvPr id="1" name="Shape 2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7" name="Google Shape;2077;p35"/>
          <p:cNvPicPr preferRelativeResize="0"/>
          <p:nvPr/>
        </p:nvPicPr>
        <p:blipFill>
          <a:blip r:embed="rId2">
            <a:alphaModFix amt="66000"/>
          </a:blip>
          <a:stretch>
            <a:fillRect/>
          </a:stretch>
        </p:blipFill>
        <p:spPr>
          <a:xfrm rot="5399990" flipH="1">
            <a:off x="7705516" y="-598319"/>
            <a:ext cx="3297389" cy="227663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78" name="Google Shape;2078;p35"/>
          <p:cNvGrpSpPr/>
          <p:nvPr/>
        </p:nvGrpSpPr>
        <p:grpSpPr>
          <a:xfrm rot="-987768">
            <a:off x="7751817" y="-266278"/>
            <a:ext cx="1344359" cy="1995308"/>
            <a:chOff x="272875" y="1527563"/>
            <a:chExt cx="255950" cy="455000"/>
          </a:xfrm>
        </p:grpSpPr>
        <p:sp>
          <p:nvSpPr>
            <p:cNvPr id="2079" name="Google Shape;2079;p35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2080;p35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35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35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Google Shape;2083;p35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Google Shape;2084;p35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35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35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35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35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2089;p35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Google Shape;2090;p35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Google Shape;2091;p35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35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2093;p35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2094;p35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2095;p35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35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35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35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35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35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35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35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35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2104;p35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35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Google Shape;2106;p35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2107;p35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2108;p35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2109;p35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35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2111;p35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2112;p35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35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114" name="Google Shape;2114;p35"/>
          <p:cNvPicPr preferRelativeResize="0"/>
          <p:nvPr/>
        </p:nvPicPr>
        <p:blipFill>
          <a:blip r:embed="rId3">
            <a:alphaModFix amt="74000"/>
          </a:blip>
          <a:stretch>
            <a:fillRect/>
          </a:stretch>
        </p:blipFill>
        <p:spPr>
          <a:xfrm rot="-10162003" flipH="1">
            <a:off x="-1091107" y="-1133759"/>
            <a:ext cx="2894871" cy="2593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5" name="Google Shape;2115;p35"/>
          <p:cNvPicPr preferRelativeResize="0"/>
          <p:nvPr/>
        </p:nvPicPr>
        <p:blipFill>
          <a:blip r:embed="rId4">
            <a:alphaModFix amt="76000"/>
          </a:blip>
          <a:stretch>
            <a:fillRect/>
          </a:stretch>
        </p:blipFill>
        <p:spPr>
          <a:xfrm rot="363351">
            <a:off x="802621" y="4291783"/>
            <a:ext cx="7605804" cy="2832383"/>
          </a:xfrm>
          <a:prstGeom prst="rect">
            <a:avLst/>
          </a:prstGeom>
          <a:noFill/>
          <a:ln>
            <a:noFill/>
          </a:ln>
        </p:spPr>
      </p:pic>
      <p:sp>
        <p:nvSpPr>
          <p:cNvPr id="2116" name="Google Shape;2116;p35"/>
          <p:cNvSpPr/>
          <p:nvPr/>
        </p:nvSpPr>
        <p:spPr>
          <a:xfrm rot="9899989">
            <a:off x="-583964" y="4625085"/>
            <a:ext cx="2265015" cy="2165770"/>
          </a:xfrm>
          <a:custGeom>
            <a:avLst/>
            <a:gdLst/>
            <a:ahLst/>
            <a:cxnLst/>
            <a:rect l="l" t="t" r="r" b="b"/>
            <a:pathLst>
              <a:path w="21339" h="20404" extrusionOk="0">
                <a:moveTo>
                  <a:pt x="95" y="0"/>
                </a:moveTo>
                <a:cubicBezTo>
                  <a:pt x="50" y="0"/>
                  <a:pt x="0" y="36"/>
                  <a:pt x="12" y="93"/>
                </a:cubicBezTo>
                <a:cubicBezTo>
                  <a:pt x="485" y="2330"/>
                  <a:pt x="1054" y="4567"/>
                  <a:pt x="1680" y="6766"/>
                </a:cubicBezTo>
                <a:cubicBezTo>
                  <a:pt x="2324" y="8965"/>
                  <a:pt x="3045" y="11126"/>
                  <a:pt x="3822" y="13249"/>
                </a:cubicBezTo>
                <a:cubicBezTo>
                  <a:pt x="4220" y="14330"/>
                  <a:pt x="4618" y="15391"/>
                  <a:pt x="5054" y="16453"/>
                </a:cubicBezTo>
                <a:cubicBezTo>
                  <a:pt x="5225" y="16889"/>
                  <a:pt x="5433" y="17287"/>
                  <a:pt x="5699" y="17666"/>
                </a:cubicBezTo>
                <a:cubicBezTo>
                  <a:pt x="5926" y="17988"/>
                  <a:pt x="6267" y="18216"/>
                  <a:pt x="6646" y="18348"/>
                </a:cubicBezTo>
                <a:cubicBezTo>
                  <a:pt x="6705" y="18361"/>
                  <a:pt x="6764" y="18368"/>
                  <a:pt x="6823" y="18368"/>
                </a:cubicBezTo>
                <a:cubicBezTo>
                  <a:pt x="7107" y="18368"/>
                  <a:pt x="7384" y="18221"/>
                  <a:pt x="7556" y="17969"/>
                </a:cubicBezTo>
                <a:cubicBezTo>
                  <a:pt x="7746" y="17609"/>
                  <a:pt x="7784" y="17173"/>
                  <a:pt x="7708" y="16775"/>
                </a:cubicBezTo>
                <a:cubicBezTo>
                  <a:pt x="7519" y="15770"/>
                  <a:pt x="7253" y="14784"/>
                  <a:pt x="6893" y="13837"/>
                </a:cubicBezTo>
                <a:cubicBezTo>
                  <a:pt x="6248" y="11941"/>
                  <a:pt x="5414" y="9969"/>
                  <a:pt x="5528" y="7922"/>
                </a:cubicBezTo>
                <a:cubicBezTo>
                  <a:pt x="5543" y="7707"/>
                  <a:pt x="5559" y="7504"/>
                  <a:pt x="5594" y="7294"/>
                </a:cubicBezTo>
                <a:lnTo>
                  <a:pt x="5594" y="7294"/>
                </a:lnTo>
                <a:cubicBezTo>
                  <a:pt x="6312" y="7702"/>
                  <a:pt x="6661" y="8502"/>
                  <a:pt x="6893" y="9268"/>
                </a:cubicBezTo>
                <a:cubicBezTo>
                  <a:pt x="7234" y="10349"/>
                  <a:pt x="7519" y="11467"/>
                  <a:pt x="7822" y="12567"/>
                </a:cubicBezTo>
                <a:lnTo>
                  <a:pt x="8789" y="16036"/>
                </a:lnTo>
                <a:cubicBezTo>
                  <a:pt x="8940" y="16604"/>
                  <a:pt x="9111" y="17173"/>
                  <a:pt x="9263" y="17742"/>
                </a:cubicBezTo>
                <a:cubicBezTo>
                  <a:pt x="9376" y="18216"/>
                  <a:pt x="9509" y="18652"/>
                  <a:pt x="9699" y="19107"/>
                </a:cubicBezTo>
                <a:cubicBezTo>
                  <a:pt x="9966" y="19713"/>
                  <a:pt x="10452" y="20404"/>
                  <a:pt x="11172" y="20404"/>
                </a:cubicBezTo>
                <a:cubicBezTo>
                  <a:pt x="11217" y="20404"/>
                  <a:pt x="11263" y="20401"/>
                  <a:pt x="11310" y="20396"/>
                </a:cubicBezTo>
                <a:cubicBezTo>
                  <a:pt x="11708" y="20339"/>
                  <a:pt x="12068" y="20092"/>
                  <a:pt x="12258" y="19732"/>
                </a:cubicBezTo>
                <a:cubicBezTo>
                  <a:pt x="12485" y="19334"/>
                  <a:pt x="12580" y="18860"/>
                  <a:pt x="12504" y="18405"/>
                </a:cubicBezTo>
                <a:cubicBezTo>
                  <a:pt x="12390" y="17855"/>
                  <a:pt x="12239" y="17306"/>
                  <a:pt x="12030" y="16794"/>
                </a:cubicBezTo>
                <a:cubicBezTo>
                  <a:pt x="11841" y="16263"/>
                  <a:pt x="11651" y="15713"/>
                  <a:pt x="11462" y="15183"/>
                </a:cubicBezTo>
                <a:cubicBezTo>
                  <a:pt x="11101" y="14083"/>
                  <a:pt x="10779" y="12965"/>
                  <a:pt x="10457" y="11865"/>
                </a:cubicBezTo>
                <a:cubicBezTo>
                  <a:pt x="10154" y="10766"/>
                  <a:pt x="9869" y="9628"/>
                  <a:pt x="9623" y="8491"/>
                </a:cubicBezTo>
                <a:cubicBezTo>
                  <a:pt x="9414" y="7486"/>
                  <a:pt x="9168" y="6424"/>
                  <a:pt x="9414" y="5420"/>
                </a:cubicBezTo>
                <a:cubicBezTo>
                  <a:pt x="9462" y="5197"/>
                  <a:pt x="9536" y="5002"/>
                  <a:pt x="9626" y="4810"/>
                </a:cubicBezTo>
                <a:lnTo>
                  <a:pt x="9626" y="4810"/>
                </a:lnTo>
                <a:cubicBezTo>
                  <a:pt x="11118" y="5773"/>
                  <a:pt x="11814" y="7472"/>
                  <a:pt x="12239" y="9135"/>
                </a:cubicBezTo>
                <a:cubicBezTo>
                  <a:pt x="12485" y="10026"/>
                  <a:pt x="12637" y="10936"/>
                  <a:pt x="12807" y="11846"/>
                </a:cubicBezTo>
                <a:cubicBezTo>
                  <a:pt x="13035" y="13040"/>
                  <a:pt x="13300" y="14216"/>
                  <a:pt x="13623" y="15391"/>
                </a:cubicBezTo>
                <a:cubicBezTo>
                  <a:pt x="13945" y="16547"/>
                  <a:pt x="14324" y="17723"/>
                  <a:pt x="14741" y="18879"/>
                </a:cubicBezTo>
                <a:cubicBezTo>
                  <a:pt x="14912" y="19315"/>
                  <a:pt x="15063" y="19827"/>
                  <a:pt x="15480" y="20092"/>
                </a:cubicBezTo>
                <a:cubicBezTo>
                  <a:pt x="15595" y="20165"/>
                  <a:pt x="15723" y="20199"/>
                  <a:pt x="15849" y="20199"/>
                </a:cubicBezTo>
                <a:cubicBezTo>
                  <a:pt x="16119" y="20199"/>
                  <a:pt x="16382" y="20042"/>
                  <a:pt x="16485" y="19770"/>
                </a:cubicBezTo>
                <a:cubicBezTo>
                  <a:pt x="16694" y="19334"/>
                  <a:pt x="16675" y="18765"/>
                  <a:pt x="16656" y="18292"/>
                </a:cubicBezTo>
                <a:cubicBezTo>
                  <a:pt x="16637" y="17723"/>
                  <a:pt x="16542" y="17154"/>
                  <a:pt x="16428" y="16585"/>
                </a:cubicBezTo>
                <a:cubicBezTo>
                  <a:pt x="16125" y="15467"/>
                  <a:pt x="15746" y="14348"/>
                  <a:pt x="15291" y="13268"/>
                </a:cubicBezTo>
                <a:cubicBezTo>
                  <a:pt x="14419" y="10993"/>
                  <a:pt x="13793" y="8623"/>
                  <a:pt x="13433" y="6216"/>
                </a:cubicBezTo>
                <a:cubicBezTo>
                  <a:pt x="13360" y="5689"/>
                  <a:pt x="13392" y="4465"/>
                  <a:pt x="14163" y="4465"/>
                </a:cubicBezTo>
                <a:cubicBezTo>
                  <a:pt x="14197" y="4465"/>
                  <a:pt x="14231" y="4467"/>
                  <a:pt x="14267" y="4472"/>
                </a:cubicBezTo>
                <a:cubicBezTo>
                  <a:pt x="14741" y="4548"/>
                  <a:pt x="15025" y="5060"/>
                  <a:pt x="15234" y="5439"/>
                </a:cubicBezTo>
                <a:cubicBezTo>
                  <a:pt x="15499" y="5913"/>
                  <a:pt x="15727" y="6406"/>
                  <a:pt x="15935" y="6898"/>
                </a:cubicBezTo>
                <a:cubicBezTo>
                  <a:pt x="16732" y="8946"/>
                  <a:pt x="17111" y="11107"/>
                  <a:pt x="17452" y="13268"/>
                </a:cubicBezTo>
                <a:cubicBezTo>
                  <a:pt x="17623" y="14348"/>
                  <a:pt x="17793" y="15429"/>
                  <a:pt x="18002" y="16510"/>
                </a:cubicBezTo>
                <a:cubicBezTo>
                  <a:pt x="18096" y="17040"/>
                  <a:pt x="18229" y="17590"/>
                  <a:pt x="18362" y="18121"/>
                </a:cubicBezTo>
                <a:cubicBezTo>
                  <a:pt x="18476" y="18557"/>
                  <a:pt x="18627" y="19031"/>
                  <a:pt x="18968" y="19334"/>
                </a:cubicBezTo>
                <a:cubicBezTo>
                  <a:pt x="19197" y="19533"/>
                  <a:pt x="19456" y="19618"/>
                  <a:pt x="19715" y="19618"/>
                </a:cubicBezTo>
                <a:cubicBezTo>
                  <a:pt x="20273" y="19618"/>
                  <a:pt x="20833" y="19220"/>
                  <a:pt x="21092" y="18690"/>
                </a:cubicBezTo>
                <a:cubicBezTo>
                  <a:pt x="21300" y="18178"/>
                  <a:pt x="21338" y="17628"/>
                  <a:pt x="21205" y="17078"/>
                </a:cubicBezTo>
                <a:cubicBezTo>
                  <a:pt x="21111" y="16472"/>
                  <a:pt x="20902" y="15884"/>
                  <a:pt x="20731" y="15277"/>
                </a:cubicBezTo>
                <a:lnTo>
                  <a:pt x="18684" y="7903"/>
                </a:lnTo>
                <a:cubicBezTo>
                  <a:pt x="18514" y="7315"/>
                  <a:pt x="18362" y="6728"/>
                  <a:pt x="18191" y="6102"/>
                </a:cubicBezTo>
                <a:cubicBezTo>
                  <a:pt x="18162" y="6043"/>
                  <a:pt x="18106" y="6015"/>
                  <a:pt x="18051" y="6015"/>
                </a:cubicBezTo>
                <a:cubicBezTo>
                  <a:pt x="17966" y="6015"/>
                  <a:pt x="17884" y="6082"/>
                  <a:pt x="17907" y="6197"/>
                </a:cubicBezTo>
                <a:cubicBezTo>
                  <a:pt x="18589" y="8623"/>
                  <a:pt x="19253" y="11050"/>
                  <a:pt x="19935" y="13476"/>
                </a:cubicBezTo>
                <a:lnTo>
                  <a:pt x="20428" y="15315"/>
                </a:lnTo>
                <a:cubicBezTo>
                  <a:pt x="20599" y="15903"/>
                  <a:pt x="20788" y="16491"/>
                  <a:pt x="20902" y="17078"/>
                </a:cubicBezTo>
                <a:cubicBezTo>
                  <a:pt x="21016" y="17609"/>
                  <a:pt x="21035" y="18216"/>
                  <a:pt x="20750" y="18690"/>
                </a:cubicBezTo>
                <a:cubicBezTo>
                  <a:pt x="20542" y="19050"/>
                  <a:pt x="20144" y="19296"/>
                  <a:pt x="19727" y="19334"/>
                </a:cubicBezTo>
                <a:cubicBezTo>
                  <a:pt x="19253" y="19334"/>
                  <a:pt x="18950" y="18917"/>
                  <a:pt x="18798" y="18519"/>
                </a:cubicBezTo>
                <a:cubicBezTo>
                  <a:pt x="18627" y="18026"/>
                  <a:pt x="18495" y="17533"/>
                  <a:pt x="18400" y="17040"/>
                </a:cubicBezTo>
                <a:cubicBezTo>
                  <a:pt x="18172" y="15979"/>
                  <a:pt x="17983" y="14898"/>
                  <a:pt x="17812" y="13837"/>
                </a:cubicBezTo>
                <a:cubicBezTo>
                  <a:pt x="17452" y="11713"/>
                  <a:pt x="17130" y="9571"/>
                  <a:pt x="16428" y="7524"/>
                </a:cubicBezTo>
                <a:cubicBezTo>
                  <a:pt x="16239" y="7031"/>
                  <a:pt x="16049" y="6538"/>
                  <a:pt x="15822" y="6064"/>
                </a:cubicBezTo>
                <a:cubicBezTo>
                  <a:pt x="15632" y="5590"/>
                  <a:pt x="15386" y="5154"/>
                  <a:pt x="15082" y="4756"/>
                </a:cubicBezTo>
                <a:cubicBezTo>
                  <a:pt x="14841" y="4446"/>
                  <a:pt x="14506" y="4199"/>
                  <a:pt x="14120" y="4199"/>
                </a:cubicBezTo>
                <a:cubicBezTo>
                  <a:pt x="14081" y="4199"/>
                  <a:pt x="14042" y="4201"/>
                  <a:pt x="14002" y="4207"/>
                </a:cubicBezTo>
                <a:cubicBezTo>
                  <a:pt x="13661" y="4282"/>
                  <a:pt x="13395" y="4529"/>
                  <a:pt x="13281" y="4851"/>
                </a:cubicBezTo>
                <a:cubicBezTo>
                  <a:pt x="13149" y="5230"/>
                  <a:pt x="13092" y="5609"/>
                  <a:pt x="13130" y="6007"/>
                </a:cubicBezTo>
                <a:cubicBezTo>
                  <a:pt x="13187" y="6538"/>
                  <a:pt x="13281" y="7088"/>
                  <a:pt x="13395" y="7619"/>
                </a:cubicBezTo>
                <a:cubicBezTo>
                  <a:pt x="13623" y="8794"/>
                  <a:pt x="13907" y="9969"/>
                  <a:pt x="14267" y="11126"/>
                </a:cubicBezTo>
                <a:cubicBezTo>
                  <a:pt x="14608" y="12244"/>
                  <a:pt x="15044" y="13344"/>
                  <a:pt x="15442" y="14443"/>
                </a:cubicBezTo>
                <a:cubicBezTo>
                  <a:pt x="15879" y="15524"/>
                  <a:pt x="16182" y="16642"/>
                  <a:pt x="16333" y="17799"/>
                </a:cubicBezTo>
                <a:cubicBezTo>
                  <a:pt x="16409" y="18329"/>
                  <a:pt x="16390" y="18879"/>
                  <a:pt x="16296" y="19410"/>
                </a:cubicBezTo>
                <a:cubicBezTo>
                  <a:pt x="16277" y="19618"/>
                  <a:pt x="16144" y="19789"/>
                  <a:pt x="15973" y="19884"/>
                </a:cubicBezTo>
                <a:cubicBezTo>
                  <a:pt x="15943" y="19889"/>
                  <a:pt x="15912" y="19892"/>
                  <a:pt x="15882" y="19892"/>
                </a:cubicBezTo>
                <a:cubicBezTo>
                  <a:pt x="15710" y="19892"/>
                  <a:pt x="15558" y="19802"/>
                  <a:pt x="15461" y="19656"/>
                </a:cubicBezTo>
                <a:cubicBezTo>
                  <a:pt x="15329" y="19467"/>
                  <a:pt x="15215" y="19258"/>
                  <a:pt x="15139" y="19031"/>
                </a:cubicBezTo>
                <a:cubicBezTo>
                  <a:pt x="15025" y="18746"/>
                  <a:pt x="14912" y="18481"/>
                  <a:pt x="14817" y="18197"/>
                </a:cubicBezTo>
                <a:cubicBezTo>
                  <a:pt x="14608" y="17628"/>
                  <a:pt x="14419" y="17059"/>
                  <a:pt x="14248" y="16491"/>
                </a:cubicBezTo>
                <a:cubicBezTo>
                  <a:pt x="13888" y="15353"/>
                  <a:pt x="13566" y="14178"/>
                  <a:pt x="13300" y="13003"/>
                </a:cubicBezTo>
                <a:cubicBezTo>
                  <a:pt x="13073" y="12017"/>
                  <a:pt x="12921" y="11031"/>
                  <a:pt x="12694" y="10045"/>
                </a:cubicBezTo>
                <a:cubicBezTo>
                  <a:pt x="12334" y="8377"/>
                  <a:pt x="11822" y="6576"/>
                  <a:pt x="10590" y="5306"/>
                </a:cubicBezTo>
                <a:cubicBezTo>
                  <a:pt x="10305" y="5022"/>
                  <a:pt x="9983" y="4756"/>
                  <a:pt x="9623" y="4548"/>
                </a:cubicBezTo>
                <a:cubicBezTo>
                  <a:pt x="9603" y="4534"/>
                  <a:pt x="9580" y="4528"/>
                  <a:pt x="9558" y="4528"/>
                </a:cubicBezTo>
                <a:cubicBezTo>
                  <a:pt x="9517" y="4528"/>
                  <a:pt x="9477" y="4549"/>
                  <a:pt x="9452" y="4586"/>
                </a:cubicBezTo>
                <a:cubicBezTo>
                  <a:pt x="8978" y="5458"/>
                  <a:pt x="9016" y="6481"/>
                  <a:pt x="9168" y="7448"/>
                </a:cubicBezTo>
                <a:cubicBezTo>
                  <a:pt x="9338" y="8510"/>
                  <a:pt x="9604" y="9571"/>
                  <a:pt x="9869" y="10633"/>
                </a:cubicBezTo>
                <a:cubicBezTo>
                  <a:pt x="10438" y="12832"/>
                  <a:pt x="11101" y="14993"/>
                  <a:pt x="11879" y="17135"/>
                </a:cubicBezTo>
                <a:cubicBezTo>
                  <a:pt x="12182" y="18007"/>
                  <a:pt x="12618" y="19182"/>
                  <a:pt x="11784" y="19922"/>
                </a:cubicBezTo>
                <a:cubicBezTo>
                  <a:pt x="11612" y="20082"/>
                  <a:pt x="11386" y="20166"/>
                  <a:pt x="11158" y="20166"/>
                </a:cubicBezTo>
                <a:cubicBezTo>
                  <a:pt x="11008" y="20166"/>
                  <a:pt x="10858" y="20130"/>
                  <a:pt x="10722" y="20055"/>
                </a:cubicBezTo>
                <a:cubicBezTo>
                  <a:pt x="10400" y="19827"/>
                  <a:pt x="10172" y="19524"/>
                  <a:pt x="10021" y="19182"/>
                </a:cubicBezTo>
                <a:cubicBezTo>
                  <a:pt x="9831" y="18784"/>
                  <a:pt x="9699" y="18367"/>
                  <a:pt x="9585" y="17950"/>
                </a:cubicBezTo>
                <a:lnTo>
                  <a:pt x="9111" y="16244"/>
                </a:lnTo>
                <a:lnTo>
                  <a:pt x="8125" y="12832"/>
                </a:lnTo>
                <a:cubicBezTo>
                  <a:pt x="7822" y="11732"/>
                  <a:pt x="7519" y="10614"/>
                  <a:pt x="7177" y="9514"/>
                </a:cubicBezTo>
                <a:cubicBezTo>
                  <a:pt x="6950" y="8737"/>
                  <a:pt x="6665" y="7903"/>
                  <a:pt x="6059" y="7353"/>
                </a:cubicBezTo>
                <a:cubicBezTo>
                  <a:pt x="5907" y="7221"/>
                  <a:pt x="5737" y="7107"/>
                  <a:pt x="5547" y="7012"/>
                </a:cubicBezTo>
                <a:cubicBezTo>
                  <a:pt x="5534" y="7008"/>
                  <a:pt x="5519" y="7005"/>
                  <a:pt x="5505" y="7005"/>
                </a:cubicBezTo>
                <a:cubicBezTo>
                  <a:pt x="5457" y="7005"/>
                  <a:pt x="5410" y="7030"/>
                  <a:pt x="5395" y="7088"/>
                </a:cubicBezTo>
                <a:cubicBezTo>
                  <a:pt x="5054" y="9041"/>
                  <a:pt x="5661" y="10936"/>
                  <a:pt x="6305" y="12775"/>
                </a:cubicBezTo>
                <a:cubicBezTo>
                  <a:pt x="6628" y="13723"/>
                  <a:pt x="6988" y="14671"/>
                  <a:pt x="7253" y="15638"/>
                </a:cubicBezTo>
                <a:cubicBezTo>
                  <a:pt x="7386" y="16093"/>
                  <a:pt x="7481" y="16566"/>
                  <a:pt x="7537" y="17059"/>
                </a:cubicBezTo>
                <a:cubicBezTo>
                  <a:pt x="7556" y="17457"/>
                  <a:pt x="7481" y="17969"/>
                  <a:pt x="7064" y="18121"/>
                </a:cubicBezTo>
                <a:cubicBezTo>
                  <a:pt x="6994" y="18147"/>
                  <a:pt x="6924" y="18158"/>
                  <a:pt x="6855" y="18158"/>
                </a:cubicBezTo>
                <a:cubicBezTo>
                  <a:pt x="6568" y="18158"/>
                  <a:pt x="6295" y="17959"/>
                  <a:pt x="6097" y="17761"/>
                </a:cubicBezTo>
                <a:cubicBezTo>
                  <a:pt x="5774" y="17438"/>
                  <a:pt x="5547" y="17059"/>
                  <a:pt x="5376" y="16642"/>
                </a:cubicBezTo>
                <a:cubicBezTo>
                  <a:pt x="4959" y="15619"/>
                  <a:pt x="4561" y="14595"/>
                  <a:pt x="4182" y="13571"/>
                </a:cubicBezTo>
                <a:cubicBezTo>
                  <a:pt x="3405" y="11505"/>
                  <a:pt x="2703" y="9401"/>
                  <a:pt x="2059" y="7278"/>
                </a:cubicBezTo>
                <a:cubicBezTo>
                  <a:pt x="1414" y="5154"/>
                  <a:pt x="846" y="3012"/>
                  <a:pt x="334" y="851"/>
                </a:cubicBezTo>
                <a:cubicBezTo>
                  <a:pt x="277" y="586"/>
                  <a:pt x="220" y="320"/>
                  <a:pt x="163" y="55"/>
                </a:cubicBezTo>
                <a:cubicBezTo>
                  <a:pt x="156" y="17"/>
                  <a:pt x="126" y="0"/>
                  <a:pt x="95" y="0"/>
                </a:cubicBezTo>
                <a:close/>
              </a:path>
            </a:pathLst>
          </a:custGeom>
          <a:solidFill>
            <a:srgbClr val="3C8D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21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3"/>
          <p:cNvPicPr preferRelativeResize="0"/>
          <p:nvPr/>
        </p:nvPicPr>
        <p:blipFill>
          <a:blip r:embed="rId2">
            <a:alphaModFix amt="76000"/>
          </a:blip>
          <a:stretch>
            <a:fillRect/>
          </a:stretch>
        </p:blipFill>
        <p:spPr>
          <a:xfrm>
            <a:off x="345175" y="3258079"/>
            <a:ext cx="8158656" cy="30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3"/>
          <p:cNvPicPr preferRelativeResize="0"/>
          <p:nvPr/>
        </p:nvPicPr>
        <p:blipFill>
          <a:blip r:embed="rId3">
            <a:alphaModFix amt="47000"/>
          </a:blip>
          <a:stretch>
            <a:fillRect/>
          </a:stretch>
        </p:blipFill>
        <p:spPr>
          <a:xfrm>
            <a:off x="1630988" y="143888"/>
            <a:ext cx="5882026" cy="4855727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3"/>
          <p:cNvSpPr/>
          <p:nvPr/>
        </p:nvSpPr>
        <p:spPr>
          <a:xfrm>
            <a:off x="4379243" y="-2465274"/>
            <a:ext cx="4624024" cy="7256966"/>
          </a:xfrm>
          <a:custGeom>
            <a:avLst/>
            <a:gdLst/>
            <a:ahLst/>
            <a:cxnLst/>
            <a:rect l="l" t="t" r="r" b="b"/>
            <a:pathLst>
              <a:path w="55812" h="94461" extrusionOk="0">
                <a:moveTo>
                  <a:pt x="36054" y="83719"/>
                </a:moveTo>
                <a:cubicBezTo>
                  <a:pt x="36059" y="85810"/>
                  <a:pt x="36230" y="87883"/>
                  <a:pt x="36585" y="89937"/>
                </a:cubicBezTo>
                <a:cubicBezTo>
                  <a:pt x="36680" y="90449"/>
                  <a:pt x="36775" y="90942"/>
                  <a:pt x="36888" y="91454"/>
                </a:cubicBezTo>
                <a:cubicBezTo>
                  <a:pt x="36926" y="91719"/>
                  <a:pt x="37002" y="91984"/>
                  <a:pt x="37059" y="92250"/>
                </a:cubicBezTo>
                <a:cubicBezTo>
                  <a:pt x="37097" y="92439"/>
                  <a:pt x="37305" y="92856"/>
                  <a:pt x="37211" y="93046"/>
                </a:cubicBezTo>
                <a:cubicBezTo>
                  <a:pt x="37154" y="93160"/>
                  <a:pt x="36831" y="93255"/>
                  <a:pt x="36718" y="93311"/>
                </a:cubicBezTo>
                <a:cubicBezTo>
                  <a:pt x="36509" y="93425"/>
                  <a:pt x="36282" y="93539"/>
                  <a:pt x="36035" y="93634"/>
                </a:cubicBezTo>
                <a:cubicBezTo>
                  <a:pt x="35599" y="93804"/>
                  <a:pt x="35144" y="93937"/>
                  <a:pt x="34689" y="93994"/>
                </a:cubicBezTo>
                <a:cubicBezTo>
                  <a:pt x="34597" y="94004"/>
                  <a:pt x="34505" y="94009"/>
                  <a:pt x="34414" y="94009"/>
                </a:cubicBezTo>
                <a:cubicBezTo>
                  <a:pt x="33623" y="94009"/>
                  <a:pt x="32889" y="93638"/>
                  <a:pt x="32566" y="92856"/>
                </a:cubicBezTo>
                <a:cubicBezTo>
                  <a:pt x="32244" y="92041"/>
                  <a:pt x="32471" y="91093"/>
                  <a:pt x="32756" y="90297"/>
                </a:cubicBezTo>
                <a:cubicBezTo>
                  <a:pt x="33362" y="88572"/>
                  <a:pt x="34234" y="86923"/>
                  <a:pt x="35125" y="85331"/>
                </a:cubicBezTo>
                <a:cubicBezTo>
                  <a:pt x="35426" y="84788"/>
                  <a:pt x="35736" y="84251"/>
                  <a:pt x="36054" y="83719"/>
                </a:cubicBezTo>
                <a:close/>
                <a:moveTo>
                  <a:pt x="43850" y="72899"/>
                </a:moveTo>
                <a:cubicBezTo>
                  <a:pt x="43926" y="74041"/>
                  <a:pt x="43988" y="75183"/>
                  <a:pt x="44035" y="76326"/>
                </a:cubicBezTo>
                <a:cubicBezTo>
                  <a:pt x="44111" y="78487"/>
                  <a:pt x="44149" y="80629"/>
                  <a:pt x="44130" y="82790"/>
                </a:cubicBezTo>
                <a:cubicBezTo>
                  <a:pt x="44111" y="83871"/>
                  <a:pt x="44092" y="84970"/>
                  <a:pt x="44054" y="86051"/>
                </a:cubicBezTo>
                <a:cubicBezTo>
                  <a:pt x="44016" y="87037"/>
                  <a:pt x="44092" y="88117"/>
                  <a:pt x="43864" y="89065"/>
                </a:cubicBezTo>
                <a:cubicBezTo>
                  <a:pt x="43789" y="89463"/>
                  <a:pt x="43599" y="89823"/>
                  <a:pt x="43334" y="90127"/>
                </a:cubicBezTo>
                <a:cubicBezTo>
                  <a:pt x="43194" y="90249"/>
                  <a:pt x="43052" y="90301"/>
                  <a:pt x="42914" y="90301"/>
                </a:cubicBezTo>
                <a:cubicBezTo>
                  <a:pt x="42585" y="90301"/>
                  <a:pt x="42287" y="90001"/>
                  <a:pt x="42139" y="89653"/>
                </a:cubicBezTo>
                <a:cubicBezTo>
                  <a:pt x="41874" y="88970"/>
                  <a:pt x="41760" y="88193"/>
                  <a:pt x="41609" y="87473"/>
                </a:cubicBezTo>
                <a:cubicBezTo>
                  <a:pt x="41324" y="86165"/>
                  <a:pt x="41021" y="84724"/>
                  <a:pt x="40149" y="83643"/>
                </a:cubicBezTo>
                <a:cubicBezTo>
                  <a:pt x="39770" y="83169"/>
                  <a:pt x="39277" y="82809"/>
                  <a:pt x="38708" y="82582"/>
                </a:cubicBezTo>
                <a:cubicBezTo>
                  <a:pt x="38695" y="82577"/>
                  <a:pt x="38683" y="82574"/>
                  <a:pt x="38671" y="82574"/>
                </a:cubicBezTo>
                <a:cubicBezTo>
                  <a:pt x="38594" y="82574"/>
                  <a:pt x="38540" y="82668"/>
                  <a:pt x="38557" y="82733"/>
                </a:cubicBezTo>
                <a:cubicBezTo>
                  <a:pt x="38917" y="84667"/>
                  <a:pt x="39277" y="86601"/>
                  <a:pt x="39618" y="88534"/>
                </a:cubicBezTo>
                <a:lnTo>
                  <a:pt x="40149" y="91397"/>
                </a:lnTo>
                <a:cubicBezTo>
                  <a:pt x="40263" y="92136"/>
                  <a:pt x="40452" y="92875"/>
                  <a:pt x="40187" y="93596"/>
                </a:cubicBezTo>
                <a:cubicBezTo>
                  <a:pt x="40092" y="93861"/>
                  <a:pt x="39921" y="94183"/>
                  <a:pt x="39618" y="94240"/>
                </a:cubicBezTo>
                <a:cubicBezTo>
                  <a:pt x="39604" y="94243"/>
                  <a:pt x="39590" y="94244"/>
                  <a:pt x="39576" y="94244"/>
                </a:cubicBezTo>
                <a:cubicBezTo>
                  <a:pt x="39294" y="94244"/>
                  <a:pt x="39081" y="93717"/>
                  <a:pt x="38955" y="93482"/>
                </a:cubicBezTo>
                <a:cubicBezTo>
                  <a:pt x="38670" y="92856"/>
                  <a:pt x="38462" y="92193"/>
                  <a:pt x="38348" y="91511"/>
                </a:cubicBezTo>
                <a:cubicBezTo>
                  <a:pt x="38083" y="90146"/>
                  <a:pt x="38045" y="88762"/>
                  <a:pt x="37855" y="87397"/>
                </a:cubicBezTo>
                <a:cubicBezTo>
                  <a:pt x="37647" y="85994"/>
                  <a:pt x="37230" y="84610"/>
                  <a:pt x="36244" y="83549"/>
                </a:cubicBezTo>
                <a:cubicBezTo>
                  <a:pt x="36227" y="83526"/>
                  <a:pt x="36203" y="83515"/>
                  <a:pt x="36178" y="83514"/>
                </a:cubicBezTo>
                <a:lnTo>
                  <a:pt x="36178" y="83514"/>
                </a:lnTo>
                <a:cubicBezTo>
                  <a:pt x="38436" y="79777"/>
                  <a:pt x="41102" y="76305"/>
                  <a:pt x="43850" y="72899"/>
                </a:cubicBezTo>
                <a:close/>
                <a:moveTo>
                  <a:pt x="124" y="0"/>
                </a:moveTo>
                <a:cubicBezTo>
                  <a:pt x="60" y="0"/>
                  <a:pt x="1" y="49"/>
                  <a:pt x="36" y="119"/>
                </a:cubicBezTo>
                <a:lnTo>
                  <a:pt x="17" y="119"/>
                </a:lnTo>
                <a:cubicBezTo>
                  <a:pt x="2955" y="8498"/>
                  <a:pt x="5989" y="16839"/>
                  <a:pt x="9135" y="25123"/>
                </a:cubicBezTo>
                <a:cubicBezTo>
                  <a:pt x="9894" y="27152"/>
                  <a:pt x="10671" y="29180"/>
                  <a:pt x="11467" y="31208"/>
                </a:cubicBezTo>
                <a:cubicBezTo>
                  <a:pt x="12168" y="33028"/>
                  <a:pt x="12794" y="34905"/>
                  <a:pt x="13647" y="36649"/>
                </a:cubicBezTo>
                <a:cubicBezTo>
                  <a:pt x="14292" y="37976"/>
                  <a:pt x="15221" y="39246"/>
                  <a:pt x="16623" y="39796"/>
                </a:cubicBezTo>
                <a:cubicBezTo>
                  <a:pt x="17283" y="40054"/>
                  <a:pt x="17979" y="40142"/>
                  <a:pt x="18690" y="40142"/>
                </a:cubicBezTo>
                <a:cubicBezTo>
                  <a:pt x="19959" y="40142"/>
                  <a:pt x="21272" y="39862"/>
                  <a:pt x="22500" y="39777"/>
                </a:cubicBezTo>
                <a:cubicBezTo>
                  <a:pt x="23246" y="39726"/>
                  <a:pt x="23995" y="39701"/>
                  <a:pt x="24747" y="39701"/>
                </a:cubicBezTo>
                <a:cubicBezTo>
                  <a:pt x="26249" y="39701"/>
                  <a:pt x="27757" y="39802"/>
                  <a:pt x="29249" y="40004"/>
                </a:cubicBezTo>
                <a:cubicBezTo>
                  <a:pt x="31106" y="40270"/>
                  <a:pt x="33021" y="40668"/>
                  <a:pt x="34727" y="41502"/>
                </a:cubicBezTo>
                <a:cubicBezTo>
                  <a:pt x="36433" y="42317"/>
                  <a:pt x="37836" y="43682"/>
                  <a:pt x="38708" y="45350"/>
                </a:cubicBezTo>
                <a:cubicBezTo>
                  <a:pt x="39580" y="46981"/>
                  <a:pt x="40054" y="48782"/>
                  <a:pt x="40471" y="50545"/>
                </a:cubicBezTo>
                <a:cubicBezTo>
                  <a:pt x="42179" y="57664"/>
                  <a:pt x="43282" y="64918"/>
                  <a:pt x="43803" y="72216"/>
                </a:cubicBezTo>
                <a:lnTo>
                  <a:pt x="43803" y="72216"/>
                </a:lnTo>
                <a:cubicBezTo>
                  <a:pt x="43494" y="72599"/>
                  <a:pt x="43186" y="72983"/>
                  <a:pt x="42879" y="73369"/>
                </a:cubicBezTo>
                <a:cubicBezTo>
                  <a:pt x="40831" y="75966"/>
                  <a:pt x="38822" y="78601"/>
                  <a:pt x="37021" y="81387"/>
                </a:cubicBezTo>
                <a:cubicBezTo>
                  <a:pt x="35277" y="84098"/>
                  <a:pt x="33571" y="87018"/>
                  <a:pt x="32471" y="90070"/>
                </a:cubicBezTo>
                <a:cubicBezTo>
                  <a:pt x="31997" y="91359"/>
                  <a:pt x="31770" y="93198"/>
                  <a:pt x="33154" y="94013"/>
                </a:cubicBezTo>
                <a:cubicBezTo>
                  <a:pt x="33534" y="94235"/>
                  <a:pt x="33946" y="94326"/>
                  <a:pt x="34367" y="94326"/>
                </a:cubicBezTo>
                <a:cubicBezTo>
                  <a:pt x="35456" y="94326"/>
                  <a:pt x="36609" y="93717"/>
                  <a:pt x="37457" y="93198"/>
                </a:cubicBezTo>
                <a:cubicBezTo>
                  <a:pt x="37514" y="93160"/>
                  <a:pt x="37533" y="93103"/>
                  <a:pt x="37514" y="93046"/>
                </a:cubicBezTo>
                <a:cubicBezTo>
                  <a:pt x="36725" y="90076"/>
                  <a:pt x="36309" y="87016"/>
                  <a:pt x="36300" y="83937"/>
                </a:cubicBezTo>
                <a:lnTo>
                  <a:pt x="36300" y="83937"/>
                </a:lnTo>
                <a:cubicBezTo>
                  <a:pt x="38208" y="86250"/>
                  <a:pt x="37579" y="89653"/>
                  <a:pt x="38348" y="92383"/>
                </a:cubicBezTo>
                <a:cubicBezTo>
                  <a:pt x="38500" y="93065"/>
                  <a:pt x="38803" y="93710"/>
                  <a:pt x="39201" y="94297"/>
                </a:cubicBezTo>
                <a:cubicBezTo>
                  <a:pt x="39289" y="94413"/>
                  <a:pt x="39407" y="94460"/>
                  <a:pt x="39532" y="94460"/>
                </a:cubicBezTo>
                <a:cubicBezTo>
                  <a:pt x="39756" y="94460"/>
                  <a:pt x="40003" y="94309"/>
                  <a:pt x="40149" y="94127"/>
                </a:cubicBezTo>
                <a:cubicBezTo>
                  <a:pt x="40490" y="93728"/>
                  <a:pt x="40566" y="93103"/>
                  <a:pt x="40547" y="92591"/>
                </a:cubicBezTo>
                <a:cubicBezTo>
                  <a:pt x="40509" y="91681"/>
                  <a:pt x="40244" y="90752"/>
                  <a:pt x="40092" y="89861"/>
                </a:cubicBezTo>
                <a:cubicBezTo>
                  <a:pt x="39670" y="87551"/>
                  <a:pt x="39266" y="85241"/>
                  <a:pt x="38846" y="82914"/>
                </a:cubicBezTo>
                <a:lnTo>
                  <a:pt x="38846" y="82914"/>
                </a:lnTo>
                <a:cubicBezTo>
                  <a:pt x="40217" y="83575"/>
                  <a:pt x="40753" y="85091"/>
                  <a:pt x="41116" y="86487"/>
                </a:cubicBezTo>
                <a:cubicBezTo>
                  <a:pt x="41305" y="87245"/>
                  <a:pt x="41438" y="88022"/>
                  <a:pt x="41628" y="88781"/>
                </a:cubicBezTo>
                <a:cubicBezTo>
                  <a:pt x="41760" y="89349"/>
                  <a:pt x="41874" y="90146"/>
                  <a:pt x="42443" y="90468"/>
                </a:cubicBezTo>
                <a:cubicBezTo>
                  <a:pt x="42589" y="90550"/>
                  <a:pt x="42735" y="90587"/>
                  <a:pt x="42876" y="90587"/>
                </a:cubicBezTo>
                <a:cubicBezTo>
                  <a:pt x="43193" y="90587"/>
                  <a:pt x="43484" y="90402"/>
                  <a:pt x="43694" y="90127"/>
                </a:cubicBezTo>
                <a:cubicBezTo>
                  <a:pt x="44168" y="89539"/>
                  <a:pt x="44225" y="88781"/>
                  <a:pt x="44263" y="88060"/>
                </a:cubicBezTo>
                <a:cubicBezTo>
                  <a:pt x="44376" y="85842"/>
                  <a:pt x="44433" y="83624"/>
                  <a:pt x="44433" y="81425"/>
                </a:cubicBezTo>
                <a:cubicBezTo>
                  <a:pt x="44433" y="78462"/>
                  <a:pt x="44333" y="75502"/>
                  <a:pt x="44134" y="72549"/>
                </a:cubicBezTo>
                <a:lnTo>
                  <a:pt x="44134" y="72549"/>
                </a:lnTo>
                <a:cubicBezTo>
                  <a:pt x="45525" y="70831"/>
                  <a:pt x="46934" y="69129"/>
                  <a:pt x="48319" y="67416"/>
                </a:cubicBezTo>
                <a:cubicBezTo>
                  <a:pt x="50916" y="64213"/>
                  <a:pt x="53457" y="60952"/>
                  <a:pt x="55694" y="57464"/>
                </a:cubicBezTo>
                <a:cubicBezTo>
                  <a:pt x="55812" y="57293"/>
                  <a:pt x="55657" y="57122"/>
                  <a:pt x="55493" y="57122"/>
                </a:cubicBezTo>
                <a:cubicBezTo>
                  <a:pt x="55421" y="57122"/>
                  <a:pt x="55348" y="57155"/>
                  <a:pt x="55295" y="57236"/>
                </a:cubicBezTo>
                <a:cubicBezTo>
                  <a:pt x="51966" y="62402"/>
                  <a:pt x="47953" y="67087"/>
                  <a:pt x="44086" y="71866"/>
                </a:cubicBezTo>
                <a:lnTo>
                  <a:pt x="44086" y="71866"/>
                </a:lnTo>
                <a:cubicBezTo>
                  <a:pt x="43682" y="66321"/>
                  <a:pt x="42926" y="60806"/>
                  <a:pt x="41817" y="55360"/>
                </a:cubicBezTo>
                <a:cubicBezTo>
                  <a:pt x="41400" y="53255"/>
                  <a:pt x="40945" y="51132"/>
                  <a:pt x="40376" y="49066"/>
                </a:cubicBezTo>
                <a:cubicBezTo>
                  <a:pt x="39921" y="47379"/>
                  <a:pt x="39315" y="45673"/>
                  <a:pt x="38310" y="44213"/>
                </a:cubicBezTo>
                <a:cubicBezTo>
                  <a:pt x="36130" y="41104"/>
                  <a:pt x="32301" y="40175"/>
                  <a:pt x="28737" y="39739"/>
                </a:cubicBezTo>
                <a:cubicBezTo>
                  <a:pt x="27406" y="39567"/>
                  <a:pt x="26076" y="39485"/>
                  <a:pt x="24745" y="39485"/>
                </a:cubicBezTo>
                <a:cubicBezTo>
                  <a:pt x="23877" y="39485"/>
                  <a:pt x="23008" y="39520"/>
                  <a:pt x="22140" y="39587"/>
                </a:cubicBezTo>
                <a:cubicBezTo>
                  <a:pt x="21041" y="39680"/>
                  <a:pt x="19854" y="39911"/>
                  <a:pt x="18707" y="39911"/>
                </a:cubicBezTo>
                <a:cubicBezTo>
                  <a:pt x="17736" y="39911"/>
                  <a:pt x="16794" y="39745"/>
                  <a:pt x="15960" y="39189"/>
                </a:cubicBezTo>
                <a:cubicBezTo>
                  <a:pt x="14519" y="38204"/>
                  <a:pt x="13780" y="36479"/>
                  <a:pt x="13173" y="34924"/>
                </a:cubicBezTo>
                <a:cubicBezTo>
                  <a:pt x="12339" y="32820"/>
                  <a:pt x="11543" y="30735"/>
                  <a:pt x="10728" y="28630"/>
                </a:cubicBezTo>
                <a:cubicBezTo>
                  <a:pt x="7505" y="20194"/>
                  <a:pt x="4377" y="11721"/>
                  <a:pt x="1344" y="3228"/>
                </a:cubicBezTo>
                <a:cubicBezTo>
                  <a:pt x="965" y="2166"/>
                  <a:pt x="586" y="1124"/>
                  <a:pt x="226" y="62"/>
                </a:cubicBezTo>
                <a:cubicBezTo>
                  <a:pt x="204" y="19"/>
                  <a:pt x="163" y="0"/>
                  <a:pt x="124" y="0"/>
                </a:cubicBezTo>
                <a:close/>
              </a:path>
            </a:pathLst>
          </a:custGeom>
          <a:solidFill>
            <a:srgbClr val="1C5F6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3" name="Google Shape;93;p3"/>
          <p:cNvGrpSpPr/>
          <p:nvPr/>
        </p:nvGrpSpPr>
        <p:grpSpPr>
          <a:xfrm rot="-2700000">
            <a:off x="473130" y="2695837"/>
            <a:ext cx="1344349" cy="2469678"/>
            <a:chOff x="272875" y="1419395"/>
            <a:chExt cx="255950" cy="563168"/>
          </a:xfrm>
        </p:grpSpPr>
        <p:sp>
          <p:nvSpPr>
            <p:cNvPr id="94" name="Google Shape;94;p3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3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3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3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3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3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3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3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3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3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3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3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3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3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3"/>
            <p:cNvSpPr/>
            <p:nvPr/>
          </p:nvSpPr>
          <p:spPr>
            <a:xfrm>
              <a:off x="369050" y="1615955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3"/>
            <p:cNvSpPr/>
            <p:nvPr/>
          </p:nvSpPr>
          <p:spPr>
            <a:xfrm>
              <a:off x="490635" y="1582215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3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3"/>
            <p:cNvSpPr/>
            <p:nvPr/>
          </p:nvSpPr>
          <p:spPr>
            <a:xfrm>
              <a:off x="438343" y="1487068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3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3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3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3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3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3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3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3"/>
            <p:cNvSpPr/>
            <p:nvPr/>
          </p:nvSpPr>
          <p:spPr>
            <a:xfrm>
              <a:off x="360075" y="195388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3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3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3"/>
            <p:cNvSpPr/>
            <p:nvPr/>
          </p:nvSpPr>
          <p:spPr>
            <a:xfrm>
              <a:off x="394558" y="1560904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418850" y="1419395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9" name="Google Shape;129;p3"/>
          <p:cNvGrpSpPr/>
          <p:nvPr/>
        </p:nvGrpSpPr>
        <p:grpSpPr>
          <a:xfrm rot="-2700000">
            <a:off x="8026513" y="-183341"/>
            <a:ext cx="1344349" cy="1995327"/>
            <a:chOff x="272875" y="1527563"/>
            <a:chExt cx="255950" cy="455000"/>
          </a:xfrm>
        </p:grpSpPr>
        <p:sp>
          <p:nvSpPr>
            <p:cNvPr id="130" name="Google Shape;130;p3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3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3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3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3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3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3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3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3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3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3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3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3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3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5" name="Google Shape;165;p3"/>
          <p:cNvSpPr txBox="1">
            <a:spLocks noGrp="1"/>
          </p:cNvSpPr>
          <p:nvPr>
            <p:ph type="subTitle" idx="1"/>
          </p:nvPr>
        </p:nvSpPr>
        <p:spPr>
          <a:xfrm>
            <a:off x="2646000" y="3114137"/>
            <a:ext cx="3852000" cy="86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3"/>
          <p:cNvSpPr txBox="1">
            <a:spLocks noGrp="1"/>
          </p:cNvSpPr>
          <p:nvPr>
            <p:ph type="ctrTitle"/>
          </p:nvPr>
        </p:nvSpPr>
        <p:spPr>
          <a:xfrm>
            <a:off x="2646000" y="2594236"/>
            <a:ext cx="3852000" cy="79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>
                <a:solidFill>
                  <a:srgbClr val="1C4587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3C78D8"/>
              </a:buClr>
              <a:buSzPts val="800"/>
              <a:buNone/>
              <a:defRPr sz="800">
                <a:solidFill>
                  <a:srgbClr val="3C78D8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3C78D8"/>
              </a:buClr>
              <a:buSzPts val="800"/>
              <a:buNone/>
              <a:defRPr sz="800">
                <a:solidFill>
                  <a:srgbClr val="3C78D8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3C78D8"/>
              </a:buClr>
              <a:buSzPts val="800"/>
              <a:buNone/>
              <a:defRPr sz="800">
                <a:solidFill>
                  <a:srgbClr val="3C78D8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3C78D8"/>
              </a:buClr>
              <a:buSzPts val="800"/>
              <a:buNone/>
              <a:defRPr sz="800">
                <a:solidFill>
                  <a:srgbClr val="3C78D8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3C78D8"/>
              </a:buClr>
              <a:buSzPts val="800"/>
              <a:buNone/>
              <a:defRPr sz="800">
                <a:solidFill>
                  <a:srgbClr val="3C78D8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3C78D8"/>
              </a:buClr>
              <a:buSzPts val="800"/>
              <a:buNone/>
              <a:defRPr sz="800">
                <a:solidFill>
                  <a:srgbClr val="3C78D8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3C78D8"/>
              </a:buClr>
              <a:buSzPts val="800"/>
              <a:buNone/>
              <a:defRPr sz="800">
                <a:solidFill>
                  <a:srgbClr val="3C78D8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3C78D8"/>
              </a:buClr>
              <a:buSzPts val="800"/>
              <a:buNone/>
              <a:defRPr sz="800">
                <a:solidFill>
                  <a:srgbClr val="3C78D8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p3"/>
          <p:cNvSpPr txBox="1">
            <a:spLocks noGrp="1"/>
          </p:cNvSpPr>
          <p:nvPr>
            <p:ph type="title" idx="2" hasCustomPrompt="1"/>
          </p:nvPr>
        </p:nvSpPr>
        <p:spPr>
          <a:xfrm>
            <a:off x="2646000" y="894175"/>
            <a:ext cx="3852000" cy="2031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15000">
                <a:solidFill>
                  <a:srgbClr val="1C4587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B2AD"/>
              </a:buClr>
              <a:buSzPts val="4800"/>
              <a:buFont typeface="Fira Sans Extra Condensed Medium"/>
              <a:buNone/>
              <a:defRPr sz="4800">
                <a:solidFill>
                  <a:srgbClr val="FDB2A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B2AD"/>
              </a:buClr>
              <a:buSzPts val="4800"/>
              <a:buFont typeface="Fira Sans Extra Condensed Medium"/>
              <a:buNone/>
              <a:defRPr sz="4800">
                <a:solidFill>
                  <a:srgbClr val="FDB2A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B2AD"/>
              </a:buClr>
              <a:buSzPts val="4800"/>
              <a:buFont typeface="Fira Sans Extra Condensed Medium"/>
              <a:buNone/>
              <a:defRPr sz="4800">
                <a:solidFill>
                  <a:srgbClr val="FDB2A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B2AD"/>
              </a:buClr>
              <a:buSzPts val="4800"/>
              <a:buFont typeface="Fira Sans Extra Condensed Medium"/>
              <a:buNone/>
              <a:defRPr sz="4800">
                <a:solidFill>
                  <a:srgbClr val="FDB2A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B2AD"/>
              </a:buClr>
              <a:buSzPts val="4800"/>
              <a:buFont typeface="Fira Sans Extra Condensed Medium"/>
              <a:buNone/>
              <a:defRPr sz="4800">
                <a:solidFill>
                  <a:srgbClr val="FDB2A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B2AD"/>
              </a:buClr>
              <a:buSzPts val="4800"/>
              <a:buFont typeface="Fira Sans Extra Condensed Medium"/>
              <a:buNone/>
              <a:defRPr sz="4800">
                <a:solidFill>
                  <a:srgbClr val="FDB2A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B2AD"/>
              </a:buClr>
              <a:buSzPts val="4800"/>
              <a:buFont typeface="Fira Sans Extra Condensed Medium"/>
              <a:buNone/>
              <a:defRPr sz="4800">
                <a:solidFill>
                  <a:srgbClr val="FDB2A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B2AD"/>
              </a:buClr>
              <a:buSzPts val="4800"/>
              <a:buFont typeface="Fira Sans Extra Condensed Medium"/>
              <a:buNone/>
              <a:defRPr sz="4800">
                <a:solidFill>
                  <a:srgbClr val="FDB2A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6"/>
          <p:cNvPicPr preferRelativeResize="0"/>
          <p:nvPr/>
        </p:nvPicPr>
        <p:blipFill>
          <a:blip r:embed="rId2">
            <a:alphaModFix amt="66000"/>
          </a:blip>
          <a:stretch>
            <a:fillRect/>
          </a:stretch>
        </p:blipFill>
        <p:spPr>
          <a:xfrm rot="1326164" flipH="1">
            <a:off x="2960862" y="1361553"/>
            <a:ext cx="3222304" cy="2224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6"/>
          <p:cNvPicPr preferRelativeResize="0"/>
          <p:nvPr/>
        </p:nvPicPr>
        <p:blipFill>
          <a:blip r:embed="rId3">
            <a:alphaModFix amt="47000"/>
          </a:blip>
          <a:stretch>
            <a:fillRect/>
          </a:stretch>
        </p:blipFill>
        <p:spPr>
          <a:xfrm rot="1331770">
            <a:off x="-1977764" y="3821949"/>
            <a:ext cx="2989902" cy="24682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0" name="Google Shape;300;p6"/>
          <p:cNvGrpSpPr/>
          <p:nvPr/>
        </p:nvGrpSpPr>
        <p:grpSpPr>
          <a:xfrm rot="-987768">
            <a:off x="-733895" y="3875634"/>
            <a:ext cx="1344359" cy="1995308"/>
            <a:chOff x="272875" y="1527563"/>
            <a:chExt cx="255950" cy="455000"/>
          </a:xfrm>
        </p:grpSpPr>
        <p:sp>
          <p:nvSpPr>
            <p:cNvPr id="301" name="Google Shape;301;p6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6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6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6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6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6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6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6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6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6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6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6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6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6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6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6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6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6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6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6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6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6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6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6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6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6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6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6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6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6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6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6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6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6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6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36" name="Google Shape;336;p6"/>
          <p:cNvPicPr preferRelativeResize="0"/>
          <p:nvPr/>
        </p:nvPicPr>
        <p:blipFill>
          <a:blip r:embed="rId4">
            <a:alphaModFix amt="74000"/>
          </a:blip>
          <a:stretch>
            <a:fillRect/>
          </a:stretch>
        </p:blipFill>
        <p:spPr>
          <a:xfrm flipH="1">
            <a:off x="7809444" y="4139664"/>
            <a:ext cx="2894870" cy="2593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6"/>
          <p:cNvPicPr preferRelativeResize="0"/>
          <p:nvPr/>
        </p:nvPicPr>
        <p:blipFill>
          <a:blip r:embed="rId5">
            <a:alphaModFix amt="62000"/>
          </a:blip>
          <a:stretch>
            <a:fillRect/>
          </a:stretch>
        </p:blipFill>
        <p:spPr>
          <a:xfrm rot="9368145" flipH="1">
            <a:off x="-1509155" y="-1246007"/>
            <a:ext cx="2894870" cy="259332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8" name="Google Shape;338;p6"/>
          <p:cNvGrpSpPr/>
          <p:nvPr/>
        </p:nvGrpSpPr>
        <p:grpSpPr>
          <a:xfrm rot="5400065">
            <a:off x="8667137" y="-1129839"/>
            <a:ext cx="1344377" cy="1995312"/>
            <a:chOff x="272875" y="1527563"/>
            <a:chExt cx="255950" cy="455000"/>
          </a:xfrm>
        </p:grpSpPr>
        <p:sp>
          <p:nvSpPr>
            <p:cNvPr id="339" name="Google Shape;339;p6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6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6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6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6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6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6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6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6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6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6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6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6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6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6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6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6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6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6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6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6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6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6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6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6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6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6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6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6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6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6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6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6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6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6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4" name="Google Shape;374;p6"/>
          <p:cNvSpPr txBox="1">
            <a:spLocks noGrp="1"/>
          </p:cNvSpPr>
          <p:nvPr>
            <p:ph type="title"/>
          </p:nvPr>
        </p:nvSpPr>
        <p:spPr>
          <a:xfrm>
            <a:off x="3566522" y="1727900"/>
            <a:ext cx="2028900" cy="171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pic>
        <p:nvPicPr>
          <p:cNvPr id="375" name="Google Shape;375;p6"/>
          <p:cNvPicPr preferRelativeResize="0"/>
          <p:nvPr/>
        </p:nvPicPr>
        <p:blipFill>
          <a:blip r:embed="rId3">
            <a:alphaModFix amt="47000"/>
          </a:blip>
          <a:stretch>
            <a:fillRect/>
          </a:stretch>
        </p:blipFill>
        <p:spPr>
          <a:xfrm rot="-10643014">
            <a:off x="7943421" y="-1509312"/>
            <a:ext cx="2989903" cy="2468227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6"/>
          <p:cNvSpPr/>
          <p:nvPr/>
        </p:nvSpPr>
        <p:spPr>
          <a:xfrm rot="-7373435">
            <a:off x="3439495" y="5025020"/>
            <a:ext cx="2265005" cy="2165760"/>
          </a:xfrm>
          <a:custGeom>
            <a:avLst/>
            <a:gdLst/>
            <a:ahLst/>
            <a:cxnLst/>
            <a:rect l="l" t="t" r="r" b="b"/>
            <a:pathLst>
              <a:path w="21339" h="20404" extrusionOk="0">
                <a:moveTo>
                  <a:pt x="95" y="0"/>
                </a:moveTo>
                <a:cubicBezTo>
                  <a:pt x="50" y="0"/>
                  <a:pt x="0" y="36"/>
                  <a:pt x="12" y="93"/>
                </a:cubicBezTo>
                <a:cubicBezTo>
                  <a:pt x="485" y="2330"/>
                  <a:pt x="1054" y="4567"/>
                  <a:pt x="1680" y="6766"/>
                </a:cubicBezTo>
                <a:cubicBezTo>
                  <a:pt x="2324" y="8965"/>
                  <a:pt x="3045" y="11126"/>
                  <a:pt x="3822" y="13249"/>
                </a:cubicBezTo>
                <a:cubicBezTo>
                  <a:pt x="4220" y="14330"/>
                  <a:pt x="4618" y="15391"/>
                  <a:pt x="5054" y="16453"/>
                </a:cubicBezTo>
                <a:cubicBezTo>
                  <a:pt x="5225" y="16889"/>
                  <a:pt x="5433" y="17287"/>
                  <a:pt x="5699" y="17666"/>
                </a:cubicBezTo>
                <a:cubicBezTo>
                  <a:pt x="5926" y="17988"/>
                  <a:pt x="6267" y="18216"/>
                  <a:pt x="6646" y="18348"/>
                </a:cubicBezTo>
                <a:cubicBezTo>
                  <a:pt x="6705" y="18361"/>
                  <a:pt x="6764" y="18368"/>
                  <a:pt x="6823" y="18368"/>
                </a:cubicBezTo>
                <a:cubicBezTo>
                  <a:pt x="7107" y="18368"/>
                  <a:pt x="7384" y="18221"/>
                  <a:pt x="7556" y="17969"/>
                </a:cubicBezTo>
                <a:cubicBezTo>
                  <a:pt x="7746" y="17609"/>
                  <a:pt x="7784" y="17173"/>
                  <a:pt x="7708" y="16775"/>
                </a:cubicBezTo>
                <a:cubicBezTo>
                  <a:pt x="7519" y="15770"/>
                  <a:pt x="7253" y="14784"/>
                  <a:pt x="6893" y="13837"/>
                </a:cubicBezTo>
                <a:cubicBezTo>
                  <a:pt x="6248" y="11941"/>
                  <a:pt x="5414" y="9969"/>
                  <a:pt x="5528" y="7922"/>
                </a:cubicBezTo>
                <a:cubicBezTo>
                  <a:pt x="5543" y="7707"/>
                  <a:pt x="5559" y="7504"/>
                  <a:pt x="5594" y="7294"/>
                </a:cubicBezTo>
                <a:lnTo>
                  <a:pt x="5594" y="7294"/>
                </a:lnTo>
                <a:cubicBezTo>
                  <a:pt x="6312" y="7702"/>
                  <a:pt x="6661" y="8502"/>
                  <a:pt x="6893" y="9268"/>
                </a:cubicBezTo>
                <a:cubicBezTo>
                  <a:pt x="7234" y="10349"/>
                  <a:pt x="7519" y="11467"/>
                  <a:pt x="7822" y="12567"/>
                </a:cubicBezTo>
                <a:lnTo>
                  <a:pt x="8789" y="16036"/>
                </a:lnTo>
                <a:cubicBezTo>
                  <a:pt x="8940" y="16604"/>
                  <a:pt x="9111" y="17173"/>
                  <a:pt x="9263" y="17742"/>
                </a:cubicBezTo>
                <a:cubicBezTo>
                  <a:pt x="9376" y="18216"/>
                  <a:pt x="9509" y="18652"/>
                  <a:pt x="9699" y="19107"/>
                </a:cubicBezTo>
                <a:cubicBezTo>
                  <a:pt x="9966" y="19713"/>
                  <a:pt x="10452" y="20404"/>
                  <a:pt x="11172" y="20404"/>
                </a:cubicBezTo>
                <a:cubicBezTo>
                  <a:pt x="11217" y="20404"/>
                  <a:pt x="11263" y="20401"/>
                  <a:pt x="11310" y="20396"/>
                </a:cubicBezTo>
                <a:cubicBezTo>
                  <a:pt x="11708" y="20339"/>
                  <a:pt x="12068" y="20092"/>
                  <a:pt x="12258" y="19732"/>
                </a:cubicBezTo>
                <a:cubicBezTo>
                  <a:pt x="12485" y="19334"/>
                  <a:pt x="12580" y="18860"/>
                  <a:pt x="12504" y="18405"/>
                </a:cubicBezTo>
                <a:cubicBezTo>
                  <a:pt x="12390" y="17855"/>
                  <a:pt x="12239" y="17306"/>
                  <a:pt x="12030" y="16794"/>
                </a:cubicBezTo>
                <a:cubicBezTo>
                  <a:pt x="11841" y="16263"/>
                  <a:pt x="11651" y="15713"/>
                  <a:pt x="11462" y="15183"/>
                </a:cubicBezTo>
                <a:cubicBezTo>
                  <a:pt x="11101" y="14083"/>
                  <a:pt x="10779" y="12965"/>
                  <a:pt x="10457" y="11865"/>
                </a:cubicBezTo>
                <a:cubicBezTo>
                  <a:pt x="10154" y="10766"/>
                  <a:pt x="9869" y="9628"/>
                  <a:pt x="9623" y="8491"/>
                </a:cubicBezTo>
                <a:cubicBezTo>
                  <a:pt x="9414" y="7486"/>
                  <a:pt x="9168" y="6424"/>
                  <a:pt x="9414" y="5420"/>
                </a:cubicBezTo>
                <a:cubicBezTo>
                  <a:pt x="9462" y="5197"/>
                  <a:pt x="9536" y="5002"/>
                  <a:pt x="9626" y="4810"/>
                </a:cubicBezTo>
                <a:lnTo>
                  <a:pt x="9626" y="4810"/>
                </a:lnTo>
                <a:cubicBezTo>
                  <a:pt x="11118" y="5773"/>
                  <a:pt x="11814" y="7472"/>
                  <a:pt x="12239" y="9135"/>
                </a:cubicBezTo>
                <a:cubicBezTo>
                  <a:pt x="12485" y="10026"/>
                  <a:pt x="12637" y="10936"/>
                  <a:pt x="12807" y="11846"/>
                </a:cubicBezTo>
                <a:cubicBezTo>
                  <a:pt x="13035" y="13040"/>
                  <a:pt x="13300" y="14216"/>
                  <a:pt x="13623" y="15391"/>
                </a:cubicBezTo>
                <a:cubicBezTo>
                  <a:pt x="13945" y="16547"/>
                  <a:pt x="14324" y="17723"/>
                  <a:pt x="14741" y="18879"/>
                </a:cubicBezTo>
                <a:cubicBezTo>
                  <a:pt x="14912" y="19315"/>
                  <a:pt x="15063" y="19827"/>
                  <a:pt x="15480" y="20092"/>
                </a:cubicBezTo>
                <a:cubicBezTo>
                  <a:pt x="15595" y="20165"/>
                  <a:pt x="15723" y="20199"/>
                  <a:pt x="15849" y="20199"/>
                </a:cubicBezTo>
                <a:cubicBezTo>
                  <a:pt x="16119" y="20199"/>
                  <a:pt x="16382" y="20042"/>
                  <a:pt x="16485" y="19770"/>
                </a:cubicBezTo>
                <a:cubicBezTo>
                  <a:pt x="16694" y="19334"/>
                  <a:pt x="16675" y="18765"/>
                  <a:pt x="16656" y="18292"/>
                </a:cubicBezTo>
                <a:cubicBezTo>
                  <a:pt x="16637" y="17723"/>
                  <a:pt x="16542" y="17154"/>
                  <a:pt x="16428" y="16585"/>
                </a:cubicBezTo>
                <a:cubicBezTo>
                  <a:pt x="16125" y="15467"/>
                  <a:pt x="15746" y="14348"/>
                  <a:pt x="15291" y="13268"/>
                </a:cubicBezTo>
                <a:cubicBezTo>
                  <a:pt x="14419" y="10993"/>
                  <a:pt x="13793" y="8623"/>
                  <a:pt x="13433" y="6216"/>
                </a:cubicBezTo>
                <a:cubicBezTo>
                  <a:pt x="13360" y="5689"/>
                  <a:pt x="13392" y="4465"/>
                  <a:pt x="14163" y="4465"/>
                </a:cubicBezTo>
                <a:cubicBezTo>
                  <a:pt x="14197" y="4465"/>
                  <a:pt x="14231" y="4467"/>
                  <a:pt x="14267" y="4472"/>
                </a:cubicBezTo>
                <a:cubicBezTo>
                  <a:pt x="14741" y="4548"/>
                  <a:pt x="15025" y="5060"/>
                  <a:pt x="15234" y="5439"/>
                </a:cubicBezTo>
                <a:cubicBezTo>
                  <a:pt x="15499" y="5913"/>
                  <a:pt x="15727" y="6406"/>
                  <a:pt x="15935" y="6898"/>
                </a:cubicBezTo>
                <a:cubicBezTo>
                  <a:pt x="16732" y="8946"/>
                  <a:pt x="17111" y="11107"/>
                  <a:pt x="17452" y="13268"/>
                </a:cubicBezTo>
                <a:cubicBezTo>
                  <a:pt x="17623" y="14348"/>
                  <a:pt x="17793" y="15429"/>
                  <a:pt x="18002" y="16510"/>
                </a:cubicBezTo>
                <a:cubicBezTo>
                  <a:pt x="18096" y="17040"/>
                  <a:pt x="18229" y="17590"/>
                  <a:pt x="18362" y="18121"/>
                </a:cubicBezTo>
                <a:cubicBezTo>
                  <a:pt x="18476" y="18557"/>
                  <a:pt x="18627" y="19031"/>
                  <a:pt x="18968" y="19334"/>
                </a:cubicBezTo>
                <a:cubicBezTo>
                  <a:pt x="19197" y="19533"/>
                  <a:pt x="19456" y="19618"/>
                  <a:pt x="19715" y="19618"/>
                </a:cubicBezTo>
                <a:cubicBezTo>
                  <a:pt x="20273" y="19618"/>
                  <a:pt x="20833" y="19220"/>
                  <a:pt x="21092" y="18690"/>
                </a:cubicBezTo>
                <a:cubicBezTo>
                  <a:pt x="21300" y="18178"/>
                  <a:pt x="21338" y="17628"/>
                  <a:pt x="21205" y="17078"/>
                </a:cubicBezTo>
                <a:cubicBezTo>
                  <a:pt x="21111" y="16472"/>
                  <a:pt x="20902" y="15884"/>
                  <a:pt x="20731" y="15277"/>
                </a:cubicBezTo>
                <a:lnTo>
                  <a:pt x="18684" y="7903"/>
                </a:lnTo>
                <a:cubicBezTo>
                  <a:pt x="18514" y="7315"/>
                  <a:pt x="18362" y="6728"/>
                  <a:pt x="18191" y="6102"/>
                </a:cubicBezTo>
                <a:cubicBezTo>
                  <a:pt x="18162" y="6043"/>
                  <a:pt x="18106" y="6015"/>
                  <a:pt x="18051" y="6015"/>
                </a:cubicBezTo>
                <a:cubicBezTo>
                  <a:pt x="17966" y="6015"/>
                  <a:pt x="17884" y="6082"/>
                  <a:pt x="17907" y="6197"/>
                </a:cubicBezTo>
                <a:cubicBezTo>
                  <a:pt x="18589" y="8623"/>
                  <a:pt x="19253" y="11050"/>
                  <a:pt x="19935" y="13476"/>
                </a:cubicBezTo>
                <a:lnTo>
                  <a:pt x="20428" y="15315"/>
                </a:lnTo>
                <a:cubicBezTo>
                  <a:pt x="20599" y="15903"/>
                  <a:pt x="20788" y="16491"/>
                  <a:pt x="20902" y="17078"/>
                </a:cubicBezTo>
                <a:cubicBezTo>
                  <a:pt x="21016" y="17609"/>
                  <a:pt x="21035" y="18216"/>
                  <a:pt x="20750" y="18690"/>
                </a:cubicBezTo>
                <a:cubicBezTo>
                  <a:pt x="20542" y="19050"/>
                  <a:pt x="20144" y="19296"/>
                  <a:pt x="19727" y="19334"/>
                </a:cubicBezTo>
                <a:cubicBezTo>
                  <a:pt x="19253" y="19334"/>
                  <a:pt x="18950" y="18917"/>
                  <a:pt x="18798" y="18519"/>
                </a:cubicBezTo>
                <a:cubicBezTo>
                  <a:pt x="18627" y="18026"/>
                  <a:pt x="18495" y="17533"/>
                  <a:pt x="18400" y="17040"/>
                </a:cubicBezTo>
                <a:cubicBezTo>
                  <a:pt x="18172" y="15979"/>
                  <a:pt x="17983" y="14898"/>
                  <a:pt x="17812" y="13837"/>
                </a:cubicBezTo>
                <a:cubicBezTo>
                  <a:pt x="17452" y="11713"/>
                  <a:pt x="17130" y="9571"/>
                  <a:pt x="16428" y="7524"/>
                </a:cubicBezTo>
                <a:cubicBezTo>
                  <a:pt x="16239" y="7031"/>
                  <a:pt x="16049" y="6538"/>
                  <a:pt x="15822" y="6064"/>
                </a:cubicBezTo>
                <a:cubicBezTo>
                  <a:pt x="15632" y="5590"/>
                  <a:pt x="15386" y="5154"/>
                  <a:pt x="15082" y="4756"/>
                </a:cubicBezTo>
                <a:cubicBezTo>
                  <a:pt x="14841" y="4446"/>
                  <a:pt x="14506" y="4199"/>
                  <a:pt x="14120" y="4199"/>
                </a:cubicBezTo>
                <a:cubicBezTo>
                  <a:pt x="14081" y="4199"/>
                  <a:pt x="14042" y="4201"/>
                  <a:pt x="14002" y="4207"/>
                </a:cubicBezTo>
                <a:cubicBezTo>
                  <a:pt x="13661" y="4282"/>
                  <a:pt x="13395" y="4529"/>
                  <a:pt x="13281" y="4851"/>
                </a:cubicBezTo>
                <a:cubicBezTo>
                  <a:pt x="13149" y="5230"/>
                  <a:pt x="13092" y="5609"/>
                  <a:pt x="13130" y="6007"/>
                </a:cubicBezTo>
                <a:cubicBezTo>
                  <a:pt x="13187" y="6538"/>
                  <a:pt x="13281" y="7088"/>
                  <a:pt x="13395" y="7619"/>
                </a:cubicBezTo>
                <a:cubicBezTo>
                  <a:pt x="13623" y="8794"/>
                  <a:pt x="13907" y="9969"/>
                  <a:pt x="14267" y="11126"/>
                </a:cubicBezTo>
                <a:cubicBezTo>
                  <a:pt x="14608" y="12244"/>
                  <a:pt x="15044" y="13344"/>
                  <a:pt x="15442" y="14443"/>
                </a:cubicBezTo>
                <a:cubicBezTo>
                  <a:pt x="15879" y="15524"/>
                  <a:pt x="16182" y="16642"/>
                  <a:pt x="16333" y="17799"/>
                </a:cubicBezTo>
                <a:cubicBezTo>
                  <a:pt x="16409" y="18329"/>
                  <a:pt x="16390" y="18879"/>
                  <a:pt x="16296" y="19410"/>
                </a:cubicBezTo>
                <a:cubicBezTo>
                  <a:pt x="16277" y="19618"/>
                  <a:pt x="16144" y="19789"/>
                  <a:pt x="15973" y="19884"/>
                </a:cubicBezTo>
                <a:cubicBezTo>
                  <a:pt x="15943" y="19889"/>
                  <a:pt x="15912" y="19892"/>
                  <a:pt x="15882" y="19892"/>
                </a:cubicBezTo>
                <a:cubicBezTo>
                  <a:pt x="15710" y="19892"/>
                  <a:pt x="15558" y="19802"/>
                  <a:pt x="15461" y="19656"/>
                </a:cubicBezTo>
                <a:cubicBezTo>
                  <a:pt x="15329" y="19467"/>
                  <a:pt x="15215" y="19258"/>
                  <a:pt x="15139" y="19031"/>
                </a:cubicBezTo>
                <a:cubicBezTo>
                  <a:pt x="15025" y="18746"/>
                  <a:pt x="14912" y="18481"/>
                  <a:pt x="14817" y="18197"/>
                </a:cubicBezTo>
                <a:cubicBezTo>
                  <a:pt x="14608" y="17628"/>
                  <a:pt x="14419" y="17059"/>
                  <a:pt x="14248" y="16491"/>
                </a:cubicBezTo>
                <a:cubicBezTo>
                  <a:pt x="13888" y="15353"/>
                  <a:pt x="13566" y="14178"/>
                  <a:pt x="13300" y="13003"/>
                </a:cubicBezTo>
                <a:cubicBezTo>
                  <a:pt x="13073" y="12017"/>
                  <a:pt x="12921" y="11031"/>
                  <a:pt x="12694" y="10045"/>
                </a:cubicBezTo>
                <a:cubicBezTo>
                  <a:pt x="12334" y="8377"/>
                  <a:pt x="11822" y="6576"/>
                  <a:pt x="10590" y="5306"/>
                </a:cubicBezTo>
                <a:cubicBezTo>
                  <a:pt x="10305" y="5022"/>
                  <a:pt x="9983" y="4756"/>
                  <a:pt x="9623" y="4548"/>
                </a:cubicBezTo>
                <a:cubicBezTo>
                  <a:pt x="9603" y="4534"/>
                  <a:pt x="9580" y="4528"/>
                  <a:pt x="9558" y="4528"/>
                </a:cubicBezTo>
                <a:cubicBezTo>
                  <a:pt x="9517" y="4528"/>
                  <a:pt x="9477" y="4549"/>
                  <a:pt x="9452" y="4586"/>
                </a:cubicBezTo>
                <a:cubicBezTo>
                  <a:pt x="8978" y="5458"/>
                  <a:pt x="9016" y="6481"/>
                  <a:pt x="9168" y="7448"/>
                </a:cubicBezTo>
                <a:cubicBezTo>
                  <a:pt x="9338" y="8510"/>
                  <a:pt x="9604" y="9571"/>
                  <a:pt x="9869" y="10633"/>
                </a:cubicBezTo>
                <a:cubicBezTo>
                  <a:pt x="10438" y="12832"/>
                  <a:pt x="11101" y="14993"/>
                  <a:pt x="11879" y="17135"/>
                </a:cubicBezTo>
                <a:cubicBezTo>
                  <a:pt x="12182" y="18007"/>
                  <a:pt x="12618" y="19182"/>
                  <a:pt x="11784" y="19922"/>
                </a:cubicBezTo>
                <a:cubicBezTo>
                  <a:pt x="11612" y="20082"/>
                  <a:pt x="11386" y="20166"/>
                  <a:pt x="11158" y="20166"/>
                </a:cubicBezTo>
                <a:cubicBezTo>
                  <a:pt x="11008" y="20166"/>
                  <a:pt x="10858" y="20130"/>
                  <a:pt x="10722" y="20055"/>
                </a:cubicBezTo>
                <a:cubicBezTo>
                  <a:pt x="10400" y="19827"/>
                  <a:pt x="10172" y="19524"/>
                  <a:pt x="10021" y="19182"/>
                </a:cubicBezTo>
                <a:cubicBezTo>
                  <a:pt x="9831" y="18784"/>
                  <a:pt x="9699" y="18367"/>
                  <a:pt x="9585" y="17950"/>
                </a:cubicBezTo>
                <a:lnTo>
                  <a:pt x="9111" y="16244"/>
                </a:lnTo>
                <a:lnTo>
                  <a:pt x="8125" y="12832"/>
                </a:lnTo>
                <a:cubicBezTo>
                  <a:pt x="7822" y="11732"/>
                  <a:pt x="7519" y="10614"/>
                  <a:pt x="7177" y="9514"/>
                </a:cubicBezTo>
                <a:cubicBezTo>
                  <a:pt x="6950" y="8737"/>
                  <a:pt x="6665" y="7903"/>
                  <a:pt x="6059" y="7353"/>
                </a:cubicBezTo>
                <a:cubicBezTo>
                  <a:pt x="5907" y="7221"/>
                  <a:pt x="5737" y="7107"/>
                  <a:pt x="5547" y="7012"/>
                </a:cubicBezTo>
                <a:cubicBezTo>
                  <a:pt x="5534" y="7008"/>
                  <a:pt x="5519" y="7005"/>
                  <a:pt x="5505" y="7005"/>
                </a:cubicBezTo>
                <a:cubicBezTo>
                  <a:pt x="5457" y="7005"/>
                  <a:pt x="5410" y="7030"/>
                  <a:pt x="5395" y="7088"/>
                </a:cubicBezTo>
                <a:cubicBezTo>
                  <a:pt x="5054" y="9041"/>
                  <a:pt x="5661" y="10936"/>
                  <a:pt x="6305" y="12775"/>
                </a:cubicBezTo>
                <a:cubicBezTo>
                  <a:pt x="6628" y="13723"/>
                  <a:pt x="6988" y="14671"/>
                  <a:pt x="7253" y="15638"/>
                </a:cubicBezTo>
                <a:cubicBezTo>
                  <a:pt x="7386" y="16093"/>
                  <a:pt x="7481" y="16566"/>
                  <a:pt x="7537" y="17059"/>
                </a:cubicBezTo>
                <a:cubicBezTo>
                  <a:pt x="7556" y="17457"/>
                  <a:pt x="7481" y="17969"/>
                  <a:pt x="7064" y="18121"/>
                </a:cubicBezTo>
                <a:cubicBezTo>
                  <a:pt x="6994" y="18147"/>
                  <a:pt x="6924" y="18158"/>
                  <a:pt x="6855" y="18158"/>
                </a:cubicBezTo>
                <a:cubicBezTo>
                  <a:pt x="6568" y="18158"/>
                  <a:pt x="6295" y="17959"/>
                  <a:pt x="6097" y="17761"/>
                </a:cubicBezTo>
                <a:cubicBezTo>
                  <a:pt x="5774" y="17438"/>
                  <a:pt x="5547" y="17059"/>
                  <a:pt x="5376" y="16642"/>
                </a:cubicBezTo>
                <a:cubicBezTo>
                  <a:pt x="4959" y="15619"/>
                  <a:pt x="4561" y="14595"/>
                  <a:pt x="4182" y="13571"/>
                </a:cubicBezTo>
                <a:cubicBezTo>
                  <a:pt x="3405" y="11505"/>
                  <a:pt x="2703" y="9401"/>
                  <a:pt x="2059" y="7278"/>
                </a:cubicBezTo>
                <a:cubicBezTo>
                  <a:pt x="1414" y="5154"/>
                  <a:pt x="846" y="3012"/>
                  <a:pt x="334" y="851"/>
                </a:cubicBezTo>
                <a:cubicBezTo>
                  <a:pt x="277" y="586"/>
                  <a:pt x="220" y="320"/>
                  <a:pt x="163" y="55"/>
                </a:cubicBezTo>
                <a:cubicBezTo>
                  <a:pt x="156" y="17"/>
                  <a:pt x="126" y="0"/>
                  <a:pt x="95" y="0"/>
                </a:cubicBezTo>
                <a:close/>
              </a:path>
            </a:pathLst>
          </a:custGeom>
          <a:solidFill>
            <a:srgbClr val="3C8D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8" name="Google Shape;668;p13"/>
          <p:cNvPicPr preferRelativeResize="0"/>
          <p:nvPr/>
        </p:nvPicPr>
        <p:blipFill>
          <a:blip r:embed="rId2">
            <a:alphaModFix amt="66000"/>
          </a:blip>
          <a:stretch>
            <a:fillRect/>
          </a:stretch>
        </p:blipFill>
        <p:spPr>
          <a:xfrm rot="-1538275" flipH="1">
            <a:off x="-1241959" y="-985041"/>
            <a:ext cx="3297390" cy="2276635"/>
          </a:xfrm>
          <a:prstGeom prst="rect">
            <a:avLst/>
          </a:prstGeom>
          <a:noFill/>
          <a:ln>
            <a:noFill/>
          </a:ln>
        </p:spPr>
      </p:pic>
      <p:sp>
        <p:nvSpPr>
          <p:cNvPr id="669" name="Google Shape;669;p13"/>
          <p:cNvSpPr/>
          <p:nvPr/>
        </p:nvSpPr>
        <p:spPr>
          <a:xfrm rot="3011561">
            <a:off x="8474812" y="4330185"/>
            <a:ext cx="1345837" cy="1286867"/>
          </a:xfrm>
          <a:custGeom>
            <a:avLst/>
            <a:gdLst/>
            <a:ahLst/>
            <a:cxnLst/>
            <a:rect l="l" t="t" r="r" b="b"/>
            <a:pathLst>
              <a:path w="21339" h="20404" extrusionOk="0">
                <a:moveTo>
                  <a:pt x="95" y="0"/>
                </a:moveTo>
                <a:cubicBezTo>
                  <a:pt x="50" y="0"/>
                  <a:pt x="0" y="36"/>
                  <a:pt x="12" y="93"/>
                </a:cubicBezTo>
                <a:cubicBezTo>
                  <a:pt x="485" y="2330"/>
                  <a:pt x="1054" y="4567"/>
                  <a:pt x="1680" y="6766"/>
                </a:cubicBezTo>
                <a:cubicBezTo>
                  <a:pt x="2324" y="8965"/>
                  <a:pt x="3045" y="11126"/>
                  <a:pt x="3822" y="13249"/>
                </a:cubicBezTo>
                <a:cubicBezTo>
                  <a:pt x="4220" y="14330"/>
                  <a:pt x="4618" y="15391"/>
                  <a:pt x="5054" y="16453"/>
                </a:cubicBezTo>
                <a:cubicBezTo>
                  <a:pt x="5225" y="16889"/>
                  <a:pt x="5433" y="17287"/>
                  <a:pt x="5699" y="17666"/>
                </a:cubicBezTo>
                <a:cubicBezTo>
                  <a:pt x="5926" y="17988"/>
                  <a:pt x="6267" y="18216"/>
                  <a:pt x="6646" y="18348"/>
                </a:cubicBezTo>
                <a:cubicBezTo>
                  <a:pt x="6705" y="18361"/>
                  <a:pt x="6764" y="18368"/>
                  <a:pt x="6823" y="18368"/>
                </a:cubicBezTo>
                <a:cubicBezTo>
                  <a:pt x="7107" y="18368"/>
                  <a:pt x="7384" y="18221"/>
                  <a:pt x="7556" y="17969"/>
                </a:cubicBezTo>
                <a:cubicBezTo>
                  <a:pt x="7746" y="17609"/>
                  <a:pt x="7784" y="17173"/>
                  <a:pt x="7708" y="16775"/>
                </a:cubicBezTo>
                <a:cubicBezTo>
                  <a:pt x="7519" y="15770"/>
                  <a:pt x="7253" y="14784"/>
                  <a:pt x="6893" y="13837"/>
                </a:cubicBezTo>
                <a:cubicBezTo>
                  <a:pt x="6248" y="11941"/>
                  <a:pt x="5414" y="9969"/>
                  <a:pt x="5528" y="7922"/>
                </a:cubicBezTo>
                <a:cubicBezTo>
                  <a:pt x="5543" y="7707"/>
                  <a:pt x="5559" y="7504"/>
                  <a:pt x="5594" y="7294"/>
                </a:cubicBezTo>
                <a:lnTo>
                  <a:pt x="5594" y="7294"/>
                </a:lnTo>
                <a:cubicBezTo>
                  <a:pt x="6312" y="7702"/>
                  <a:pt x="6661" y="8502"/>
                  <a:pt x="6893" y="9268"/>
                </a:cubicBezTo>
                <a:cubicBezTo>
                  <a:pt x="7234" y="10349"/>
                  <a:pt x="7519" y="11467"/>
                  <a:pt x="7822" y="12567"/>
                </a:cubicBezTo>
                <a:lnTo>
                  <a:pt x="8789" y="16036"/>
                </a:lnTo>
                <a:cubicBezTo>
                  <a:pt x="8940" y="16604"/>
                  <a:pt x="9111" y="17173"/>
                  <a:pt x="9263" y="17742"/>
                </a:cubicBezTo>
                <a:cubicBezTo>
                  <a:pt x="9376" y="18216"/>
                  <a:pt x="9509" y="18652"/>
                  <a:pt x="9699" y="19107"/>
                </a:cubicBezTo>
                <a:cubicBezTo>
                  <a:pt x="9966" y="19713"/>
                  <a:pt x="10452" y="20404"/>
                  <a:pt x="11172" y="20404"/>
                </a:cubicBezTo>
                <a:cubicBezTo>
                  <a:pt x="11217" y="20404"/>
                  <a:pt x="11263" y="20401"/>
                  <a:pt x="11310" y="20396"/>
                </a:cubicBezTo>
                <a:cubicBezTo>
                  <a:pt x="11708" y="20339"/>
                  <a:pt x="12068" y="20092"/>
                  <a:pt x="12258" y="19732"/>
                </a:cubicBezTo>
                <a:cubicBezTo>
                  <a:pt x="12485" y="19334"/>
                  <a:pt x="12580" y="18860"/>
                  <a:pt x="12504" y="18405"/>
                </a:cubicBezTo>
                <a:cubicBezTo>
                  <a:pt x="12390" y="17855"/>
                  <a:pt x="12239" y="17306"/>
                  <a:pt x="12030" y="16794"/>
                </a:cubicBezTo>
                <a:cubicBezTo>
                  <a:pt x="11841" y="16263"/>
                  <a:pt x="11651" y="15713"/>
                  <a:pt x="11462" y="15183"/>
                </a:cubicBezTo>
                <a:cubicBezTo>
                  <a:pt x="11101" y="14083"/>
                  <a:pt x="10779" y="12965"/>
                  <a:pt x="10457" y="11865"/>
                </a:cubicBezTo>
                <a:cubicBezTo>
                  <a:pt x="10154" y="10766"/>
                  <a:pt x="9869" y="9628"/>
                  <a:pt x="9623" y="8491"/>
                </a:cubicBezTo>
                <a:cubicBezTo>
                  <a:pt x="9414" y="7486"/>
                  <a:pt x="9168" y="6424"/>
                  <a:pt x="9414" y="5420"/>
                </a:cubicBezTo>
                <a:cubicBezTo>
                  <a:pt x="9462" y="5197"/>
                  <a:pt x="9536" y="5002"/>
                  <a:pt x="9626" y="4810"/>
                </a:cubicBezTo>
                <a:lnTo>
                  <a:pt x="9626" y="4810"/>
                </a:lnTo>
                <a:cubicBezTo>
                  <a:pt x="11118" y="5773"/>
                  <a:pt x="11814" y="7472"/>
                  <a:pt x="12239" y="9135"/>
                </a:cubicBezTo>
                <a:cubicBezTo>
                  <a:pt x="12485" y="10026"/>
                  <a:pt x="12637" y="10936"/>
                  <a:pt x="12807" y="11846"/>
                </a:cubicBezTo>
                <a:cubicBezTo>
                  <a:pt x="13035" y="13040"/>
                  <a:pt x="13300" y="14216"/>
                  <a:pt x="13623" y="15391"/>
                </a:cubicBezTo>
                <a:cubicBezTo>
                  <a:pt x="13945" y="16547"/>
                  <a:pt x="14324" y="17723"/>
                  <a:pt x="14741" y="18879"/>
                </a:cubicBezTo>
                <a:cubicBezTo>
                  <a:pt x="14912" y="19315"/>
                  <a:pt x="15063" y="19827"/>
                  <a:pt x="15480" y="20092"/>
                </a:cubicBezTo>
                <a:cubicBezTo>
                  <a:pt x="15595" y="20165"/>
                  <a:pt x="15723" y="20199"/>
                  <a:pt x="15849" y="20199"/>
                </a:cubicBezTo>
                <a:cubicBezTo>
                  <a:pt x="16119" y="20199"/>
                  <a:pt x="16382" y="20042"/>
                  <a:pt x="16485" y="19770"/>
                </a:cubicBezTo>
                <a:cubicBezTo>
                  <a:pt x="16694" y="19334"/>
                  <a:pt x="16675" y="18765"/>
                  <a:pt x="16656" y="18292"/>
                </a:cubicBezTo>
                <a:cubicBezTo>
                  <a:pt x="16637" y="17723"/>
                  <a:pt x="16542" y="17154"/>
                  <a:pt x="16428" y="16585"/>
                </a:cubicBezTo>
                <a:cubicBezTo>
                  <a:pt x="16125" y="15467"/>
                  <a:pt x="15746" y="14348"/>
                  <a:pt x="15291" y="13268"/>
                </a:cubicBezTo>
                <a:cubicBezTo>
                  <a:pt x="14419" y="10993"/>
                  <a:pt x="13793" y="8623"/>
                  <a:pt x="13433" y="6216"/>
                </a:cubicBezTo>
                <a:cubicBezTo>
                  <a:pt x="13360" y="5689"/>
                  <a:pt x="13392" y="4465"/>
                  <a:pt x="14163" y="4465"/>
                </a:cubicBezTo>
                <a:cubicBezTo>
                  <a:pt x="14197" y="4465"/>
                  <a:pt x="14231" y="4467"/>
                  <a:pt x="14267" y="4472"/>
                </a:cubicBezTo>
                <a:cubicBezTo>
                  <a:pt x="14741" y="4548"/>
                  <a:pt x="15025" y="5060"/>
                  <a:pt x="15234" y="5439"/>
                </a:cubicBezTo>
                <a:cubicBezTo>
                  <a:pt x="15499" y="5913"/>
                  <a:pt x="15727" y="6406"/>
                  <a:pt x="15935" y="6898"/>
                </a:cubicBezTo>
                <a:cubicBezTo>
                  <a:pt x="16732" y="8946"/>
                  <a:pt x="17111" y="11107"/>
                  <a:pt x="17452" y="13268"/>
                </a:cubicBezTo>
                <a:cubicBezTo>
                  <a:pt x="17623" y="14348"/>
                  <a:pt x="17793" y="15429"/>
                  <a:pt x="18002" y="16510"/>
                </a:cubicBezTo>
                <a:cubicBezTo>
                  <a:pt x="18096" y="17040"/>
                  <a:pt x="18229" y="17590"/>
                  <a:pt x="18362" y="18121"/>
                </a:cubicBezTo>
                <a:cubicBezTo>
                  <a:pt x="18476" y="18557"/>
                  <a:pt x="18627" y="19031"/>
                  <a:pt x="18968" y="19334"/>
                </a:cubicBezTo>
                <a:cubicBezTo>
                  <a:pt x="19197" y="19533"/>
                  <a:pt x="19456" y="19618"/>
                  <a:pt x="19715" y="19618"/>
                </a:cubicBezTo>
                <a:cubicBezTo>
                  <a:pt x="20273" y="19618"/>
                  <a:pt x="20833" y="19220"/>
                  <a:pt x="21092" y="18690"/>
                </a:cubicBezTo>
                <a:cubicBezTo>
                  <a:pt x="21300" y="18178"/>
                  <a:pt x="21338" y="17628"/>
                  <a:pt x="21205" y="17078"/>
                </a:cubicBezTo>
                <a:cubicBezTo>
                  <a:pt x="21111" y="16472"/>
                  <a:pt x="20902" y="15884"/>
                  <a:pt x="20731" y="15277"/>
                </a:cubicBezTo>
                <a:lnTo>
                  <a:pt x="18684" y="7903"/>
                </a:lnTo>
                <a:cubicBezTo>
                  <a:pt x="18514" y="7315"/>
                  <a:pt x="18362" y="6728"/>
                  <a:pt x="18191" y="6102"/>
                </a:cubicBezTo>
                <a:cubicBezTo>
                  <a:pt x="18162" y="6043"/>
                  <a:pt x="18106" y="6015"/>
                  <a:pt x="18051" y="6015"/>
                </a:cubicBezTo>
                <a:cubicBezTo>
                  <a:pt x="17966" y="6015"/>
                  <a:pt x="17884" y="6082"/>
                  <a:pt x="17907" y="6197"/>
                </a:cubicBezTo>
                <a:cubicBezTo>
                  <a:pt x="18589" y="8623"/>
                  <a:pt x="19253" y="11050"/>
                  <a:pt x="19935" y="13476"/>
                </a:cubicBezTo>
                <a:lnTo>
                  <a:pt x="20428" y="15315"/>
                </a:lnTo>
                <a:cubicBezTo>
                  <a:pt x="20599" y="15903"/>
                  <a:pt x="20788" y="16491"/>
                  <a:pt x="20902" y="17078"/>
                </a:cubicBezTo>
                <a:cubicBezTo>
                  <a:pt x="21016" y="17609"/>
                  <a:pt x="21035" y="18216"/>
                  <a:pt x="20750" y="18690"/>
                </a:cubicBezTo>
                <a:cubicBezTo>
                  <a:pt x="20542" y="19050"/>
                  <a:pt x="20144" y="19296"/>
                  <a:pt x="19727" y="19334"/>
                </a:cubicBezTo>
                <a:cubicBezTo>
                  <a:pt x="19253" y="19334"/>
                  <a:pt x="18950" y="18917"/>
                  <a:pt x="18798" y="18519"/>
                </a:cubicBezTo>
                <a:cubicBezTo>
                  <a:pt x="18627" y="18026"/>
                  <a:pt x="18495" y="17533"/>
                  <a:pt x="18400" y="17040"/>
                </a:cubicBezTo>
                <a:cubicBezTo>
                  <a:pt x="18172" y="15979"/>
                  <a:pt x="17983" y="14898"/>
                  <a:pt x="17812" y="13837"/>
                </a:cubicBezTo>
                <a:cubicBezTo>
                  <a:pt x="17452" y="11713"/>
                  <a:pt x="17130" y="9571"/>
                  <a:pt x="16428" y="7524"/>
                </a:cubicBezTo>
                <a:cubicBezTo>
                  <a:pt x="16239" y="7031"/>
                  <a:pt x="16049" y="6538"/>
                  <a:pt x="15822" y="6064"/>
                </a:cubicBezTo>
                <a:cubicBezTo>
                  <a:pt x="15632" y="5590"/>
                  <a:pt x="15386" y="5154"/>
                  <a:pt x="15082" y="4756"/>
                </a:cubicBezTo>
                <a:cubicBezTo>
                  <a:pt x="14841" y="4446"/>
                  <a:pt x="14506" y="4199"/>
                  <a:pt x="14120" y="4199"/>
                </a:cubicBezTo>
                <a:cubicBezTo>
                  <a:pt x="14081" y="4199"/>
                  <a:pt x="14042" y="4201"/>
                  <a:pt x="14002" y="4207"/>
                </a:cubicBezTo>
                <a:cubicBezTo>
                  <a:pt x="13661" y="4282"/>
                  <a:pt x="13395" y="4529"/>
                  <a:pt x="13281" y="4851"/>
                </a:cubicBezTo>
                <a:cubicBezTo>
                  <a:pt x="13149" y="5230"/>
                  <a:pt x="13092" y="5609"/>
                  <a:pt x="13130" y="6007"/>
                </a:cubicBezTo>
                <a:cubicBezTo>
                  <a:pt x="13187" y="6538"/>
                  <a:pt x="13281" y="7088"/>
                  <a:pt x="13395" y="7619"/>
                </a:cubicBezTo>
                <a:cubicBezTo>
                  <a:pt x="13623" y="8794"/>
                  <a:pt x="13907" y="9969"/>
                  <a:pt x="14267" y="11126"/>
                </a:cubicBezTo>
                <a:cubicBezTo>
                  <a:pt x="14608" y="12244"/>
                  <a:pt x="15044" y="13344"/>
                  <a:pt x="15442" y="14443"/>
                </a:cubicBezTo>
                <a:cubicBezTo>
                  <a:pt x="15879" y="15524"/>
                  <a:pt x="16182" y="16642"/>
                  <a:pt x="16333" y="17799"/>
                </a:cubicBezTo>
                <a:cubicBezTo>
                  <a:pt x="16409" y="18329"/>
                  <a:pt x="16390" y="18879"/>
                  <a:pt x="16296" y="19410"/>
                </a:cubicBezTo>
                <a:cubicBezTo>
                  <a:pt x="16277" y="19618"/>
                  <a:pt x="16144" y="19789"/>
                  <a:pt x="15973" y="19884"/>
                </a:cubicBezTo>
                <a:cubicBezTo>
                  <a:pt x="15943" y="19889"/>
                  <a:pt x="15912" y="19892"/>
                  <a:pt x="15882" y="19892"/>
                </a:cubicBezTo>
                <a:cubicBezTo>
                  <a:pt x="15710" y="19892"/>
                  <a:pt x="15558" y="19802"/>
                  <a:pt x="15461" y="19656"/>
                </a:cubicBezTo>
                <a:cubicBezTo>
                  <a:pt x="15329" y="19467"/>
                  <a:pt x="15215" y="19258"/>
                  <a:pt x="15139" y="19031"/>
                </a:cubicBezTo>
                <a:cubicBezTo>
                  <a:pt x="15025" y="18746"/>
                  <a:pt x="14912" y="18481"/>
                  <a:pt x="14817" y="18197"/>
                </a:cubicBezTo>
                <a:cubicBezTo>
                  <a:pt x="14608" y="17628"/>
                  <a:pt x="14419" y="17059"/>
                  <a:pt x="14248" y="16491"/>
                </a:cubicBezTo>
                <a:cubicBezTo>
                  <a:pt x="13888" y="15353"/>
                  <a:pt x="13566" y="14178"/>
                  <a:pt x="13300" y="13003"/>
                </a:cubicBezTo>
                <a:cubicBezTo>
                  <a:pt x="13073" y="12017"/>
                  <a:pt x="12921" y="11031"/>
                  <a:pt x="12694" y="10045"/>
                </a:cubicBezTo>
                <a:cubicBezTo>
                  <a:pt x="12334" y="8377"/>
                  <a:pt x="11822" y="6576"/>
                  <a:pt x="10590" y="5306"/>
                </a:cubicBezTo>
                <a:cubicBezTo>
                  <a:pt x="10305" y="5022"/>
                  <a:pt x="9983" y="4756"/>
                  <a:pt x="9623" y="4548"/>
                </a:cubicBezTo>
                <a:cubicBezTo>
                  <a:pt x="9603" y="4534"/>
                  <a:pt x="9580" y="4528"/>
                  <a:pt x="9558" y="4528"/>
                </a:cubicBezTo>
                <a:cubicBezTo>
                  <a:pt x="9517" y="4528"/>
                  <a:pt x="9477" y="4549"/>
                  <a:pt x="9452" y="4586"/>
                </a:cubicBezTo>
                <a:cubicBezTo>
                  <a:pt x="8978" y="5458"/>
                  <a:pt x="9016" y="6481"/>
                  <a:pt x="9168" y="7448"/>
                </a:cubicBezTo>
                <a:cubicBezTo>
                  <a:pt x="9338" y="8510"/>
                  <a:pt x="9604" y="9571"/>
                  <a:pt x="9869" y="10633"/>
                </a:cubicBezTo>
                <a:cubicBezTo>
                  <a:pt x="10438" y="12832"/>
                  <a:pt x="11101" y="14993"/>
                  <a:pt x="11879" y="17135"/>
                </a:cubicBezTo>
                <a:cubicBezTo>
                  <a:pt x="12182" y="18007"/>
                  <a:pt x="12618" y="19182"/>
                  <a:pt x="11784" y="19922"/>
                </a:cubicBezTo>
                <a:cubicBezTo>
                  <a:pt x="11612" y="20082"/>
                  <a:pt x="11386" y="20166"/>
                  <a:pt x="11158" y="20166"/>
                </a:cubicBezTo>
                <a:cubicBezTo>
                  <a:pt x="11008" y="20166"/>
                  <a:pt x="10858" y="20130"/>
                  <a:pt x="10722" y="20055"/>
                </a:cubicBezTo>
                <a:cubicBezTo>
                  <a:pt x="10400" y="19827"/>
                  <a:pt x="10172" y="19524"/>
                  <a:pt x="10021" y="19182"/>
                </a:cubicBezTo>
                <a:cubicBezTo>
                  <a:pt x="9831" y="18784"/>
                  <a:pt x="9699" y="18367"/>
                  <a:pt x="9585" y="17950"/>
                </a:cubicBezTo>
                <a:lnTo>
                  <a:pt x="9111" y="16244"/>
                </a:lnTo>
                <a:lnTo>
                  <a:pt x="8125" y="12832"/>
                </a:lnTo>
                <a:cubicBezTo>
                  <a:pt x="7822" y="11732"/>
                  <a:pt x="7519" y="10614"/>
                  <a:pt x="7177" y="9514"/>
                </a:cubicBezTo>
                <a:cubicBezTo>
                  <a:pt x="6950" y="8737"/>
                  <a:pt x="6665" y="7903"/>
                  <a:pt x="6059" y="7353"/>
                </a:cubicBezTo>
                <a:cubicBezTo>
                  <a:pt x="5907" y="7221"/>
                  <a:pt x="5737" y="7107"/>
                  <a:pt x="5547" y="7012"/>
                </a:cubicBezTo>
                <a:cubicBezTo>
                  <a:pt x="5534" y="7008"/>
                  <a:pt x="5519" y="7005"/>
                  <a:pt x="5505" y="7005"/>
                </a:cubicBezTo>
                <a:cubicBezTo>
                  <a:pt x="5457" y="7005"/>
                  <a:pt x="5410" y="7030"/>
                  <a:pt x="5395" y="7088"/>
                </a:cubicBezTo>
                <a:cubicBezTo>
                  <a:pt x="5054" y="9041"/>
                  <a:pt x="5661" y="10936"/>
                  <a:pt x="6305" y="12775"/>
                </a:cubicBezTo>
                <a:cubicBezTo>
                  <a:pt x="6628" y="13723"/>
                  <a:pt x="6988" y="14671"/>
                  <a:pt x="7253" y="15638"/>
                </a:cubicBezTo>
                <a:cubicBezTo>
                  <a:pt x="7386" y="16093"/>
                  <a:pt x="7481" y="16566"/>
                  <a:pt x="7537" y="17059"/>
                </a:cubicBezTo>
                <a:cubicBezTo>
                  <a:pt x="7556" y="17457"/>
                  <a:pt x="7481" y="17969"/>
                  <a:pt x="7064" y="18121"/>
                </a:cubicBezTo>
                <a:cubicBezTo>
                  <a:pt x="6994" y="18147"/>
                  <a:pt x="6924" y="18158"/>
                  <a:pt x="6855" y="18158"/>
                </a:cubicBezTo>
                <a:cubicBezTo>
                  <a:pt x="6568" y="18158"/>
                  <a:pt x="6295" y="17959"/>
                  <a:pt x="6097" y="17761"/>
                </a:cubicBezTo>
                <a:cubicBezTo>
                  <a:pt x="5774" y="17438"/>
                  <a:pt x="5547" y="17059"/>
                  <a:pt x="5376" y="16642"/>
                </a:cubicBezTo>
                <a:cubicBezTo>
                  <a:pt x="4959" y="15619"/>
                  <a:pt x="4561" y="14595"/>
                  <a:pt x="4182" y="13571"/>
                </a:cubicBezTo>
                <a:cubicBezTo>
                  <a:pt x="3405" y="11505"/>
                  <a:pt x="2703" y="9401"/>
                  <a:pt x="2059" y="7278"/>
                </a:cubicBezTo>
                <a:cubicBezTo>
                  <a:pt x="1414" y="5154"/>
                  <a:pt x="846" y="3012"/>
                  <a:pt x="334" y="851"/>
                </a:cubicBezTo>
                <a:cubicBezTo>
                  <a:pt x="277" y="586"/>
                  <a:pt x="220" y="320"/>
                  <a:pt x="163" y="55"/>
                </a:cubicBezTo>
                <a:cubicBezTo>
                  <a:pt x="156" y="17"/>
                  <a:pt x="126" y="0"/>
                  <a:pt x="95" y="0"/>
                </a:cubicBezTo>
                <a:close/>
              </a:path>
            </a:pathLst>
          </a:custGeom>
          <a:solidFill>
            <a:srgbClr val="1C5F6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0" name="Google Shape;670;p13"/>
          <p:cNvGrpSpPr/>
          <p:nvPr/>
        </p:nvGrpSpPr>
        <p:grpSpPr>
          <a:xfrm rot="3559955">
            <a:off x="-42012" y="-631342"/>
            <a:ext cx="1344348" cy="1995332"/>
            <a:chOff x="272875" y="1527563"/>
            <a:chExt cx="255950" cy="455000"/>
          </a:xfrm>
        </p:grpSpPr>
        <p:sp>
          <p:nvSpPr>
            <p:cNvPr id="671" name="Google Shape;671;p13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13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13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13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13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13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13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13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13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13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13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13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13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13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13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13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13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13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13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13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13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13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13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13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13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13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13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13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13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13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13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13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13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13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13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706" name="Google Shape;706;p13"/>
          <p:cNvPicPr preferRelativeResize="0"/>
          <p:nvPr/>
        </p:nvPicPr>
        <p:blipFill>
          <a:blip r:embed="rId3">
            <a:alphaModFix amt="74000"/>
          </a:blip>
          <a:stretch>
            <a:fillRect/>
          </a:stretch>
        </p:blipFill>
        <p:spPr>
          <a:xfrm rot="-10024386">
            <a:off x="7156213" y="-1143378"/>
            <a:ext cx="2894879" cy="2593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7" name="Google Shape;707;p13"/>
          <p:cNvPicPr preferRelativeResize="0"/>
          <p:nvPr/>
        </p:nvPicPr>
        <p:blipFill>
          <a:blip r:embed="rId4">
            <a:alphaModFix amt="74000"/>
          </a:blip>
          <a:stretch>
            <a:fillRect/>
          </a:stretch>
        </p:blipFill>
        <p:spPr>
          <a:xfrm rot="-7120613" flipH="1">
            <a:off x="5305666" y="-1758350"/>
            <a:ext cx="2894876" cy="2593327"/>
          </a:xfrm>
          <a:prstGeom prst="rect">
            <a:avLst/>
          </a:prstGeom>
          <a:noFill/>
          <a:ln>
            <a:noFill/>
          </a:ln>
        </p:spPr>
      </p:pic>
      <p:sp>
        <p:nvSpPr>
          <p:cNvPr id="708" name="Google Shape;708;p13"/>
          <p:cNvSpPr txBox="1">
            <a:spLocks noGrp="1"/>
          </p:cNvSpPr>
          <p:nvPr>
            <p:ph type="title" hasCustomPrompt="1"/>
          </p:nvPr>
        </p:nvSpPr>
        <p:spPr>
          <a:xfrm>
            <a:off x="3170031" y="3417401"/>
            <a:ext cx="1036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709" name="Google Shape;709;p13"/>
          <p:cNvSpPr txBox="1">
            <a:spLocks noGrp="1"/>
          </p:cNvSpPr>
          <p:nvPr>
            <p:ph type="title" idx="2" hasCustomPrompt="1"/>
          </p:nvPr>
        </p:nvSpPr>
        <p:spPr>
          <a:xfrm>
            <a:off x="5686543" y="3417401"/>
            <a:ext cx="1036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710" name="Google Shape;710;p13"/>
          <p:cNvSpPr txBox="1">
            <a:spLocks noGrp="1"/>
          </p:cNvSpPr>
          <p:nvPr>
            <p:ph type="title" idx="3" hasCustomPrompt="1"/>
          </p:nvPr>
        </p:nvSpPr>
        <p:spPr>
          <a:xfrm>
            <a:off x="5697526" y="1667000"/>
            <a:ext cx="1036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711" name="Google Shape;711;p13"/>
          <p:cNvSpPr txBox="1">
            <a:spLocks noGrp="1"/>
          </p:cNvSpPr>
          <p:nvPr>
            <p:ph type="title" idx="4" hasCustomPrompt="1"/>
          </p:nvPr>
        </p:nvSpPr>
        <p:spPr>
          <a:xfrm>
            <a:off x="637282" y="3444201"/>
            <a:ext cx="1036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712" name="Google Shape;712;p13"/>
          <p:cNvSpPr txBox="1">
            <a:spLocks noGrp="1"/>
          </p:cNvSpPr>
          <p:nvPr>
            <p:ph type="title" idx="5" hasCustomPrompt="1"/>
          </p:nvPr>
        </p:nvSpPr>
        <p:spPr>
          <a:xfrm>
            <a:off x="637282" y="1667000"/>
            <a:ext cx="1036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713" name="Google Shape;713;p13"/>
          <p:cNvSpPr txBox="1">
            <a:spLocks noGrp="1"/>
          </p:cNvSpPr>
          <p:nvPr>
            <p:ph type="title" idx="6" hasCustomPrompt="1"/>
          </p:nvPr>
        </p:nvSpPr>
        <p:spPr>
          <a:xfrm>
            <a:off x="3170031" y="1667000"/>
            <a:ext cx="1036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714" name="Google Shape;714;p13"/>
          <p:cNvSpPr txBox="1">
            <a:spLocks noGrp="1"/>
          </p:cNvSpPr>
          <p:nvPr>
            <p:ph type="ctrTitle" idx="7"/>
          </p:nvPr>
        </p:nvSpPr>
        <p:spPr>
          <a:xfrm>
            <a:off x="4160248" y="3267400"/>
            <a:ext cx="1821000" cy="45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715" name="Google Shape;715;p13"/>
          <p:cNvSpPr txBox="1">
            <a:spLocks noGrp="1"/>
          </p:cNvSpPr>
          <p:nvPr>
            <p:ph type="subTitle" idx="1"/>
          </p:nvPr>
        </p:nvSpPr>
        <p:spPr>
          <a:xfrm>
            <a:off x="4160247" y="3572896"/>
            <a:ext cx="1821000" cy="8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6" name="Google Shape;716;p13"/>
          <p:cNvSpPr txBox="1">
            <a:spLocks noGrp="1"/>
          </p:cNvSpPr>
          <p:nvPr>
            <p:ph type="ctrTitle" idx="8"/>
          </p:nvPr>
        </p:nvSpPr>
        <p:spPr>
          <a:xfrm>
            <a:off x="6688381" y="3267400"/>
            <a:ext cx="1821000" cy="45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717" name="Google Shape;717;p13"/>
          <p:cNvSpPr txBox="1">
            <a:spLocks noGrp="1"/>
          </p:cNvSpPr>
          <p:nvPr>
            <p:ph type="subTitle" idx="9"/>
          </p:nvPr>
        </p:nvSpPr>
        <p:spPr>
          <a:xfrm>
            <a:off x="6688378" y="3572896"/>
            <a:ext cx="1821000" cy="8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8" name="Google Shape;718;p13"/>
          <p:cNvSpPr/>
          <p:nvPr/>
        </p:nvSpPr>
        <p:spPr>
          <a:xfrm>
            <a:off x="1150175" y="2700900"/>
            <a:ext cx="2525" cy="25"/>
          </a:xfrm>
          <a:custGeom>
            <a:avLst/>
            <a:gdLst/>
            <a:ahLst/>
            <a:cxnLst/>
            <a:rect l="l" t="t" r="r" b="b"/>
            <a:pathLst>
              <a:path w="101" h="1" extrusionOk="0">
                <a:moveTo>
                  <a:pt x="101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CEF2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719" name="Google Shape;719;p13"/>
          <p:cNvSpPr txBox="1">
            <a:spLocks noGrp="1"/>
          </p:cNvSpPr>
          <p:nvPr>
            <p:ph type="ctrTitle" idx="13"/>
          </p:nvPr>
        </p:nvSpPr>
        <p:spPr>
          <a:xfrm>
            <a:off x="6688650" y="1490050"/>
            <a:ext cx="1821000" cy="45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720" name="Google Shape;720;p13"/>
          <p:cNvSpPr txBox="1">
            <a:spLocks noGrp="1"/>
          </p:cNvSpPr>
          <p:nvPr>
            <p:ph type="subTitle" idx="14"/>
          </p:nvPr>
        </p:nvSpPr>
        <p:spPr>
          <a:xfrm>
            <a:off x="6688665" y="1791550"/>
            <a:ext cx="1821000" cy="79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1" name="Google Shape;721;p13"/>
          <p:cNvSpPr txBox="1">
            <a:spLocks noGrp="1"/>
          </p:cNvSpPr>
          <p:nvPr>
            <p:ph type="ctrTitle" idx="15"/>
          </p:nvPr>
        </p:nvSpPr>
        <p:spPr>
          <a:xfrm>
            <a:off x="1622668" y="3267400"/>
            <a:ext cx="1821000" cy="45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722" name="Google Shape;722;p13"/>
          <p:cNvSpPr txBox="1">
            <a:spLocks noGrp="1"/>
          </p:cNvSpPr>
          <p:nvPr>
            <p:ph type="subTitle" idx="16"/>
          </p:nvPr>
        </p:nvSpPr>
        <p:spPr>
          <a:xfrm>
            <a:off x="1622669" y="3572896"/>
            <a:ext cx="1821000" cy="8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3" name="Google Shape;723;p13"/>
          <p:cNvSpPr txBox="1">
            <a:spLocks noGrp="1"/>
          </p:cNvSpPr>
          <p:nvPr>
            <p:ph type="ctrTitle" idx="17"/>
          </p:nvPr>
        </p:nvSpPr>
        <p:spPr>
          <a:xfrm>
            <a:off x="1622668" y="1490050"/>
            <a:ext cx="1821000" cy="45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724" name="Google Shape;724;p13"/>
          <p:cNvSpPr txBox="1">
            <a:spLocks noGrp="1"/>
          </p:cNvSpPr>
          <p:nvPr>
            <p:ph type="subTitle" idx="18"/>
          </p:nvPr>
        </p:nvSpPr>
        <p:spPr>
          <a:xfrm>
            <a:off x="1622669" y="1791550"/>
            <a:ext cx="1821000" cy="79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5" name="Google Shape;725;p13"/>
          <p:cNvSpPr txBox="1">
            <a:spLocks noGrp="1"/>
          </p:cNvSpPr>
          <p:nvPr>
            <p:ph type="ctrTitle" idx="19"/>
          </p:nvPr>
        </p:nvSpPr>
        <p:spPr>
          <a:xfrm>
            <a:off x="4160243" y="1490050"/>
            <a:ext cx="1821000" cy="45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726" name="Google Shape;726;p13"/>
          <p:cNvSpPr txBox="1">
            <a:spLocks noGrp="1"/>
          </p:cNvSpPr>
          <p:nvPr>
            <p:ph type="subTitle" idx="20"/>
          </p:nvPr>
        </p:nvSpPr>
        <p:spPr>
          <a:xfrm>
            <a:off x="4160258" y="1791550"/>
            <a:ext cx="1821000" cy="79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7" name="Google Shape;727;p13"/>
          <p:cNvSpPr txBox="1">
            <a:spLocks noGrp="1"/>
          </p:cNvSpPr>
          <p:nvPr>
            <p:ph type="ctrTitle" idx="21"/>
          </p:nvPr>
        </p:nvSpPr>
        <p:spPr>
          <a:xfrm>
            <a:off x="720000" y="342524"/>
            <a:ext cx="77040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3">
    <p:spTree>
      <p:nvGrpSpPr>
        <p:cNvPr id="1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9" name="Google Shape;729;p14"/>
          <p:cNvPicPr preferRelativeResize="0"/>
          <p:nvPr/>
        </p:nvPicPr>
        <p:blipFill>
          <a:blip r:embed="rId2">
            <a:alphaModFix amt="66000"/>
          </a:blip>
          <a:stretch>
            <a:fillRect/>
          </a:stretch>
        </p:blipFill>
        <p:spPr>
          <a:xfrm rot="5399990" flipH="1">
            <a:off x="7705516" y="-598319"/>
            <a:ext cx="3297389" cy="227663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30" name="Google Shape;730;p14"/>
          <p:cNvGrpSpPr/>
          <p:nvPr/>
        </p:nvGrpSpPr>
        <p:grpSpPr>
          <a:xfrm rot="-987768">
            <a:off x="7751817" y="-266278"/>
            <a:ext cx="1344359" cy="1995308"/>
            <a:chOff x="272875" y="1527563"/>
            <a:chExt cx="255950" cy="455000"/>
          </a:xfrm>
        </p:grpSpPr>
        <p:sp>
          <p:nvSpPr>
            <p:cNvPr id="731" name="Google Shape;731;p14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14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14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14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14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14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14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14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14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14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14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14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14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14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14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14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14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14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14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14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14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14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14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14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14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14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14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14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14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14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14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14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14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14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14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766" name="Google Shape;766;p14"/>
          <p:cNvPicPr preferRelativeResize="0"/>
          <p:nvPr/>
        </p:nvPicPr>
        <p:blipFill>
          <a:blip r:embed="rId3">
            <a:alphaModFix amt="74000"/>
          </a:blip>
          <a:stretch>
            <a:fillRect/>
          </a:stretch>
        </p:blipFill>
        <p:spPr>
          <a:xfrm rot="-10162003" flipH="1">
            <a:off x="-1091107" y="-1133759"/>
            <a:ext cx="2894871" cy="2593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67" name="Google Shape;767;p14"/>
          <p:cNvPicPr preferRelativeResize="0"/>
          <p:nvPr/>
        </p:nvPicPr>
        <p:blipFill>
          <a:blip r:embed="rId4">
            <a:alphaModFix amt="76000"/>
          </a:blip>
          <a:stretch>
            <a:fillRect/>
          </a:stretch>
        </p:blipFill>
        <p:spPr>
          <a:xfrm rot="363351">
            <a:off x="802621" y="4291783"/>
            <a:ext cx="7605804" cy="2832383"/>
          </a:xfrm>
          <a:prstGeom prst="rect">
            <a:avLst/>
          </a:prstGeom>
          <a:noFill/>
          <a:ln>
            <a:noFill/>
          </a:ln>
        </p:spPr>
      </p:pic>
      <p:sp>
        <p:nvSpPr>
          <p:cNvPr id="768" name="Google Shape;768;p14"/>
          <p:cNvSpPr/>
          <p:nvPr/>
        </p:nvSpPr>
        <p:spPr>
          <a:xfrm rot="9899989">
            <a:off x="-583964" y="4625085"/>
            <a:ext cx="2265015" cy="2165770"/>
          </a:xfrm>
          <a:custGeom>
            <a:avLst/>
            <a:gdLst/>
            <a:ahLst/>
            <a:cxnLst/>
            <a:rect l="l" t="t" r="r" b="b"/>
            <a:pathLst>
              <a:path w="21339" h="20404" extrusionOk="0">
                <a:moveTo>
                  <a:pt x="95" y="0"/>
                </a:moveTo>
                <a:cubicBezTo>
                  <a:pt x="50" y="0"/>
                  <a:pt x="0" y="36"/>
                  <a:pt x="12" y="93"/>
                </a:cubicBezTo>
                <a:cubicBezTo>
                  <a:pt x="485" y="2330"/>
                  <a:pt x="1054" y="4567"/>
                  <a:pt x="1680" y="6766"/>
                </a:cubicBezTo>
                <a:cubicBezTo>
                  <a:pt x="2324" y="8965"/>
                  <a:pt x="3045" y="11126"/>
                  <a:pt x="3822" y="13249"/>
                </a:cubicBezTo>
                <a:cubicBezTo>
                  <a:pt x="4220" y="14330"/>
                  <a:pt x="4618" y="15391"/>
                  <a:pt x="5054" y="16453"/>
                </a:cubicBezTo>
                <a:cubicBezTo>
                  <a:pt x="5225" y="16889"/>
                  <a:pt x="5433" y="17287"/>
                  <a:pt x="5699" y="17666"/>
                </a:cubicBezTo>
                <a:cubicBezTo>
                  <a:pt x="5926" y="17988"/>
                  <a:pt x="6267" y="18216"/>
                  <a:pt x="6646" y="18348"/>
                </a:cubicBezTo>
                <a:cubicBezTo>
                  <a:pt x="6705" y="18361"/>
                  <a:pt x="6764" y="18368"/>
                  <a:pt x="6823" y="18368"/>
                </a:cubicBezTo>
                <a:cubicBezTo>
                  <a:pt x="7107" y="18368"/>
                  <a:pt x="7384" y="18221"/>
                  <a:pt x="7556" y="17969"/>
                </a:cubicBezTo>
                <a:cubicBezTo>
                  <a:pt x="7746" y="17609"/>
                  <a:pt x="7784" y="17173"/>
                  <a:pt x="7708" y="16775"/>
                </a:cubicBezTo>
                <a:cubicBezTo>
                  <a:pt x="7519" y="15770"/>
                  <a:pt x="7253" y="14784"/>
                  <a:pt x="6893" y="13837"/>
                </a:cubicBezTo>
                <a:cubicBezTo>
                  <a:pt x="6248" y="11941"/>
                  <a:pt x="5414" y="9969"/>
                  <a:pt x="5528" y="7922"/>
                </a:cubicBezTo>
                <a:cubicBezTo>
                  <a:pt x="5543" y="7707"/>
                  <a:pt x="5559" y="7504"/>
                  <a:pt x="5594" y="7294"/>
                </a:cubicBezTo>
                <a:lnTo>
                  <a:pt x="5594" y="7294"/>
                </a:lnTo>
                <a:cubicBezTo>
                  <a:pt x="6312" y="7702"/>
                  <a:pt x="6661" y="8502"/>
                  <a:pt x="6893" y="9268"/>
                </a:cubicBezTo>
                <a:cubicBezTo>
                  <a:pt x="7234" y="10349"/>
                  <a:pt x="7519" y="11467"/>
                  <a:pt x="7822" y="12567"/>
                </a:cubicBezTo>
                <a:lnTo>
                  <a:pt x="8789" y="16036"/>
                </a:lnTo>
                <a:cubicBezTo>
                  <a:pt x="8940" y="16604"/>
                  <a:pt x="9111" y="17173"/>
                  <a:pt x="9263" y="17742"/>
                </a:cubicBezTo>
                <a:cubicBezTo>
                  <a:pt x="9376" y="18216"/>
                  <a:pt x="9509" y="18652"/>
                  <a:pt x="9699" y="19107"/>
                </a:cubicBezTo>
                <a:cubicBezTo>
                  <a:pt x="9966" y="19713"/>
                  <a:pt x="10452" y="20404"/>
                  <a:pt x="11172" y="20404"/>
                </a:cubicBezTo>
                <a:cubicBezTo>
                  <a:pt x="11217" y="20404"/>
                  <a:pt x="11263" y="20401"/>
                  <a:pt x="11310" y="20396"/>
                </a:cubicBezTo>
                <a:cubicBezTo>
                  <a:pt x="11708" y="20339"/>
                  <a:pt x="12068" y="20092"/>
                  <a:pt x="12258" y="19732"/>
                </a:cubicBezTo>
                <a:cubicBezTo>
                  <a:pt x="12485" y="19334"/>
                  <a:pt x="12580" y="18860"/>
                  <a:pt x="12504" y="18405"/>
                </a:cubicBezTo>
                <a:cubicBezTo>
                  <a:pt x="12390" y="17855"/>
                  <a:pt x="12239" y="17306"/>
                  <a:pt x="12030" y="16794"/>
                </a:cubicBezTo>
                <a:cubicBezTo>
                  <a:pt x="11841" y="16263"/>
                  <a:pt x="11651" y="15713"/>
                  <a:pt x="11462" y="15183"/>
                </a:cubicBezTo>
                <a:cubicBezTo>
                  <a:pt x="11101" y="14083"/>
                  <a:pt x="10779" y="12965"/>
                  <a:pt x="10457" y="11865"/>
                </a:cubicBezTo>
                <a:cubicBezTo>
                  <a:pt x="10154" y="10766"/>
                  <a:pt x="9869" y="9628"/>
                  <a:pt x="9623" y="8491"/>
                </a:cubicBezTo>
                <a:cubicBezTo>
                  <a:pt x="9414" y="7486"/>
                  <a:pt x="9168" y="6424"/>
                  <a:pt x="9414" y="5420"/>
                </a:cubicBezTo>
                <a:cubicBezTo>
                  <a:pt x="9462" y="5197"/>
                  <a:pt x="9536" y="5002"/>
                  <a:pt x="9626" y="4810"/>
                </a:cubicBezTo>
                <a:lnTo>
                  <a:pt x="9626" y="4810"/>
                </a:lnTo>
                <a:cubicBezTo>
                  <a:pt x="11118" y="5773"/>
                  <a:pt x="11814" y="7472"/>
                  <a:pt x="12239" y="9135"/>
                </a:cubicBezTo>
                <a:cubicBezTo>
                  <a:pt x="12485" y="10026"/>
                  <a:pt x="12637" y="10936"/>
                  <a:pt x="12807" y="11846"/>
                </a:cubicBezTo>
                <a:cubicBezTo>
                  <a:pt x="13035" y="13040"/>
                  <a:pt x="13300" y="14216"/>
                  <a:pt x="13623" y="15391"/>
                </a:cubicBezTo>
                <a:cubicBezTo>
                  <a:pt x="13945" y="16547"/>
                  <a:pt x="14324" y="17723"/>
                  <a:pt x="14741" y="18879"/>
                </a:cubicBezTo>
                <a:cubicBezTo>
                  <a:pt x="14912" y="19315"/>
                  <a:pt x="15063" y="19827"/>
                  <a:pt x="15480" y="20092"/>
                </a:cubicBezTo>
                <a:cubicBezTo>
                  <a:pt x="15595" y="20165"/>
                  <a:pt x="15723" y="20199"/>
                  <a:pt x="15849" y="20199"/>
                </a:cubicBezTo>
                <a:cubicBezTo>
                  <a:pt x="16119" y="20199"/>
                  <a:pt x="16382" y="20042"/>
                  <a:pt x="16485" y="19770"/>
                </a:cubicBezTo>
                <a:cubicBezTo>
                  <a:pt x="16694" y="19334"/>
                  <a:pt x="16675" y="18765"/>
                  <a:pt x="16656" y="18292"/>
                </a:cubicBezTo>
                <a:cubicBezTo>
                  <a:pt x="16637" y="17723"/>
                  <a:pt x="16542" y="17154"/>
                  <a:pt x="16428" y="16585"/>
                </a:cubicBezTo>
                <a:cubicBezTo>
                  <a:pt x="16125" y="15467"/>
                  <a:pt x="15746" y="14348"/>
                  <a:pt x="15291" y="13268"/>
                </a:cubicBezTo>
                <a:cubicBezTo>
                  <a:pt x="14419" y="10993"/>
                  <a:pt x="13793" y="8623"/>
                  <a:pt x="13433" y="6216"/>
                </a:cubicBezTo>
                <a:cubicBezTo>
                  <a:pt x="13360" y="5689"/>
                  <a:pt x="13392" y="4465"/>
                  <a:pt x="14163" y="4465"/>
                </a:cubicBezTo>
                <a:cubicBezTo>
                  <a:pt x="14197" y="4465"/>
                  <a:pt x="14231" y="4467"/>
                  <a:pt x="14267" y="4472"/>
                </a:cubicBezTo>
                <a:cubicBezTo>
                  <a:pt x="14741" y="4548"/>
                  <a:pt x="15025" y="5060"/>
                  <a:pt x="15234" y="5439"/>
                </a:cubicBezTo>
                <a:cubicBezTo>
                  <a:pt x="15499" y="5913"/>
                  <a:pt x="15727" y="6406"/>
                  <a:pt x="15935" y="6898"/>
                </a:cubicBezTo>
                <a:cubicBezTo>
                  <a:pt x="16732" y="8946"/>
                  <a:pt x="17111" y="11107"/>
                  <a:pt x="17452" y="13268"/>
                </a:cubicBezTo>
                <a:cubicBezTo>
                  <a:pt x="17623" y="14348"/>
                  <a:pt x="17793" y="15429"/>
                  <a:pt x="18002" y="16510"/>
                </a:cubicBezTo>
                <a:cubicBezTo>
                  <a:pt x="18096" y="17040"/>
                  <a:pt x="18229" y="17590"/>
                  <a:pt x="18362" y="18121"/>
                </a:cubicBezTo>
                <a:cubicBezTo>
                  <a:pt x="18476" y="18557"/>
                  <a:pt x="18627" y="19031"/>
                  <a:pt x="18968" y="19334"/>
                </a:cubicBezTo>
                <a:cubicBezTo>
                  <a:pt x="19197" y="19533"/>
                  <a:pt x="19456" y="19618"/>
                  <a:pt x="19715" y="19618"/>
                </a:cubicBezTo>
                <a:cubicBezTo>
                  <a:pt x="20273" y="19618"/>
                  <a:pt x="20833" y="19220"/>
                  <a:pt x="21092" y="18690"/>
                </a:cubicBezTo>
                <a:cubicBezTo>
                  <a:pt x="21300" y="18178"/>
                  <a:pt x="21338" y="17628"/>
                  <a:pt x="21205" y="17078"/>
                </a:cubicBezTo>
                <a:cubicBezTo>
                  <a:pt x="21111" y="16472"/>
                  <a:pt x="20902" y="15884"/>
                  <a:pt x="20731" y="15277"/>
                </a:cubicBezTo>
                <a:lnTo>
                  <a:pt x="18684" y="7903"/>
                </a:lnTo>
                <a:cubicBezTo>
                  <a:pt x="18514" y="7315"/>
                  <a:pt x="18362" y="6728"/>
                  <a:pt x="18191" y="6102"/>
                </a:cubicBezTo>
                <a:cubicBezTo>
                  <a:pt x="18162" y="6043"/>
                  <a:pt x="18106" y="6015"/>
                  <a:pt x="18051" y="6015"/>
                </a:cubicBezTo>
                <a:cubicBezTo>
                  <a:pt x="17966" y="6015"/>
                  <a:pt x="17884" y="6082"/>
                  <a:pt x="17907" y="6197"/>
                </a:cubicBezTo>
                <a:cubicBezTo>
                  <a:pt x="18589" y="8623"/>
                  <a:pt x="19253" y="11050"/>
                  <a:pt x="19935" y="13476"/>
                </a:cubicBezTo>
                <a:lnTo>
                  <a:pt x="20428" y="15315"/>
                </a:lnTo>
                <a:cubicBezTo>
                  <a:pt x="20599" y="15903"/>
                  <a:pt x="20788" y="16491"/>
                  <a:pt x="20902" y="17078"/>
                </a:cubicBezTo>
                <a:cubicBezTo>
                  <a:pt x="21016" y="17609"/>
                  <a:pt x="21035" y="18216"/>
                  <a:pt x="20750" y="18690"/>
                </a:cubicBezTo>
                <a:cubicBezTo>
                  <a:pt x="20542" y="19050"/>
                  <a:pt x="20144" y="19296"/>
                  <a:pt x="19727" y="19334"/>
                </a:cubicBezTo>
                <a:cubicBezTo>
                  <a:pt x="19253" y="19334"/>
                  <a:pt x="18950" y="18917"/>
                  <a:pt x="18798" y="18519"/>
                </a:cubicBezTo>
                <a:cubicBezTo>
                  <a:pt x="18627" y="18026"/>
                  <a:pt x="18495" y="17533"/>
                  <a:pt x="18400" y="17040"/>
                </a:cubicBezTo>
                <a:cubicBezTo>
                  <a:pt x="18172" y="15979"/>
                  <a:pt x="17983" y="14898"/>
                  <a:pt x="17812" y="13837"/>
                </a:cubicBezTo>
                <a:cubicBezTo>
                  <a:pt x="17452" y="11713"/>
                  <a:pt x="17130" y="9571"/>
                  <a:pt x="16428" y="7524"/>
                </a:cubicBezTo>
                <a:cubicBezTo>
                  <a:pt x="16239" y="7031"/>
                  <a:pt x="16049" y="6538"/>
                  <a:pt x="15822" y="6064"/>
                </a:cubicBezTo>
                <a:cubicBezTo>
                  <a:pt x="15632" y="5590"/>
                  <a:pt x="15386" y="5154"/>
                  <a:pt x="15082" y="4756"/>
                </a:cubicBezTo>
                <a:cubicBezTo>
                  <a:pt x="14841" y="4446"/>
                  <a:pt x="14506" y="4199"/>
                  <a:pt x="14120" y="4199"/>
                </a:cubicBezTo>
                <a:cubicBezTo>
                  <a:pt x="14081" y="4199"/>
                  <a:pt x="14042" y="4201"/>
                  <a:pt x="14002" y="4207"/>
                </a:cubicBezTo>
                <a:cubicBezTo>
                  <a:pt x="13661" y="4282"/>
                  <a:pt x="13395" y="4529"/>
                  <a:pt x="13281" y="4851"/>
                </a:cubicBezTo>
                <a:cubicBezTo>
                  <a:pt x="13149" y="5230"/>
                  <a:pt x="13092" y="5609"/>
                  <a:pt x="13130" y="6007"/>
                </a:cubicBezTo>
                <a:cubicBezTo>
                  <a:pt x="13187" y="6538"/>
                  <a:pt x="13281" y="7088"/>
                  <a:pt x="13395" y="7619"/>
                </a:cubicBezTo>
                <a:cubicBezTo>
                  <a:pt x="13623" y="8794"/>
                  <a:pt x="13907" y="9969"/>
                  <a:pt x="14267" y="11126"/>
                </a:cubicBezTo>
                <a:cubicBezTo>
                  <a:pt x="14608" y="12244"/>
                  <a:pt x="15044" y="13344"/>
                  <a:pt x="15442" y="14443"/>
                </a:cubicBezTo>
                <a:cubicBezTo>
                  <a:pt x="15879" y="15524"/>
                  <a:pt x="16182" y="16642"/>
                  <a:pt x="16333" y="17799"/>
                </a:cubicBezTo>
                <a:cubicBezTo>
                  <a:pt x="16409" y="18329"/>
                  <a:pt x="16390" y="18879"/>
                  <a:pt x="16296" y="19410"/>
                </a:cubicBezTo>
                <a:cubicBezTo>
                  <a:pt x="16277" y="19618"/>
                  <a:pt x="16144" y="19789"/>
                  <a:pt x="15973" y="19884"/>
                </a:cubicBezTo>
                <a:cubicBezTo>
                  <a:pt x="15943" y="19889"/>
                  <a:pt x="15912" y="19892"/>
                  <a:pt x="15882" y="19892"/>
                </a:cubicBezTo>
                <a:cubicBezTo>
                  <a:pt x="15710" y="19892"/>
                  <a:pt x="15558" y="19802"/>
                  <a:pt x="15461" y="19656"/>
                </a:cubicBezTo>
                <a:cubicBezTo>
                  <a:pt x="15329" y="19467"/>
                  <a:pt x="15215" y="19258"/>
                  <a:pt x="15139" y="19031"/>
                </a:cubicBezTo>
                <a:cubicBezTo>
                  <a:pt x="15025" y="18746"/>
                  <a:pt x="14912" y="18481"/>
                  <a:pt x="14817" y="18197"/>
                </a:cubicBezTo>
                <a:cubicBezTo>
                  <a:pt x="14608" y="17628"/>
                  <a:pt x="14419" y="17059"/>
                  <a:pt x="14248" y="16491"/>
                </a:cubicBezTo>
                <a:cubicBezTo>
                  <a:pt x="13888" y="15353"/>
                  <a:pt x="13566" y="14178"/>
                  <a:pt x="13300" y="13003"/>
                </a:cubicBezTo>
                <a:cubicBezTo>
                  <a:pt x="13073" y="12017"/>
                  <a:pt x="12921" y="11031"/>
                  <a:pt x="12694" y="10045"/>
                </a:cubicBezTo>
                <a:cubicBezTo>
                  <a:pt x="12334" y="8377"/>
                  <a:pt x="11822" y="6576"/>
                  <a:pt x="10590" y="5306"/>
                </a:cubicBezTo>
                <a:cubicBezTo>
                  <a:pt x="10305" y="5022"/>
                  <a:pt x="9983" y="4756"/>
                  <a:pt x="9623" y="4548"/>
                </a:cubicBezTo>
                <a:cubicBezTo>
                  <a:pt x="9603" y="4534"/>
                  <a:pt x="9580" y="4528"/>
                  <a:pt x="9558" y="4528"/>
                </a:cubicBezTo>
                <a:cubicBezTo>
                  <a:pt x="9517" y="4528"/>
                  <a:pt x="9477" y="4549"/>
                  <a:pt x="9452" y="4586"/>
                </a:cubicBezTo>
                <a:cubicBezTo>
                  <a:pt x="8978" y="5458"/>
                  <a:pt x="9016" y="6481"/>
                  <a:pt x="9168" y="7448"/>
                </a:cubicBezTo>
                <a:cubicBezTo>
                  <a:pt x="9338" y="8510"/>
                  <a:pt x="9604" y="9571"/>
                  <a:pt x="9869" y="10633"/>
                </a:cubicBezTo>
                <a:cubicBezTo>
                  <a:pt x="10438" y="12832"/>
                  <a:pt x="11101" y="14993"/>
                  <a:pt x="11879" y="17135"/>
                </a:cubicBezTo>
                <a:cubicBezTo>
                  <a:pt x="12182" y="18007"/>
                  <a:pt x="12618" y="19182"/>
                  <a:pt x="11784" y="19922"/>
                </a:cubicBezTo>
                <a:cubicBezTo>
                  <a:pt x="11612" y="20082"/>
                  <a:pt x="11386" y="20166"/>
                  <a:pt x="11158" y="20166"/>
                </a:cubicBezTo>
                <a:cubicBezTo>
                  <a:pt x="11008" y="20166"/>
                  <a:pt x="10858" y="20130"/>
                  <a:pt x="10722" y="20055"/>
                </a:cubicBezTo>
                <a:cubicBezTo>
                  <a:pt x="10400" y="19827"/>
                  <a:pt x="10172" y="19524"/>
                  <a:pt x="10021" y="19182"/>
                </a:cubicBezTo>
                <a:cubicBezTo>
                  <a:pt x="9831" y="18784"/>
                  <a:pt x="9699" y="18367"/>
                  <a:pt x="9585" y="17950"/>
                </a:cubicBezTo>
                <a:lnTo>
                  <a:pt x="9111" y="16244"/>
                </a:lnTo>
                <a:lnTo>
                  <a:pt x="8125" y="12832"/>
                </a:lnTo>
                <a:cubicBezTo>
                  <a:pt x="7822" y="11732"/>
                  <a:pt x="7519" y="10614"/>
                  <a:pt x="7177" y="9514"/>
                </a:cubicBezTo>
                <a:cubicBezTo>
                  <a:pt x="6950" y="8737"/>
                  <a:pt x="6665" y="7903"/>
                  <a:pt x="6059" y="7353"/>
                </a:cubicBezTo>
                <a:cubicBezTo>
                  <a:pt x="5907" y="7221"/>
                  <a:pt x="5737" y="7107"/>
                  <a:pt x="5547" y="7012"/>
                </a:cubicBezTo>
                <a:cubicBezTo>
                  <a:pt x="5534" y="7008"/>
                  <a:pt x="5519" y="7005"/>
                  <a:pt x="5505" y="7005"/>
                </a:cubicBezTo>
                <a:cubicBezTo>
                  <a:pt x="5457" y="7005"/>
                  <a:pt x="5410" y="7030"/>
                  <a:pt x="5395" y="7088"/>
                </a:cubicBezTo>
                <a:cubicBezTo>
                  <a:pt x="5054" y="9041"/>
                  <a:pt x="5661" y="10936"/>
                  <a:pt x="6305" y="12775"/>
                </a:cubicBezTo>
                <a:cubicBezTo>
                  <a:pt x="6628" y="13723"/>
                  <a:pt x="6988" y="14671"/>
                  <a:pt x="7253" y="15638"/>
                </a:cubicBezTo>
                <a:cubicBezTo>
                  <a:pt x="7386" y="16093"/>
                  <a:pt x="7481" y="16566"/>
                  <a:pt x="7537" y="17059"/>
                </a:cubicBezTo>
                <a:cubicBezTo>
                  <a:pt x="7556" y="17457"/>
                  <a:pt x="7481" y="17969"/>
                  <a:pt x="7064" y="18121"/>
                </a:cubicBezTo>
                <a:cubicBezTo>
                  <a:pt x="6994" y="18147"/>
                  <a:pt x="6924" y="18158"/>
                  <a:pt x="6855" y="18158"/>
                </a:cubicBezTo>
                <a:cubicBezTo>
                  <a:pt x="6568" y="18158"/>
                  <a:pt x="6295" y="17959"/>
                  <a:pt x="6097" y="17761"/>
                </a:cubicBezTo>
                <a:cubicBezTo>
                  <a:pt x="5774" y="17438"/>
                  <a:pt x="5547" y="17059"/>
                  <a:pt x="5376" y="16642"/>
                </a:cubicBezTo>
                <a:cubicBezTo>
                  <a:pt x="4959" y="15619"/>
                  <a:pt x="4561" y="14595"/>
                  <a:pt x="4182" y="13571"/>
                </a:cubicBezTo>
                <a:cubicBezTo>
                  <a:pt x="3405" y="11505"/>
                  <a:pt x="2703" y="9401"/>
                  <a:pt x="2059" y="7278"/>
                </a:cubicBezTo>
                <a:cubicBezTo>
                  <a:pt x="1414" y="5154"/>
                  <a:pt x="846" y="3012"/>
                  <a:pt x="334" y="851"/>
                </a:cubicBezTo>
                <a:cubicBezTo>
                  <a:pt x="277" y="586"/>
                  <a:pt x="220" y="320"/>
                  <a:pt x="163" y="55"/>
                </a:cubicBezTo>
                <a:cubicBezTo>
                  <a:pt x="156" y="17"/>
                  <a:pt x="126" y="0"/>
                  <a:pt x="95" y="0"/>
                </a:cubicBezTo>
                <a:close/>
              </a:path>
            </a:pathLst>
          </a:custGeom>
          <a:solidFill>
            <a:srgbClr val="3C8D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9" name="Google Shape;769;p14"/>
          <p:cNvSpPr txBox="1">
            <a:spLocks noGrp="1"/>
          </p:cNvSpPr>
          <p:nvPr>
            <p:ph type="ctrTitle"/>
          </p:nvPr>
        </p:nvSpPr>
        <p:spPr>
          <a:xfrm>
            <a:off x="736646" y="373025"/>
            <a:ext cx="7672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7" name="Google Shape;967;p18"/>
          <p:cNvGrpSpPr/>
          <p:nvPr/>
        </p:nvGrpSpPr>
        <p:grpSpPr>
          <a:xfrm>
            <a:off x="-1680776" y="-4224695"/>
            <a:ext cx="16179801" cy="13950337"/>
            <a:chOff x="-1680776" y="-4224695"/>
            <a:chExt cx="16179801" cy="13950337"/>
          </a:xfrm>
        </p:grpSpPr>
        <p:pic>
          <p:nvPicPr>
            <p:cNvPr id="968" name="Google Shape;968;p18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 rot="-3224823">
              <a:off x="-140037" y="3490385"/>
              <a:ext cx="5882028" cy="48557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9" name="Google Shape;969;p18"/>
            <p:cNvPicPr preferRelativeResize="0"/>
            <p:nvPr/>
          </p:nvPicPr>
          <p:blipFill>
            <a:blip r:embed="rId3">
              <a:alphaModFix amt="56000"/>
            </a:blip>
            <a:stretch>
              <a:fillRect/>
            </a:stretch>
          </p:blipFill>
          <p:spPr>
            <a:xfrm rot="10800000" flipH="1">
              <a:off x="7048980" y="-1210521"/>
              <a:ext cx="6114874" cy="514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0" name="Google Shape;970;p18"/>
            <p:cNvPicPr preferRelativeResize="0"/>
            <p:nvPr/>
          </p:nvPicPr>
          <p:blipFill>
            <a:blip r:embed="rId4">
              <a:alphaModFix amt="52000"/>
            </a:blip>
            <a:stretch>
              <a:fillRect/>
            </a:stretch>
          </p:blipFill>
          <p:spPr>
            <a:xfrm rot="5400000">
              <a:off x="5834261" y="-3262046"/>
              <a:ext cx="4474637" cy="51435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1" name="Google Shape;971;p18"/>
            <p:cNvPicPr preferRelativeResize="0"/>
            <p:nvPr/>
          </p:nvPicPr>
          <p:blipFill>
            <a:blip r:embed="rId5">
              <a:alphaModFix amt="47000"/>
            </a:blip>
            <a:stretch>
              <a:fillRect/>
            </a:stretch>
          </p:blipFill>
          <p:spPr>
            <a:xfrm rot="-1342742">
              <a:off x="-977911" y="-3287812"/>
              <a:ext cx="5882021" cy="48557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2" name="Google Shape;972;p18"/>
            <p:cNvPicPr preferRelativeResize="0"/>
            <p:nvPr/>
          </p:nvPicPr>
          <p:blipFill>
            <a:blip r:embed="rId6">
              <a:alphaModFix amt="58000"/>
            </a:blip>
            <a:stretch>
              <a:fillRect/>
            </a:stretch>
          </p:blipFill>
          <p:spPr>
            <a:xfrm rot="10599510">
              <a:off x="-546556" y="1325195"/>
              <a:ext cx="1787179" cy="42873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3" name="Google Shape;973;p18"/>
            <p:cNvPicPr preferRelativeResize="0"/>
            <p:nvPr/>
          </p:nvPicPr>
          <p:blipFill>
            <a:blip r:embed="rId7">
              <a:alphaModFix amt="45000"/>
            </a:blip>
            <a:stretch>
              <a:fillRect/>
            </a:stretch>
          </p:blipFill>
          <p:spPr>
            <a:xfrm rot="380280">
              <a:off x="6197600" y="3797979"/>
              <a:ext cx="8158655" cy="303827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74" name="Google Shape;974;p18"/>
          <p:cNvSpPr txBox="1">
            <a:spLocks noGrp="1"/>
          </p:cNvSpPr>
          <p:nvPr>
            <p:ph type="title"/>
          </p:nvPr>
        </p:nvSpPr>
        <p:spPr>
          <a:xfrm>
            <a:off x="2290050" y="3076083"/>
            <a:ext cx="45639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75" name="Google Shape;975;p18"/>
          <p:cNvSpPr txBox="1">
            <a:spLocks noGrp="1"/>
          </p:cNvSpPr>
          <p:nvPr>
            <p:ph type="subTitle" idx="1"/>
          </p:nvPr>
        </p:nvSpPr>
        <p:spPr>
          <a:xfrm>
            <a:off x="1605150" y="1547033"/>
            <a:ext cx="5933700" cy="180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976" name="Google Shape;976;p18"/>
          <p:cNvGrpSpPr/>
          <p:nvPr/>
        </p:nvGrpSpPr>
        <p:grpSpPr>
          <a:xfrm rot="5400065">
            <a:off x="8667137" y="-1129839"/>
            <a:ext cx="1344377" cy="1995312"/>
            <a:chOff x="272875" y="1527563"/>
            <a:chExt cx="255950" cy="455000"/>
          </a:xfrm>
        </p:grpSpPr>
        <p:sp>
          <p:nvSpPr>
            <p:cNvPr id="977" name="Google Shape;977;p18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18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18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18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18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18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18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18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18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18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18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18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18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18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18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18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18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18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18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18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18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18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18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18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18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18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18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18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18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18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18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18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18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18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18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12" name="Google Shape;1012;p18"/>
          <p:cNvSpPr/>
          <p:nvPr/>
        </p:nvSpPr>
        <p:spPr>
          <a:xfrm rot="-7373435">
            <a:off x="-1518218" y="3027895"/>
            <a:ext cx="2265005" cy="2165760"/>
          </a:xfrm>
          <a:custGeom>
            <a:avLst/>
            <a:gdLst/>
            <a:ahLst/>
            <a:cxnLst/>
            <a:rect l="l" t="t" r="r" b="b"/>
            <a:pathLst>
              <a:path w="21339" h="20404" extrusionOk="0">
                <a:moveTo>
                  <a:pt x="95" y="0"/>
                </a:moveTo>
                <a:cubicBezTo>
                  <a:pt x="50" y="0"/>
                  <a:pt x="0" y="36"/>
                  <a:pt x="12" y="93"/>
                </a:cubicBezTo>
                <a:cubicBezTo>
                  <a:pt x="485" y="2330"/>
                  <a:pt x="1054" y="4567"/>
                  <a:pt x="1680" y="6766"/>
                </a:cubicBezTo>
                <a:cubicBezTo>
                  <a:pt x="2324" y="8965"/>
                  <a:pt x="3045" y="11126"/>
                  <a:pt x="3822" y="13249"/>
                </a:cubicBezTo>
                <a:cubicBezTo>
                  <a:pt x="4220" y="14330"/>
                  <a:pt x="4618" y="15391"/>
                  <a:pt x="5054" y="16453"/>
                </a:cubicBezTo>
                <a:cubicBezTo>
                  <a:pt x="5225" y="16889"/>
                  <a:pt x="5433" y="17287"/>
                  <a:pt x="5699" y="17666"/>
                </a:cubicBezTo>
                <a:cubicBezTo>
                  <a:pt x="5926" y="17988"/>
                  <a:pt x="6267" y="18216"/>
                  <a:pt x="6646" y="18348"/>
                </a:cubicBezTo>
                <a:cubicBezTo>
                  <a:pt x="6705" y="18361"/>
                  <a:pt x="6764" y="18368"/>
                  <a:pt x="6823" y="18368"/>
                </a:cubicBezTo>
                <a:cubicBezTo>
                  <a:pt x="7107" y="18368"/>
                  <a:pt x="7384" y="18221"/>
                  <a:pt x="7556" y="17969"/>
                </a:cubicBezTo>
                <a:cubicBezTo>
                  <a:pt x="7746" y="17609"/>
                  <a:pt x="7784" y="17173"/>
                  <a:pt x="7708" y="16775"/>
                </a:cubicBezTo>
                <a:cubicBezTo>
                  <a:pt x="7519" y="15770"/>
                  <a:pt x="7253" y="14784"/>
                  <a:pt x="6893" y="13837"/>
                </a:cubicBezTo>
                <a:cubicBezTo>
                  <a:pt x="6248" y="11941"/>
                  <a:pt x="5414" y="9969"/>
                  <a:pt x="5528" y="7922"/>
                </a:cubicBezTo>
                <a:cubicBezTo>
                  <a:pt x="5543" y="7707"/>
                  <a:pt x="5559" y="7504"/>
                  <a:pt x="5594" y="7294"/>
                </a:cubicBezTo>
                <a:lnTo>
                  <a:pt x="5594" y="7294"/>
                </a:lnTo>
                <a:cubicBezTo>
                  <a:pt x="6312" y="7702"/>
                  <a:pt x="6661" y="8502"/>
                  <a:pt x="6893" y="9268"/>
                </a:cubicBezTo>
                <a:cubicBezTo>
                  <a:pt x="7234" y="10349"/>
                  <a:pt x="7519" y="11467"/>
                  <a:pt x="7822" y="12567"/>
                </a:cubicBezTo>
                <a:lnTo>
                  <a:pt x="8789" y="16036"/>
                </a:lnTo>
                <a:cubicBezTo>
                  <a:pt x="8940" y="16604"/>
                  <a:pt x="9111" y="17173"/>
                  <a:pt x="9263" y="17742"/>
                </a:cubicBezTo>
                <a:cubicBezTo>
                  <a:pt x="9376" y="18216"/>
                  <a:pt x="9509" y="18652"/>
                  <a:pt x="9699" y="19107"/>
                </a:cubicBezTo>
                <a:cubicBezTo>
                  <a:pt x="9966" y="19713"/>
                  <a:pt x="10452" y="20404"/>
                  <a:pt x="11172" y="20404"/>
                </a:cubicBezTo>
                <a:cubicBezTo>
                  <a:pt x="11217" y="20404"/>
                  <a:pt x="11263" y="20401"/>
                  <a:pt x="11310" y="20396"/>
                </a:cubicBezTo>
                <a:cubicBezTo>
                  <a:pt x="11708" y="20339"/>
                  <a:pt x="12068" y="20092"/>
                  <a:pt x="12258" y="19732"/>
                </a:cubicBezTo>
                <a:cubicBezTo>
                  <a:pt x="12485" y="19334"/>
                  <a:pt x="12580" y="18860"/>
                  <a:pt x="12504" y="18405"/>
                </a:cubicBezTo>
                <a:cubicBezTo>
                  <a:pt x="12390" y="17855"/>
                  <a:pt x="12239" y="17306"/>
                  <a:pt x="12030" y="16794"/>
                </a:cubicBezTo>
                <a:cubicBezTo>
                  <a:pt x="11841" y="16263"/>
                  <a:pt x="11651" y="15713"/>
                  <a:pt x="11462" y="15183"/>
                </a:cubicBezTo>
                <a:cubicBezTo>
                  <a:pt x="11101" y="14083"/>
                  <a:pt x="10779" y="12965"/>
                  <a:pt x="10457" y="11865"/>
                </a:cubicBezTo>
                <a:cubicBezTo>
                  <a:pt x="10154" y="10766"/>
                  <a:pt x="9869" y="9628"/>
                  <a:pt x="9623" y="8491"/>
                </a:cubicBezTo>
                <a:cubicBezTo>
                  <a:pt x="9414" y="7486"/>
                  <a:pt x="9168" y="6424"/>
                  <a:pt x="9414" y="5420"/>
                </a:cubicBezTo>
                <a:cubicBezTo>
                  <a:pt x="9462" y="5197"/>
                  <a:pt x="9536" y="5002"/>
                  <a:pt x="9626" y="4810"/>
                </a:cubicBezTo>
                <a:lnTo>
                  <a:pt x="9626" y="4810"/>
                </a:lnTo>
                <a:cubicBezTo>
                  <a:pt x="11118" y="5773"/>
                  <a:pt x="11814" y="7472"/>
                  <a:pt x="12239" y="9135"/>
                </a:cubicBezTo>
                <a:cubicBezTo>
                  <a:pt x="12485" y="10026"/>
                  <a:pt x="12637" y="10936"/>
                  <a:pt x="12807" y="11846"/>
                </a:cubicBezTo>
                <a:cubicBezTo>
                  <a:pt x="13035" y="13040"/>
                  <a:pt x="13300" y="14216"/>
                  <a:pt x="13623" y="15391"/>
                </a:cubicBezTo>
                <a:cubicBezTo>
                  <a:pt x="13945" y="16547"/>
                  <a:pt x="14324" y="17723"/>
                  <a:pt x="14741" y="18879"/>
                </a:cubicBezTo>
                <a:cubicBezTo>
                  <a:pt x="14912" y="19315"/>
                  <a:pt x="15063" y="19827"/>
                  <a:pt x="15480" y="20092"/>
                </a:cubicBezTo>
                <a:cubicBezTo>
                  <a:pt x="15595" y="20165"/>
                  <a:pt x="15723" y="20199"/>
                  <a:pt x="15849" y="20199"/>
                </a:cubicBezTo>
                <a:cubicBezTo>
                  <a:pt x="16119" y="20199"/>
                  <a:pt x="16382" y="20042"/>
                  <a:pt x="16485" y="19770"/>
                </a:cubicBezTo>
                <a:cubicBezTo>
                  <a:pt x="16694" y="19334"/>
                  <a:pt x="16675" y="18765"/>
                  <a:pt x="16656" y="18292"/>
                </a:cubicBezTo>
                <a:cubicBezTo>
                  <a:pt x="16637" y="17723"/>
                  <a:pt x="16542" y="17154"/>
                  <a:pt x="16428" y="16585"/>
                </a:cubicBezTo>
                <a:cubicBezTo>
                  <a:pt x="16125" y="15467"/>
                  <a:pt x="15746" y="14348"/>
                  <a:pt x="15291" y="13268"/>
                </a:cubicBezTo>
                <a:cubicBezTo>
                  <a:pt x="14419" y="10993"/>
                  <a:pt x="13793" y="8623"/>
                  <a:pt x="13433" y="6216"/>
                </a:cubicBezTo>
                <a:cubicBezTo>
                  <a:pt x="13360" y="5689"/>
                  <a:pt x="13392" y="4465"/>
                  <a:pt x="14163" y="4465"/>
                </a:cubicBezTo>
                <a:cubicBezTo>
                  <a:pt x="14197" y="4465"/>
                  <a:pt x="14231" y="4467"/>
                  <a:pt x="14267" y="4472"/>
                </a:cubicBezTo>
                <a:cubicBezTo>
                  <a:pt x="14741" y="4548"/>
                  <a:pt x="15025" y="5060"/>
                  <a:pt x="15234" y="5439"/>
                </a:cubicBezTo>
                <a:cubicBezTo>
                  <a:pt x="15499" y="5913"/>
                  <a:pt x="15727" y="6406"/>
                  <a:pt x="15935" y="6898"/>
                </a:cubicBezTo>
                <a:cubicBezTo>
                  <a:pt x="16732" y="8946"/>
                  <a:pt x="17111" y="11107"/>
                  <a:pt x="17452" y="13268"/>
                </a:cubicBezTo>
                <a:cubicBezTo>
                  <a:pt x="17623" y="14348"/>
                  <a:pt x="17793" y="15429"/>
                  <a:pt x="18002" y="16510"/>
                </a:cubicBezTo>
                <a:cubicBezTo>
                  <a:pt x="18096" y="17040"/>
                  <a:pt x="18229" y="17590"/>
                  <a:pt x="18362" y="18121"/>
                </a:cubicBezTo>
                <a:cubicBezTo>
                  <a:pt x="18476" y="18557"/>
                  <a:pt x="18627" y="19031"/>
                  <a:pt x="18968" y="19334"/>
                </a:cubicBezTo>
                <a:cubicBezTo>
                  <a:pt x="19197" y="19533"/>
                  <a:pt x="19456" y="19618"/>
                  <a:pt x="19715" y="19618"/>
                </a:cubicBezTo>
                <a:cubicBezTo>
                  <a:pt x="20273" y="19618"/>
                  <a:pt x="20833" y="19220"/>
                  <a:pt x="21092" y="18690"/>
                </a:cubicBezTo>
                <a:cubicBezTo>
                  <a:pt x="21300" y="18178"/>
                  <a:pt x="21338" y="17628"/>
                  <a:pt x="21205" y="17078"/>
                </a:cubicBezTo>
                <a:cubicBezTo>
                  <a:pt x="21111" y="16472"/>
                  <a:pt x="20902" y="15884"/>
                  <a:pt x="20731" y="15277"/>
                </a:cubicBezTo>
                <a:lnTo>
                  <a:pt x="18684" y="7903"/>
                </a:lnTo>
                <a:cubicBezTo>
                  <a:pt x="18514" y="7315"/>
                  <a:pt x="18362" y="6728"/>
                  <a:pt x="18191" y="6102"/>
                </a:cubicBezTo>
                <a:cubicBezTo>
                  <a:pt x="18162" y="6043"/>
                  <a:pt x="18106" y="6015"/>
                  <a:pt x="18051" y="6015"/>
                </a:cubicBezTo>
                <a:cubicBezTo>
                  <a:pt x="17966" y="6015"/>
                  <a:pt x="17884" y="6082"/>
                  <a:pt x="17907" y="6197"/>
                </a:cubicBezTo>
                <a:cubicBezTo>
                  <a:pt x="18589" y="8623"/>
                  <a:pt x="19253" y="11050"/>
                  <a:pt x="19935" y="13476"/>
                </a:cubicBezTo>
                <a:lnTo>
                  <a:pt x="20428" y="15315"/>
                </a:lnTo>
                <a:cubicBezTo>
                  <a:pt x="20599" y="15903"/>
                  <a:pt x="20788" y="16491"/>
                  <a:pt x="20902" y="17078"/>
                </a:cubicBezTo>
                <a:cubicBezTo>
                  <a:pt x="21016" y="17609"/>
                  <a:pt x="21035" y="18216"/>
                  <a:pt x="20750" y="18690"/>
                </a:cubicBezTo>
                <a:cubicBezTo>
                  <a:pt x="20542" y="19050"/>
                  <a:pt x="20144" y="19296"/>
                  <a:pt x="19727" y="19334"/>
                </a:cubicBezTo>
                <a:cubicBezTo>
                  <a:pt x="19253" y="19334"/>
                  <a:pt x="18950" y="18917"/>
                  <a:pt x="18798" y="18519"/>
                </a:cubicBezTo>
                <a:cubicBezTo>
                  <a:pt x="18627" y="18026"/>
                  <a:pt x="18495" y="17533"/>
                  <a:pt x="18400" y="17040"/>
                </a:cubicBezTo>
                <a:cubicBezTo>
                  <a:pt x="18172" y="15979"/>
                  <a:pt x="17983" y="14898"/>
                  <a:pt x="17812" y="13837"/>
                </a:cubicBezTo>
                <a:cubicBezTo>
                  <a:pt x="17452" y="11713"/>
                  <a:pt x="17130" y="9571"/>
                  <a:pt x="16428" y="7524"/>
                </a:cubicBezTo>
                <a:cubicBezTo>
                  <a:pt x="16239" y="7031"/>
                  <a:pt x="16049" y="6538"/>
                  <a:pt x="15822" y="6064"/>
                </a:cubicBezTo>
                <a:cubicBezTo>
                  <a:pt x="15632" y="5590"/>
                  <a:pt x="15386" y="5154"/>
                  <a:pt x="15082" y="4756"/>
                </a:cubicBezTo>
                <a:cubicBezTo>
                  <a:pt x="14841" y="4446"/>
                  <a:pt x="14506" y="4199"/>
                  <a:pt x="14120" y="4199"/>
                </a:cubicBezTo>
                <a:cubicBezTo>
                  <a:pt x="14081" y="4199"/>
                  <a:pt x="14042" y="4201"/>
                  <a:pt x="14002" y="4207"/>
                </a:cubicBezTo>
                <a:cubicBezTo>
                  <a:pt x="13661" y="4282"/>
                  <a:pt x="13395" y="4529"/>
                  <a:pt x="13281" y="4851"/>
                </a:cubicBezTo>
                <a:cubicBezTo>
                  <a:pt x="13149" y="5230"/>
                  <a:pt x="13092" y="5609"/>
                  <a:pt x="13130" y="6007"/>
                </a:cubicBezTo>
                <a:cubicBezTo>
                  <a:pt x="13187" y="6538"/>
                  <a:pt x="13281" y="7088"/>
                  <a:pt x="13395" y="7619"/>
                </a:cubicBezTo>
                <a:cubicBezTo>
                  <a:pt x="13623" y="8794"/>
                  <a:pt x="13907" y="9969"/>
                  <a:pt x="14267" y="11126"/>
                </a:cubicBezTo>
                <a:cubicBezTo>
                  <a:pt x="14608" y="12244"/>
                  <a:pt x="15044" y="13344"/>
                  <a:pt x="15442" y="14443"/>
                </a:cubicBezTo>
                <a:cubicBezTo>
                  <a:pt x="15879" y="15524"/>
                  <a:pt x="16182" y="16642"/>
                  <a:pt x="16333" y="17799"/>
                </a:cubicBezTo>
                <a:cubicBezTo>
                  <a:pt x="16409" y="18329"/>
                  <a:pt x="16390" y="18879"/>
                  <a:pt x="16296" y="19410"/>
                </a:cubicBezTo>
                <a:cubicBezTo>
                  <a:pt x="16277" y="19618"/>
                  <a:pt x="16144" y="19789"/>
                  <a:pt x="15973" y="19884"/>
                </a:cubicBezTo>
                <a:cubicBezTo>
                  <a:pt x="15943" y="19889"/>
                  <a:pt x="15912" y="19892"/>
                  <a:pt x="15882" y="19892"/>
                </a:cubicBezTo>
                <a:cubicBezTo>
                  <a:pt x="15710" y="19892"/>
                  <a:pt x="15558" y="19802"/>
                  <a:pt x="15461" y="19656"/>
                </a:cubicBezTo>
                <a:cubicBezTo>
                  <a:pt x="15329" y="19467"/>
                  <a:pt x="15215" y="19258"/>
                  <a:pt x="15139" y="19031"/>
                </a:cubicBezTo>
                <a:cubicBezTo>
                  <a:pt x="15025" y="18746"/>
                  <a:pt x="14912" y="18481"/>
                  <a:pt x="14817" y="18197"/>
                </a:cubicBezTo>
                <a:cubicBezTo>
                  <a:pt x="14608" y="17628"/>
                  <a:pt x="14419" y="17059"/>
                  <a:pt x="14248" y="16491"/>
                </a:cubicBezTo>
                <a:cubicBezTo>
                  <a:pt x="13888" y="15353"/>
                  <a:pt x="13566" y="14178"/>
                  <a:pt x="13300" y="13003"/>
                </a:cubicBezTo>
                <a:cubicBezTo>
                  <a:pt x="13073" y="12017"/>
                  <a:pt x="12921" y="11031"/>
                  <a:pt x="12694" y="10045"/>
                </a:cubicBezTo>
                <a:cubicBezTo>
                  <a:pt x="12334" y="8377"/>
                  <a:pt x="11822" y="6576"/>
                  <a:pt x="10590" y="5306"/>
                </a:cubicBezTo>
                <a:cubicBezTo>
                  <a:pt x="10305" y="5022"/>
                  <a:pt x="9983" y="4756"/>
                  <a:pt x="9623" y="4548"/>
                </a:cubicBezTo>
                <a:cubicBezTo>
                  <a:pt x="9603" y="4534"/>
                  <a:pt x="9580" y="4528"/>
                  <a:pt x="9558" y="4528"/>
                </a:cubicBezTo>
                <a:cubicBezTo>
                  <a:pt x="9517" y="4528"/>
                  <a:pt x="9477" y="4549"/>
                  <a:pt x="9452" y="4586"/>
                </a:cubicBezTo>
                <a:cubicBezTo>
                  <a:pt x="8978" y="5458"/>
                  <a:pt x="9016" y="6481"/>
                  <a:pt x="9168" y="7448"/>
                </a:cubicBezTo>
                <a:cubicBezTo>
                  <a:pt x="9338" y="8510"/>
                  <a:pt x="9604" y="9571"/>
                  <a:pt x="9869" y="10633"/>
                </a:cubicBezTo>
                <a:cubicBezTo>
                  <a:pt x="10438" y="12832"/>
                  <a:pt x="11101" y="14993"/>
                  <a:pt x="11879" y="17135"/>
                </a:cubicBezTo>
                <a:cubicBezTo>
                  <a:pt x="12182" y="18007"/>
                  <a:pt x="12618" y="19182"/>
                  <a:pt x="11784" y="19922"/>
                </a:cubicBezTo>
                <a:cubicBezTo>
                  <a:pt x="11612" y="20082"/>
                  <a:pt x="11386" y="20166"/>
                  <a:pt x="11158" y="20166"/>
                </a:cubicBezTo>
                <a:cubicBezTo>
                  <a:pt x="11008" y="20166"/>
                  <a:pt x="10858" y="20130"/>
                  <a:pt x="10722" y="20055"/>
                </a:cubicBezTo>
                <a:cubicBezTo>
                  <a:pt x="10400" y="19827"/>
                  <a:pt x="10172" y="19524"/>
                  <a:pt x="10021" y="19182"/>
                </a:cubicBezTo>
                <a:cubicBezTo>
                  <a:pt x="9831" y="18784"/>
                  <a:pt x="9699" y="18367"/>
                  <a:pt x="9585" y="17950"/>
                </a:cubicBezTo>
                <a:lnTo>
                  <a:pt x="9111" y="16244"/>
                </a:lnTo>
                <a:lnTo>
                  <a:pt x="8125" y="12832"/>
                </a:lnTo>
                <a:cubicBezTo>
                  <a:pt x="7822" y="11732"/>
                  <a:pt x="7519" y="10614"/>
                  <a:pt x="7177" y="9514"/>
                </a:cubicBezTo>
                <a:cubicBezTo>
                  <a:pt x="6950" y="8737"/>
                  <a:pt x="6665" y="7903"/>
                  <a:pt x="6059" y="7353"/>
                </a:cubicBezTo>
                <a:cubicBezTo>
                  <a:pt x="5907" y="7221"/>
                  <a:pt x="5737" y="7107"/>
                  <a:pt x="5547" y="7012"/>
                </a:cubicBezTo>
                <a:cubicBezTo>
                  <a:pt x="5534" y="7008"/>
                  <a:pt x="5519" y="7005"/>
                  <a:pt x="5505" y="7005"/>
                </a:cubicBezTo>
                <a:cubicBezTo>
                  <a:pt x="5457" y="7005"/>
                  <a:pt x="5410" y="7030"/>
                  <a:pt x="5395" y="7088"/>
                </a:cubicBezTo>
                <a:cubicBezTo>
                  <a:pt x="5054" y="9041"/>
                  <a:pt x="5661" y="10936"/>
                  <a:pt x="6305" y="12775"/>
                </a:cubicBezTo>
                <a:cubicBezTo>
                  <a:pt x="6628" y="13723"/>
                  <a:pt x="6988" y="14671"/>
                  <a:pt x="7253" y="15638"/>
                </a:cubicBezTo>
                <a:cubicBezTo>
                  <a:pt x="7386" y="16093"/>
                  <a:pt x="7481" y="16566"/>
                  <a:pt x="7537" y="17059"/>
                </a:cubicBezTo>
                <a:cubicBezTo>
                  <a:pt x="7556" y="17457"/>
                  <a:pt x="7481" y="17969"/>
                  <a:pt x="7064" y="18121"/>
                </a:cubicBezTo>
                <a:cubicBezTo>
                  <a:pt x="6994" y="18147"/>
                  <a:pt x="6924" y="18158"/>
                  <a:pt x="6855" y="18158"/>
                </a:cubicBezTo>
                <a:cubicBezTo>
                  <a:pt x="6568" y="18158"/>
                  <a:pt x="6295" y="17959"/>
                  <a:pt x="6097" y="17761"/>
                </a:cubicBezTo>
                <a:cubicBezTo>
                  <a:pt x="5774" y="17438"/>
                  <a:pt x="5547" y="17059"/>
                  <a:pt x="5376" y="16642"/>
                </a:cubicBezTo>
                <a:cubicBezTo>
                  <a:pt x="4959" y="15619"/>
                  <a:pt x="4561" y="14595"/>
                  <a:pt x="4182" y="13571"/>
                </a:cubicBezTo>
                <a:cubicBezTo>
                  <a:pt x="3405" y="11505"/>
                  <a:pt x="2703" y="9401"/>
                  <a:pt x="2059" y="7278"/>
                </a:cubicBezTo>
                <a:cubicBezTo>
                  <a:pt x="1414" y="5154"/>
                  <a:pt x="846" y="3012"/>
                  <a:pt x="334" y="851"/>
                </a:cubicBezTo>
                <a:cubicBezTo>
                  <a:pt x="277" y="586"/>
                  <a:pt x="220" y="320"/>
                  <a:pt x="163" y="55"/>
                </a:cubicBezTo>
                <a:cubicBezTo>
                  <a:pt x="156" y="17"/>
                  <a:pt x="126" y="0"/>
                  <a:pt x="95" y="0"/>
                </a:cubicBezTo>
                <a:close/>
              </a:path>
            </a:pathLst>
          </a:custGeom>
          <a:solidFill>
            <a:srgbClr val="3C8D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">
    <p:spTree>
      <p:nvGrpSpPr>
        <p:cNvPr id="1" name="Shape 1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" name="Google Shape;1098;p20"/>
          <p:cNvSpPr txBox="1">
            <a:spLocks noGrp="1"/>
          </p:cNvSpPr>
          <p:nvPr>
            <p:ph type="title"/>
          </p:nvPr>
        </p:nvSpPr>
        <p:spPr>
          <a:xfrm>
            <a:off x="1224826" y="1435461"/>
            <a:ext cx="21270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99" name="Google Shape;1099;p20"/>
          <p:cNvSpPr txBox="1">
            <a:spLocks noGrp="1"/>
          </p:cNvSpPr>
          <p:nvPr>
            <p:ph type="subTitle" idx="1"/>
          </p:nvPr>
        </p:nvSpPr>
        <p:spPr>
          <a:xfrm>
            <a:off x="1224829" y="1914654"/>
            <a:ext cx="2127000" cy="91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0" name="Google Shape;1100;p20"/>
          <p:cNvSpPr txBox="1">
            <a:spLocks noGrp="1"/>
          </p:cNvSpPr>
          <p:nvPr>
            <p:ph type="title" idx="2"/>
          </p:nvPr>
        </p:nvSpPr>
        <p:spPr>
          <a:xfrm>
            <a:off x="5826912" y="1435461"/>
            <a:ext cx="21270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01" name="Google Shape;1101;p20"/>
          <p:cNvSpPr txBox="1">
            <a:spLocks noGrp="1"/>
          </p:cNvSpPr>
          <p:nvPr>
            <p:ph type="subTitle" idx="3"/>
          </p:nvPr>
        </p:nvSpPr>
        <p:spPr>
          <a:xfrm>
            <a:off x="5826914" y="1914654"/>
            <a:ext cx="2127000" cy="91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2" name="Google Shape;1102;p20"/>
          <p:cNvSpPr txBox="1">
            <a:spLocks noGrp="1"/>
          </p:cNvSpPr>
          <p:nvPr>
            <p:ph type="title" idx="4"/>
          </p:nvPr>
        </p:nvSpPr>
        <p:spPr>
          <a:xfrm>
            <a:off x="1224826" y="2945751"/>
            <a:ext cx="21270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03" name="Google Shape;1103;p20"/>
          <p:cNvSpPr txBox="1">
            <a:spLocks noGrp="1"/>
          </p:cNvSpPr>
          <p:nvPr>
            <p:ph type="subTitle" idx="5"/>
          </p:nvPr>
        </p:nvSpPr>
        <p:spPr>
          <a:xfrm>
            <a:off x="1224829" y="3473670"/>
            <a:ext cx="2127000" cy="8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4" name="Google Shape;1104;p20"/>
          <p:cNvSpPr txBox="1">
            <a:spLocks noGrp="1"/>
          </p:cNvSpPr>
          <p:nvPr>
            <p:ph type="title" idx="6"/>
          </p:nvPr>
        </p:nvSpPr>
        <p:spPr>
          <a:xfrm>
            <a:off x="5826864" y="2945751"/>
            <a:ext cx="21270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05" name="Google Shape;1105;p20"/>
          <p:cNvSpPr txBox="1">
            <a:spLocks noGrp="1"/>
          </p:cNvSpPr>
          <p:nvPr>
            <p:ph type="subTitle" idx="7"/>
          </p:nvPr>
        </p:nvSpPr>
        <p:spPr>
          <a:xfrm>
            <a:off x="5826914" y="3473670"/>
            <a:ext cx="2127000" cy="8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106" name="Google Shape;1106;p20"/>
          <p:cNvPicPr preferRelativeResize="0"/>
          <p:nvPr/>
        </p:nvPicPr>
        <p:blipFill>
          <a:blip r:embed="rId2">
            <a:alphaModFix amt="66000"/>
          </a:blip>
          <a:stretch>
            <a:fillRect/>
          </a:stretch>
        </p:blipFill>
        <p:spPr>
          <a:xfrm rot="-2343514" flipH="1">
            <a:off x="-1166545" y="-1270720"/>
            <a:ext cx="3297389" cy="227663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07" name="Google Shape;1107;p20"/>
          <p:cNvGrpSpPr/>
          <p:nvPr/>
        </p:nvGrpSpPr>
        <p:grpSpPr>
          <a:xfrm rot="-8099954">
            <a:off x="15431" y="-572435"/>
            <a:ext cx="1344367" cy="1995327"/>
            <a:chOff x="272875" y="1527563"/>
            <a:chExt cx="255950" cy="455000"/>
          </a:xfrm>
        </p:grpSpPr>
        <p:sp>
          <p:nvSpPr>
            <p:cNvPr id="1108" name="Google Shape;1108;p20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20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20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20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20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20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20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20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20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20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20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20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20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20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20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20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20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20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20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20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20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20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20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20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20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20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20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20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20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20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20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20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20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20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20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143" name="Google Shape;1143;p20"/>
          <p:cNvPicPr preferRelativeResize="0"/>
          <p:nvPr/>
        </p:nvPicPr>
        <p:blipFill>
          <a:blip r:embed="rId3">
            <a:alphaModFix amt="74000"/>
          </a:blip>
          <a:stretch>
            <a:fillRect/>
          </a:stretch>
        </p:blipFill>
        <p:spPr>
          <a:xfrm rot="-5809801" flipH="1">
            <a:off x="7609918" y="-1097658"/>
            <a:ext cx="2894870" cy="2593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4" name="Google Shape;1144;p20"/>
          <p:cNvPicPr preferRelativeResize="0"/>
          <p:nvPr/>
        </p:nvPicPr>
        <p:blipFill>
          <a:blip r:embed="rId4">
            <a:alphaModFix amt="76000"/>
          </a:blip>
          <a:stretch>
            <a:fillRect/>
          </a:stretch>
        </p:blipFill>
        <p:spPr>
          <a:xfrm rot="10754694">
            <a:off x="2497948" y="4487275"/>
            <a:ext cx="7605809" cy="283238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45" name="Google Shape;1145;p20"/>
          <p:cNvGrpSpPr/>
          <p:nvPr/>
        </p:nvGrpSpPr>
        <p:grpSpPr>
          <a:xfrm flipH="1">
            <a:off x="-624375" y="3487614"/>
            <a:ext cx="1344377" cy="2469659"/>
            <a:chOff x="272875" y="1419395"/>
            <a:chExt cx="255950" cy="563168"/>
          </a:xfrm>
        </p:grpSpPr>
        <p:sp>
          <p:nvSpPr>
            <p:cNvPr id="1146" name="Google Shape;1146;p20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20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20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20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20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20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20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20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20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20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20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20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20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20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20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20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20"/>
            <p:cNvSpPr/>
            <p:nvPr/>
          </p:nvSpPr>
          <p:spPr>
            <a:xfrm>
              <a:off x="369050" y="1615955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20"/>
            <p:cNvSpPr/>
            <p:nvPr/>
          </p:nvSpPr>
          <p:spPr>
            <a:xfrm>
              <a:off x="490635" y="1582215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20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20"/>
            <p:cNvSpPr/>
            <p:nvPr/>
          </p:nvSpPr>
          <p:spPr>
            <a:xfrm>
              <a:off x="438343" y="1487068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20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20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20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20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20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20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20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20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20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20"/>
            <p:cNvSpPr/>
            <p:nvPr/>
          </p:nvSpPr>
          <p:spPr>
            <a:xfrm>
              <a:off x="360075" y="195388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20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20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20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20"/>
            <p:cNvSpPr/>
            <p:nvPr/>
          </p:nvSpPr>
          <p:spPr>
            <a:xfrm>
              <a:off x="394558" y="1560904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20"/>
            <p:cNvSpPr/>
            <p:nvPr/>
          </p:nvSpPr>
          <p:spPr>
            <a:xfrm>
              <a:off x="418850" y="1419395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81" name="Google Shape;1181;p20"/>
          <p:cNvSpPr txBox="1">
            <a:spLocks noGrp="1"/>
          </p:cNvSpPr>
          <p:nvPr>
            <p:ph type="ctrTitle" idx="8"/>
          </p:nvPr>
        </p:nvSpPr>
        <p:spPr>
          <a:xfrm>
            <a:off x="736646" y="373025"/>
            <a:ext cx="7672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182" name="Google Shape;1182;p20"/>
          <p:cNvSpPr/>
          <p:nvPr/>
        </p:nvSpPr>
        <p:spPr>
          <a:xfrm rot="3176794">
            <a:off x="7710596" y="4065984"/>
            <a:ext cx="2264986" cy="2165743"/>
          </a:xfrm>
          <a:custGeom>
            <a:avLst/>
            <a:gdLst/>
            <a:ahLst/>
            <a:cxnLst/>
            <a:rect l="l" t="t" r="r" b="b"/>
            <a:pathLst>
              <a:path w="21339" h="20404" extrusionOk="0">
                <a:moveTo>
                  <a:pt x="95" y="0"/>
                </a:moveTo>
                <a:cubicBezTo>
                  <a:pt x="50" y="0"/>
                  <a:pt x="0" y="36"/>
                  <a:pt x="12" y="93"/>
                </a:cubicBezTo>
                <a:cubicBezTo>
                  <a:pt x="485" y="2330"/>
                  <a:pt x="1054" y="4567"/>
                  <a:pt x="1680" y="6766"/>
                </a:cubicBezTo>
                <a:cubicBezTo>
                  <a:pt x="2324" y="8965"/>
                  <a:pt x="3045" y="11126"/>
                  <a:pt x="3822" y="13249"/>
                </a:cubicBezTo>
                <a:cubicBezTo>
                  <a:pt x="4220" y="14330"/>
                  <a:pt x="4618" y="15391"/>
                  <a:pt x="5054" y="16453"/>
                </a:cubicBezTo>
                <a:cubicBezTo>
                  <a:pt x="5225" y="16889"/>
                  <a:pt x="5433" y="17287"/>
                  <a:pt x="5699" y="17666"/>
                </a:cubicBezTo>
                <a:cubicBezTo>
                  <a:pt x="5926" y="17988"/>
                  <a:pt x="6267" y="18216"/>
                  <a:pt x="6646" y="18348"/>
                </a:cubicBezTo>
                <a:cubicBezTo>
                  <a:pt x="6705" y="18361"/>
                  <a:pt x="6764" y="18368"/>
                  <a:pt x="6823" y="18368"/>
                </a:cubicBezTo>
                <a:cubicBezTo>
                  <a:pt x="7107" y="18368"/>
                  <a:pt x="7384" y="18221"/>
                  <a:pt x="7556" y="17969"/>
                </a:cubicBezTo>
                <a:cubicBezTo>
                  <a:pt x="7746" y="17609"/>
                  <a:pt x="7784" y="17173"/>
                  <a:pt x="7708" y="16775"/>
                </a:cubicBezTo>
                <a:cubicBezTo>
                  <a:pt x="7519" y="15770"/>
                  <a:pt x="7253" y="14784"/>
                  <a:pt x="6893" y="13837"/>
                </a:cubicBezTo>
                <a:cubicBezTo>
                  <a:pt x="6248" y="11941"/>
                  <a:pt x="5414" y="9969"/>
                  <a:pt x="5528" y="7922"/>
                </a:cubicBezTo>
                <a:cubicBezTo>
                  <a:pt x="5543" y="7707"/>
                  <a:pt x="5559" y="7504"/>
                  <a:pt x="5594" y="7294"/>
                </a:cubicBezTo>
                <a:lnTo>
                  <a:pt x="5594" y="7294"/>
                </a:lnTo>
                <a:cubicBezTo>
                  <a:pt x="6312" y="7702"/>
                  <a:pt x="6661" y="8502"/>
                  <a:pt x="6893" y="9268"/>
                </a:cubicBezTo>
                <a:cubicBezTo>
                  <a:pt x="7234" y="10349"/>
                  <a:pt x="7519" y="11467"/>
                  <a:pt x="7822" y="12567"/>
                </a:cubicBezTo>
                <a:lnTo>
                  <a:pt x="8789" y="16036"/>
                </a:lnTo>
                <a:cubicBezTo>
                  <a:pt x="8940" y="16604"/>
                  <a:pt x="9111" y="17173"/>
                  <a:pt x="9263" y="17742"/>
                </a:cubicBezTo>
                <a:cubicBezTo>
                  <a:pt x="9376" y="18216"/>
                  <a:pt x="9509" y="18652"/>
                  <a:pt x="9699" y="19107"/>
                </a:cubicBezTo>
                <a:cubicBezTo>
                  <a:pt x="9966" y="19713"/>
                  <a:pt x="10452" y="20404"/>
                  <a:pt x="11172" y="20404"/>
                </a:cubicBezTo>
                <a:cubicBezTo>
                  <a:pt x="11217" y="20404"/>
                  <a:pt x="11263" y="20401"/>
                  <a:pt x="11310" y="20396"/>
                </a:cubicBezTo>
                <a:cubicBezTo>
                  <a:pt x="11708" y="20339"/>
                  <a:pt x="12068" y="20092"/>
                  <a:pt x="12258" y="19732"/>
                </a:cubicBezTo>
                <a:cubicBezTo>
                  <a:pt x="12485" y="19334"/>
                  <a:pt x="12580" y="18860"/>
                  <a:pt x="12504" y="18405"/>
                </a:cubicBezTo>
                <a:cubicBezTo>
                  <a:pt x="12390" y="17855"/>
                  <a:pt x="12239" y="17306"/>
                  <a:pt x="12030" y="16794"/>
                </a:cubicBezTo>
                <a:cubicBezTo>
                  <a:pt x="11841" y="16263"/>
                  <a:pt x="11651" y="15713"/>
                  <a:pt x="11462" y="15183"/>
                </a:cubicBezTo>
                <a:cubicBezTo>
                  <a:pt x="11101" y="14083"/>
                  <a:pt x="10779" y="12965"/>
                  <a:pt x="10457" y="11865"/>
                </a:cubicBezTo>
                <a:cubicBezTo>
                  <a:pt x="10154" y="10766"/>
                  <a:pt x="9869" y="9628"/>
                  <a:pt x="9623" y="8491"/>
                </a:cubicBezTo>
                <a:cubicBezTo>
                  <a:pt x="9414" y="7486"/>
                  <a:pt x="9168" y="6424"/>
                  <a:pt x="9414" y="5420"/>
                </a:cubicBezTo>
                <a:cubicBezTo>
                  <a:pt x="9462" y="5197"/>
                  <a:pt x="9536" y="5002"/>
                  <a:pt x="9626" y="4810"/>
                </a:cubicBezTo>
                <a:lnTo>
                  <a:pt x="9626" y="4810"/>
                </a:lnTo>
                <a:cubicBezTo>
                  <a:pt x="11118" y="5773"/>
                  <a:pt x="11814" y="7472"/>
                  <a:pt x="12239" y="9135"/>
                </a:cubicBezTo>
                <a:cubicBezTo>
                  <a:pt x="12485" y="10026"/>
                  <a:pt x="12637" y="10936"/>
                  <a:pt x="12807" y="11846"/>
                </a:cubicBezTo>
                <a:cubicBezTo>
                  <a:pt x="13035" y="13040"/>
                  <a:pt x="13300" y="14216"/>
                  <a:pt x="13623" y="15391"/>
                </a:cubicBezTo>
                <a:cubicBezTo>
                  <a:pt x="13945" y="16547"/>
                  <a:pt x="14324" y="17723"/>
                  <a:pt x="14741" y="18879"/>
                </a:cubicBezTo>
                <a:cubicBezTo>
                  <a:pt x="14912" y="19315"/>
                  <a:pt x="15063" y="19827"/>
                  <a:pt x="15480" y="20092"/>
                </a:cubicBezTo>
                <a:cubicBezTo>
                  <a:pt x="15595" y="20165"/>
                  <a:pt x="15723" y="20199"/>
                  <a:pt x="15849" y="20199"/>
                </a:cubicBezTo>
                <a:cubicBezTo>
                  <a:pt x="16119" y="20199"/>
                  <a:pt x="16382" y="20042"/>
                  <a:pt x="16485" y="19770"/>
                </a:cubicBezTo>
                <a:cubicBezTo>
                  <a:pt x="16694" y="19334"/>
                  <a:pt x="16675" y="18765"/>
                  <a:pt x="16656" y="18292"/>
                </a:cubicBezTo>
                <a:cubicBezTo>
                  <a:pt x="16637" y="17723"/>
                  <a:pt x="16542" y="17154"/>
                  <a:pt x="16428" y="16585"/>
                </a:cubicBezTo>
                <a:cubicBezTo>
                  <a:pt x="16125" y="15467"/>
                  <a:pt x="15746" y="14348"/>
                  <a:pt x="15291" y="13268"/>
                </a:cubicBezTo>
                <a:cubicBezTo>
                  <a:pt x="14419" y="10993"/>
                  <a:pt x="13793" y="8623"/>
                  <a:pt x="13433" y="6216"/>
                </a:cubicBezTo>
                <a:cubicBezTo>
                  <a:pt x="13360" y="5689"/>
                  <a:pt x="13392" y="4465"/>
                  <a:pt x="14163" y="4465"/>
                </a:cubicBezTo>
                <a:cubicBezTo>
                  <a:pt x="14197" y="4465"/>
                  <a:pt x="14231" y="4467"/>
                  <a:pt x="14267" y="4472"/>
                </a:cubicBezTo>
                <a:cubicBezTo>
                  <a:pt x="14741" y="4548"/>
                  <a:pt x="15025" y="5060"/>
                  <a:pt x="15234" y="5439"/>
                </a:cubicBezTo>
                <a:cubicBezTo>
                  <a:pt x="15499" y="5913"/>
                  <a:pt x="15727" y="6406"/>
                  <a:pt x="15935" y="6898"/>
                </a:cubicBezTo>
                <a:cubicBezTo>
                  <a:pt x="16732" y="8946"/>
                  <a:pt x="17111" y="11107"/>
                  <a:pt x="17452" y="13268"/>
                </a:cubicBezTo>
                <a:cubicBezTo>
                  <a:pt x="17623" y="14348"/>
                  <a:pt x="17793" y="15429"/>
                  <a:pt x="18002" y="16510"/>
                </a:cubicBezTo>
                <a:cubicBezTo>
                  <a:pt x="18096" y="17040"/>
                  <a:pt x="18229" y="17590"/>
                  <a:pt x="18362" y="18121"/>
                </a:cubicBezTo>
                <a:cubicBezTo>
                  <a:pt x="18476" y="18557"/>
                  <a:pt x="18627" y="19031"/>
                  <a:pt x="18968" y="19334"/>
                </a:cubicBezTo>
                <a:cubicBezTo>
                  <a:pt x="19197" y="19533"/>
                  <a:pt x="19456" y="19618"/>
                  <a:pt x="19715" y="19618"/>
                </a:cubicBezTo>
                <a:cubicBezTo>
                  <a:pt x="20273" y="19618"/>
                  <a:pt x="20833" y="19220"/>
                  <a:pt x="21092" y="18690"/>
                </a:cubicBezTo>
                <a:cubicBezTo>
                  <a:pt x="21300" y="18178"/>
                  <a:pt x="21338" y="17628"/>
                  <a:pt x="21205" y="17078"/>
                </a:cubicBezTo>
                <a:cubicBezTo>
                  <a:pt x="21111" y="16472"/>
                  <a:pt x="20902" y="15884"/>
                  <a:pt x="20731" y="15277"/>
                </a:cubicBezTo>
                <a:lnTo>
                  <a:pt x="18684" y="7903"/>
                </a:lnTo>
                <a:cubicBezTo>
                  <a:pt x="18514" y="7315"/>
                  <a:pt x="18362" y="6728"/>
                  <a:pt x="18191" y="6102"/>
                </a:cubicBezTo>
                <a:cubicBezTo>
                  <a:pt x="18162" y="6043"/>
                  <a:pt x="18106" y="6015"/>
                  <a:pt x="18051" y="6015"/>
                </a:cubicBezTo>
                <a:cubicBezTo>
                  <a:pt x="17966" y="6015"/>
                  <a:pt x="17884" y="6082"/>
                  <a:pt x="17907" y="6197"/>
                </a:cubicBezTo>
                <a:cubicBezTo>
                  <a:pt x="18589" y="8623"/>
                  <a:pt x="19253" y="11050"/>
                  <a:pt x="19935" y="13476"/>
                </a:cubicBezTo>
                <a:lnTo>
                  <a:pt x="20428" y="15315"/>
                </a:lnTo>
                <a:cubicBezTo>
                  <a:pt x="20599" y="15903"/>
                  <a:pt x="20788" y="16491"/>
                  <a:pt x="20902" y="17078"/>
                </a:cubicBezTo>
                <a:cubicBezTo>
                  <a:pt x="21016" y="17609"/>
                  <a:pt x="21035" y="18216"/>
                  <a:pt x="20750" y="18690"/>
                </a:cubicBezTo>
                <a:cubicBezTo>
                  <a:pt x="20542" y="19050"/>
                  <a:pt x="20144" y="19296"/>
                  <a:pt x="19727" y="19334"/>
                </a:cubicBezTo>
                <a:cubicBezTo>
                  <a:pt x="19253" y="19334"/>
                  <a:pt x="18950" y="18917"/>
                  <a:pt x="18798" y="18519"/>
                </a:cubicBezTo>
                <a:cubicBezTo>
                  <a:pt x="18627" y="18026"/>
                  <a:pt x="18495" y="17533"/>
                  <a:pt x="18400" y="17040"/>
                </a:cubicBezTo>
                <a:cubicBezTo>
                  <a:pt x="18172" y="15979"/>
                  <a:pt x="17983" y="14898"/>
                  <a:pt x="17812" y="13837"/>
                </a:cubicBezTo>
                <a:cubicBezTo>
                  <a:pt x="17452" y="11713"/>
                  <a:pt x="17130" y="9571"/>
                  <a:pt x="16428" y="7524"/>
                </a:cubicBezTo>
                <a:cubicBezTo>
                  <a:pt x="16239" y="7031"/>
                  <a:pt x="16049" y="6538"/>
                  <a:pt x="15822" y="6064"/>
                </a:cubicBezTo>
                <a:cubicBezTo>
                  <a:pt x="15632" y="5590"/>
                  <a:pt x="15386" y="5154"/>
                  <a:pt x="15082" y="4756"/>
                </a:cubicBezTo>
                <a:cubicBezTo>
                  <a:pt x="14841" y="4446"/>
                  <a:pt x="14506" y="4199"/>
                  <a:pt x="14120" y="4199"/>
                </a:cubicBezTo>
                <a:cubicBezTo>
                  <a:pt x="14081" y="4199"/>
                  <a:pt x="14042" y="4201"/>
                  <a:pt x="14002" y="4207"/>
                </a:cubicBezTo>
                <a:cubicBezTo>
                  <a:pt x="13661" y="4282"/>
                  <a:pt x="13395" y="4529"/>
                  <a:pt x="13281" y="4851"/>
                </a:cubicBezTo>
                <a:cubicBezTo>
                  <a:pt x="13149" y="5230"/>
                  <a:pt x="13092" y="5609"/>
                  <a:pt x="13130" y="6007"/>
                </a:cubicBezTo>
                <a:cubicBezTo>
                  <a:pt x="13187" y="6538"/>
                  <a:pt x="13281" y="7088"/>
                  <a:pt x="13395" y="7619"/>
                </a:cubicBezTo>
                <a:cubicBezTo>
                  <a:pt x="13623" y="8794"/>
                  <a:pt x="13907" y="9969"/>
                  <a:pt x="14267" y="11126"/>
                </a:cubicBezTo>
                <a:cubicBezTo>
                  <a:pt x="14608" y="12244"/>
                  <a:pt x="15044" y="13344"/>
                  <a:pt x="15442" y="14443"/>
                </a:cubicBezTo>
                <a:cubicBezTo>
                  <a:pt x="15879" y="15524"/>
                  <a:pt x="16182" y="16642"/>
                  <a:pt x="16333" y="17799"/>
                </a:cubicBezTo>
                <a:cubicBezTo>
                  <a:pt x="16409" y="18329"/>
                  <a:pt x="16390" y="18879"/>
                  <a:pt x="16296" y="19410"/>
                </a:cubicBezTo>
                <a:cubicBezTo>
                  <a:pt x="16277" y="19618"/>
                  <a:pt x="16144" y="19789"/>
                  <a:pt x="15973" y="19884"/>
                </a:cubicBezTo>
                <a:cubicBezTo>
                  <a:pt x="15943" y="19889"/>
                  <a:pt x="15912" y="19892"/>
                  <a:pt x="15882" y="19892"/>
                </a:cubicBezTo>
                <a:cubicBezTo>
                  <a:pt x="15710" y="19892"/>
                  <a:pt x="15558" y="19802"/>
                  <a:pt x="15461" y="19656"/>
                </a:cubicBezTo>
                <a:cubicBezTo>
                  <a:pt x="15329" y="19467"/>
                  <a:pt x="15215" y="19258"/>
                  <a:pt x="15139" y="19031"/>
                </a:cubicBezTo>
                <a:cubicBezTo>
                  <a:pt x="15025" y="18746"/>
                  <a:pt x="14912" y="18481"/>
                  <a:pt x="14817" y="18197"/>
                </a:cubicBezTo>
                <a:cubicBezTo>
                  <a:pt x="14608" y="17628"/>
                  <a:pt x="14419" y="17059"/>
                  <a:pt x="14248" y="16491"/>
                </a:cubicBezTo>
                <a:cubicBezTo>
                  <a:pt x="13888" y="15353"/>
                  <a:pt x="13566" y="14178"/>
                  <a:pt x="13300" y="13003"/>
                </a:cubicBezTo>
                <a:cubicBezTo>
                  <a:pt x="13073" y="12017"/>
                  <a:pt x="12921" y="11031"/>
                  <a:pt x="12694" y="10045"/>
                </a:cubicBezTo>
                <a:cubicBezTo>
                  <a:pt x="12334" y="8377"/>
                  <a:pt x="11822" y="6576"/>
                  <a:pt x="10590" y="5306"/>
                </a:cubicBezTo>
                <a:cubicBezTo>
                  <a:pt x="10305" y="5022"/>
                  <a:pt x="9983" y="4756"/>
                  <a:pt x="9623" y="4548"/>
                </a:cubicBezTo>
                <a:cubicBezTo>
                  <a:pt x="9603" y="4534"/>
                  <a:pt x="9580" y="4528"/>
                  <a:pt x="9558" y="4528"/>
                </a:cubicBezTo>
                <a:cubicBezTo>
                  <a:pt x="9517" y="4528"/>
                  <a:pt x="9477" y="4549"/>
                  <a:pt x="9452" y="4586"/>
                </a:cubicBezTo>
                <a:cubicBezTo>
                  <a:pt x="8978" y="5458"/>
                  <a:pt x="9016" y="6481"/>
                  <a:pt x="9168" y="7448"/>
                </a:cubicBezTo>
                <a:cubicBezTo>
                  <a:pt x="9338" y="8510"/>
                  <a:pt x="9604" y="9571"/>
                  <a:pt x="9869" y="10633"/>
                </a:cubicBezTo>
                <a:cubicBezTo>
                  <a:pt x="10438" y="12832"/>
                  <a:pt x="11101" y="14993"/>
                  <a:pt x="11879" y="17135"/>
                </a:cubicBezTo>
                <a:cubicBezTo>
                  <a:pt x="12182" y="18007"/>
                  <a:pt x="12618" y="19182"/>
                  <a:pt x="11784" y="19922"/>
                </a:cubicBezTo>
                <a:cubicBezTo>
                  <a:pt x="11612" y="20082"/>
                  <a:pt x="11386" y="20166"/>
                  <a:pt x="11158" y="20166"/>
                </a:cubicBezTo>
                <a:cubicBezTo>
                  <a:pt x="11008" y="20166"/>
                  <a:pt x="10858" y="20130"/>
                  <a:pt x="10722" y="20055"/>
                </a:cubicBezTo>
                <a:cubicBezTo>
                  <a:pt x="10400" y="19827"/>
                  <a:pt x="10172" y="19524"/>
                  <a:pt x="10021" y="19182"/>
                </a:cubicBezTo>
                <a:cubicBezTo>
                  <a:pt x="9831" y="18784"/>
                  <a:pt x="9699" y="18367"/>
                  <a:pt x="9585" y="17950"/>
                </a:cubicBezTo>
                <a:lnTo>
                  <a:pt x="9111" y="16244"/>
                </a:lnTo>
                <a:lnTo>
                  <a:pt x="8125" y="12832"/>
                </a:lnTo>
                <a:cubicBezTo>
                  <a:pt x="7822" y="11732"/>
                  <a:pt x="7519" y="10614"/>
                  <a:pt x="7177" y="9514"/>
                </a:cubicBezTo>
                <a:cubicBezTo>
                  <a:pt x="6950" y="8737"/>
                  <a:pt x="6665" y="7903"/>
                  <a:pt x="6059" y="7353"/>
                </a:cubicBezTo>
                <a:cubicBezTo>
                  <a:pt x="5907" y="7221"/>
                  <a:pt x="5737" y="7107"/>
                  <a:pt x="5547" y="7012"/>
                </a:cubicBezTo>
                <a:cubicBezTo>
                  <a:pt x="5534" y="7008"/>
                  <a:pt x="5519" y="7005"/>
                  <a:pt x="5505" y="7005"/>
                </a:cubicBezTo>
                <a:cubicBezTo>
                  <a:pt x="5457" y="7005"/>
                  <a:pt x="5410" y="7030"/>
                  <a:pt x="5395" y="7088"/>
                </a:cubicBezTo>
                <a:cubicBezTo>
                  <a:pt x="5054" y="9041"/>
                  <a:pt x="5661" y="10936"/>
                  <a:pt x="6305" y="12775"/>
                </a:cubicBezTo>
                <a:cubicBezTo>
                  <a:pt x="6628" y="13723"/>
                  <a:pt x="6988" y="14671"/>
                  <a:pt x="7253" y="15638"/>
                </a:cubicBezTo>
                <a:cubicBezTo>
                  <a:pt x="7386" y="16093"/>
                  <a:pt x="7481" y="16566"/>
                  <a:pt x="7537" y="17059"/>
                </a:cubicBezTo>
                <a:cubicBezTo>
                  <a:pt x="7556" y="17457"/>
                  <a:pt x="7481" y="17969"/>
                  <a:pt x="7064" y="18121"/>
                </a:cubicBezTo>
                <a:cubicBezTo>
                  <a:pt x="6994" y="18147"/>
                  <a:pt x="6924" y="18158"/>
                  <a:pt x="6855" y="18158"/>
                </a:cubicBezTo>
                <a:cubicBezTo>
                  <a:pt x="6568" y="18158"/>
                  <a:pt x="6295" y="17959"/>
                  <a:pt x="6097" y="17761"/>
                </a:cubicBezTo>
                <a:cubicBezTo>
                  <a:pt x="5774" y="17438"/>
                  <a:pt x="5547" y="17059"/>
                  <a:pt x="5376" y="16642"/>
                </a:cubicBezTo>
                <a:cubicBezTo>
                  <a:pt x="4959" y="15619"/>
                  <a:pt x="4561" y="14595"/>
                  <a:pt x="4182" y="13571"/>
                </a:cubicBezTo>
                <a:cubicBezTo>
                  <a:pt x="3405" y="11505"/>
                  <a:pt x="2703" y="9401"/>
                  <a:pt x="2059" y="7278"/>
                </a:cubicBezTo>
                <a:cubicBezTo>
                  <a:pt x="1414" y="5154"/>
                  <a:pt x="846" y="3012"/>
                  <a:pt x="334" y="851"/>
                </a:cubicBezTo>
                <a:cubicBezTo>
                  <a:pt x="277" y="586"/>
                  <a:pt x="220" y="320"/>
                  <a:pt x="163" y="55"/>
                </a:cubicBezTo>
                <a:cubicBezTo>
                  <a:pt x="156" y="17"/>
                  <a:pt x="126" y="0"/>
                  <a:pt x="95" y="0"/>
                </a:cubicBezTo>
                <a:close/>
              </a:path>
            </a:pathLst>
          </a:custGeom>
          <a:solidFill>
            <a:srgbClr val="3C8D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BLANK_1_1_1_1_2">
    <p:spTree>
      <p:nvGrpSpPr>
        <p:cNvPr id="1" name="Shape 1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Google Shape;1184;p21"/>
          <p:cNvSpPr txBox="1">
            <a:spLocks noGrp="1"/>
          </p:cNvSpPr>
          <p:nvPr>
            <p:ph type="title"/>
          </p:nvPr>
        </p:nvSpPr>
        <p:spPr>
          <a:xfrm>
            <a:off x="1698617" y="1400049"/>
            <a:ext cx="2867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85" name="Google Shape;1185;p21"/>
          <p:cNvSpPr txBox="1">
            <a:spLocks noGrp="1"/>
          </p:cNvSpPr>
          <p:nvPr>
            <p:ph type="subTitle" idx="1"/>
          </p:nvPr>
        </p:nvSpPr>
        <p:spPr>
          <a:xfrm>
            <a:off x="1698617" y="2015470"/>
            <a:ext cx="2867100" cy="91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6" name="Google Shape;1186;p21"/>
          <p:cNvSpPr txBox="1">
            <a:spLocks noGrp="1"/>
          </p:cNvSpPr>
          <p:nvPr>
            <p:ph type="title" idx="2"/>
          </p:nvPr>
        </p:nvSpPr>
        <p:spPr>
          <a:xfrm flipH="1">
            <a:off x="4593236" y="1400049"/>
            <a:ext cx="2867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87" name="Google Shape;1187;p21"/>
          <p:cNvSpPr txBox="1">
            <a:spLocks noGrp="1"/>
          </p:cNvSpPr>
          <p:nvPr>
            <p:ph type="subTitle" idx="3"/>
          </p:nvPr>
        </p:nvSpPr>
        <p:spPr>
          <a:xfrm>
            <a:off x="4593236" y="2015470"/>
            <a:ext cx="2867100" cy="91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8" name="Google Shape;1188;p21"/>
          <p:cNvSpPr txBox="1">
            <a:spLocks noGrp="1"/>
          </p:cNvSpPr>
          <p:nvPr>
            <p:ph type="title" idx="4"/>
          </p:nvPr>
        </p:nvSpPr>
        <p:spPr>
          <a:xfrm>
            <a:off x="1698617" y="3004407"/>
            <a:ext cx="2867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89" name="Google Shape;1189;p21"/>
          <p:cNvSpPr txBox="1">
            <a:spLocks noGrp="1"/>
          </p:cNvSpPr>
          <p:nvPr>
            <p:ph type="subTitle" idx="5"/>
          </p:nvPr>
        </p:nvSpPr>
        <p:spPr>
          <a:xfrm>
            <a:off x="1698617" y="3619626"/>
            <a:ext cx="2867100" cy="91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0" name="Google Shape;1190;p21"/>
          <p:cNvSpPr txBox="1">
            <a:spLocks noGrp="1"/>
          </p:cNvSpPr>
          <p:nvPr>
            <p:ph type="title" idx="6"/>
          </p:nvPr>
        </p:nvSpPr>
        <p:spPr>
          <a:xfrm flipH="1">
            <a:off x="4593236" y="3004407"/>
            <a:ext cx="2867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91" name="Google Shape;1191;p21"/>
          <p:cNvSpPr txBox="1">
            <a:spLocks noGrp="1"/>
          </p:cNvSpPr>
          <p:nvPr>
            <p:ph type="subTitle" idx="7"/>
          </p:nvPr>
        </p:nvSpPr>
        <p:spPr>
          <a:xfrm>
            <a:off x="4593236" y="3619626"/>
            <a:ext cx="2867100" cy="91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192" name="Google Shape;1192;p21"/>
          <p:cNvPicPr preferRelativeResize="0"/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 rot="1331770">
            <a:off x="-1977764" y="3821949"/>
            <a:ext cx="2989902" cy="24682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93" name="Google Shape;1193;p21"/>
          <p:cNvGrpSpPr/>
          <p:nvPr/>
        </p:nvGrpSpPr>
        <p:grpSpPr>
          <a:xfrm rot="-987768">
            <a:off x="-733895" y="3875634"/>
            <a:ext cx="1344359" cy="1995308"/>
            <a:chOff x="272875" y="1527563"/>
            <a:chExt cx="255950" cy="455000"/>
          </a:xfrm>
        </p:grpSpPr>
        <p:sp>
          <p:nvSpPr>
            <p:cNvPr id="1194" name="Google Shape;1194;p21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21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21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21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21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21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21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21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21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21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21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21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21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21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21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21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21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21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21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21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21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21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21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21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21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21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21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21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21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21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21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21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21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21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21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229" name="Google Shape;1229;p21"/>
          <p:cNvPicPr preferRelativeResize="0"/>
          <p:nvPr/>
        </p:nvPicPr>
        <p:blipFill>
          <a:blip r:embed="rId3">
            <a:alphaModFix amt="74000"/>
          </a:blip>
          <a:stretch>
            <a:fillRect/>
          </a:stretch>
        </p:blipFill>
        <p:spPr>
          <a:xfrm flipH="1">
            <a:off x="7809444" y="4139664"/>
            <a:ext cx="2894870" cy="2593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0" name="Google Shape;1230;p21"/>
          <p:cNvPicPr preferRelativeResize="0"/>
          <p:nvPr/>
        </p:nvPicPr>
        <p:blipFill>
          <a:blip r:embed="rId4">
            <a:alphaModFix amt="62000"/>
          </a:blip>
          <a:stretch>
            <a:fillRect/>
          </a:stretch>
        </p:blipFill>
        <p:spPr>
          <a:xfrm rot="9368145" flipH="1">
            <a:off x="-1509155" y="-1246007"/>
            <a:ext cx="2894870" cy="259332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31" name="Google Shape;1231;p21"/>
          <p:cNvGrpSpPr/>
          <p:nvPr/>
        </p:nvGrpSpPr>
        <p:grpSpPr>
          <a:xfrm rot="5400065">
            <a:off x="8667137" y="-1129839"/>
            <a:ext cx="1344377" cy="1995312"/>
            <a:chOff x="272875" y="1527563"/>
            <a:chExt cx="255950" cy="455000"/>
          </a:xfrm>
        </p:grpSpPr>
        <p:sp>
          <p:nvSpPr>
            <p:cNvPr id="1232" name="Google Shape;1232;p21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21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21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21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21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21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21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21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21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21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21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21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21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21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21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21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21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21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21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21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21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21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21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21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21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21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21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21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21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21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21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21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21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21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21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267" name="Google Shape;1267;p21"/>
          <p:cNvPicPr preferRelativeResize="0"/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 rot="-10643014">
            <a:off x="7943421" y="-1509312"/>
            <a:ext cx="2989903" cy="2468227"/>
          </a:xfrm>
          <a:prstGeom prst="rect">
            <a:avLst/>
          </a:prstGeom>
          <a:noFill/>
          <a:ln>
            <a:noFill/>
          </a:ln>
        </p:spPr>
      </p:pic>
      <p:sp>
        <p:nvSpPr>
          <p:cNvPr id="1268" name="Google Shape;1268;p21"/>
          <p:cNvSpPr txBox="1">
            <a:spLocks noGrp="1"/>
          </p:cNvSpPr>
          <p:nvPr>
            <p:ph type="ctrTitle" idx="8"/>
          </p:nvPr>
        </p:nvSpPr>
        <p:spPr>
          <a:xfrm>
            <a:off x="736646" y="373025"/>
            <a:ext cx="7672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269" name="Google Shape;1269;p21"/>
          <p:cNvSpPr/>
          <p:nvPr/>
        </p:nvSpPr>
        <p:spPr>
          <a:xfrm rot="-7373435">
            <a:off x="-1518218" y="3027895"/>
            <a:ext cx="2265005" cy="2165760"/>
          </a:xfrm>
          <a:custGeom>
            <a:avLst/>
            <a:gdLst/>
            <a:ahLst/>
            <a:cxnLst/>
            <a:rect l="l" t="t" r="r" b="b"/>
            <a:pathLst>
              <a:path w="21339" h="20404" extrusionOk="0">
                <a:moveTo>
                  <a:pt x="95" y="0"/>
                </a:moveTo>
                <a:cubicBezTo>
                  <a:pt x="50" y="0"/>
                  <a:pt x="0" y="36"/>
                  <a:pt x="12" y="93"/>
                </a:cubicBezTo>
                <a:cubicBezTo>
                  <a:pt x="485" y="2330"/>
                  <a:pt x="1054" y="4567"/>
                  <a:pt x="1680" y="6766"/>
                </a:cubicBezTo>
                <a:cubicBezTo>
                  <a:pt x="2324" y="8965"/>
                  <a:pt x="3045" y="11126"/>
                  <a:pt x="3822" y="13249"/>
                </a:cubicBezTo>
                <a:cubicBezTo>
                  <a:pt x="4220" y="14330"/>
                  <a:pt x="4618" y="15391"/>
                  <a:pt x="5054" y="16453"/>
                </a:cubicBezTo>
                <a:cubicBezTo>
                  <a:pt x="5225" y="16889"/>
                  <a:pt x="5433" y="17287"/>
                  <a:pt x="5699" y="17666"/>
                </a:cubicBezTo>
                <a:cubicBezTo>
                  <a:pt x="5926" y="17988"/>
                  <a:pt x="6267" y="18216"/>
                  <a:pt x="6646" y="18348"/>
                </a:cubicBezTo>
                <a:cubicBezTo>
                  <a:pt x="6705" y="18361"/>
                  <a:pt x="6764" y="18368"/>
                  <a:pt x="6823" y="18368"/>
                </a:cubicBezTo>
                <a:cubicBezTo>
                  <a:pt x="7107" y="18368"/>
                  <a:pt x="7384" y="18221"/>
                  <a:pt x="7556" y="17969"/>
                </a:cubicBezTo>
                <a:cubicBezTo>
                  <a:pt x="7746" y="17609"/>
                  <a:pt x="7784" y="17173"/>
                  <a:pt x="7708" y="16775"/>
                </a:cubicBezTo>
                <a:cubicBezTo>
                  <a:pt x="7519" y="15770"/>
                  <a:pt x="7253" y="14784"/>
                  <a:pt x="6893" y="13837"/>
                </a:cubicBezTo>
                <a:cubicBezTo>
                  <a:pt x="6248" y="11941"/>
                  <a:pt x="5414" y="9969"/>
                  <a:pt x="5528" y="7922"/>
                </a:cubicBezTo>
                <a:cubicBezTo>
                  <a:pt x="5543" y="7707"/>
                  <a:pt x="5559" y="7504"/>
                  <a:pt x="5594" y="7294"/>
                </a:cubicBezTo>
                <a:lnTo>
                  <a:pt x="5594" y="7294"/>
                </a:lnTo>
                <a:cubicBezTo>
                  <a:pt x="6312" y="7702"/>
                  <a:pt x="6661" y="8502"/>
                  <a:pt x="6893" y="9268"/>
                </a:cubicBezTo>
                <a:cubicBezTo>
                  <a:pt x="7234" y="10349"/>
                  <a:pt x="7519" y="11467"/>
                  <a:pt x="7822" y="12567"/>
                </a:cubicBezTo>
                <a:lnTo>
                  <a:pt x="8789" y="16036"/>
                </a:lnTo>
                <a:cubicBezTo>
                  <a:pt x="8940" y="16604"/>
                  <a:pt x="9111" y="17173"/>
                  <a:pt x="9263" y="17742"/>
                </a:cubicBezTo>
                <a:cubicBezTo>
                  <a:pt x="9376" y="18216"/>
                  <a:pt x="9509" y="18652"/>
                  <a:pt x="9699" y="19107"/>
                </a:cubicBezTo>
                <a:cubicBezTo>
                  <a:pt x="9966" y="19713"/>
                  <a:pt x="10452" y="20404"/>
                  <a:pt x="11172" y="20404"/>
                </a:cubicBezTo>
                <a:cubicBezTo>
                  <a:pt x="11217" y="20404"/>
                  <a:pt x="11263" y="20401"/>
                  <a:pt x="11310" y="20396"/>
                </a:cubicBezTo>
                <a:cubicBezTo>
                  <a:pt x="11708" y="20339"/>
                  <a:pt x="12068" y="20092"/>
                  <a:pt x="12258" y="19732"/>
                </a:cubicBezTo>
                <a:cubicBezTo>
                  <a:pt x="12485" y="19334"/>
                  <a:pt x="12580" y="18860"/>
                  <a:pt x="12504" y="18405"/>
                </a:cubicBezTo>
                <a:cubicBezTo>
                  <a:pt x="12390" y="17855"/>
                  <a:pt x="12239" y="17306"/>
                  <a:pt x="12030" y="16794"/>
                </a:cubicBezTo>
                <a:cubicBezTo>
                  <a:pt x="11841" y="16263"/>
                  <a:pt x="11651" y="15713"/>
                  <a:pt x="11462" y="15183"/>
                </a:cubicBezTo>
                <a:cubicBezTo>
                  <a:pt x="11101" y="14083"/>
                  <a:pt x="10779" y="12965"/>
                  <a:pt x="10457" y="11865"/>
                </a:cubicBezTo>
                <a:cubicBezTo>
                  <a:pt x="10154" y="10766"/>
                  <a:pt x="9869" y="9628"/>
                  <a:pt x="9623" y="8491"/>
                </a:cubicBezTo>
                <a:cubicBezTo>
                  <a:pt x="9414" y="7486"/>
                  <a:pt x="9168" y="6424"/>
                  <a:pt x="9414" y="5420"/>
                </a:cubicBezTo>
                <a:cubicBezTo>
                  <a:pt x="9462" y="5197"/>
                  <a:pt x="9536" y="5002"/>
                  <a:pt x="9626" y="4810"/>
                </a:cubicBezTo>
                <a:lnTo>
                  <a:pt x="9626" y="4810"/>
                </a:lnTo>
                <a:cubicBezTo>
                  <a:pt x="11118" y="5773"/>
                  <a:pt x="11814" y="7472"/>
                  <a:pt x="12239" y="9135"/>
                </a:cubicBezTo>
                <a:cubicBezTo>
                  <a:pt x="12485" y="10026"/>
                  <a:pt x="12637" y="10936"/>
                  <a:pt x="12807" y="11846"/>
                </a:cubicBezTo>
                <a:cubicBezTo>
                  <a:pt x="13035" y="13040"/>
                  <a:pt x="13300" y="14216"/>
                  <a:pt x="13623" y="15391"/>
                </a:cubicBezTo>
                <a:cubicBezTo>
                  <a:pt x="13945" y="16547"/>
                  <a:pt x="14324" y="17723"/>
                  <a:pt x="14741" y="18879"/>
                </a:cubicBezTo>
                <a:cubicBezTo>
                  <a:pt x="14912" y="19315"/>
                  <a:pt x="15063" y="19827"/>
                  <a:pt x="15480" y="20092"/>
                </a:cubicBezTo>
                <a:cubicBezTo>
                  <a:pt x="15595" y="20165"/>
                  <a:pt x="15723" y="20199"/>
                  <a:pt x="15849" y="20199"/>
                </a:cubicBezTo>
                <a:cubicBezTo>
                  <a:pt x="16119" y="20199"/>
                  <a:pt x="16382" y="20042"/>
                  <a:pt x="16485" y="19770"/>
                </a:cubicBezTo>
                <a:cubicBezTo>
                  <a:pt x="16694" y="19334"/>
                  <a:pt x="16675" y="18765"/>
                  <a:pt x="16656" y="18292"/>
                </a:cubicBezTo>
                <a:cubicBezTo>
                  <a:pt x="16637" y="17723"/>
                  <a:pt x="16542" y="17154"/>
                  <a:pt x="16428" y="16585"/>
                </a:cubicBezTo>
                <a:cubicBezTo>
                  <a:pt x="16125" y="15467"/>
                  <a:pt x="15746" y="14348"/>
                  <a:pt x="15291" y="13268"/>
                </a:cubicBezTo>
                <a:cubicBezTo>
                  <a:pt x="14419" y="10993"/>
                  <a:pt x="13793" y="8623"/>
                  <a:pt x="13433" y="6216"/>
                </a:cubicBezTo>
                <a:cubicBezTo>
                  <a:pt x="13360" y="5689"/>
                  <a:pt x="13392" y="4465"/>
                  <a:pt x="14163" y="4465"/>
                </a:cubicBezTo>
                <a:cubicBezTo>
                  <a:pt x="14197" y="4465"/>
                  <a:pt x="14231" y="4467"/>
                  <a:pt x="14267" y="4472"/>
                </a:cubicBezTo>
                <a:cubicBezTo>
                  <a:pt x="14741" y="4548"/>
                  <a:pt x="15025" y="5060"/>
                  <a:pt x="15234" y="5439"/>
                </a:cubicBezTo>
                <a:cubicBezTo>
                  <a:pt x="15499" y="5913"/>
                  <a:pt x="15727" y="6406"/>
                  <a:pt x="15935" y="6898"/>
                </a:cubicBezTo>
                <a:cubicBezTo>
                  <a:pt x="16732" y="8946"/>
                  <a:pt x="17111" y="11107"/>
                  <a:pt x="17452" y="13268"/>
                </a:cubicBezTo>
                <a:cubicBezTo>
                  <a:pt x="17623" y="14348"/>
                  <a:pt x="17793" y="15429"/>
                  <a:pt x="18002" y="16510"/>
                </a:cubicBezTo>
                <a:cubicBezTo>
                  <a:pt x="18096" y="17040"/>
                  <a:pt x="18229" y="17590"/>
                  <a:pt x="18362" y="18121"/>
                </a:cubicBezTo>
                <a:cubicBezTo>
                  <a:pt x="18476" y="18557"/>
                  <a:pt x="18627" y="19031"/>
                  <a:pt x="18968" y="19334"/>
                </a:cubicBezTo>
                <a:cubicBezTo>
                  <a:pt x="19197" y="19533"/>
                  <a:pt x="19456" y="19618"/>
                  <a:pt x="19715" y="19618"/>
                </a:cubicBezTo>
                <a:cubicBezTo>
                  <a:pt x="20273" y="19618"/>
                  <a:pt x="20833" y="19220"/>
                  <a:pt x="21092" y="18690"/>
                </a:cubicBezTo>
                <a:cubicBezTo>
                  <a:pt x="21300" y="18178"/>
                  <a:pt x="21338" y="17628"/>
                  <a:pt x="21205" y="17078"/>
                </a:cubicBezTo>
                <a:cubicBezTo>
                  <a:pt x="21111" y="16472"/>
                  <a:pt x="20902" y="15884"/>
                  <a:pt x="20731" y="15277"/>
                </a:cubicBezTo>
                <a:lnTo>
                  <a:pt x="18684" y="7903"/>
                </a:lnTo>
                <a:cubicBezTo>
                  <a:pt x="18514" y="7315"/>
                  <a:pt x="18362" y="6728"/>
                  <a:pt x="18191" y="6102"/>
                </a:cubicBezTo>
                <a:cubicBezTo>
                  <a:pt x="18162" y="6043"/>
                  <a:pt x="18106" y="6015"/>
                  <a:pt x="18051" y="6015"/>
                </a:cubicBezTo>
                <a:cubicBezTo>
                  <a:pt x="17966" y="6015"/>
                  <a:pt x="17884" y="6082"/>
                  <a:pt x="17907" y="6197"/>
                </a:cubicBezTo>
                <a:cubicBezTo>
                  <a:pt x="18589" y="8623"/>
                  <a:pt x="19253" y="11050"/>
                  <a:pt x="19935" y="13476"/>
                </a:cubicBezTo>
                <a:lnTo>
                  <a:pt x="20428" y="15315"/>
                </a:lnTo>
                <a:cubicBezTo>
                  <a:pt x="20599" y="15903"/>
                  <a:pt x="20788" y="16491"/>
                  <a:pt x="20902" y="17078"/>
                </a:cubicBezTo>
                <a:cubicBezTo>
                  <a:pt x="21016" y="17609"/>
                  <a:pt x="21035" y="18216"/>
                  <a:pt x="20750" y="18690"/>
                </a:cubicBezTo>
                <a:cubicBezTo>
                  <a:pt x="20542" y="19050"/>
                  <a:pt x="20144" y="19296"/>
                  <a:pt x="19727" y="19334"/>
                </a:cubicBezTo>
                <a:cubicBezTo>
                  <a:pt x="19253" y="19334"/>
                  <a:pt x="18950" y="18917"/>
                  <a:pt x="18798" y="18519"/>
                </a:cubicBezTo>
                <a:cubicBezTo>
                  <a:pt x="18627" y="18026"/>
                  <a:pt x="18495" y="17533"/>
                  <a:pt x="18400" y="17040"/>
                </a:cubicBezTo>
                <a:cubicBezTo>
                  <a:pt x="18172" y="15979"/>
                  <a:pt x="17983" y="14898"/>
                  <a:pt x="17812" y="13837"/>
                </a:cubicBezTo>
                <a:cubicBezTo>
                  <a:pt x="17452" y="11713"/>
                  <a:pt x="17130" y="9571"/>
                  <a:pt x="16428" y="7524"/>
                </a:cubicBezTo>
                <a:cubicBezTo>
                  <a:pt x="16239" y="7031"/>
                  <a:pt x="16049" y="6538"/>
                  <a:pt x="15822" y="6064"/>
                </a:cubicBezTo>
                <a:cubicBezTo>
                  <a:pt x="15632" y="5590"/>
                  <a:pt x="15386" y="5154"/>
                  <a:pt x="15082" y="4756"/>
                </a:cubicBezTo>
                <a:cubicBezTo>
                  <a:pt x="14841" y="4446"/>
                  <a:pt x="14506" y="4199"/>
                  <a:pt x="14120" y="4199"/>
                </a:cubicBezTo>
                <a:cubicBezTo>
                  <a:pt x="14081" y="4199"/>
                  <a:pt x="14042" y="4201"/>
                  <a:pt x="14002" y="4207"/>
                </a:cubicBezTo>
                <a:cubicBezTo>
                  <a:pt x="13661" y="4282"/>
                  <a:pt x="13395" y="4529"/>
                  <a:pt x="13281" y="4851"/>
                </a:cubicBezTo>
                <a:cubicBezTo>
                  <a:pt x="13149" y="5230"/>
                  <a:pt x="13092" y="5609"/>
                  <a:pt x="13130" y="6007"/>
                </a:cubicBezTo>
                <a:cubicBezTo>
                  <a:pt x="13187" y="6538"/>
                  <a:pt x="13281" y="7088"/>
                  <a:pt x="13395" y="7619"/>
                </a:cubicBezTo>
                <a:cubicBezTo>
                  <a:pt x="13623" y="8794"/>
                  <a:pt x="13907" y="9969"/>
                  <a:pt x="14267" y="11126"/>
                </a:cubicBezTo>
                <a:cubicBezTo>
                  <a:pt x="14608" y="12244"/>
                  <a:pt x="15044" y="13344"/>
                  <a:pt x="15442" y="14443"/>
                </a:cubicBezTo>
                <a:cubicBezTo>
                  <a:pt x="15879" y="15524"/>
                  <a:pt x="16182" y="16642"/>
                  <a:pt x="16333" y="17799"/>
                </a:cubicBezTo>
                <a:cubicBezTo>
                  <a:pt x="16409" y="18329"/>
                  <a:pt x="16390" y="18879"/>
                  <a:pt x="16296" y="19410"/>
                </a:cubicBezTo>
                <a:cubicBezTo>
                  <a:pt x="16277" y="19618"/>
                  <a:pt x="16144" y="19789"/>
                  <a:pt x="15973" y="19884"/>
                </a:cubicBezTo>
                <a:cubicBezTo>
                  <a:pt x="15943" y="19889"/>
                  <a:pt x="15912" y="19892"/>
                  <a:pt x="15882" y="19892"/>
                </a:cubicBezTo>
                <a:cubicBezTo>
                  <a:pt x="15710" y="19892"/>
                  <a:pt x="15558" y="19802"/>
                  <a:pt x="15461" y="19656"/>
                </a:cubicBezTo>
                <a:cubicBezTo>
                  <a:pt x="15329" y="19467"/>
                  <a:pt x="15215" y="19258"/>
                  <a:pt x="15139" y="19031"/>
                </a:cubicBezTo>
                <a:cubicBezTo>
                  <a:pt x="15025" y="18746"/>
                  <a:pt x="14912" y="18481"/>
                  <a:pt x="14817" y="18197"/>
                </a:cubicBezTo>
                <a:cubicBezTo>
                  <a:pt x="14608" y="17628"/>
                  <a:pt x="14419" y="17059"/>
                  <a:pt x="14248" y="16491"/>
                </a:cubicBezTo>
                <a:cubicBezTo>
                  <a:pt x="13888" y="15353"/>
                  <a:pt x="13566" y="14178"/>
                  <a:pt x="13300" y="13003"/>
                </a:cubicBezTo>
                <a:cubicBezTo>
                  <a:pt x="13073" y="12017"/>
                  <a:pt x="12921" y="11031"/>
                  <a:pt x="12694" y="10045"/>
                </a:cubicBezTo>
                <a:cubicBezTo>
                  <a:pt x="12334" y="8377"/>
                  <a:pt x="11822" y="6576"/>
                  <a:pt x="10590" y="5306"/>
                </a:cubicBezTo>
                <a:cubicBezTo>
                  <a:pt x="10305" y="5022"/>
                  <a:pt x="9983" y="4756"/>
                  <a:pt x="9623" y="4548"/>
                </a:cubicBezTo>
                <a:cubicBezTo>
                  <a:pt x="9603" y="4534"/>
                  <a:pt x="9580" y="4528"/>
                  <a:pt x="9558" y="4528"/>
                </a:cubicBezTo>
                <a:cubicBezTo>
                  <a:pt x="9517" y="4528"/>
                  <a:pt x="9477" y="4549"/>
                  <a:pt x="9452" y="4586"/>
                </a:cubicBezTo>
                <a:cubicBezTo>
                  <a:pt x="8978" y="5458"/>
                  <a:pt x="9016" y="6481"/>
                  <a:pt x="9168" y="7448"/>
                </a:cubicBezTo>
                <a:cubicBezTo>
                  <a:pt x="9338" y="8510"/>
                  <a:pt x="9604" y="9571"/>
                  <a:pt x="9869" y="10633"/>
                </a:cubicBezTo>
                <a:cubicBezTo>
                  <a:pt x="10438" y="12832"/>
                  <a:pt x="11101" y="14993"/>
                  <a:pt x="11879" y="17135"/>
                </a:cubicBezTo>
                <a:cubicBezTo>
                  <a:pt x="12182" y="18007"/>
                  <a:pt x="12618" y="19182"/>
                  <a:pt x="11784" y="19922"/>
                </a:cubicBezTo>
                <a:cubicBezTo>
                  <a:pt x="11612" y="20082"/>
                  <a:pt x="11386" y="20166"/>
                  <a:pt x="11158" y="20166"/>
                </a:cubicBezTo>
                <a:cubicBezTo>
                  <a:pt x="11008" y="20166"/>
                  <a:pt x="10858" y="20130"/>
                  <a:pt x="10722" y="20055"/>
                </a:cubicBezTo>
                <a:cubicBezTo>
                  <a:pt x="10400" y="19827"/>
                  <a:pt x="10172" y="19524"/>
                  <a:pt x="10021" y="19182"/>
                </a:cubicBezTo>
                <a:cubicBezTo>
                  <a:pt x="9831" y="18784"/>
                  <a:pt x="9699" y="18367"/>
                  <a:pt x="9585" y="17950"/>
                </a:cubicBezTo>
                <a:lnTo>
                  <a:pt x="9111" y="16244"/>
                </a:lnTo>
                <a:lnTo>
                  <a:pt x="8125" y="12832"/>
                </a:lnTo>
                <a:cubicBezTo>
                  <a:pt x="7822" y="11732"/>
                  <a:pt x="7519" y="10614"/>
                  <a:pt x="7177" y="9514"/>
                </a:cubicBezTo>
                <a:cubicBezTo>
                  <a:pt x="6950" y="8737"/>
                  <a:pt x="6665" y="7903"/>
                  <a:pt x="6059" y="7353"/>
                </a:cubicBezTo>
                <a:cubicBezTo>
                  <a:pt x="5907" y="7221"/>
                  <a:pt x="5737" y="7107"/>
                  <a:pt x="5547" y="7012"/>
                </a:cubicBezTo>
                <a:cubicBezTo>
                  <a:pt x="5534" y="7008"/>
                  <a:pt x="5519" y="7005"/>
                  <a:pt x="5505" y="7005"/>
                </a:cubicBezTo>
                <a:cubicBezTo>
                  <a:pt x="5457" y="7005"/>
                  <a:pt x="5410" y="7030"/>
                  <a:pt x="5395" y="7088"/>
                </a:cubicBezTo>
                <a:cubicBezTo>
                  <a:pt x="5054" y="9041"/>
                  <a:pt x="5661" y="10936"/>
                  <a:pt x="6305" y="12775"/>
                </a:cubicBezTo>
                <a:cubicBezTo>
                  <a:pt x="6628" y="13723"/>
                  <a:pt x="6988" y="14671"/>
                  <a:pt x="7253" y="15638"/>
                </a:cubicBezTo>
                <a:cubicBezTo>
                  <a:pt x="7386" y="16093"/>
                  <a:pt x="7481" y="16566"/>
                  <a:pt x="7537" y="17059"/>
                </a:cubicBezTo>
                <a:cubicBezTo>
                  <a:pt x="7556" y="17457"/>
                  <a:pt x="7481" y="17969"/>
                  <a:pt x="7064" y="18121"/>
                </a:cubicBezTo>
                <a:cubicBezTo>
                  <a:pt x="6994" y="18147"/>
                  <a:pt x="6924" y="18158"/>
                  <a:pt x="6855" y="18158"/>
                </a:cubicBezTo>
                <a:cubicBezTo>
                  <a:pt x="6568" y="18158"/>
                  <a:pt x="6295" y="17959"/>
                  <a:pt x="6097" y="17761"/>
                </a:cubicBezTo>
                <a:cubicBezTo>
                  <a:pt x="5774" y="17438"/>
                  <a:pt x="5547" y="17059"/>
                  <a:pt x="5376" y="16642"/>
                </a:cubicBezTo>
                <a:cubicBezTo>
                  <a:pt x="4959" y="15619"/>
                  <a:pt x="4561" y="14595"/>
                  <a:pt x="4182" y="13571"/>
                </a:cubicBezTo>
                <a:cubicBezTo>
                  <a:pt x="3405" y="11505"/>
                  <a:pt x="2703" y="9401"/>
                  <a:pt x="2059" y="7278"/>
                </a:cubicBezTo>
                <a:cubicBezTo>
                  <a:pt x="1414" y="5154"/>
                  <a:pt x="846" y="3012"/>
                  <a:pt x="334" y="851"/>
                </a:cubicBezTo>
                <a:cubicBezTo>
                  <a:pt x="277" y="586"/>
                  <a:pt x="220" y="320"/>
                  <a:pt x="163" y="55"/>
                </a:cubicBezTo>
                <a:cubicBezTo>
                  <a:pt x="156" y="17"/>
                  <a:pt x="126" y="0"/>
                  <a:pt x="95" y="0"/>
                </a:cubicBezTo>
                <a:close/>
              </a:path>
            </a:pathLst>
          </a:custGeom>
          <a:solidFill>
            <a:srgbClr val="3C8D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8" r:id="rId4"/>
    <p:sldLayoutId id="2147483659" r:id="rId5"/>
    <p:sldLayoutId id="2147483660" r:id="rId6"/>
    <p:sldLayoutId id="2147483664" r:id="rId7"/>
    <p:sldLayoutId id="2147483666" r:id="rId8"/>
    <p:sldLayoutId id="2147483667" r:id="rId9"/>
    <p:sldLayoutId id="2147483670" r:id="rId10"/>
    <p:sldLayoutId id="2147483677" r:id="rId11"/>
    <p:sldLayoutId id="2147483678" r:id="rId12"/>
    <p:sldLayoutId id="2147483679" r:id="rId13"/>
    <p:sldLayoutId id="2147483680" r:id="rId14"/>
    <p:sldLayoutId id="2147483681" r:id="rId15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2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8" name="Google Shape;2118;p36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2119" name="Google Shape;2119;p36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2" r:id="rId1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66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66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8" name="Google Shape;2128;p38"/>
          <p:cNvSpPr txBox="1">
            <a:spLocks noGrp="1"/>
          </p:cNvSpPr>
          <p:nvPr>
            <p:ph type="ctrTitle"/>
          </p:nvPr>
        </p:nvSpPr>
        <p:spPr>
          <a:xfrm>
            <a:off x="1115616" y="1419622"/>
            <a:ext cx="6264696" cy="122413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Mapping Of Flooding Risk From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Stormwater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In The City Of Nablus </a:t>
            </a:r>
            <a:br>
              <a:rPr lang="en-U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And The Management And Design Of The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Stormwater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Drainage System </a:t>
            </a:r>
            <a:endParaRPr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30" name="Google Shape;2130;p38"/>
          <p:cNvSpPr/>
          <p:nvPr/>
        </p:nvSpPr>
        <p:spPr>
          <a:xfrm>
            <a:off x="-3657600" y="7305175"/>
            <a:ext cx="792600" cy="792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ربع نص 1"/>
          <p:cNvSpPr txBox="1"/>
          <p:nvPr/>
        </p:nvSpPr>
        <p:spPr>
          <a:xfrm>
            <a:off x="2123728" y="2859781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Prepared By:   -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Ekram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Saleh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                       -Hassan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Zeid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                       -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Haya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Abozant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                       -Mohammad Abu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Sanfa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123728" y="3939901"/>
            <a:ext cx="4608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Under Supervision: Dr. Mohammad Al-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Masri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27534"/>
            <a:ext cx="6036964" cy="3619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230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8" name="Google Shape;2398;p51"/>
          <p:cNvPicPr preferRelativeResize="0"/>
          <p:nvPr/>
        </p:nvPicPr>
        <p:blipFill>
          <a:blip r:embed="rId3">
            <a:alphaModFix amt="52000"/>
          </a:blip>
          <a:stretch>
            <a:fillRect/>
          </a:stretch>
        </p:blipFill>
        <p:spPr>
          <a:xfrm rot="-531200" flipH="1">
            <a:off x="531938" y="439975"/>
            <a:ext cx="2794713" cy="105315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مربع نص 10"/>
          <p:cNvSpPr txBox="1"/>
          <p:nvPr/>
        </p:nvSpPr>
        <p:spPr>
          <a:xfrm>
            <a:off x="792902" y="742088"/>
            <a:ext cx="1974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Calculations: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مربع نص 11"/>
              <p:cNvSpPr txBox="1"/>
              <p:nvPr/>
            </p:nvSpPr>
            <p:spPr>
              <a:xfrm>
                <a:off x="792902" y="1707654"/>
                <a:ext cx="7704855" cy="2299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The time of concentration was calculated by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b>
                    </m:sSub>
                    <m:r>
                      <a:rPr lang="en-US" sz="2000" i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 = </m:t>
                    </m:r>
                    <m:f>
                      <m:fPr>
                        <m:ctrlPr>
                          <a:rPr lang="en-US" sz="2000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1.8 × (1.1 – </m:t>
                        </m:r>
                        <m:r>
                          <a:rPr lang="en-US" sz="2000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𝐶</m:t>
                        </m:r>
                        <m:r>
                          <a:rPr lang="en-US" sz="2000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) </m:t>
                        </m:r>
                        <m:sSup>
                          <m:sSupPr>
                            <m:ctrlPr>
                              <a:rPr lang="en-US" sz="2000" i="1" dirty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 dirty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𝐿</m:t>
                            </m:r>
                          </m:e>
                          <m:sup>
                            <m:r>
                              <a:rPr lang="en-US" sz="2000" i="1" dirty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0.5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000" i="1" dirty="0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 dirty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  <m:sup>
                            <m:r>
                              <a:rPr lang="en-US" sz="2000" i="1" dirty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0.333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endParaRPr lang="en-US" sz="20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Where:  </a:t>
                </a:r>
              </a:p>
              <a:p>
                <a:endParaRPr lang="en-US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 to:  Time of concentration (min).</a:t>
                </a:r>
              </a:p>
              <a:p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 C: Runoff coefficient. </a:t>
                </a:r>
              </a:p>
              <a:p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  L: Overland flow path length (</a:t>
                </a:r>
                <a:r>
                  <a:rPr lang="en-US" dirty="0" err="1">
                    <a:solidFill>
                      <a:schemeClr val="tx2">
                        <a:lumMod val="75000"/>
                      </a:schemeClr>
                    </a:solidFill>
                  </a:rPr>
                  <a:t>ft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).</a:t>
                </a:r>
              </a:p>
              <a:p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  S: Slope of the catchment (%). </a:t>
                </a:r>
              </a:p>
              <a:p>
                <a:endParaRPr lang="en-US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en-US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مربع نص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902" y="1707654"/>
                <a:ext cx="7704855" cy="2299797"/>
              </a:xfrm>
              <a:prstGeom prst="rect">
                <a:avLst/>
              </a:prstGeom>
              <a:blipFill rotWithShape="1">
                <a:blip r:embed="rId4"/>
                <a:stretch>
                  <a:fillRect l="-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827585" y="1635646"/>
            <a:ext cx="76328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For overland flow, CIA method was used in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StormCAD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Where :</a:t>
            </a: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Q = maximum runoff (ft3/sec) </a:t>
            </a: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C = runoff coefficient (-)</a:t>
            </a: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I = intensity of rainfall for a selected frequency and duration equal to at least the time of concentration (in/hour) </a:t>
            </a: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A = drainage area (acres)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42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39552" y="835680"/>
            <a:ext cx="7632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For gravitational flow in conduits manning equation was used in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StormCAD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5"/>
          <a:stretch/>
        </p:blipFill>
        <p:spPr bwMode="auto">
          <a:xfrm>
            <a:off x="2123727" y="1563638"/>
            <a:ext cx="4464496" cy="3290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235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547664" y="1131590"/>
            <a:ext cx="61926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1C4587"/>
                </a:solidFill>
                <a:latin typeface="Overpass Black"/>
                <a:ea typeface="Overpass Black"/>
                <a:cs typeface="Overpass Black"/>
              </a:rPr>
              <a:t>Limitations:</a:t>
            </a:r>
          </a:p>
          <a:p>
            <a:endParaRPr lang="en-US" dirty="0"/>
          </a:p>
        </p:txBody>
      </p:sp>
      <p:pic>
        <p:nvPicPr>
          <p:cNvPr id="5" name="Google Shape;3119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6792" y="1901031"/>
            <a:ext cx="501744" cy="4220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مربع نص 1"/>
          <p:cNvSpPr txBox="1"/>
          <p:nvPr/>
        </p:nvSpPr>
        <p:spPr>
          <a:xfrm>
            <a:off x="1835696" y="1901031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there is a lack of previous studies and data about this subject and specially in Nablus city</a:t>
            </a:r>
          </a:p>
        </p:txBody>
      </p:sp>
      <p:sp>
        <p:nvSpPr>
          <p:cNvPr id="7" name="Google Shape;2347;p49"/>
          <p:cNvSpPr txBox="1"/>
          <p:nvPr/>
        </p:nvSpPr>
        <p:spPr>
          <a:xfrm>
            <a:off x="1204945" y="1824995"/>
            <a:ext cx="685437" cy="57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Overpass Black"/>
                <a:ea typeface="Overpass Black"/>
                <a:cs typeface="Overpass Black"/>
                <a:sym typeface="Overpass Black"/>
              </a:rPr>
              <a:t>01</a:t>
            </a:r>
            <a:endParaRPr sz="2000" b="0" i="0" u="none" strike="noStrike" cap="none" dirty="0">
              <a:solidFill>
                <a:schemeClr val="accent6"/>
              </a:solidFill>
              <a:sym typeface="Arial"/>
            </a:endParaRPr>
          </a:p>
        </p:txBody>
      </p:sp>
      <p:pic>
        <p:nvPicPr>
          <p:cNvPr id="10" name="Google Shape;3118;p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80164" y="2952057"/>
            <a:ext cx="501749" cy="42206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347;p49"/>
          <p:cNvSpPr txBox="1"/>
          <p:nvPr/>
        </p:nvSpPr>
        <p:spPr>
          <a:xfrm>
            <a:off x="1170749" y="2876023"/>
            <a:ext cx="685437" cy="57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6"/>
                </a:solidFill>
                <a:latin typeface="Overpass Black"/>
                <a:ea typeface="Overpass Black"/>
                <a:cs typeface="Overpass Black"/>
                <a:sym typeface="Overpass Black"/>
              </a:rPr>
              <a:t>02</a:t>
            </a:r>
            <a:endParaRPr sz="2000" b="0" i="0" u="none" strike="noStrike" cap="none" dirty="0">
              <a:solidFill>
                <a:schemeClr val="accent6"/>
              </a:solidFill>
              <a:sym typeface="Arial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1835696" y="2741025"/>
            <a:ext cx="6192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The method of data collection of the catch basins was not that much accurate and depend on the accuracy of the GPS app , However, much efforts were dedicated to get higher possible levels of accuracy. </a:t>
            </a:r>
          </a:p>
        </p:txBody>
      </p:sp>
    </p:spTree>
    <p:extLst>
      <p:ext uri="{BB962C8B-B14F-4D97-AF65-F5344CB8AC3E}">
        <p14:creationId xmlns:p14="http://schemas.microsoft.com/office/powerpoint/2010/main" val="161110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6" name="Google Shape;2186;p43"/>
          <p:cNvSpPr txBox="1">
            <a:spLocks noGrp="1"/>
          </p:cNvSpPr>
          <p:nvPr>
            <p:ph type="title" idx="2"/>
          </p:nvPr>
        </p:nvSpPr>
        <p:spPr>
          <a:xfrm>
            <a:off x="2339752" y="915566"/>
            <a:ext cx="3852000" cy="17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2187" name="Google Shape;2187;p43"/>
          <p:cNvSpPr txBox="1">
            <a:spLocks noGrp="1"/>
          </p:cNvSpPr>
          <p:nvPr>
            <p:ph type="ctrTitle"/>
          </p:nvPr>
        </p:nvSpPr>
        <p:spPr>
          <a:xfrm>
            <a:off x="2051720" y="2426922"/>
            <a:ext cx="5256584" cy="79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Description of the study area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7469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ربع نص 8"/>
          <p:cNvSpPr txBox="1"/>
          <p:nvPr/>
        </p:nvSpPr>
        <p:spPr>
          <a:xfrm>
            <a:off x="1043608" y="1635645"/>
            <a:ext cx="746641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rgbClr val="3D85C6">
                    <a:lumMod val="75000"/>
                  </a:srgbClr>
                </a:solidFill>
              </a:rPr>
              <a:t>The average annual rainfall in Nablus city is around 660.1 mm. Nearly, 80% of this rain falls between December and March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rgbClr val="3D85C6">
                  <a:lumMod val="75000"/>
                </a:srgb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rgbClr val="3D85C6">
                    <a:lumMod val="75000"/>
                  </a:srgbClr>
                </a:solidFill>
              </a:rPr>
              <a:t> Nablus city is witnessing an increasing speed of urbanization where impervious areas are increasing and leading for higher runoff coefficient ( c 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rgbClr val="3D85C6">
                  <a:lumMod val="75000"/>
                </a:srgb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rgbClr val="3D85C6">
                    <a:lumMod val="75000"/>
                  </a:srgbClr>
                </a:solidFill>
              </a:rPr>
              <a:t>Nablus city is topographically divided into two parts  eastern and western , the efforts of analysis were concentrated only on the western part and  At-</a:t>
            </a:r>
            <a:r>
              <a:rPr lang="en-US" dirty="0" err="1">
                <a:solidFill>
                  <a:srgbClr val="3D85C6">
                    <a:lumMod val="75000"/>
                  </a:srgbClr>
                </a:solidFill>
              </a:rPr>
              <a:t>Tofah</a:t>
            </a:r>
            <a:r>
              <a:rPr lang="en-US" dirty="0">
                <a:solidFill>
                  <a:srgbClr val="3D85C6">
                    <a:lumMod val="75000"/>
                  </a:srgbClr>
                </a:solidFill>
              </a:rPr>
              <a:t> valley is considered as the outfall of  western part  .</a:t>
            </a:r>
          </a:p>
          <a:p>
            <a:endParaRPr lang="en-US" dirty="0">
              <a:solidFill>
                <a:srgbClr val="3D85C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50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7"/>
          <p:cNvPicPr/>
          <p:nvPr/>
        </p:nvPicPr>
        <p:blipFill rotWithShape="1">
          <a:blip r:embed="rId3"/>
          <a:srcRect l="13217" t="20540" r="32500" b="11055"/>
          <a:stretch/>
        </p:blipFill>
        <p:spPr bwMode="auto">
          <a:xfrm>
            <a:off x="1259632" y="158196"/>
            <a:ext cx="6814318" cy="48271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8615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51511"/>
            <a:ext cx="6275655" cy="4440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227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6" name="Google Shape;2186;p43"/>
          <p:cNvSpPr txBox="1">
            <a:spLocks noGrp="1"/>
          </p:cNvSpPr>
          <p:nvPr>
            <p:ph type="title" idx="2"/>
          </p:nvPr>
        </p:nvSpPr>
        <p:spPr>
          <a:xfrm>
            <a:off x="2339752" y="915566"/>
            <a:ext cx="3852000" cy="17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2187" name="Google Shape;2187;p43"/>
          <p:cNvSpPr txBox="1">
            <a:spLocks noGrp="1"/>
          </p:cNvSpPr>
          <p:nvPr>
            <p:ph type="ctrTitle"/>
          </p:nvPr>
        </p:nvSpPr>
        <p:spPr>
          <a:xfrm>
            <a:off x="1187624" y="2643758"/>
            <a:ext cx="6552728" cy="79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The Questionnaire And Interviews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886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1" name="Google Shape;2141;p40"/>
          <p:cNvSpPr txBox="1">
            <a:spLocks noGrp="1"/>
          </p:cNvSpPr>
          <p:nvPr>
            <p:ph type="ctrTitle" idx="21"/>
          </p:nvPr>
        </p:nvSpPr>
        <p:spPr>
          <a:xfrm>
            <a:off x="683568" y="123478"/>
            <a:ext cx="77040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Contents</a:t>
            </a:r>
            <a:endParaRPr dirty="0"/>
          </a:p>
        </p:txBody>
      </p:sp>
      <p:pic>
        <p:nvPicPr>
          <p:cNvPr id="2142" name="Google Shape;2142;p40"/>
          <p:cNvPicPr preferRelativeResize="0"/>
          <p:nvPr/>
        </p:nvPicPr>
        <p:blipFill>
          <a:blip r:embed="rId3">
            <a:alphaModFix amt="64000"/>
          </a:blip>
          <a:stretch>
            <a:fillRect/>
          </a:stretch>
        </p:blipFill>
        <p:spPr>
          <a:xfrm>
            <a:off x="3269513" y="2288955"/>
            <a:ext cx="842174" cy="708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3" name="Google Shape;2143;p40"/>
          <p:cNvPicPr preferRelativeResize="0"/>
          <p:nvPr/>
        </p:nvPicPr>
        <p:blipFill>
          <a:blip r:embed="rId4">
            <a:alphaModFix amt="82000"/>
          </a:blip>
          <a:stretch>
            <a:fillRect/>
          </a:stretch>
        </p:blipFill>
        <p:spPr>
          <a:xfrm>
            <a:off x="799277" y="2281660"/>
            <a:ext cx="842174" cy="708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4" name="Google Shape;2144;p40"/>
          <p:cNvPicPr preferRelativeResize="0"/>
          <p:nvPr/>
        </p:nvPicPr>
        <p:blipFill>
          <a:blip r:embed="rId4">
            <a:alphaModFix amt="82000"/>
          </a:blip>
          <a:stretch>
            <a:fillRect/>
          </a:stretch>
        </p:blipFill>
        <p:spPr>
          <a:xfrm>
            <a:off x="5681788" y="2257027"/>
            <a:ext cx="842174" cy="708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5" name="Google Shape;2145;p40"/>
          <p:cNvPicPr preferRelativeResize="0"/>
          <p:nvPr/>
        </p:nvPicPr>
        <p:blipFill>
          <a:blip r:embed="rId3">
            <a:alphaModFix amt="64000"/>
          </a:blip>
          <a:stretch>
            <a:fillRect/>
          </a:stretch>
        </p:blipFill>
        <p:spPr>
          <a:xfrm>
            <a:off x="816878" y="1128479"/>
            <a:ext cx="842174" cy="708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6" name="Google Shape;2146;p40"/>
          <p:cNvPicPr preferRelativeResize="0"/>
          <p:nvPr/>
        </p:nvPicPr>
        <p:blipFill>
          <a:blip r:embed="rId3">
            <a:alphaModFix amt="64000"/>
          </a:blip>
          <a:stretch>
            <a:fillRect/>
          </a:stretch>
        </p:blipFill>
        <p:spPr>
          <a:xfrm>
            <a:off x="5681788" y="1194568"/>
            <a:ext cx="842174" cy="70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7" name="Google Shape;2147;p40"/>
          <p:cNvPicPr preferRelativeResize="0"/>
          <p:nvPr/>
        </p:nvPicPr>
        <p:blipFill>
          <a:blip r:embed="rId4">
            <a:alphaModFix amt="82000"/>
          </a:blip>
          <a:stretch>
            <a:fillRect/>
          </a:stretch>
        </p:blipFill>
        <p:spPr>
          <a:xfrm>
            <a:off x="3247072" y="1125078"/>
            <a:ext cx="842174" cy="708408"/>
          </a:xfrm>
          <a:prstGeom prst="rect">
            <a:avLst/>
          </a:prstGeom>
          <a:noFill/>
          <a:ln>
            <a:noFill/>
          </a:ln>
        </p:spPr>
      </p:pic>
      <p:sp>
        <p:nvSpPr>
          <p:cNvPr id="2148" name="Google Shape;2148;p40"/>
          <p:cNvSpPr txBox="1">
            <a:spLocks noGrp="1"/>
          </p:cNvSpPr>
          <p:nvPr>
            <p:ph type="title"/>
          </p:nvPr>
        </p:nvSpPr>
        <p:spPr>
          <a:xfrm>
            <a:off x="3172200" y="2351728"/>
            <a:ext cx="1036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  <p:sp>
        <p:nvSpPr>
          <p:cNvPr id="2149" name="Google Shape;2149;p40"/>
          <p:cNvSpPr txBox="1">
            <a:spLocks noGrp="1"/>
          </p:cNvSpPr>
          <p:nvPr>
            <p:ph type="title" idx="2"/>
          </p:nvPr>
        </p:nvSpPr>
        <p:spPr>
          <a:xfrm>
            <a:off x="5584475" y="2352022"/>
            <a:ext cx="1036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06</a:t>
            </a:r>
            <a:endParaRPr dirty="0"/>
          </a:p>
        </p:txBody>
      </p:sp>
      <p:sp>
        <p:nvSpPr>
          <p:cNvPr id="2150" name="Google Shape;2150;p40"/>
          <p:cNvSpPr txBox="1">
            <a:spLocks noGrp="1"/>
          </p:cNvSpPr>
          <p:nvPr>
            <p:ph type="title" idx="3"/>
          </p:nvPr>
        </p:nvSpPr>
        <p:spPr>
          <a:xfrm>
            <a:off x="5584475" y="1259868"/>
            <a:ext cx="1036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2151" name="Google Shape;2151;p40"/>
          <p:cNvSpPr txBox="1">
            <a:spLocks noGrp="1"/>
          </p:cNvSpPr>
          <p:nvPr>
            <p:ph type="title" idx="4"/>
          </p:nvPr>
        </p:nvSpPr>
        <p:spPr>
          <a:xfrm>
            <a:off x="721766" y="2412268"/>
            <a:ext cx="1036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2152" name="Google Shape;2152;p40"/>
          <p:cNvSpPr txBox="1">
            <a:spLocks noGrp="1"/>
          </p:cNvSpPr>
          <p:nvPr>
            <p:ph type="title" idx="5"/>
          </p:nvPr>
        </p:nvSpPr>
        <p:spPr>
          <a:xfrm>
            <a:off x="724682" y="1215355"/>
            <a:ext cx="1036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2153" name="Google Shape;2153;p40"/>
          <p:cNvSpPr txBox="1">
            <a:spLocks noGrp="1"/>
          </p:cNvSpPr>
          <p:nvPr>
            <p:ph type="title" idx="6"/>
          </p:nvPr>
        </p:nvSpPr>
        <p:spPr>
          <a:xfrm>
            <a:off x="3172200" y="1215355"/>
            <a:ext cx="1036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2154" name="Google Shape;2154;p40"/>
          <p:cNvSpPr txBox="1">
            <a:spLocks noGrp="1"/>
          </p:cNvSpPr>
          <p:nvPr>
            <p:ph type="ctrTitle" idx="7"/>
          </p:nvPr>
        </p:nvSpPr>
        <p:spPr>
          <a:xfrm>
            <a:off x="3907794" y="2209113"/>
            <a:ext cx="1821000" cy="85761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-US" dirty="0"/>
              <a:t> Management Of The Problem</a:t>
            </a:r>
            <a:endParaRPr dirty="0"/>
          </a:p>
        </p:txBody>
      </p:sp>
      <p:sp>
        <p:nvSpPr>
          <p:cNvPr id="2156" name="Google Shape;2156;p40"/>
          <p:cNvSpPr txBox="1">
            <a:spLocks noGrp="1"/>
          </p:cNvSpPr>
          <p:nvPr>
            <p:ph type="ctrTitle" idx="8"/>
          </p:nvPr>
        </p:nvSpPr>
        <p:spPr>
          <a:xfrm>
            <a:off x="6589298" y="2392249"/>
            <a:ext cx="1950489" cy="67359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Analysis By StormCAD</a:t>
            </a:r>
            <a:endParaRPr dirty="0"/>
          </a:p>
        </p:txBody>
      </p:sp>
      <p:sp>
        <p:nvSpPr>
          <p:cNvPr id="2158" name="Google Shape;2158;p40"/>
          <p:cNvSpPr txBox="1">
            <a:spLocks noGrp="1"/>
          </p:cNvSpPr>
          <p:nvPr>
            <p:ph type="ctrTitle" idx="13"/>
          </p:nvPr>
        </p:nvSpPr>
        <p:spPr>
          <a:xfrm>
            <a:off x="6497779" y="1485794"/>
            <a:ext cx="2133528" cy="45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" dirty="0"/>
              <a:t>The </a:t>
            </a:r>
            <a:r>
              <a:rPr lang="en-US" dirty="0"/>
              <a:t>Questionnaire And Interviews </a:t>
            </a:r>
            <a:endParaRPr dirty="0"/>
          </a:p>
        </p:txBody>
      </p:sp>
      <p:sp>
        <p:nvSpPr>
          <p:cNvPr id="2160" name="Google Shape;2160;p40"/>
          <p:cNvSpPr txBox="1">
            <a:spLocks noGrp="1"/>
          </p:cNvSpPr>
          <p:nvPr>
            <p:ph type="ctrTitle" idx="15"/>
          </p:nvPr>
        </p:nvSpPr>
        <p:spPr>
          <a:xfrm>
            <a:off x="1502335" y="2330605"/>
            <a:ext cx="1826222" cy="75938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-US" dirty="0"/>
              <a:t>Assessment To The Problem</a:t>
            </a:r>
            <a:endParaRPr dirty="0"/>
          </a:p>
        </p:txBody>
      </p:sp>
      <p:sp>
        <p:nvSpPr>
          <p:cNvPr id="2162" name="Google Shape;2162;p40"/>
          <p:cNvSpPr txBox="1">
            <a:spLocks noGrp="1"/>
          </p:cNvSpPr>
          <p:nvPr>
            <p:ph type="ctrTitle" idx="17"/>
          </p:nvPr>
        </p:nvSpPr>
        <p:spPr>
          <a:xfrm>
            <a:off x="1717638" y="1300101"/>
            <a:ext cx="1379678" cy="45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</a:t>
            </a:r>
            <a:r>
              <a:rPr lang="en" dirty="0"/>
              <a:t>ntroduction </a:t>
            </a:r>
            <a:endParaRPr dirty="0"/>
          </a:p>
        </p:txBody>
      </p:sp>
      <p:sp>
        <p:nvSpPr>
          <p:cNvPr id="2164" name="Google Shape;2164;p40"/>
          <p:cNvSpPr txBox="1">
            <a:spLocks noGrp="1"/>
          </p:cNvSpPr>
          <p:nvPr>
            <p:ph type="ctrTitle" idx="19"/>
          </p:nvPr>
        </p:nvSpPr>
        <p:spPr>
          <a:xfrm>
            <a:off x="4050719" y="1300101"/>
            <a:ext cx="1564634" cy="45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Study Area</a:t>
            </a:r>
            <a:endParaRPr dirty="0"/>
          </a:p>
        </p:txBody>
      </p:sp>
      <p:pic>
        <p:nvPicPr>
          <p:cNvPr id="44" name="Google Shape;2142;p40"/>
          <p:cNvPicPr preferRelativeResize="0"/>
          <p:nvPr/>
        </p:nvPicPr>
        <p:blipFill>
          <a:blip r:embed="rId3">
            <a:alphaModFix amt="64000"/>
          </a:blip>
          <a:stretch>
            <a:fillRect/>
          </a:stretch>
        </p:blipFill>
        <p:spPr>
          <a:xfrm>
            <a:off x="3243454" y="3285467"/>
            <a:ext cx="842174" cy="708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2143;p40"/>
          <p:cNvPicPr preferRelativeResize="0"/>
          <p:nvPr/>
        </p:nvPicPr>
        <p:blipFill>
          <a:blip r:embed="rId4">
            <a:alphaModFix amt="82000"/>
          </a:blip>
          <a:stretch>
            <a:fillRect/>
          </a:stretch>
        </p:blipFill>
        <p:spPr>
          <a:xfrm>
            <a:off x="818146" y="3316293"/>
            <a:ext cx="842174" cy="708408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2148;p40"/>
          <p:cNvSpPr txBox="1">
            <a:spLocks/>
          </p:cNvSpPr>
          <p:nvPr/>
        </p:nvSpPr>
        <p:spPr>
          <a:xfrm>
            <a:off x="3172200" y="3398602"/>
            <a:ext cx="1036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Overpass Black"/>
              <a:buNone/>
              <a:defRPr sz="25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en" dirty="0"/>
              <a:t>08</a:t>
            </a:r>
          </a:p>
        </p:txBody>
      </p:sp>
      <p:sp>
        <p:nvSpPr>
          <p:cNvPr id="49" name="Google Shape;2151;p40"/>
          <p:cNvSpPr txBox="1">
            <a:spLocks/>
          </p:cNvSpPr>
          <p:nvPr/>
        </p:nvSpPr>
        <p:spPr>
          <a:xfrm>
            <a:off x="720833" y="3440445"/>
            <a:ext cx="1036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Overpass Black"/>
              <a:buNone/>
              <a:defRPr sz="25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en" dirty="0"/>
              <a:t>07</a:t>
            </a:r>
          </a:p>
        </p:txBody>
      </p:sp>
      <p:sp>
        <p:nvSpPr>
          <p:cNvPr id="50" name="Google Shape;2154;p40"/>
          <p:cNvSpPr txBox="1">
            <a:spLocks/>
          </p:cNvSpPr>
          <p:nvPr/>
        </p:nvSpPr>
        <p:spPr>
          <a:xfrm>
            <a:off x="4089246" y="3423503"/>
            <a:ext cx="1821000" cy="47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6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9pPr>
          </a:lstStyle>
          <a:p>
            <a:r>
              <a:rPr lang="en-US" dirty="0"/>
              <a:t>Discussion</a:t>
            </a:r>
          </a:p>
        </p:txBody>
      </p:sp>
      <p:sp>
        <p:nvSpPr>
          <p:cNvPr id="52" name="Google Shape;2160;p40"/>
          <p:cNvSpPr txBox="1">
            <a:spLocks/>
          </p:cNvSpPr>
          <p:nvPr/>
        </p:nvSpPr>
        <p:spPr>
          <a:xfrm>
            <a:off x="1657156" y="3446118"/>
            <a:ext cx="1440160" cy="482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6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9pPr>
          </a:lstStyle>
          <a:p>
            <a:pPr algn="ctr"/>
            <a:r>
              <a:rPr lang="en-US" dirty="0"/>
              <a:t>Redesign</a:t>
            </a:r>
          </a:p>
        </p:txBody>
      </p:sp>
      <p:pic>
        <p:nvPicPr>
          <p:cNvPr id="27" name="Google Shape;2142;p40">
            <a:extLst>
              <a:ext uri="{FF2B5EF4-FFF2-40B4-BE49-F238E27FC236}">
                <a16:creationId xmlns:a16="http://schemas.microsoft.com/office/drawing/2014/main" id="{BD6D093B-77B0-444D-8C3E-F704205E7B4F}"/>
              </a:ext>
            </a:extLst>
          </p:cNvPr>
          <p:cNvPicPr preferRelativeResize="0"/>
          <p:nvPr/>
        </p:nvPicPr>
        <p:blipFill>
          <a:blip r:embed="rId3">
            <a:alphaModFix amt="64000"/>
          </a:blip>
          <a:stretch>
            <a:fillRect/>
          </a:stretch>
        </p:blipFill>
        <p:spPr>
          <a:xfrm>
            <a:off x="5943695" y="3373364"/>
            <a:ext cx="842174" cy="708408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148;p40">
            <a:extLst>
              <a:ext uri="{FF2B5EF4-FFF2-40B4-BE49-F238E27FC236}">
                <a16:creationId xmlns:a16="http://schemas.microsoft.com/office/drawing/2014/main" id="{15183A51-D282-4DCA-A6BD-27E7A3657E2E}"/>
              </a:ext>
            </a:extLst>
          </p:cNvPr>
          <p:cNvSpPr txBox="1">
            <a:spLocks/>
          </p:cNvSpPr>
          <p:nvPr/>
        </p:nvSpPr>
        <p:spPr>
          <a:xfrm>
            <a:off x="5872441" y="3486499"/>
            <a:ext cx="1036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Overpass Black"/>
              <a:buNone/>
              <a:defRPr sz="25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en" dirty="0"/>
              <a:t>09</a:t>
            </a:r>
          </a:p>
        </p:txBody>
      </p:sp>
      <p:sp>
        <p:nvSpPr>
          <p:cNvPr id="29" name="Google Shape;2154;p40">
            <a:extLst>
              <a:ext uri="{FF2B5EF4-FFF2-40B4-BE49-F238E27FC236}">
                <a16:creationId xmlns:a16="http://schemas.microsoft.com/office/drawing/2014/main" id="{40013A88-EE00-42D1-A6AC-5436A071E774}"/>
              </a:ext>
            </a:extLst>
          </p:cNvPr>
          <p:cNvSpPr txBox="1">
            <a:spLocks/>
          </p:cNvSpPr>
          <p:nvPr/>
        </p:nvSpPr>
        <p:spPr>
          <a:xfrm>
            <a:off x="6789487" y="3511400"/>
            <a:ext cx="1821000" cy="47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6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9pPr>
          </a:lstStyle>
          <a:p>
            <a:r>
              <a:rPr lang="en-US" dirty="0"/>
              <a:t>Conclusion</a:t>
            </a:r>
          </a:p>
        </p:txBody>
      </p:sp>
      <p:pic>
        <p:nvPicPr>
          <p:cNvPr id="30" name="Google Shape;2142;p40">
            <a:extLst>
              <a:ext uri="{FF2B5EF4-FFF2-40B4-BE49-F238E27FC236}">
                <a16:creationId xmlns:a16="http://schemas.microsoft.com/office/drawing/2014/main" id="{7F42F29F-B7B7-4C62-95AE-91A7066A9E1F}"/>
              </a:ext>
            </a:extLst>
          </p:cNvPr>
          <p:cNvPicPr preferRelativeResize="0"/>
          <p:nvPr/>
        </p:nvPicPr>
        <p:blipFill>
          <a:blip r:embed="rId3">
            <a:alphaModFix amt="64000"/>
          </a:blip>
          <a:stretch>
            <a:fillRect/>
          </a:stretch>
        </p:blipFill>
        <p:spPr>
          <a:xfrm>
            <a:off x="3302215" y="4250656"/>
            <a:ext cx="842174" cy="708408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2148;p40">
            <a:extLst>
              <a:ext uri="{FF2B5EF4-FFF2-40B4-BE49-F238E27FC236}">
                <a16:creationId xmlns:a16="http://schemas.microsoft.com/office/drawing/2014/main" id="{307630C5-7775-4F9D-A29E-6B0B91C9A97D}"/>
              </a:ext>
            </a:extLst>
          </p:cNvPr>
          <p:cNvSpPr txBox="1">
            <a:spLocks/>
          </p:cNvSpPr>
          <p:nvPr/>
        </p:nvSpPr>
        <p:spPr>
          <a:xfrm>
            <a:off x="3230961" y="4363791"/>
            <a:ext cx="1036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Overpass Black"/>
              <a:buNone/>
              <a:defRPr sz="25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en" dirty="0"/>
              <a:t>10</a:t>
            </a:r>
          </a:p>
        </p:txBody>
      </p:sp>
      <p:sp>
        <p:nvSpPr>
          <p:cNvPr id="32" name="Google Shape;2154;p40">
            <a:extLst>
              <a:ext uri="{FF2B5EF4-FFF2-40B4-BE49-F238E27FC236}">
                <a16:creationId xmlns:a16="http://schemas.microsoft.com/office/drawing/2014/main" id="{0DA96DC3-1FA6-427B-9878-D8A643116109}"/>
              </a:ext>
            </a:extLst>
          </p:cNvPr>
          <p:cNvSpPr txBox="1">
            <a:spLocks/>
          </p:cNvSpPr>
          <p:nvPr/>
        </p:nvSpPr>
        <p:spPr>
          <a:xfrm>
            <a:off x="4148007" y="4388692"/>
            <a:ext cx="1821000" cy="47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6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verpass Black"/>
              <a:buNone/>
              <a:defRPr sz="12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9pPr>
          </a:lstStyle>
          <a:p>
            <a:r>
              <a:rPr lang="en-US" dirty="0"/>
              <a:t>Recommendation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EC3EB611-E5D9-464F-803E-D92291142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57246" y="1926045"/>
            <a:ext cx="3852000" cy="862200"/>
          </a:xfrm>
        </p:spPr>
        <p:txBody>
          <a:bodyPr/>
          <a:lstStyle/>
          <a:p>
            <a:pPr marL="139700" indent="0">
              <a:buSzPts val="800"/>
            </a:pPr>
            <a:r>
              <a:rPr lang="en-US" sz="3000" dirty="0">
                <a:solidFill>
                  <a:srgbClr val="1C4587"/>
                </a:solidFill>
                <a:latin typeface="Overpass Black"/>
                <a:sym typeface="Overpass Black"/>
              </a:rPr>
              <a:t>For Whom?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87C144-8639-4F1C-8EB2-4B7523D08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3768" y="1244376"/>
            <a:ext cx="3852000" cy="792900"/>
          </a:xfrm>
        </p:spPr>
        <p:txBody>
          <a:bodyPr/>
          <a:lstStyle/>
          <a:p>
            <a:r>
              <a:rPr lang="en-US" dirty="0"/>
              <a:t>Why?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00F7A6F-729A-44BB-B232-94E05F34A045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107504" y="195486"/>
            <a:ext cx="3347864" cy="344876"/>
          </a:xfrm>
        </p:spPr>
        <p:txBody>
          <a:bodyPr/>
          <a:lstStyle/>
          <a:p>
            <a:r>
              <a:rPr lang="en-US" sz="4000" dirty="0"/>
              <a:t>Questionnaire</a:t>
            </a:r>
          </a:p>
        </p:txBody>
      </p:sp>
      <p:sp>
        <p:nvSpPr>
          <p:cNvPr id="5" name="Subtitle 1">
            <a:extLst>
              <a:ext uri="{FF2B5EF4-FFF2-40B4-BE49-F238E27FC236}">
                <a16:creationId xmlns:a16="http://schemas.microsoft.com/office/drawing/2014/main" id="{82D32043-8DA8-48C4-9B31-8C9356EB5CE1}"/>
              </a:ext>
            </a:extLst>
          </p:cNvPr>
          <p:cNvSpPr txBox="1">
            <a:spLocks/>
          </p:cNvSpPr>
          <p:nvPr/>
        </p:nvSpPr>
        <p:spPr>
          <a:xfrm>
            <a:off x="2520138" y="3363838"/>
            <a:ext cx="3852000" cy="8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6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139700" indent="0">
              <a:buSzPts val="800"/>
            </a:pPr>
            <a:r>
              <a:rPr lang="en-US" sz="3000" dirty="0">
                <a:solidFill>
                  <a:srgbClr val="1C4587"/>
                </a:solidFill>
                <a:latin typeface="Overpass Black"/>
                <a:sym typeface="Overpass Black"/>
              </a:rPr>
              <a:t>Responses!</a:t>
            </a:r>
          </a:p>
        </p:txBody>
      </p:sp>
      <p:sp>
        <p:nvSpPr>
          <p:cNvPr id="6" name="Subtitle 1">
            <a:extLst>
              <a:ext uri="{FF2B5EF4-FFF2-40B4-BE49-F238E27FC236}">
                <a16:creationId xmlns:a16="http://schemas.microsoft.com/office/drawing/2014/main" id="{ED5B7048-CA2C-4F3A-A3C5-32AB3331DD3D}"/>
              </a:ext>
            </a:extLst>
          </p:cNvPr>
          <p:cNvSpPr txBox="1">
            <a:spLocks/>
          </p:cNvSpPr>
          <p:nvPr/>
        </p:nvSpPr>
        <p:spPr>
          <a:xfrm>
            <a:off x="2431929" y="2644942"/>
            <a:ext cx="3852000" cy="8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6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139700" indent="0">
              <a:buSzPts val="800"/>
            </a:pPr>
            <a:r>
              <a:rPr lang="en-US" sz="3000" dirty="0">
                <a:solidFill>
                  <a:srgbClr val="1C4587"/>
                </a:solidFill>
                <a:latin typeface="Overpass Black"/>
                <a:sym typeface="Overpass Black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73583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5" name="Google Shape;2495;p53"/>
          <p:cNvGrpSpPr/>
          <p:nvPr/>
        </p:nvGrpSpPr>
        <p:grpSpPr>
          <a:xfrm rot="5400065">
            <a:off x="4113887" y="-3396789"/>
            <a:ext cx="1344377" cy="1995312"/>
            <a:chOff x="272875" y="1527563"/>
            <a:chExt cx="255950" cy="455000"/>
          </a:xfrm>
        </p:grpSpPr>
        <p:sp>
          <p:nvSpPr>
            <p:cNvPr id="2496" name="Google Shape;2496;p53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Google Shape;2497;p53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Google Shape;2498;p53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Google Shape;2499;p53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53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53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53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53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53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53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53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53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53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Google Shape;2509;p53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Google Shape;2510;p53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53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53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2513;p53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53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53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2516;p53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2517;p53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2518;p53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Google Shape;2519;p53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Google Shape;2520;p53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Google Shape;2521;p53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Google Shape;2522;p53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3" name="Google Shape;2523;p53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4" name="Google Shape;2524;p53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Google Shape;2525;p53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Google Shape;2526;p53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Google Shape;2527;p53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8" name="Google Shape;2528;p53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9" name="Google Shape;2529;p53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Google Shape;2530;p53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90" y="627532"/>
            <a:ext cx="8787102" cy="40530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026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EBB772-F7E1-4612-A7F0-22C31C1C622D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1835696" y="1576292"/>
            <a:ext cx="5472608" cy="1990916"/>
          </a:xfrm>
        </p:spPr>
        <p:txBody>
          <a:bodyPr/>
          <a:lstStyle/>
          <a:p>
            <a:r>
              <a:rPr lang="en-US" sz="5400" dirty="0"/>
              <a:t>Field Investigation &amp; Interviews</a:t>
            </a:r>
          </a:p>
        </p:txBody>
      </p:sp>
    </p:spTree>
    <p:extLst>
      <p:ext uri="{BB962C8B-B14F-4D97-AF65-F5344CB8AC3E}">
        <p14:creationId xmlns:p14="http://schemas.microsoft.com/office/powerpoint/2010/main" val="170602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6" name="Google Shape;2186;p43"/>
          <p:cNvSpPr txBox="1">
            <a:spLocks noGrp="1"/>
          </p:cNvSpPr>
          <p:nvPr>
            <p:ph type="title" idx="2"/>
          </p:nvPr>
        </p:nvSpPr>
        <p:spPr>
          <a:xfrm>
            <a:off x="2339752" y="915566"/>
            <a:ext cx="3852000" cy="17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2187" name="Google Shape;2187;p43"/>
          <p:cNvSpPr txBox="1">
            <a:spLocks noGrp="1"/>
          </p:cNvSpPr>
          <p:nvPr>
            <p:ph type="ctrTitle"/>
          </p:nvPr>
        </p:nvSpPr>
        <p:spPr>
          <a:xfrm>
            <a:off x="1187624" y="2643758"/>
            <a:ext cx="6552728" cy="79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Assessment To The Problem</a:t>
            </a:r>
          </a:p>
        </p:txBody>
      </p:sp>
    </p:spTree>
    <p:extLst>
      <p:ext uri="{BB962C8B-B14F-4D97-AF65-F5344CB8AC3E}">
        <p14:creationId xmlns:p14="http://schemas.microsoft.com/office/powerpoint/2010/main" val="19008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5" name="Google Shape;2495;p53"/>
          <p:cNvGrpSpPr/>
          <p:nvPr/>
        </p:nvGrpSpPr>
        <p:grpSpPr>
          <a:xfrm rot="5400065">
            <a:off x="4113887" y="-3396789"/>
            <a:ext cx="1344377" cy="1995312"/>
            <a:chOff x="272875" y="1527563"/>
            <a:chExt cx="255950" cy="455000"/>
          </a:xfrm>
        </p:grpSpPr>
        <p:sp>
          <p:nvSpPr>
            <p:cNvPr id="2496" name="Google Shape;2496;p53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Google Shape;2497;p53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Google Shape;2498;p53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Google Shape;2499;p53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53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53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53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53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53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53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53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53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53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Google Shape;2509;p53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Google Shape;2510;p53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53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53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2513;p53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53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53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2516;p53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2517;p53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2518;p53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Google Shape;2519;p53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Google Shape;2520;p53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Google Shape;2521;p53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Google Shape;2522;p53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3" name="Google Shape;2523;p53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4" name="Google Shape;2524;p53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Google Shape;2525;p53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Google Shape;2526;p53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Google Shape;2527;p53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8" name="Google Shape;2528;p53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9" name="Google Shape;2529;p53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Google Shape;2530;p53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/>
          <p:cNvSpPr txBox="1"/>
          <p:nvPr/>
        </p:nvSpPr>
        <p:spPr>
          <a:xfrm>
            <a:off x="-180528" y="411510"/>
            <a:ext cx="89289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2" name="Google Shape;3119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3688" y="1444883"/>
            <a:ext cx="501744" cy="4220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مربع نص 3"/>
          <p:cNvSpPr txBox="1"/>
          <p:nvPr/>
        </p:nvSpPr>
        <p:spPr>
          <a:xfrm>
            <a:off x="1842213" y="893500"/>
            <a:ext cx="37024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C4587"/>
                </a:solidFill>
              </a:rPr>
              <a:t>There are different reasons for floods: 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789109" y="1486636"/>
            <a:ext cx="676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C4587"/>
                </a:solidFill>
              </a:rPr>
              <a:t>01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2265432" y="1430693"/>
            <a:ext cx="5922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C4587"/>
                </a:solidFill>
              </a:rPr>
              <a:t>The topographic nature of Nablus</a:t>
            </a:r>
          </a:p>
        </p:txBody>
      </p:sp>
      <p:pic>
        <p:nvPicPr>
          <p:cNvPr id="47" name="Google Shape;3119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2005" y="2046084"/>
            <a:ext cx="501744" cy="42206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مربع نص 47"/>
          <p:cNvSpPr txBox="1"/>
          <p:nvPr/>
        </p:nvSpPr>
        <p:spPr>
          <a:xfrm>
            <a:off x="1764717" y="2129590"/>
            <a:ext cx="676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C4587"/>
                </a:solidFill>
              </a:rPr>
              <a:t>02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2213358" y="2046813"/>
            <a:ext cx="5809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C4587"/>
                </a:solidFill>
              </a:rPr>
              <a:t>Large catchment area with insufficient and improper allocation of draining inlets and sometimes there is none</a:t>
            </a:r>
          </a:p>
        </p:txBody>
      </p:sp>
      <p:pic>
        <p:nvPicPr>
          <p:cNvPr id="51" name="Google Shape;3119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3285" y="2771921"/>
            <a:ext cx="501744" cy="42206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مربع نص 49"/>
          <p:cNvSpPr txBox="1"/>
          <p:nvPr/>
        </p:nvSpPr>
        <p:spPr>
          <a:xfrm>
            <a:off x="1797775" y="2813674"/>
            <a:ext cx="676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C4587"/>
                </a:solidFill>
              </a:rPr>
              <a:t>03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2307362" y="2774069"/>
            <a:ext cx="57375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C4587"/>
                </a:solidFill>
              </a:rPr>
              <a:t>The low slopes of the roads (extremely flat) in these areas. This making them hardly able to drain the </a:t>
            </a:r>
            <a:r>
              <a:rPr lang="en-US" sz="1600" dirty="0" err="1">
                <a:solidFill>
                  <a:srgbClr val="1C4587"/>
                </a:solidFill>
              </a:rPr>
              <a:t>stormwater</a:t>
            </a:r>
            <a:endParaRPr lang="en-US" sz="1600" dirty="0">
              <a:solidFill>
                <a:srgbClr val="1C4587"/>
              </a:solidFill>
            </a:endParaRPr>
          </a:p>
        </p:txBody>
      </p:sp>
      <p:pic>
        <p:nvPicPr>
          <p:cNvPr id="49" name="Google Shape;3119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1410" y="3497114"/>
            <a:ext cx="501744" cy="42206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مربع نص 51"/>
          <p:cNvSpPr txBox="1"/>
          <p:nvPr/>
        </p:nvSpPr>
        <p:spPr>
          <a:xfrm>
            <a:off x="1796831" y="3538867"/>
            <a:ext cx="676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C4587"/>
                </a:solidFill>
              </a:rPr>
              <a:t>04</a:t>
            </a:r>
          </a:p>
        </p:txBody>
      </p:sp>
      <p:sp>
        <p:nvSpPr>
          <p:cNvPr id="53" name="مربع نص 52"/>
          <p:cNvSpPr txBox="1"/>
          <p:nvPr/>
        </p:nvSpPr>
        <p:spPr>
          <a:xfrm>
            <a:off x="2273154" y="3482924"/>
            <a:ext cx="5922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C4587"/>
                </a:solidFill>
              </a:rPr>
              <a:t>Rapidly expanding urbanization where the drainage network still constant</a:t>
            </a:r>
          </a:p>
        </p:txBody>
      </p:sp>
      <p:pic>
        <p:nvPicPr>
          <p:cNvPr id="54" name="Google Shape;3119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7775" y="4071574"/>
            <a:ext cx="501744" cy="42206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مربع نص 54"/>
          <p:cNvSpPr txBox="1"/>
          <p:nvPr/>
        </p:nvSpPr>
        <p:spPr>
          <a:xfrm>
            <a:off x="1797775" y="4113327"/>
            <a:ext cx="676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C4587"/>
                </a:solidFill>
              </a:rPr>
              <a:t>05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2311444" y="4155926"/>
            <a:ext cx="56323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C4587"/>
                </a:solidFill>
              </a:rPr>
              <a:t>Bad infrastructure  </a:t>
            </a:r>
          </a:p>
        </p:txBody>
      </p:sp>
    </p:spTree>
    <p:extLst>
      <p:ext uri="{BB962C8B-B14F-4D97-AF65-F5344CB8AC3E}">
        <p14:creationId xmlns:p14="http://schemas.microsoft.com/office/powerpoint/2010/main" val="383338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27534"/>
            <a:ext cx="8318758" cy="38370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319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6" name="Google Shape;2186;p43"/>
          <p:cNvSpPr txBox="1">
            <a:spLocks noGrp="1"/>
          </p:cNvSpPr>
          <p:nvPr>
            <p:ph type="title" idx="2"/>
          </p:nvPr>
        </p:nvSpPr>
        <p:spPr>
          <a:xfrm>
            <a:off x="2339752" y="915566"/>
            <a:ext cx="3852000" cy="17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  <p:sp>
        <p:nvSpPr>
          <p:cNvPr id="2187" name="Google Shape;2187;p43"/>
          <p:cNvSpPr txBox="1">
            <a:spLocks noGrp="1"/>
          </p:cNvSpPr>
          <p:nvPr>
            <p:ph type="ctrTitle"/>
          </p:nvPr>
        </p:nvSpPr>
        <p:spPr>
          <a:xfrm>
            <a:off x="1187624" y="2643758"/>
            <a:ext cx="6552728" cy="79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Management Of The Problem </a:t>
            </a:r>
          </a:p>
        </p:txBody>
      </p:sp>
    </p:spTree>
    <p:extLst>
      <p:ext uri="{BB962C8B-B14F-4D97-AF65-F5344CB8AC3E}">
        <p14:creationId xmlns:p14="http://schemas.microsoft.com/office/powerpoint/2010/main" val="415865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5" name="Google Shape;2695;p61"/>
          <p:cNvSpPr/>
          <p:nvPr/>
        </p:nvSpPr>
        <p:spPr>
          <a:xfrm>
            <a:off x="3464300" y="1464575"/>
            <a:ext cx="2215500" cy="2215500"/>
          </a:xfrm>
          <a:prstGeom prst="ellipse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6" name="Google Shape;2696;p61"/>
          <p:cNvSpPr txBox="1">
            <a:spLocks noGrp="1"/>
          </p:cNvSpPr>
          <p:nvPr>
            <p:ph type="title"/>
          </p:nvPr>
        </p:nvSpPr>
        <p:spPr>
          <a:xfrm>
            <a:off x="3566522" y="1727900"/>
            <a:ext cx="2028900" cy="171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000" dirty="0"/>
              <a:t>Management of the problem</a:t>
            </a:r>
          </a:p>
        </p:txBody>
      </p:sp>
      <p:pic>
        <p:nvPicPr>
          <p:cNvPr id="2697" name="Google Shape;2697;p61"/>
          <p:cNvPicPr preferRelativeResize="0"/>
          <p:nvPr/>
        </p:nvPicPr>
        <p:blipFill>
          <a:blip r:embed="rId3">
            <a:alphaModFix amt="52000"/>
          </a:blip>
          <a:stretch>
            <a:fillRect/>
          </a:stretch>
        </p:blipFill>
        <p:spPr>
          <a:xfrm rot="-531199" flipH="1">
            <a:off x="955617" y="953299"/>
            <a:ext cx="2169373" cy="590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8" name="Google Shape;2698;p61"/>
          <p:cNvPicPr preferRelativeResize="0"/>
          <p:nvPr/>
        </p:nvPicPr>
        <p:blipFill>
          <a:blip r:embed="rId4">
            <a:alphaModFix amt="52000"/>
          </a:blip>
          <a:stretch>
            <a:fillRect/>
          </a:stretch>
        </p:blipFill>
        <p:spPr>
          <a:xfrm rot="-317847" flipH="1">
            <a:off x="567383" y="3490077"/>
            <a:ext cx="2314987" cy="630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9" name="Google Shape;2699;p61"/>
          <p:cNvPicPr preferRelativeResize="0"/>
          <p:nvPr/>
        </p:nvPicPr>
        <p:blipFill>
          <a:blip r:embed="rId5">
            <a:alphaModFix amt="52000"/>
          </a:blip>
          <a:stretch>
            <a:fillRect/>
          </a:stretch>
        </p:blipFill>
        <p:spPr>
          <a:xfrm rot="-567114" flipH="1">
            <a:off x="5767967" y="3764995"/>
            <a:ext cx="2404594" cy="655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0" name="Google Shape;2700;p61"/>
          <p:cNvPicPr preferRelativeResize="0"/>
          <p:nvPr/>
        </p:nvPicPr>
        <p:blipFill>
          <a:blip r:embed="rId4">
            <a:alphaModFix amt="52000"/>
          </a:blip>
          <a:stretch>
            <a:fillRect/>
          </a:stretch>
        </p:blipFill>
        <p:spPr>
          <a:xfrm rot="-317847" flipH="1">
            <a:off x="5991372" y="913868"/>
            <a:ext cx="1669027" cy="634254"/>
          </a:xfrm>
          <a:prstGeom prst="rect">
            <a:avLst/>
          </a:prstGeom>
          <a:noFill/>
          <a:ln>
            <a:noFill/>
          </a:ln>
        </p:spPr>
      </p:pic>
      <p:sp>
        <p:nvSpPr>
          <p:cNvPr id="2701" name="Google Shape;2701;p61"/>
          <p:cNvSpPr txBox="1">
            <a:spLocks noGrp="1"/>
          </p:cNvSpPr>
          <p:nvPr>
            <p:ph type="title" idx="4294967295"/>
          </p:nvPr>
        </p:nvSpPr>
        <p:spPr>
          <a:xfrm>
            <a:off x="719253" y="937238"/>
            <a:ext cx="2642100" cy="62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600" dirty="0"/>
              <a:t>Maintenance</a:t>
            </a:r>
            <a:endParaRPr sz="1600" dirty="0"/>
          </a:p>
        </p:txBody>
      </p:sp>
      <p:sp>
        <p:nvSpPr>
          <p:cNvPr id="2703" name="Google Shape;2703;p61"/>
          <p:cNvSpPr txBox="1">
            <a:spLocks noGrp="1"/>
          </p:cNvSpPr>
          <p:nvPr>
            <p:ph type="title" idx="4294967295"/>
          </p:nvPr>
        </p:nvSpPr>
        <p:spPr>
          <a:xfrm>
            <a:off x="5595422" y="891680"/>
            <a:ext cx="2642100" cy="62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600" dirty="0"/>
              <a:t>Awareness</a:t>
            </a:r>
            <a:endParaRPr sz="1600" dirty="0"/>
          </a:p>
        </p:txBody>
      </p:sp>
      <p:sp>
        <p:nvSpPr>
          <p:cNvPr id="2705" name="Google Shape;2705;p61"/>
          <p:cNvSpPr txBox="1">
            <a:spLocks noGrp="1"/>
          </p:cNvSpPr>
          <p:nvPr>
            <p:ph type="title" idx="4294967295"/>
          </p:nvPr>
        </p:nvSpPr>
        <p:spPr>
          <a:xfrm>
            <a:off x="5649214" y="3758277"/>
            <a:ext cx="2642100" cy="6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Data Base</a:t>
            </a:r>
            <a:endParaRPr sz="1600" dirty="0"/>
          </a:p>
        </p:txBody>
      </p:sp>
      <p:sp>
        <p:nvSpPr>
          <p:cNvPr id="2707" name="Google Shape;2707;p61"/>
          <p:cNvSpPr txBox="1">
            <a:spLocks noGrp="1"/>
          </p:cNvSpPr>
          <p:nvPr>
            <p:ph type="title" idx="4294967295"/>
          </p:nvPr>
        </p:nvSpPr>
        <p:spPr>
          <a:xfrm>
            <a:off x="979493" y="3490063"/>
            <a:ext cx="2642100" cy="6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1600" dirty="0"/>
              <a:t>Rehabilitation </a:t>
            </a:r>
            <a:endParaRPr sz="1600" dirty="0"/>
          </a:p>
        </p:txBody>
      </p:sp>
      <p:sp>
        <p:nvSpPr>
          <p:cNvPr id="2709" name="Google Shape;2709;p61"/>
          <p:cNvSpPr/>
          <p:nvPr/>
        </p:nvSpPr>
        <p:spPr>
          <a:xfrm>
            <a:off x="3070119" y="1347925"/>
            <a:ext cx="695325" cy="466725"/>
          </a:xfrm>
          <a:custGeom>
            <a:avLst/>
            <a:gdLst/>
            <a:ahLst/>
            <a:cxnLst/>
            <a:rect l="l" t="t" r="r" b="b"/>
            <a:pathLst>
              <a:path w="27813" h="18669" extrusionOk="0">
                <a:moveTo>
                  <a:pt x="0" y="0"/>
                </a:moveTo>
                <a:cubicBezTo>
                  <a:pt x="8933" y="6700"/>
                  <a:pt x="17826" y="13675"/>
                  <a:pt x="27813" y="18669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10" name="Google Shape;2710;p61"/>
          <p:cNvSpPr/>
          <p:nvPr/>
        </p:nvSpPr>
        <p:spPr>
          <a:xfrm flipH="1">
            <a:off x="5382844" y="1347913"/>
            <a:ext cx="695325" cy="466725"/>
          </a:xfrm>
          <a:custGeom>
            <a:avLst/>
            <a:gdLst/>
            <a:ahLst/>
            <a:cxnLst/>
            <a:rect l="l" t="t" r="r" b="b"/>
            <a:pathLst>
              <a:path w="27813" h="18669" extrusionOk="0">
                <a:moveTo>
                  <a:pt x="0" y="0"/>
                </a:moveTo>
                <a:cubicBezTo>
                  <a:pt x="8933" y="6700"/>
                  <a:pt x="17826" y="13675"/>
                  <a:pt x="27813" y="18669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11" name="Google Shape;2711;p61"/>
          <p:cNvSpPr/>
          <p:nvPr/>
        </p:nvSpPr>
        <p:spPr>
          <a:xfrm rot="10800000">
            <a:off x="5382844" y="3338638"/>
            <a:ext cx="695325" cy="466725"/>
          </a:xfrm>
          <a:custGeom>
            <a:avLst/>
            <a:gdLst/>
            <a:ahLst/>
            <a:cxnLst/>
            <a:rect l="l" t="t" r="r" b="b"/>
            <a:pathLst>
              <a:path w="27813" h="18669" extrusionOk="0">
                <a:moveTo>
                  <a:pt x="0" y="0"/>
                </a:moveTo>
                <a:cubicBezTo>
                  <a:pt x="8933" y="6700"/>
                  <a:pt x="17826" y="13675"/>
                  <a:pt x="27813" y="18669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12" name="Google Shape;2712;p61"/>
          <p:cNvSpPr/>
          <p:nvPr/>
        </p:nvSpPr>
        <p:spPr>
          <a:xfrm rot="10800000" flipH="1">
            <a:off x="3070119" y="3338650"/>
            <a:ext cx="695325" cy="466725"/>
          </a:xfrm>
          <a:custGeom>
            <a:avLst/>
            <a:gdLst/>
            <a:ahLst/>
            <a:cxnLst/>
            <a:rect l="l" t="t" r="r" b="b"/>
            <a:pathLst>
              <a:path w="27813" h="18669" extrusionOk="0">
                <a:moveTo>
                  <a:pt x="0" y="0"/>
                </a:moveTo>
                <a:cubicBezTo>
                  <a:pt x="8933" y="6700"/>
                  <a:pt x="17826" y="13675"/>
                  <a:pt x="27813" y="18669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150993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6" name="Google Shape;2186;p43"/>
          <p:cNvSpPr txBox="1">
            <a:spLocks noGrp="1"/>
          </p:cNvSpPr>
          <p:nvPr>
            <p:ph type="title" idx="2"/>
          </p:nvPr>
        </p:nvSpPr>
        <p:spPr>
          <a:xfrm>
            <a:off x="2339752" y="915566"/>
            <a:ext cx="3852000" cy="17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06</a:t>
            </a:r>
            <a:endParaRPr dirty="0"/>
          </a:p>
        </p:txBody>
      </p:sp>
      <p:sp>
        <p:nvSpPr>
          <p:cNvPr id="2187" name="Google Shape;2187;p43"/>
          <p:cNvSpPr txBox="1">
            <a:spLocks noGrp="1"/>
          </p:cNvSpPr>
          <p:nvPr>
            <p:ph type="ctrTitle"/>
          </p:nvPr>
        </p:nvSpPr>
        <p:spPr>
          <a:xfrm>
            <a:off x="1187624" y="2499742"/>
            <a:ext cx="6552728" cy="79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 Analysis By </a:t>
            </a:r>
            <a:r>
              <a:rPr lang="en-US" dirty="0" err="1"/>
              <a:t>StormCAD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2352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611560" y="33950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Catchment Delineation: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493A21-9427-44C4-8CFD-8C657C74FB04}"/>
              </a:ext>
            </a:extLst>
          </p:cNvPr>
          <p:cNvPicPr/>
          <p:nvPr/>
        </p:nvPicPr>
        <p:blipFill rotWithShape="1">
          <a:blip r:embed="rId2"/>
          <a:srcRect l="30741" t="22463" r="16417" b="14877"/>
          <a:stretch/>
        </p:blipFill>
        <p:spPr bwMode="auto">
          <a:xfrm>
            <a:off x="1619672" y="987574"/>
            <a:ext cx="5576494" cy="3529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0768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6" name="Google Shape;2186;p43"/>
          <p:cNvSpPr txBox="1">
            <a:spLocks noGrp="1"/>
          </p:cNvSpPr>
          <p:nvPr>
            <p:ph type="title" idx="2"/>
          </p:nvPr>
        </p:nvSpPr>
        <p:spPr>
          <a:xfrm>
            <a:off x="2646000" y="1012100"/>
            <a:ext cx="3852000" cy="17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2187" name="Google Shape;2187;p43"/>
          <p:cNvSpPr txBox="1">
            <a:spLocks noGrp="1"/>
          </p:cNvSpPr>
          <p:nvPr>
            <p:ph type="ctrTitle"/>
          </p:nvPr>
        </p:nvSpPr>
        <p:spPr>
          <a:xfrm>
            <a:off x="2646000" y="2594236"/>
            <a:ext cx="3852000" cy="79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Intoduction</a:t>
            </a:r>
            <a:endParaRPr dirty="0"/>
          </a:p>
        </p:txBody>
      </p:sp>
      <p:sp>
        <p:nvSpPr>
          <p:cNvPr id="7" name="مربع نص 6"/>
          <p:cNvSpPr txBox="1"/>
          <p:nvPr/>
        </p:nvSpPr>
        <p:spPr>
          <a:xfrm>
            <a:off x="3563888" y="3219822"/>
            <a:ext cx="37444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Objectives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Methodology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539552" y="483518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Overland Flow Path Length and Catchment Slope :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50310304-A6B9-42F6-A938-03E96214A825}"/>
              </a:ext>
            </a:extLst>
          </p:cNvPr>
          <p:cNvPicPr/>
          <p:nvPr/>
        </p:nvPicPr>
        <p:blipFill rotWithShape="1">
          <a:blip r:embed="rId2"/>
          <a:srcRect l="8728" t="8178" r="10361"/>
          <a:stretch/>
        </p:blipFill>
        <p:spPr bwMode="auto">
          <a:xfrm>
            <a:off x="1778165" y="1059582"/>
            <a:ext cx="5201065" cy="3561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4127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539552" y="483518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Land Use/Cover and Runoff Coefficient: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93B6FE63-FE6D-455E-BCF2-C42DEFADBF15}"/>
              </a:ext>
            </a:extLst>
          </p:cNvPr>
          <p:cNvPicPr/>
          <p:nvPr/>
        </p:nvPicPr>
        <p:blipFill rotWithShape="1">
          <a:blip r:embed="rId2"/>
          <a:srcRect l="8143" t="6128" b="2279"/>
          <a:stretch/>
        </p:blipFill>
        <p:spPr bwMode="auto">
          <a:xfrm>
            <a:off x="838444" y="987574"/>
            <a:ext cx="6675023" cy="3556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3339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323528" y="195486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Calculations for Time of Concentration: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5F3336D-D319-46BB-AF52-044BA9712245}"/>
                  </a:ext>
                </a:extLst>
              </p:cNvPr>
              <p:cNvSpPr txBox="1"/>
              <p:nvPr/>
            </p:nvSpPr>
            <p:spPr>
              <a:xfrm>
                <a:off x="539552" y="843558"/>
                <a:ext cx="5112567" cy="590033"/>
              </a:xfrm>
              <a:prstGeom prst="rect">
                <a:avLst/>
              </a:prstGeom>
              <a:noFill/>
              <a:ln>
                <a:solidFill>
                  <a:schemeClr val="tx2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𝐔𝐬𝐢𝐧𝐠</m:t>
                      </m:r>
                      <m:r>
                        <a:rPr lang="en-US" sz="1600" b="1" i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𝐅𝐀𝐀</m:t>
                      </m:r>
                      <m:r>
                        <a:rPr lang="en-US" sz="1600" b="1" i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𝐦𝐞𝐭𝐡𝐨𝐝</m:t>
                      </m:r>
                      <m:sSub>
                        <m:sSubPr>
                          <m:ctrlPr>
                            <a:rPr lang="en-US" sz="1600" i="1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dirty="0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      </m:t>
                          </m:r>
                          <m:r>
                            <a:rPr lang="en-US" sz="1600" i="1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sz="1600" i="1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°</m:t>
                          </m:r>
                        </m:sub>
                      </m:sSub>
                      <m:r>
                        <a:rPr lang="en-US" sz="1600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 = </m:t>
                      </m:r>
                      <m:f>
                        <m:fPr>
                          <m:ctrlPr>
                            <a:rPr lang="en-US" sz="1600" i="1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1.8 × (1.1 – </m:t>
                          </m:r>
                          <m:r>
                            <a:rPr lang="en-US" sz="1600" i="1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1600" i="1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) </m:t>
                          </m:r>
                          <m:sSup>
                            <m:sSupPr>
                              <m:ctrlPr>
                                <a:rPr lang="en-US" sz="1600" i="1" dirty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 dirty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sz="1600" i="1" dirty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0.5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1600" i="1" dirty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 dirty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US" sz="1600" i="1" dirty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0.333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US" sz="1600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85F3336D-D319-46BB-AF52-044BA97122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843558"/>
                <a:ext cx="5112567" cy="59003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tx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4">
            <a:extLst>
              <a:ext uri="{FF2B5EF4-FFF2-40B4-BE49-F238E27FC236}">
                <a16:creationId xmlns:a16="http://schemas.microsoft.com/office/drawing/2014/main" id="{5F158C08-8F83-43B8-B902-9D26F654FB35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0" t="33983" r="20610" b="25431"/>
          <a:stretch/>
        </p:blipFill>
        <p:spPr bwMode="auto">
          <a:xfrm>
            <a:off x="971599" y="1539637"/>
            <a:ext cx="6275621" cy="3187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1073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323528" y="195486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Calculations for Time of Concentration: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5F3336D-D319-46BB-AF52-044BA9712245}"/>
                  </a:ext>
                </a:extLst>
              </p:cNvPr>
              <p:cNvSpPr txBox="1"/>
              <p:nvPr/>
            </p:nvSpPr>
            <p:spPr>
              <a:xfrm>
                <a:off x="539552" y="843558"/>
                <a:ext cx="5112567" cy="590033"/>
              </a:xfrm>
              <a:prstGeom prst="rect">
                <a:avLst/>
              </a:prstGeom>
              <a:noFill/>
              <a:ln>
                <a:solidFill>
                  <a:schemeClr val="tx2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𝐔𝐬𝐢𝐧𝐠</m:t>
                      </m:r>
                      <m:r>
                        <a:rPr lang="en-US" sz="1600" b="1" i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𝐅𝐀𝐀</m:t>
                      </m:r>
                      <m:r>
                        <a:rPr lang="en-US" sz="1600" b="1" i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𝐦𝐞𝐭𝐡𝐨𝐝</m:t>
                      </m:r>
                      <m:sSub>
                        <m:sSubPr>
                          <m:ctrlPr>
                            <a:rPr lang="en-US" sz="1600" i="1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dirty="0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      </m:t>
                          </m:r>
                          <m:r>
                            <a:rPr lang="en-US" sz="1600" i="1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sz="1600" i="1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°</m:t>
                          </m:r>
                        </m:sub>
                      </m:sSub>
                      <m:r>
                        <a:rPr lang="en-US" sz="1600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 = </m:t>
                      </m:r>
                      <m:f>
                        <m:fPr>
                          <m:ctrlPr>
                            <a:rPr lang="en-US" sz="1600" i="1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1.8 × (1.1 – </m:t>
                          </m:r>
                          <m:r>
                            <a:rPr lang="en-US" sz="1600" i="1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1600" i="1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) </m:t>
                          </m:r>
                          <m:sSup>
                            <m:sSupPr>
                              <m:ctrlPr>
                                <a:rPr lang="en-US" sz="1600" i="1" dirty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 dirty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sz="1600" i="1" dirty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0.5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1600" i="1" dirty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 dirty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US" sz="1600" i="1" dirty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0.333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US" sz="1600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85F3336D-D319-46BB-AF52-044BA97122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843558"/>
                <a:ext cx="5112567" cy="59003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tx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5">
            <a:extLst>
              <a:ext uri="{FF2B5EF4-FFF2-40B4-BE49-F238E27FC236}">
                <a16:creationId xmlns:a16="http://schemas.microsoft.com/office/drawing/2014/main" id="{45CA5550-561B-4969-ADCA-43C1278883A6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" t="41572" r="47766" b="16419"/>
          <a:stretch/>
        </p:blipFill>
        <p:spPr bwMode="auto">
          <a:xfrm>
            <a:off x="784241" y="1635645"/>
            <a:ext cx="7172135" cy="3380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2854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539552" y="483518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Storm Event Inputs :</a:t>
            </a:r>
          </a:p>
          <a:p>
            <a:pPr algn="ctr"/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The intensity 11.48 mm/</a:t>
            </a:r>
            <a:r>
              <a:rPr lang="en-US" sz="1800" dirty="0" err="1">
                <a:solidFill>
                  <a:schemeClr val="tx2">
                    <a:lumMod val="75000"/>
                  </a:schemeClr>
                </a:solidFill>
              </a:rPr>
              <a:t>hr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5E43A347-1FDC-41F1-927C-1D6832B96B41}"/>
              </a:ext>
            </a:extLst>
          </p:cNvPr>
          <p:cNvPicPr/>
          <p:nvPr/>
        </p:nvPicPr>
        <p:blipFill rotWithShape="1">
          <a:blip r:embed="rId2"/>
          <a:srcRect r="11792" b="32648"/>
          <a:stretch/>
        </p:blipFill>
        <p:spPr>
          <a:xfrm>
            <a:off x="1096989" y="1419622"/>
            <a:ext cx="6904153" cy="1279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B91C9F5C-6A7A-4F5D-9827-91481934A4A7}"/>
              </a:ext>
            </a:extLst>
          </p:cNvPr>
          <p:cNvPicPr/>
          <p:nvPr/>
        </p:nvPicPr>
        <p:blipFill rotWithShape="1">
          <a:blip r:embed="rId3"/>
          <a:srcRect l="31612" t="4468" r="-1" b="57328"/>
          <a:stretch/>
        </p:blipFill>
        <p:spPr>
          <a:xfrm>
            <a:off x="112888" y="2931790"/>
            <a:ext cx="4547529" cy="1873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17FFBD00-B3CB-4BF4-B0A1-7217C5D30E52}"/>
              </a:ext>
            </a:extLst>
          </p:cNvPr>
          <p:cNvPicPr/>
          <p:nvPr/>
        </p:nvPicPr>
        <p:blipFill rotWithShape="1">
          <a:blip r:embed="rId3"/>
          <a:srcRect l="31870" t="51986" r="-316" b="7127"/>
          <a:stretch/>
        </p:blipFill>
        <p:spPr>
          <a:xfrm>
            <a:off x="4792364" y="2955558"/>
            <a:ext cx="4278490" cy="1884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5637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6" name="Google Shape;2186;p43"/>
          <p:cNvSpPr txBox="1">
            <a:spLocks noGrp="1"/>
          </p:cNvSpPr>
          <p:nvPr>
            <p:ph type="title" idx="2"/>
          </p:nvPr>
        </p:nvSpPr>
        <p:spPr>
          <a:xfrm>
            <a:off x="2339752" y="915566"/>
            <a:ext cx="3852000" cy="17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07</a:t>
            </a:r>
            <a:endParaRPr dirty="0"/>
          </a:p>
        </p:txBody>
      </p:sp>
      <p:sp>
        <p:nvSpPr>
          <p:cNvPr id="2187" name="Google Shape;2187;p43"/>
          <p:cNvSpPr txBox="1">
            <a:spLocks noGrp="1"/>
          </p:cNvSpPr>
          <p:nvPr>
            <p:ph type="ctrTitle"/>
          </p:nvPr>
        </p:nvSpPr>
        <p:spPr>
          <a:xfrm>
            <a:off x="1187624" y="2643758"/>
            <a:ext cx="6552728" cy="79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Redesign Process </a:t>
            </a:r>
          </a:p>
        </p:txBody>
      </p:sp>
    </p:spTree>
    <p:extLst>
      <p:ext uri="{BB962C8B-B14F-4D97-AF65-F5344CB8AC3E}">
        <p14:creationId xmlns:p14="http://schemas.microsoft.com/office/powerpoint/2010/main" val="333290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2088185" y="2067694"/>
            <a:ext cx="4680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As the preliminary analysis indicated, the current network was not designed enough to handle the </a:t>
            </a:r>
            <a:r>
              <a:rPr lang="en-US" sz="1600" dirty="0" err="1">
                <a:solidFill>
                  <a:schemeClr val="tx2">
                    <a:lumMod val="75000"/>
                  </a:schemeClr>
                </a:solidFill>
              </a:rPr>
              <a:t>stormwater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 . So there was a need to redesign the network.</a:t>
            </a:r>
          </a:p>
          <a:p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1506367" y="3468077"/>
            <a:ext cx="58441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The intensity was 16.67 mm/</a:t>
            </a:r>
            <a:r>
              <a:rPr lang="en-US" sz="1600" dirty="0" err="1">
                <a:solidFill>
                  <a:schemeClr val="tx2">
                    <a:lumMod val="75000"/>
                  </a:schemeClr>
                </a:solidFill>
              </a:rPr>
              <a:t>hr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 for a return period 10 years </a:t>
            </a:r>
          </a:p>
        </p:txBody>
      </p:sp>
    </p:spTree>
    <p:extLst>
      <p:ext uri="{BB962C8B-B14F-4D97-AF65-F5344CB8AC3E}">
        <p14:creationId xmlns:p14="http://schemas.microsoft.com/office/powerpoint/2010/main" val="52585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547664" y="1131590"/>
            <a:ext cx="61926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1C4587"/>
                </a:solidFill>
                <a:latin typeface="Overpass Black"/>
                <a:ea typeface="Overpass Black"/>
                <a:cs typeface="Overpass Black"/>
              </a:rPr>
              <a:t>Re-design criteria and standards </a:t>
            </a:r>
          </a:p>
          <a:p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547664" y="2067694"/>
            <a:ext cx="55446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Velocity ranges between 0.5 m/s - 4 m/s.</a:t>
            </a:r>
          </a:p>
          <a:p>
            <a:pPr algn="ctr"/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Slope ranges between 1% - 10%.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Cover should not be less than 1 m and not exceed 6 m.</a:t>
            </a:r>
          </a:p>
          <a:p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Partial flow not more than 90% of the capacity. </a:t>
            </a:r>
          </a:p>
        </p:txBody>
      </p:sp>
    </p:spTree>
    <p:extLst>
      <p:ext uri="{BB962C8B-B14F-4D97-AF65-F5344CB8AC3E}">
        <p14:creationId xmlns:p14="http://schemas.microsoft.com/office/powerpoint/2010/main" val="266290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971600" y="771550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After the completion of the design, rainfall data for Nablus City through 2016-2018 were analyzed to get the highest intensity for a duration equals the time of concentration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79662"/>
            <a:ext cx="5697429" cy="2824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052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91630"/>
            <a:ext cx="6336704" cy="3573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539552" y="445550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the highest intensity was found between (1.Dec.2016 at 22:27:00 and 2.Dec.2016 at 00:10:00)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 This intensity was 10.62 mm/</a:t>
            </a:r>
            <a:r>
              <a:rPr lang="en-US" sz="1600" dirty="0" err="1">
                <a:solidFill>
                  <a:schemeClr val="tx2">
                    <a:lumMod val="75000"/>
                  </a:schemeClr>
                </a:solidFill>
              </a:rPr>
              <a:t>hr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 of a total depth 18.4 mm of rainfall duration 104 min</a:t>
            </a:r>
          </a:p>
        </p:txBody>
      </p:sp>
    </p:spTree>
    <p:extLst>
      <p:ext uri="{BB962C8B-B14F-4D97-AF65-F5344CB8AC3E}">
        <p14:creationId xmlns:p14="http://schemas.microsoft.com/office/powerpoint/2010/main" val="107275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467544" y="915566"/>
            <a:ext cx="7632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rgbClr val="1C4587"/>
                </a:solidFill>
                <a:latin typeface="Overpass Black"/>
                <a:ea typeface="Overpass Black"/>
                <a:cs typeface="Overpass Black"/>
                <a:sym typeface="Overpass Black"/>
              </a:rPr>
              <a:t>Objectives</a:t>
            </a:r>
          </a:p>
          <a:p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59632" y="1995685"/>
            <a:ext cx="65527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Analyzing simulating the existing </a:t>
            </a:r>
            <a:r>
              <a:rPr lang="en-US" sz="1600" dirty="0" err="1">
                <a:solidFill>
                  <a:schemeClr val="tx2">
                    <a:lumMod val="75000"/>
                  </a:schemeClr>
                </a:solidFill>
              </a:rPr>
              <a:t>stormwater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 collection network by means of observations and </a:t>
            </a:r>
            <a:r>
              <a:rPr lang="en-US" sz="1600" dirty="0" err="1">
                <a:solidFill>
                  <a:schemeClr val="tx2">
                    <a:lumMod val="75000"/>
                  </a:schemeClr>
                </a:solidFill>
              </a:rPr>
              <a:t>StormCAD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 software in order to assess the efficiency and adequacy the network.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Spotlighting the problematic areas that has a flooding risk. </a:t>
            </a:r>
          </a:p>
          <a:p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Management and Redesign of the current network .</a:t>
            </a:r>
          </a:p>
        </p:txBody>
      </p:sp>
    </p:spTree>
    <p:extLst>
      <p:ext uri="{BB962C8B-B14F-4D97-AF65-F5344CB8AC3E}">
        <p14:creationId xmlns:p14="http://schemas.microsoft.com/office/powerpoint/2010/main" val="94958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6" name="Google Shape;2186;p43"/>
          <p:cNvSpPr txBox="1">
            <a:spLocks noGrp="1"/>
          </p:cNvSpPr>
          <p:nvPr>
            <p:ph type="title" idx="2"/>
          </p:nvPr>
        </p:nvSpPr>
        <p:spPr>
          <a:xfrm>
            <a:off x="2339752" y="915566"/>
            <a:ext cx="3852000" cy="17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08</a:t>
            </a:r>
            <a:endParaRPr dirty="0"/>
          </a:p>
        </p:txBody>
      </p:sp>
      <p:sp>
        <p:nvSpPr>
          <p:cNvPr id="2187" name="Google Shape;2187;p43"/>
          <p:cNvSpPr txBox="1">
            <a:spLocks noGrp="1"/>
          </p:cNvSpPr>
          <p:nvPr>
            <p:ph type="ctrTitle"/>
          </p:nvPr>
        </p:nvSpPr>
        <p:spPr>
          <a:xfrm>
            <a:off x="1187624" y="2643758"/>
            <a:ext cx="6552728" cy="79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Discussion </a:t>
            </a:r>
          </a:p>
        </p:txBody>
      </p:sp>
    </p:spTree>
    <p:extLst>
      <p:ext uri="{BB962C8B-B14F-4D97-AF65-F5344CB8AC3E}">
        <p14:creationId xmlns:p14="http://schemas.microsoft.com/office/powerpoint/2010/main" val="34613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" t="1951" r="2416" b="7943"/>
          <a:stretch/>
        </p:blipFill>
        <p:spPr bwMode="auto">
          <a:xfrm>
            <a:off x="1026367" y="555526"/>
            <a:ext cx="7044613" cy="4068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02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" t="2974" r="2906" b="3811"/>
          <a:stretch/>
        </p:blipFill>
        <p:spPr bwMode="auto">
          <a:xfrm>
            <a:off x="1043608" y="843558"/>
            <a:ext cx="6315576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667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4" y="771550"/>
            <a:ext cx="5542898" cy="4021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365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2"/>
          <a:stretch/>
        </p:blipFill>
        <p:spPr bwMode="auto">
          <a:xfrm>
            <a:off x="1527659" y="843558"/>
            <a:ext cx="5302350" cy="3220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102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6" name="Google Shape;2186;p43"/>
          <p:cNvSpPr txBox="1">
            <a:spLocks noGrp="1"/>
          </p:cNvSpPr>
          <p:nvPr>
            <p:ph type="title" idx="2"/>
          </p:nvPr>
        </p:nvSpPr>
        <p:spPr>
          <a:xfrm>
            <a:off x="2339752" y="915566"/>
            <a:ext cx="3852000" cy="17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</a:t>
            </a:r>
            <a:r>
              <a:rPr lang="en-US" dirty="0"/>
              <a:t>9</a:t>
            </a:r>
            <a:endParaRPr dirty="0"/>
          </a:p>
        </p:txBody>
      </p:sp>
      <p:sp>
        <p:nvSpPr>
          <p:cNvPr id="2187" name="Google Shape;2187;p43"/>
          <p:cNvSpPr txBox="1">
            <a:spLocks noGrp="1"/>
          </p:cNvSpPr>
          <p:nvPr>
            <p:ph type="ctrTitle"/>
          </p:nvPr>
        </p:nvSpPr>
        <p:spPr>
          <a:xfrm>
            <a:off x="1187624" y="2643758"/>
            <a:ext cx="6552728" cy="79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49556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899592" y="947619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The results of the preliminary analysis indicated to a failure in the system at a return period of only 2 years and intensity of nearly 11.48 mm/hr. </a:t>
            </a:r>
          </a:p>
          <a:p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The redesign was based on a return period of 10 years and an intensity of 16.67 mm/</a:t>
            </a:r>
            <a:r>
              <a:rPr lang="en-US" sz="1600" dirty="0" err="1">
                <a:solidFill>
                  <a:schemeClr val="tx2">
                    <a:lumMod val="75000"/>
                  </a:schemeClr>
                </a:solidFill>
              </a:rPr>
              <a:t>hr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it is hard to track the behavior of water on the real conditions, which lead to inaccurate estimation of time of concentration and the delineation of catchments boundaries</a:t>
            </a:r>
          </a:p>
        </p:txBody>
      </p:sp>
    </p:spTree>
    <p:extLst>
      <p:ext uri="{BB962C8B-B14F-4D97-AF65-F5344CB8AC3E}">
        <p14:creationId xmlns:p14="http://schemas.microsoft.com/office/powerpoint/2010/main" val="268023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187624" y="1365192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the proper distribution and the number of catch basins has a high impact on the behavior of the system and the drainage efficiency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The whole network requires replacement as the results of redesign shows.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After the redesign, the network was analyzed by an extreme storm event to ensure the capability of the system. </a:t>
            </a:r>
          </a:p>
          <a:p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40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6" name="Google Shape;2186;p43"/>
          <p:cNvSpPr txBox="1">
            <a:spLocks noGrp="1"/>
          </p:cNvSpPr>
          <p:nvPr>
            <p:ph type="title" idx="2"/>
          </p:nvPr>
        </p:nvSpPr>
        <p:spPr>
          <a:xfrm>
            <a:off x="2339752" y="915566"/>
            <a:ext cx="3852000" cy="17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10</a:t>
            </a:r>
            <a:endParaRPr dirty="0"/>
          </a:p>
        </p:txBody>
      </p:sp>
      <p:sp>
        <p:nvSpPr>
          <p:cNvPr id="2187" name="Google Shape;2187;p43"/>
          <p:cNvSpPr txBox="1">
            <a:spLocks noGrp="1"/>
          </p:cNvSpPr>
          <p:nvPr>
            <p:ph type="ctrTitle"/>
          </p:nvPr>
        </p:nvSpPr>
        <p:spPr>
          <a:xfrm>
            <a:off x="1187624" y="2499742"/>
            <a:ext cx="6552728" cy="79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416134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5" name="Google Shape;2695;p61"/>
          <p:cNvSpPr/>
          <p:nvPr/>
        </p:nvSpPr>
        <p:spPr>
          <a:xfrm>
            <a:off x="3464300" y="1464575"/>
            <a:ext cx="2215500" cy="2215500"/>
          </a:xfrm>
          <a:prstGeom prst="ellipse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6" name="Google Shape;2696;p61"/>
          <p:cNvSpPr txBox="1">
            <a:spLocks noGrp="1"/>
          </p:cNvSpPr>
          <p:nvPr>
            <p:ph type="title"/>
          </p:nvPr>
        </p:nvSpPr>
        <p:spPr>
          <a:xfrm>
            <a:off x="3566522" y="1727900"/>
            <a:ext cx="2028900" cy="171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1600" dirty="0"/>
              <a:t>Recommendations</a:t>
            </a:r>
          </a:p>
        </p:txBody>
      </p:sp>
      <p:pic>
        <p:nvPicPr>
          <p:cNvPr id="2697" name="Google Shape;2697;p61"/>
          <p:cNvPicPr preferRelativeResize="0"/>
          <p:nvPr/>
        </p:nvPicPr>
        <p:blipFill>
          <a:blip r:embed="rId3">
            <a:alphaModFix amt="52000"/>
          </a:blip>
          <a:stretch>
            <a:fillRect/>
          </a:stretch>
        </p:blipFill>
        <p:spPr>
          <a:xfrm rot="-531199" flipH="1">
            <a:off x="770663" y="665945"/>
            <a:ext cx="2629389" cy="952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8" name="Google Shape;2698;p61"/>
          <p:cNvPicPr preferRelativeResize="0"/>
          <p:nvPr/>
        </p:nvPicPr>
        <p:blipFill>
          <a:blip r:embed="rId4">
            <a:alphaModFix amt="52000"/>
          </a:blip>
          <a:stretch>
            <a:fillRect/>
          </a:stretch>
        </p:blipFill>
        <p:spPr>
          <a:xfrm rot="-317847" flipH="1">
            <a:off x="645321" y="2458167"/>
            <a:ext cx="2314987" cy="838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0" name="Google Shape;2700;p61"/>
          <p:cNvPicPr preferRelativeResize="0"/>
          <p:nvPr/>
        </p:nvPicPr>
        <p:blipFill>
          <a:blip r:embed="rId4">
            <a:alphaModFix amt="52000"/>
          </a:blip>
          <a:stretch>
            <a:fillRect/>
          </a:stretch>
        </p:blipFill>
        <p:spPr>
          <a:xfrm rot="-317847" flipH="1">
            <a:off x="6066126" y="731410"/>
            <a:ext cx="2680085" cy="961572"/>
          </a:xfrm>
          <a:prstGeom prst="rect">
            <a:avLst/>
          </a:prstGeom>
          <a:noFill/>
          <a:ln>
            <a:noFill/>
          </a:ln>
        </p:spPr>
      </p:pic>
      <p:sp>
        <p:nvSpPr>
          <p:cNvPr id="2701" name="Google Shape;2701;p61"/>
          <p:cNvSpPr txBox="1">
            <a:spLocks noGrp="1"/>
          </p:cNvSpPr>
          <p:nvPr>
            <p:ph type="title" idx="4294967295"/>
          </p:nvPr>
        </p:nvSpPr>
        <p:spPr>
          <a:xfrm>
            <a:off x="652832" y="843558"/>
            <a:ext cx="2695032" cy="69684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600" dirty="0"/>
              <a:t>adding new and repositioning of catch basins </a:t>
            </a:r>
            <a:endParaRPr sz="1600" dirty="0"/>
          </a:p>
        </p:txBody>
      </p:sp>
      <p:sp>
        <p:nvSpPr>
          <p:cNvPr id="2703" name="Google Shape;2703;p61"/>
          <p:cNvSpPr txBox="1">
            <a:spLocks noGrp="1"/>
          </p:cNvSpPr>
          <p:nvPr>
            <p:ph type="title" idx="4294967295"/>
          </p:nvPr>
        </p:nvSpPr>
        <p:spPr>
          <a:xfrm>
            <a:off x="6009318" y="864316"/>
            <a:ext cx="2667138" cy="82176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600" dirty="0"/>
              <a:t>documentation of rainfall events by the DWS specify staff </a:t>
            </a:r>
            <a:endParaRPr sz="1600" dirty="0"/>
          </a:p>
        </p:txBody>
      </p:sp>
      <p:sp>
        <p:nvSpPr>
          <p:cNvPr id="2707" name="Google Shape;2707;p61"/>
          <p:cNvSpPr txBox="1">
            <a:spLocks noGrp="1"/>
          </p:cNvSpPr>
          <p:nvPr>
            <p:ph type="title" idx="4294967295"/>
          </p:nvPr>
        </p:nvSpPr>
        <p:spPr>
          <a:xfrm>
            <a:off x="401649" y="2562538"/>
            <a:ext cx="2642100" cy="6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600" dirty="0"/>
              <a:t> possibility of making detention ponds </a:t>
            </a:r>
            <a:endParaRPr sz="1600" dirty="0"/>
          </a:p>
        </p:txBody>
      </p:sp>
      <p:sp>
        <p:nvSpPr>
          <p:cNvPr id="2709" name="Google Shape;2709;p61"/>
          <p:cNvSpPr/>
          <p:nvPr/>
        </p:nvSpPr>
        <p:spPr>
          <a:xfrm>
            <a:off x="3070119" y="1347925"/>
            <a:ext cx="695325" cy="466725"/>
          </a:xfrm>
          <a:custGeom>
            <a:avLst/>
            <a:gdLst/>
            <a:ahLst/>
            <a:cxnLst/>
            <a:rect l="l" t="t" r="r" b="b"/>
            <a:pathLst>
              <a:path w="27813" h="18669" extrusionOk="0">
                <a:moveTo>
                  <a:pt x="0" y="0"/>
                </a:moveTo>
                <a:cubicBezTo>
                  <a:pt x="8933" y="6700"/>
                  <a:pt x="17826" y="13675"/>
                  <a:pt x="27813" y="18669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10" name="Google Shape;2710;p61"/>
          <p:cNvSpPr/>
          <p:nvPr/>
        </p:nvSpPr>
        <p:spPr>
          <a:xfrm flipH="1">
            <a:off x="5382844" y="1347913"/>
            <a:ext cx="695325" cy="466725"/>
          </a:xfrm>
          <a:custGeom>
            <a:avLst/>
            <a:gdLst/>
            <a:ahLst/>
            <a:cxnLst/>
            <a:rect l="l" t="t" r="r" b="b"/>
            <a:pathLst>
              <a:path w="27813" h="18669" extrusionOk="0">
                <a:moveTo>
                  <a:pt x="0" y="0"/>
                </a:moveTo>
                <a:cubicBezTo>
                  <a:pt x="8933" y="6700"/>
                  <a:pt x="17826" y="13675"/>
                  <a:pt x="27813" y="18669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11" name="Google Shape;2711;p61"/>
          <p:cNvSpPr/>
          <p:nvPr/>
        </p:nvSpPr>
        <p:spPr>
          <a:xfrm rot="10800000">
            <a:off x="5679799" y="2811312"/>
            <a:ext cx="695325" cy="466726"/>
          </a:xfrm>
          <a:custGeom>
            <a:avLst/>
            <a:gdLst/>
            <a:ahLst/>
            <a:cxnLst/>
            <a:rect l="l" t="t" r="r" b="b"/>
            <a:pathLst>
              <a:path w="27813" h="18669" extrusionOk="0">
                <a:moveTo>
                  <a:pt x="0" y="0"/>
                </a:moveTo>
                <a:cubicBezTo>
                  <a:pt x="8933" y="6700"/>
                  <a:pt x="17826" y="13675"/>
                  <a:pt x="27813" y="18669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12" name="Google Shape;2712;p61"/>
          <p:cNvSpPr/>
          <p:nvPr/>
        </p:nvSpPr>
        <p:spPr>
          <a:xfrm rot="10800000" flipH="1">
            <a:off x="2768207" y="2478268"/>
            <a:ext cx="695325" cy="466725"/>
          </a:xfrm>
          <a:custGeom>
            <a:avLst/>
            <a:gdLst/>
            <a:ahLst/>
            <a:cxnLst/>
            <a:rect l="l" t="t" r="r" b="b"/>
            <a:pathLst>
              <a:path w="27813" h="18669" extrusionOk="0">
                <a:moveTo>
                  <a:pt x="0" y="0"/>
                </a:moveTo>
                <a:cubicBezTo>
                  <a:pt x="8933" y="6700"/>
                  <a:pt x="17826" y="13675"/>
                  <a:pt x="27813" y="18669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pic>
        <p:nvPicPr>
          <p:cNvPr id="19" name="Google Shape;2698;p61"/>
          <p:cNvPicPr preferRelativeResize="0"/>
          <p:nvPr/>
        </p:nvPicPr>
        <p:blipFill>
          <a:blip r:embed="rId4">
            <a:alphaModFix amt="52000"/>
          </a:blip>
          <a:stretch>
            <a:fillRect/>
          </a:stretch>
        </p:blipFill>
        <p:spPr>
          <a:xfrm rot="-317847" flipH="1">
            <a:off x="6248674" y="3109780"/>
            <a:ext cx="2314987" cy="838471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707;p61"/>
          <p:cNvSpPr txBox="1">
            <a:spLocks/>
          </p:cNvSpPr>
          <p:nvPr/>
        </p:nvSpPr>
        <p:spPr>
          <a:xfrm>
            <a:off x="6142777" y="3213715"/>
            <a:ext cx="2642100" cy="6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 b="0" i="0" u="none" strike="noStrike" cap="none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9pPr>
          </a:lstStyle>
          <a:p>
            <a:pPr algn="ctr"/>
            <a:r>
              <a:rPr lang="en-US" sz="1600" dirty="0"/>
              <a:t> more surveying and statistical efforts </a:t>
            </a:r>
          </a:p>
        </p:txBody>
      </p:sp>
    </p:spTree>
    <p:extLst>
      <p:ext uri="{BB962C8B-B14F-4D97-AF65-F5344CB8AC3E}">
        <p14:creationId xmlns:p14="http://schemas.microsoft.com/office/powerpoint/2010/main" val="396969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684" y="402356"/>
            <a:ext cx="5688632" cy="4338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2181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15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835696" y="2067694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281" y="218587"/>
            <a:ext cx="4189437" cy="4706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159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14813" algn="l"/>
              </a:tabLst>
            </a:pPr>
            <a:b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14813" algn="l"/>
              </a:tabLst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51470"/>
            <a:ext cx="5750396" cy="4791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691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" name="Google Shape;2334;p49"/>
          <p:cNvSpPr/>
          <p:nvPr/>
        </p:nvSpPr>
        <p:spPr>
          <a:xfrm>
            <a:off x="4355978" y="1254600"/>
            <a:ext cx="4379390" cy="650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The characteristics of the catch basins were the same as those of the nearest manholes given by the DWS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i="0" u="none" strike="noStrike" cap="none" dirty="0">
              <a:solidFill>
                <a:schemeClr val="dk2"/>
              </a:solidFill>
              <a:latin typeface="Overpass Black"/>
              <a:ea typeface="Overpass Black"/>
              <a:cs typeface="Overpass Black"/>
              <a:sym typeface="Overpass Black"/>
            </a:endParaRPr>
          </a:p>
        </p:txBody>
      </p:sp>
      <p:sp>
        <p:nvSpPr>
          <p:cNvPr id="2336" name="Google Shape;2336;p49"/>
          <p:cNvSpPr/>
          <p:nvPr/>
        </p:nvSpPr>
        <p:spPr>
          <a:xfrm>
            <a:off x="4355977" y="1919466"/>
            <a:ext cx="4379391" cy="982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Land cover/use was classified to three categories: 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Lands</a:t>
            </a:r>
            <a:r>
              <a:rPr lang="ar-SA" sz="1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 : C= 0.2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Buildings : C =0.5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Roads : C = 0.7</a:t>
            </a:r>
          </a:p>
          <a:p>
            <a:pPr marL="400050" lvl="1"/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342" name="Google Shape;2342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93575">
            <a:off x="779403" y="1207700"/>
            <a:ext cx="2589654" cy="987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3" name="Google Shape;2343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8158518">
            <a:off x="1600664" y="3305734"/>
            <a:ext cx="860627" cy="773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4" name="Google Shape;2344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946960">
            <a:off x="1607983" y="1454729"/>
            <a:ext cx="837788" cy="2054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5" name="Google Shape;2345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6050340" flipH="1">
            <a:off x="1764940" y="2435164"/>
            <a:ext cx="608445" cy="1503862"/>
          </a:xfrm>
          <a:prstGeom prst="rect">
            <a:avLst/>
          </a:prstGeom>
          <a:noFill/>
          <a:ln>
            <a:noFill/>
          </a:ln>
        </p:spPr>
      </p:pic>
      <p:sp>
        <p:nvSpPr>
          <p:cNvPr id="2346" name="Google Shape;2346;p49"/>
          <p:cNvSpPr txBox="1"/>
          <p:nvPr/>
        </p:nvSpPr>
        <p:spPr>
          <a:xfrm>
            <a:off x="3414694" y="964800"/>
            <a:ext cx="10611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5"/>
                </a:solidFill>
                <a:latin typeface="Overpass Black"/>
                <a:ea typeface="Overpass Black"/>
                <a:cs typeface="Overpass Black"/>
                <a:sym typeface="Overpass Black"/>
              </a:rPr>
              <a:t>01</a:t>
            </a:r>
            <a:endParaRPr sz="3000" b="0" i="0" u="none" strike="noStrike" cap="none" dirty="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7" name="Google Shape;2347;p49"/>
          <p:cNvSpPr txBox="1"/>
          <p:nvPr/>
        </p:nvSpPr>
        <p:spPr>
          <a:xfrm>
            <a:off x="3396401" y="1905567"/>
            <a:ext cx="10611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6"/>
                </a:solidFill>
                <a:latin typeface="Overpass Black"/>
                <a:ea typeface="Overpass Black"/>
                <a:cs typeface="Overpass Black"/>
                <a:sym typeface="Overpass Black"/>
              </a:rPr>
              <a:t>02</a:t>
            </a:r>
            <a:endParaRPr sz="30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50" name="Google Shape;2350;p49"/>
          <p:cNvGrpSpPr/>
          <p:nvPr/>
        </p:nvGrpSpPr>
        <p:grpSpPr>
          <a:xfrm>
            <a:off x="1891460" y="4171795"/>
            <a:ext cx="479864" cy="397089"/>
            <a:chOff x="4147560" y="1627920"/>
            <a:chExt cx="479864" cy="397089"/>
          </a:xfrm>
        </p:grpSpPr>
        <p:sp>
          <p:nvSpPr>
            <p:cNvPr id="2351" name="Google Shape;2351;p49"/>
            <p:cNvSpPr/>
            <p:nvPr/>
          </p:nvSpPr>
          <p:spPr>
            <a:xfrm>
              <a:off x="4147560" y="1627920"/>
              <a:ext cx="479864" cy="397089"/>
            </a:xfrm>
            <a:custGeom>
              <a:avLst/>
              <a:gdLst/>
              <a:ahLst/>
              <a:cxnLst/>
              <a:rect l="l" t="t" r="r" b="b"/>
              <a:pathLst>
                <a:path w="17333" h="14347" extrusionOk="0">
                  <a:moveTo>
                    <a:pt x="1730" y="8757"/>
                  </a:moveTo>
                  <a:lnTo>
                    <a:pt x="5612" y="12654"/>
                  </a:lnTo>
                  <a:lnTo>
                    <a:pt x="4529" y="13752"/>
                  </a:lnTo>
                  <a:lnTo>
                    <a:pt x="632" y="9840"/>
                  </a:lnTo>
                  <a:lnTo>
                    <a:pt x="1730" y="8757"/>
                  </a:lnTo>
                  <a:close/>
                  <a:moveTo>
                    <a:pt x="11420" y="0"/>
                  </a:moveTo>
                  <a:cubicBezTo>
                    <a:pt x="11089" y="0"/>
                    <a:pt x="11089" y="497"/>
                    <a:pt x="11420" y="497"/>
                  </a:cubicBezTo>
                  <a:lnTo>
                    <a:pt x="12353" y="497"/>
                  </a:lnTo>
                  <a:lnTo>
                    <a:pt x="12669" y="7493"/>
                  </a:lnTo>
                  <a:lnTo>
                    <a:pt x="11661" y="8065"/>
                  </a:lnTo>
                  <a:cubicBezTo>
                    <a:pt x="11570" y="7568"/>
                    <a:pt x="11134" y="7222"/>
                    <a:pt x="10622" y="7222"/>
                  </a:cubicBezTo>
                  <a:lnTo>
                    <a:pt x="8772" y="7222"/>
                  </a:lnTo>
                  <a:lnTo>
                    <a:pt x="7854" y="6876"/>
                  </a:lnTo>
                  <a:cubicBezTo>
                    <a:pt x="7388" y="6696"/>
                    <a:pt x="6891" y="6605"/>
                    <a:pt x="6395" y="6605"/>
                  </a:cubicBezTo>
                  <a:cubicBezTo>
                    <a:pt x="5748" y="6605"/>
                    <a:pt x="5116" y="6771"/>
                    <a:pt x="4559" y="7102"/>
                  </a:cubicBezTo>
                  <a:lnTo>
                    <a:pt x="4619" y="5702"/>
                  </a:lnTo>
                  <a:cubicBezTo>
                    <a:pt x="4619" y="5541"/>
                    <a:pt x="4497" y="5458"/>
                    <a:pt x="4374" y="5458"/>
                  </a:cubicBezTo>
                  <a:cubicBezTo>
                    <a:pt x="4256" y="5458"/>
                    <a:pt x="4137" y="5533"/>
                    <a:pt x="4123" y="5687"/>
                  </a:cubicBezTo>
                  <a:lnTo>
                    <a:pt x="4032" y="7463"/>
                  </a:lnTo>
                  <a:cubicBezTo>
                    <a:pt x="3837" y="7613"/>
                    <a:pt x="3641" y="7794"/>
                    <a:pt x="3476" y="7974"/>
                  </a:cubicBezTo>
                  <a:cubicBezTo>
                    <a:pt x="3175" y="8290"/>
                    <a:pt x="2919" y="8636"/>
                    <a:pt x="2708" y="9013"/>
                  </a:cubicBezTo>
                  <a:lnTo>
                    <a:pt x="1911" y="8215"/>
                  </a:lnTo>
                  <a:cubicBezTo>
                    <a:pt x="1866" y="8170"/>
                    <a:pt x="1791" y="8155"/>
                    <a:pt x="1730" y="8140"/>
                  </a:cubicBezTo>
                  <a:cubicBezTo>
                    <a:pt x="1655" y="8155"/>
                    <a:pt x="1595" y="8170"/>
                    <a:pt x="1550" y="8215"/>
                  </a:cubicBezTo>
                  <a:lnTo>
                    <a:pt x="105" y="9675"/>
                  </a:lnTo>
                  <a:cubicBezTo>
                    <a:pt x="0" y="9765"/>
                    <a:pt x="0" y="9930"/>
                    <a:pt x="105" y="10021"/>
                  </a:cubicBezTo>
                  <a:lnTo>
                    <a:pt x="4348" y="14279"/>
                  </a:lnTo>
                  <a:cubicBezTo>
                    <a:pt x="4401" y="14324"/>
                    <a:pt x="4469" y="14346"/>
                    <a:pt x="4535" y="14346"/>
                  </a:cubicBezTo>
                  <a:cubicBezTo>
                    <a:pt x="4600" y="14346"/>
                    <a:pt x="4664" y="14324"/>
                    <a:pt x="4709" y="14279"/>
                  </a:cubicBezTo>
                  <a:lnTo>
                    <a:pt x="6154" y="12834"/>
                  </a:lnTo>
                  <a:cubicBezTo>
                    <a:pt x="6259" y="12729"/>
                    <a:pt x="6259" y="12578"/>
                    <a:pt x="6154" y="12473"/>
                  </a:cubicBezTo>
                  <a:lnTo>
                    <a:pt x="5763" y="12082"/>
                  </a:lnTo>
                  <a:lnTo>
                    <a:pt x="7463" y="12082"/>
                  </a:lnTo>
                  <a:cubicBezTo>
                    <a:pt x="7764" y="12052"/>
                    <a:pt x="7764" y="11600"/>
                    <a:pt x="7463" y="11585"/>
                  </a:cubicBezTo>
                  <a:lnTo>
                    <a:pt x="5266" y="11585"/>
                  </a:lnTo>
                  <a:lnTo>
                    <a:pt x="3069" y="9389"/>
                  </a:lnTo>
                  <a:cubicBezTo>
                    <a:pt x="3355" y="8847"/>
                    <a:pt x="4484" y="7102"/>
                    <a:pt x="6395" y="7102"/>
                  </a:cubicBezTo>
                  <a:cubicBezTo>
                    <a:pt x="6426" y="7101"/>
                    <a:pt x="6458" y="7100"/>
                    <a:pt x="6490" y="7100"/>
                  </a:cubicBezTo>
                  <a:cubicBezTo>
                    <a:pt x="6894" y="7100"/>
                    <a:pt x="7296" y="7188"/>
                    <a:pt x="7658" y="7327"/>
                  </a:cubicBezTo>
                  <a:lnTo>
                    <a:pt x="8621" y="7704"/>
                  </a:lnTo>
                  <a:cubicBezTo>
                    <a:pt x="8651" y="7719"/>
                    <a:pt x="8682" y="7719"/>
                    <a:pt x="8712" y="7719"/>
                  </a:cubicBezTo>
                  <a:lnTo>
                    <a:pt x="10622" y="7719"/>
                  </a:lnTo>
                  <a:cubicBezTo>
                    <a:pt x="11239" y="7839"/>
                    <a:pt x="11239" y="8727"/>
                    <a:pt x="10622" y="8832"/>
                  </a:cubicBezTo>
                  <a:lnTo>
                    <a:pt x="6966" y="8832"/>
                  </a:lnTo>
                  <a:cubicBezTo>
                    <a:pt x="6635" y="8832"/>
                    <a:pt x="6635" y="9344"/>
                    <a:pt x="6966" y="9344"/>
                  </a:cubicBezTo>
                  <a:lnTo>
                    <a:pt x="10622" y="9344"/>
                  </a:lnTo>
                  <a:cubicBezTo>
                    <a:pt x="11044" y="9344"/>
                    <a:pt x="11435" y="9088"/>
                    <a:pt x="11600" y="8682"/>
                  </a:cubicBezTo>
                  <a:lnTo>
                    <a:pt x="15843" y="6244"/>
                  </a:lnTo>
                  <a:cubicBezTo>
                    <a:pt x="15932" y="6195"/>
                    <a:pt x="16026" y="6172"/>
                    <a:pt x="16119" y="6172"/>
                  </a:cubicBezTo>
                  <a:cubicBezTo>
                    <a:pt x="16311" y="6172"/>
                    <a:pt x="16494" y="6272"/>
                    <a:pt x="16596" y="6455"/>
                  </a:cubicBezTo>
                  <a:cubicBezTo>
                    <a:pt x="16746" y="6711"/>
                    <a:pt x="16656" y="7042"/>
                    <a:pt x="16400" y="7207"/>
                  </a:cubicBezTo>
                  <a:lnTo>
                    <a:pt x="16370" y="7222"/>
                  </a:lnTo>
                  <a:lnTo>
                    <a:pt x="11269" y="11209"/>
                  </a:lnTo>
                  <a:cubicBezTo>
                    <a:pt x="10953" y="11450"/>
                    <a:pt x="10577" y="11585"/>
                    <a:pt x="10186" y="11585"/>
                  </a:cubicBezTo>
                  <a:lnTo>
                    <a:pt x="8561" y="11585"/>
                  </a:lnTo>
                  <a:cubicBezTo>
                    <a:pt x="8245" y="11615"/>
                    <a:pt x="8245" y="12052"/>
                    <a:pt x="8561" y="12082"/>
                  </a:cubicBezTo>
                  <a:lnTo>
                    <a:pt x="10186" y="12082"/>
                  </a:lnTo>
                  <a:cubicBezTo>
                    <a:pt x="10683" y="12082"/>
                    <a:pt x="11179" y="11916"/>
                    <a:pt x="11570" y="11600"/>
                  </a:cubicBezTo>
                  <a:lnTo>
                    <a:pt x="16671" y="7628"/>
                  </a:lnTo>
                  <a:cubicBezTo>
                    <a:pt x="17167" y="7327"/>
                    <a:pt x="17333" y="6680"/>
                    <a:pt x="17047" y="6184"/>
                  </a:cubicBezTo>
                  <a:cubicBezTo>
                    <a:pt x="16845" y="5841"/>
                    <a:pt x="16488" y="5653"/>
                    <a:pt x="16124" y="5653"/>
                  </a:cubicBezTo>
                  <a:cubicBezTo>
                    <a:pt x="15946" y="5653"/>
                    <a:pt x="15766" y="5699"/>
                    <a:pt x="15603" y="5793"/>
                  </a:cubicBezTo>
                  <a:lnTo>
                    <a:pt x="13150" y="7207"/>
                  </a:lnTo>
                  <a:lnTo>
                    <a:pt x="12834" y="406"/>
                  </a:lnTo>
                  <a:cubicBezTo>
                    <a:pt x="12834" y="181"/>
                    <a:pt x="12639" y="0"/>
                    <a:pt x="124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2352;p49"/>
            <p:cNvSpPr/>
            <p:nvPr/>
          </p:nvSpPr>
          <p:spPr>
            <a:xfrm>
              <a:off x="4263120" y="1627920"/>
              <a:ext cx="179639" cy="133916"/>
            </a:xfrm>
            <a:custGeom>
              <a:avLst/>
              <a:gdLst/>
              <a:ahLst/>
              <a:cxnLst/>
              <a:rect l="l" t="t" r="r" b="b"/>
              <a:pathLst>
                <a:path w="6501" h="4845" extrusionOk="0">
                  <a:moveTo>
                    <a:pt x="618" y="0"/>
                  </a:moveTo>
                  <a:cubicBezTo>
                    <a:pt x="392" y="0"/>
                    <a:pt x="196" y="181"/>
                    <a:pt x="196" y="406"/>
                  </a:cubicBezTo>
                  <a:lnTo>
                    <a:pt x="16" y="4574"/>
                  </a:lnTo>
                  <a:cubicBezTo>
                    <a:pt x="1" y="4709"/>
                    <a:pt x="106" y="4830"/>
                    <a:pt x="257" y="4845"/>
                  </a:cubicBezTo>
                  <a:cubicBezTo>
                    <a:pt x="392" y="4845"/>
                    <a:pt x="497" y="4740"/>
                    <a:pt x="497" y="4604"/>
                  </a:cubicBezTo>
                  <a:lnTo>
                    <a:pt x="693" y="497"/>
                  </a:lnTo>
                  <a:lnTo>
                    <a:pt x="6170" y="497"/>
                  </a:lnTo>
                  <a:cubicBezTo>
                    <a:pt x="6501" y="497"/>
                    <a:pt x="6501" y="0"/>
                    <a:pt x="61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2353;p49"/>
            <p:cNvSpPr/>
            <p:nvPr/>
          </p:nvSpPr>
          <p:spPr>
            <a:xfrm>
              <a:off x="4335120" y="1677240"/>
              <a:ext cx="107643" cy="77757"/>
            </a:xfrm>
            <a:custGeom>
              <a:avLst/>
              <a:gdLst/>
              <a:ahLst/>
              <a:cxnLst/>
              <a:rect l="l" t="t" r="r" b="b"/>
              <a:pathLst>
                <a:path w="3898" h="2815" extrusionOk="0">
                  <a:moveTo>
                    <a:pt x="249" y="1"/>
                  </a:moveTo>
                  <a:cubicBezTo>
                    <a:pt x="132" y="1"/>
                    <a:pt x="16" y="76"/>
                    <a:pt x="1" y="226"/>
                  </a:cubicBezTo>
                  <a:lnTo>
                    <a:pt x="1" y="918"/>
                  </a:lnTo>
                  <a:cubicBezTo>
                    <a:pt x="31" y="1972"/>
                    <a:pt x="888" y="2814"/>
                    <a:pt x="1942" y="2814"/>
                  </a:cubicBezTo>
                  <a:cubicBezTo>
                    <a:pt x="2995" y="2814"/>
                    <a:pt x="3867" y="1972"/>
                    <a:pt x="3898" y="918"/>
                  </a:cubicBezTo>
                  <a:lnTo>
                    <a:pt x="3898" y="226"/>
                  </a:lnTo>
                  <a:cubicBezTo>
                    <a:pt x="3883" y="76"/>
                    <a:pt x="3762" y="1"/>
                    <a:pt x="3644" y="1"/>
                  </a:cubicBezTo>
                  <a:cubicBezTo>
                    <a:pt x="3525" y="1"/>
                    <a:pt x="3409" y="76"/>
                    <a:pt x="3401" y="226"/>
                  </a:cubicBezTo>
                  <a:lnTo>
                    <a:pt x="3401" y="918"/>
                  </a:lnTo>
                  <a:cubicBezTo>
                    <a:pt x="3371" y="1701"/>
                    <a:pt x="2724" y="2318"/>
                    <a:pt x="1942" y="2318"/>
                  </a:cubicBezTo>
                  <a:cubicBezTo>
                    <a:pt x="1174" y="2318"/>
                    <a:pt x="527" y="1701"/>
                    <a:pt x="497" y="918"/>
                  </a:cubicBezTo>
                  <a:lnTo>
                    <a:pt x="497" y="226"/>
                  </a:lnTo>
                  <a:cubicBezTo>
                    <a:pt x="482" y="76"/>
                    <a:pt x="366" y="1"/>
                    <a:pt x="24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54" name="Google Shape;2354;p49"/>
          <p:cNvSpPr txBox="1">
            <a:spLocks noGrp="1"/>
          </p:cNvSpPr>
          <p:nvPr>
            <p:ph type="ctrTitle"/>
          </p:nvPr>
        </p:nvSpPr>
        <p:spPr>
          <a:xfrm>
            <a:off x="736646" y="373025"/>
            <a:ext cx="7672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Assumptions</a:t>
            </a:r>
            <a:endParaRPr dirty="0"/>
          </a:p>
        </p:txBody>
      </p:sp>
      <p:grpSp>
        <p:nvGrpSpPr>
          <p:cNvPr id="2355" name="Google Shape;2355;p49"/>
          <p:cNvGrpSpPr/>
          <p:nvPr/>
        </p:nvGrpSpPr>
        <p:grpSpPr>
          <a:xfrm>
            <a:off x="756928" y="1349375"/>
            <a:ext cx="2638747" cy="2732027"/>
            <a:chOff x="756928" y="1349375"/>
            <a:chExt cx="2638747" cy="2732027"/>
          </a:xfrm>
        </p:grpSpPr>
        <p:sp>
          <p:nvSpPr>
            <p:cNvPr id="2356" name="Google Shape;2356;p49"/>
            <p:cNvSpPr/>
            <p:nvPr/>
          </p:nvSpPr>
          <p:spPr>
            <a:xfrm>
              <a:off x="781050" y="1352550"/>
              <a:ext cx="2586100" cy="28575"/>
            </a:xfrm>
            <a:custGeom>
              <a:avLst/>
              <a:gdLst/>
              <a:ahLst/>
              <a:cxnLst/>
              <a:rect l="l" t="t" r="r" b="b"/>
              <a:pathLst>
                <a:path w="104394" h="1143" extrusionOk="0">
                  <a:moveTo>
                    <a:pt x="0" y="1143"/>
                  </a:moveTo>
                  <a:cubicBezTo>
                    <a:pt x="34800" y="1143"/>
                    <a:pt x="69594" y="0"/>
                    <a:pt x="104394" y="0"/>
                  </a:cubicBez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357" name="Google Shape;2357;p49"/>
            <p:cNvSpPr/>
            <p:nvPr/>
          </p:nvSpPr>
          <p:spPr>
            <a:xfrm rot="6895430">
              <a:off x="1251086" y="2701102"/>
              <a:ext cx="2999315" cy="28573"/>
            </a:xfrm>
            <a:custGeom>
              <a:avLst/>
              <a:gdLst/>
              <a:ahLst/>
              <a:cxnLst/>
              <a:rect l="l" t="t" r="r" b="b"/>
              <a:pathLst>
                <a:path w="104394" h="1143" extrusionOk="0">
                  <a:moveTo>
                    <a:pt x="0" y="1143"/>
                  </a:moveTo>
                  <a:cubicBezTo>
                    <a:pt x="34800" y="1143"/>
                    <a:pt x="69594" y="0"/>
                    <a:pt x="104394" y="0"/>
                  </a:cubicBez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358" name="Google Shape;2358;p49"/>
            <p:cNvSpPr/>
            <p:nvPr/>
          </p:nvSpPr>
          <p:spPr>
            <a:xfrm rot="3781023" flipH="1">
              <a:off x="-56424" y="2711884"/>
              <a:ext cx="3024426" cy="28574"/>
            </a:xfrm>
            <a:custGeom>
              <a:avLst/>
              <a:gdLst/>
              <a:ahLst/>
              <a:cxnLst/>
              <a:rect l="l" t="t" r="r" b="b"/>
              <a:pathLst>
                <a:path w="104394" h="1143" extrusionOk="0">
                  <a:moveTo>
                    <a:pt x="0" y="1143"/>
                  </a:moveTo>
                  <a:cubicBezTo>
                    <a:pt x="34800" y="1143"/>
                    <a:pt x="69594" y="0"/>
                    <a:pt x="104394" y="0"/>
                  </a:cubicBez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20" name="Google Shape;2349;p49"/>
          <p:cNvSpPr txBox="1"/>
          <p:nvPr/>
        </p:nvSpPr>
        <p:spPr>
          <a:xfrm>
            <a:off x="3408068" y="2866607"/>
            <a:ext cx="10611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accent3"/>
                </a:solidFill>
                <a:latin typeface="Overpass Black"/>
                <a:ea typeface="Overpass Black"/>
                <a:cs typeface="Overpass Black"/>
                <a:sym typeface="Overpass Black"/>
              </a:rPr>
              <a:t>0</a:t>
            </a:r>
            <a:r>
              <a:rPr lang="x-none" sz="3000" dirty="0">
                <a:solidFill>
                  <a:schemeClr val="accent3"/>
                </a:solidFill>
                <a:latin typeface="Overpass Black"/>
                <a:ea typeface="Overpass Black"/>
                <a:cs typeface="Overpass Black"/>
                <a:sym typeface="Overpass Black"/>
              </a:rPr>
              <a:t>3</a:t>
            </a:r>
            <a:endParaRPr sz="3000" b="0" i="0" u="none" strike="noStrike" cap="none" dirty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مربع نص 21"/>
          <p:cNvSpPr txBox="1"/>
          <p:nvPr/>
        </p:nvSpPr>
        <p:spPr>
          <a:xfrm>
            <a:off x="4279842" y="3058254"/>
            <a:ext cx="43530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For catch basins 30% clogging factor was assumed due to bad general cleanliness condition of streets and catch basins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99542"/>
            <a:ext cx="4118768" cy="3740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Aqua Marketing Plan by Slidego">
  <a:themeElements>
    <a:clrScheme name="Simple Light">
      <a:dk1>
        <a:srgbClr val="434343"/>
      </a:dk1>
      <a:lt1>
        <a:srgbClr val="FFFFFF"/>
      </a:lt1>
      <a:dk2>
        <a:srgbClr val="073763"/>
      </a:dk2>
      <a:lt2>
        <a:srgbClr val="3D85C6"/>
      </a:lt2>
      <a:accent1>
        <a:srgbClr val="3D85C6"/>
      </a:accent1>
      <a:accent2>
        <a:srgbClr val="B6D7A8"/>
      </a:accent2>
      <a:accent3>
        <a:srgbClr val="9FC5E8"/>
      </a:accent3>
      <a:accent4>
        <a:srgbClr val="9EDCD9"/>
      </a:accent4>
      <a:accent5>
        <a:srgbClr val="93C47D"/>
      </a:accent5>
      <a:accent6>
        <a:srgbClr val="6FA8DC"/>
      </a:accent6>
      <a:hlink>
        <a:srgbClr val="07376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3751</TotalTime>
  <Words>966</Words>
  <Application>Microsoft Office PowerPoint</Application>
  <PresentationFormat>On-screen Show (16:9)</PresentationFormat>
  <Paragraphs>152</Paragraphs>
  <Slides>50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60" baseType="lpstr">
      <vt:lpstr>Arial</vt:lpstr>
      <vt:lpstr>Cambria Math</vt:lpstr>
      <vt:lpstr>Fira Sans Extra Condensed Medium</vt:lpstr>
      <vt:lpstr>Open Sans</vt:lpstr>
      <vt:lpstr>Overpass Black</vt:lpstr>
      <vt:lpstr>Proxima Nova</vt:lpstr>
      <vt:lpstr>Proxima Nova Semibold</vt:lpstr>
      <vt:lpstr>Times New Roman</vt:lpstr>
      <vt:lpstr>Aqua Marketing Plan by Slidego</vt:lpstr>
      <vt:lpstr>Slidesgo Final Pages</vt:lpstr>
      <vt:lpstr>Mapping Of Flooding Risk From Stormwater In The City Of Nablus  And The Management And Design Of The Stormwater Drainage System </vt:lpstr>
      <vt:lpstr>Table of Contents</vt:lpstr>
      <vt:lpstr>01</vt:lpstr>
      <vt:lpstr>PowerPoint Presentation</vt:lpstr>
      <vt:lpstr>PowerPoint Presentation</vt:lpstr>
      <vt:lpstr>PowerPoint Presentation</vt:lpstr>
      <vt:lpstr>PowerPoint Presentation</vt:lpstr>
      <vt:lpstr>Assumptions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02</vt:lpstr>
      <vt:lpstr>PowerPoint Presentation</vt:lpstr>
      <vt:lpstr>PowerPoint Presentation</vt:lpstr>
      <vt:lpstr>PowerPoint Presentation</vt:lpstr>
      <vt:lpstr>03</vt:lpstr>
      <vt:lpstr>Why?</vt:lpstr>
      <vt:lpstr>PowerPoint Presentation</vt:lpstr>
      <vt:lpstr>Field Investigation &amp; Interviews</vt:lpstr>
      <vt:lpstr>04</vt:lpstr>
      <vt:lpstr>PowerPoint Presentation</vt:lpstr>
      <vt:lpstr>PowerPoint Presentation</vt:lpstr>
      <vt:lpstr>05</vt:lpstr>
      <vt:lpstr>Management of the problem</vt:lpstr>
      <vt:lpstr>06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07</vt:lpstr>
      <vt:lpstr>PowerPoint Presentation</vt:lpstr>
      <vt:lpstr>PowerPoint Presentation</vt:lpstr>
      <vt:lpstr>PowerPoint Presentation</vt:lpstr>
      <vt:lpstr>PowerPoint Presentation</vt:lpstr>
      <vt:lpstr>08</vt:lpstr>
      <vt:lpstr>PowerPoint Presentation</vt:lpstr>
      <vt:lpstr>PowerPoint Presentation</vt:lpstr>
      <vt:lpstr>PowerPoint Presentation</vt:lpstr>
      <vt:lpstr>PowerPoint Presentation</vt:lpstr>
      <vt:lpstr>09</vt:lpstr>
      <vt:lpstr>PowerPoint Presentation</vt:lpstr>
      <vt:lpstr>PowerPoint Presentation</vt:lpstr>
      <vt:lpstr>10</vt:lpstr>
      <vt:lpstr>Recommendations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Aqua Marketing Plan</dc:title>
  <dc:creator>Google Tceh</dc:creator>
  <cp:lastModifiedBy>Hassan Zeid</cp:lastModifiedBy>
  <cp:revision>146</cp:revision>
  <dcterms:modified xsi:type="dcterms:W3CDTF">2021-12-31T22:06:29Z</dcterms:modified>
</cp:coreProperties>
</file>