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101" r:id="rId1"/>
  </p:sldMasterIdLst>
  <p:sldIdLst>
    <p:sldId id="256" r:id="rId2"/>
    <p:sldId id="382" r:id="rId3"/>
    <p:sldId id="279" r:id="rId4"/>
    <p:sldId id="294" r:id="rId5"/>
    <p:sldId id="343" r:id="rId6"/>
    <p:sldId id="344" r:id="rId7"/>
    <p:sldId id="345" r:id="rId8"/>
    <p:sldId id="346"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64" r:id="rId26"/>
    <p:sldId id="365" r:id="rId27"/>
    <p:sldId id="366" r:id="rId28"/>
    <p:sldId id="368" r:id="rId29"/>
    <p:sldId id="371" r:id="rId30"/>
    <p:sldId id="369" r:id="rId31"/>
    <p:sldId id="370" r:id="rId32"/>
    <p:sldId id="367" r:id="rId33"/>
    <p:sldId id="372" r:id="rId34"/>
    <p:sldId id="376" r:id="rId35"/>
    <p:sldId id="380" r:id="rId36"/>
    <p:sldId id="378" r:id="rId37"/>
    <p:sldId id="381" r:id="rId38"/>
    <p:sldId id="377" r:id="rId39"/>
    <p:sldId id="379" r:id="rId40"/>
    <p:sldId id="373" r:id="rId41"/>
    <p:sldId id="374" r:id="rId42"/>
    <p:sldId id="375" r:id="rId43"/>
    <p:sldId id="383" r:id="rId44"/>
  </p:sldIdLst>
  <p:sldSz cx="12192000" cy="6858000"/>
  <p:notesSz cx="6858000" cy="9144000"/>
  <p:defaultTextStyle>
    <a:defPPr>
      <a:defRPr lang="ar-SA"/>
    </a:defPPr>
    <a:lvl1pPr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1pPr>
    <a:lvl2pPr marL="4572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2pPr>
    <a:lvl3pPr marL="9144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3pPr>
    <a:lvl4pPr marL="13716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4pPr>
    <a:lvl5pPr marL="18288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an Awwad" initials="HA" lastIdx="0" clrIdx="0">
    <p:extLst>
      <p:ext uri="{19B8F6BF-5375-455C-9EA6-DF929625EA0E}">
        <p15:presenceInfo xmlns:p15="http://schemas.microsoft.com/office/powerpoint/2012/main" userId="6d519464160604f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C9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662" autoAdjust="0"/>
    <p:restoredTop sz="94660"/>
  </p:normalViewPr>
  <p:slideViewPr>
    <p:cSldViewPr snapToGrid="0">
      <p:cViewPr varScale="1">
        <p:scale>
          <a:sx n="74" d="100"/>
          <a:sy n="74" d="100"/>
        </p:scale>
        <p:origin x="6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Sheet1!$T$2</c:f>
              <c:strCache>
                <c:ptCount val="1"/>
                <c:pt idx="0">
                  <c:v>Velocity (m/s)</c:v>
                </c:pt>
              </c:strCache>
            </c:strRef>
          </c:tx>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dPt>
            <c:idx val="180"/>
            <c:marker>
              <c:symbol val="circle"/>
              <c:size val="3"/>
              <c:spPr>
                <a:solidFill>
                  <a:schemeClr val="accent1">
                    <a:lumMod val="60000"/>
                    <a:lumOff val="40000"/>
                  </a:schemeClr>
                </a:solidFill>
                <a:ln>
                  <a:noFill/>
                </a:ln>
                <a:effectLst>
                  <a:glow rad="63500">
                    <a:schemeClr val="accent1">
                      <a:satMod val="175000"/>
                      <a:alpha val="25000"/>
                    </a:schemeClr>
                  </a:glow>
                </a:effectLst>
              </c:spPr>
            </c:marker>
            <c:bubble3D val="0"/>
            <c:spPr>
              <a:ln w="25400" cap="rnd">
                <a:noFill/>
              </a:ln>
              <a:effectLst>
                <a:glow rad="139700">
                  <a:schemeClr val="accent1">
                    <a:satMod val="175000"/>
                    <a:alpha val="14000"/>
                  </a:schemeClr>
                </a:glow>
              </a:effectLst>
            </c:spPr>
          </c:dPt>
          <c:xVal>
            <c:strRef>
              <c:f>Sheet1!$L$3:$L$284</c:f>
              <c:strCache>
                <c:ptCount val="282"/>
                <c:pt idx="0">
                  <c:v>P-2</c:v>
                </c:pt>
                <c:pt idx="1">
                  <c:v>P-3</c:v>
                </c:pt>
                <c:pt idx="2">
                  <c:v>P-6</c:v>
                </c:pt>
                <c:pt idx="3">
                  <c:v>P-9</c:v>
                </c:pt>
                <c:pt idx="4">
                  <c:v>P-12</c:v>
                </c:pt>
                <c:pt idx="5">
                  <c:v>P-13</c:v>
                </c:pt>
                <c:pt idx="6">
                  <c:v>P-16</c:v>
                </c:pt>
                <c:pt idx="7">
                  <c:v>P-17</c:v>
                </c:pt>
                <c:pt idx="8">
                  <c:v>P-18</c:v>
                </c:pt>
                <c:pt idx="9">
                  <c:v>P-20</c:v>
                </c:pt>
                <c:pt idx="10">
                  <c:v>P-21</c:v>
                </c:pt>
                <c:pt idx="11">
                  <c:v>P-22</c:v>
                </c:pt>
                <c:pt idx="12">
                  <c:v>P-23</c:v>
                </c:pt>
                <c:pt idx="13">
                  <c:v>P-24</c:v>
                </c:pt>
                <c:pt idx="14">
                  <c:v>P-27</c:v>
                </c:pt>
                <c:pt idx="15">
                  <c:v>P-28</c:v>
                </c:pt>
                <c:pt idx="16">
                  <c:v>P-29</c:v>
                </c:pt>
                <c:pt idx="17">
                  <c:v>P-30</c:v>
                </c:pt>
                <c:pt idx="18">
                  <c:v>P-33</c:v>
                </c:pt>
                <c:pt idx="19">
                  <c:v>P-34</c:v>
                </c:pt>
                <c:pt idx="20">
                  <c:v>P-35</c:v>
                </c:pt>
                <c:pt idx="21">
                  <c:v>P-38</c:v>
                </c:pt>
                <c:pt idx="22">
                  <c:v>P-41</c:v>
                </c:pt>
                <c:pt idx="23">
                  <c:v>P-42</c:v>
                </c:pt>
                <c:pt idx="24">
                  <c:v>P-44</c:v>
                </c:pt>
                <c:pt idx="25">
                  <c:v>P-48</c:v>
                </c:pt>
                <c:pt idx="26">
                  <c:v>P-50</c:v>
                </c:pt>
                <c:pt idx="27">
                  <c:v>P-51</c:v>
                </c:pt>
                <c:pt idx="28">
                  <c:v>P-52</c:v>
                </c:pt>
                <c:pt idx="29">
                  <c:v>P-53</c:v>
                </c:pt>
                <c:pt idx="30">
                  <c:v>P-54</c:v>
                </c:pt>
                <c:pt idx="31">
                  <c:v>P-60</c:v>
                </c:pt>
                <c:pt idx="32">
                  <c:v>P-62</c:v>
                </c:pt>
                <c:pt idx="33">
                  <c:v>P-64</c:v>
                </c:pt>
                <c:pt idx="34">
                  <c:v>P-65</c:v>
                </c:pt>
                <c:pt idx="35">
                  <c:v>P-66</c:v>
                </c:pt>
                <c:pt idx="36">
                  <c:v>P-67</c:v>
                </c:pt>
                <c:pt idx="37">
                  <c:v>P-70</c:v>
                </c:pt>
                <c:pt idx="38">
                  <c:v>P-71</c:v>
                </c:pt>
                <c:pt idx="39">
                  <c:v>P-72</c:v>
                </c:pt>
                <c:pt idx="40">
                  <c:v>P-74</c:v>
                </c:pt>
                <c:pt idx="41">
                  <c:v>P-75</c:v>
                </c:pt>
                <c:pt idx="42">
                  <c:v>P-76</c:v>
                </c:pt>
                <c:pt idx="43">
                  <c:v>P-78</c:v>
                </c:pt>
                <c:pt idx="44">
                  <c:v>P-79</c:v>
                </c:pt>
                <c:pt idx="45">
                  <c:v>P-83</c:v>
                </c:pt>
                <c:pt idx="46">
                  <c:v>P-85</c:v>
                </c:pt>
                <c:pt idx="47">
                  <c:v>P-87</c:v>
                </c:pt>
                <c:pt idx="48">
                  <c:v>P-89</c:v>
                </c:pt>
                <c:pt idx="49">
                  <c:v>P-91</c:v>
                </c:pt>
                <c:pt idx="50">
                  <c:v>P-93</c:v>
                </c:pt>
                <c:pt idx="51">
                  <c:v>P-94</c:v>
                </c:pt>
                <c:pt idx="52">
                  <c:v>P-97</c:v>
                </c:pt>
                <c:pt idx="53">
                  <c:v>P-99</c:v>
                </c:pt>
                <c:pt idx="54">
                  <c:v>P-101</c:v>
                </c:pt>
                <c:pt idx="55">
                  <c:v>P-102</c:v>
                </c:pt>
                <c:pt idx="56">
                  <c:v>P-103</c:v>
                </c:pt>
                <c:pt idx="57">
                  <c:v>P-104</c:v>
                </c:pt>
                <c:pt idx="58">
                  <c:v>P-105</c:v>
                </c:pt>
                <c:pt idx="59">
                  <c:v>P-106</c:v>
                </c:pt>
                <c:pt idx="60">
                  <c:v>P-107</c:v>
                </c:pt>
                <c:pt idx="61">
                  <c:v>P-111</c:v>
                </c:pt>
                <c:pt idx="62">
                  <c:v>P-112</c:v>
                </c:pt>
                <c:pt idx="63">
                  <c:v>P-113</c:v>
                </c:pt>
                <c:pt idx="64">
                  <c:v>P-117</c:v>
                </c:pt>
                <c:pt idx="65">
                  <c:v>P-118</c:v>
                </c:pt>
                <c:pt idx="66">
                  <c:v>P-120</c:v>
                </c:pt>
                <c:pt idx="67">
                  <c:v>P-122</c:v>
                </c:pt>
                <c:pt idx="68">
                  <c:v>P-124</c:v>
                </c:pt>
                <c:pt idx="69">
                  <c:v>P-126</c:v>
                </c:pt>
                <c:pt idx="70">
                  <c:v>P-127</c:v>
                </c:pt>
                <c:pt idx="71">
                  <c:v>P-129</c:v>
                </c:pt>
                <c:pt idx="72">
                  <c:v>P-133</c:v>
                </c:pt>
                <c:pt idx="73">
                  <c:v>P-134</c:v>
                </c:pt>
                <c:pt idx="74">
                  <c:v>P-136</c:v>
                </c:pt>
                <c:pt idx="75">
                  <c:v>P-137</c:v>
                </c:pt>
                <c:pt idx="76">
                  <c:v>P-139</c:v>
                </c:pt>
                <c:pt idx="77">
                  <c:v>P-140</c:v>
                </c:pt>
                <c:pt idx="78">
                  <c:v>P-141</c:v>
                </c:pt>
                <c:pt idx="79">
                  <c:v>P-142</c:v>
                </c:pt>
                <c:pt idx="80">
                  <c:v>P-144</c:v>
                </c:pt>
                <c:pt idx="81">
                  <c:v>P-145</c:v>
                </c:pt>
                <c:pt idx="82">
                  <c:v>P-146</c:v>
                </c:pt>
                <c:pt idx="83">
                  <c:v>P-147</c:v>
                </c:pt>
                <c:pt idx="84">
                  <c:v>P-150</c:v>
                </c:pt>
                <c:pt idx="85">
                  <c:v>P-151</c:v>
                </c:pt>
                <c:pt idx="86">
                  <c:v>P-154</c:v>
                </c:pt>
                <c:pt idx="87">
                  <c:v>P-156</c:v>
                </c:pt>
                <c:pt idx="88">
                  <c:v>P-157</c:v>
                </c:pt>
                <c:pt idx="89">
                  <c:v>P-161</c:v>
                </c:pt>
                <c:pt idx="90">
                  <c:v>P-162</c:v>
                </c:pt>
                <c:pt idx="91">
                  <c:v>P-163</c:v>
                </c:pt>
                <c:pt idx="92">
                  <c:v>P-164</c:v>
                </c:pt>
                <c:pt idx="93">
                  <c:v>P-173</c:v>
                </c:pt>
                <c:pt idx="94">
                  <c:v>P-174</c:v>
                </c:pt>
                <c:pt idx="95">
                  <c:v>P-175</c:v>
                </c:pt>
                <c:pt idx="96">
                  <c:v>P-176</c:v>
                </c:pt>
                <c:pt idx="97">
                  <c:v>P-177</c:v>
                </c:pt>
                <c:pt idx="98">
                  <c:v>P-178</c:v>
                </c:pt>
                <c:pt idx="99">
                  <c:v>P-179</c:v>
                </c:pt>
                <c:pt idx="100">
                  <c:v>P-180</c:v>
                </c:pt>
                <c:pt idx="101">
                  <c:v>P-181</c:v>
                </c:pt>
                <c:pt idx="102">
                  <c:v>P-184</c:v>
                </c:pt>
                <c:pt idx="103">
                  <c:v>P-185</c:v>
                </c:pt>
                <c:pt idx="104">
                  <c:v>P-187</c:v>
                </c:pt>
                <c:pt idx="105">
                  <c:v>P-188</c:v>
                </c:pt>
                <c:pt idx="106">
                  <c:v>P-189</c:v>
                </c:pt>
                <c:pt idx="107">
                  <c:v>P-191</c:v>
                </c:pt>
                <c:pt idx="108">
                  <c:v>P-192</c:v>
                </c:pt>
                <c:pt idx="109">
                  <c:v>P-196</c:v>
                </c:pt>
                <c:pt idx="110">
                  <c:v>P-197</c:v>
                </c:pt>
                <c:pt idx="111">
                  <c:v>P-198</c:v>
                </c:pt>
                <c:pt idx="112">
                  <c:v>P-201</c:v>
                </c:pt>
                <c:pt idx="113">
                  <c:v>P-203</c:v>
                </c:pt>
                <c:pt idx="114">
                  <c:v>P-204</c:v>
                </c:pt>
                <c:pt idx="115">
                  <c:v>P-205</c:v>
                </c:pt>
                <c:pt idx="116">
                  <c:v>P-206</c:v>
                </c:pt>
                <c:pt idx="117">
                  <c:v>P-207</c:v>
                </c:pt>
                <c:pt idx="118">
                  <c:v>P-208</c:v>
                </c:pt>
                <c:pt idx="119">
                  <c:v>P-209</c:v>
                </c:pt>
                <c:pt idx="120">
                  <c:v>P-210</c:v>
                </c:pt>
                <c:pt idx="121">
                  <c:v>P-211</c:v>
                </c:pt>
                <c:pt idx="122">
                  <c:v>P-212</c:v>
                </c:pt>
                <c:pt idx="123">
                  <c:v>P-213</c:v>
                </c:pt>
                <c:pt idx="124">
                  <c:v>P-214</c:v>
                </c:pt>
                <c:pt idx="125">
                  <c:v>P-215</c:v>
                </c:pt>
                <c:pt idx="126">
                  <c:v>P-216</c:v>
                </c:pt>
                <c:pt idx="127">
                  <c:v>P-217</c:v>
                </c:pt>
                <c:pt idx="128">
                  <c:v>P-218</c:v>
                </c:pt>
                <c:pt idx="129">
                  <c:v>P-219</c:v>
                </c:pt>
                <c:pt idx="130">
                  <c:v>P-220</c:v>
                </c:pt>
                <c:pt idx="131">
                  <c:v>P-221</c:v>
                </c:pt>
                <c:pt idx="132">
                  <c:v>P-222</c:v>
                </c:pt>
                <c:pt idx="133">
                  <c:v>P-223</c:v>
                </c:pt>
                <c:pt idx="134">
                  <c:v>P-224</c:v>
                </c:pt>
                <c:pt idx="135">
                  <c:v>P-231</c:v>
                </c:pt>
                <c:pt idx="136">
                  <c:v>P-232</c:v>
                </c:pt>
                <c:pt idx="137">
                  <c:v>P-233</c:v>
                </c:pt>
                <c:pt idx="138">
                  <c:v>P-235</c:v>
                </c:pt>
                <c:pt idx="139">
                  <c:v>P-236</c:v>
                </c:pt>
                <c:pt idx="140">
                  <c:v>P-237</c:v>
                </c:pt>
                <c:pt idx="141">
                  <c:v>P-238</c:v>
                </c:pt>
                <c:pt idx="142">
                  <c:v>P-239</c:v>
                </c:pt>
                <c:pt idx="143">
                  <c:v>P-240</c:v>
                </c:pt>
                <c:pt idx="144">
                  <c:v>P-241</c:v>
                </c:pt>
                <c:pt idx="145">
                  <c:v>P-242</c:v>
                </c:pt>
                <c:pt idx="146">
                  <c:v>P-243</c:v>
                </c:pt>
                <c:pt idx="147">
                  <c:v>P-244</c:v>
                </c:pt>
                <c:pt idx="148">
                  <c:v>P-245</c:v>
                </c:pt>
                <c:pt idx="149">
                  <c:v>P-246</c:v>
                </c:pt>
                <c:pt idx="150">
                  <c:v>P-247</c:v>
                </c:pt>
                <c:pt idx="151">
                  <c:v>P-248</c:v>
                </c:pt>
                <c:pt idx="152">
                  <c:v>P-253</c:v>
                </c:pt>
                <c:pt idx="153">
                  <c:v>P-254</c:v>
                </c:pt>
                <c:pt idx="154">
                  <c:v>P-255</c:v>
                </c:pt>
                <c:pt idx="155">
                  <c:v>P-259</c:v>
                </c:pt>
                <c:pt idx="156">
                  <c:v>P-260</c:v>
                </c:pt>
                <c:pt idx="157">
                  <c:v>P-263</c:v>
                </c:pt>
                <c:pt idx="158">
                  <c:v>P-264</c:v>
                </c:pt>
                <c:pt idx="159">
                  <c:v>P-265</c:v>
                </c:pt>
                <c:pt idx="160">
                  <c:v>P-266</c:v>
                </c:pt>
                <c:pt idx="161">
                  <c:v>P-267</c:v>
                </c:pt>
                <c:pt idx="162">
                  <c:v>P-268</c:v>
                </c:pt>
                <c:pt idx="163">
                  <c:v>P-269</c:v>
                </c:pt>
                <c:pt idx="164">
                  <c:v>P-270</c:v>
                </c:pt>
                <c:pt idx="165">
                  <c:v>P-270</c:v>
                </c:pt>
                <c:pt idx="166">
                  <c:v>P-271</c:v>
                </c:pt>
                <c:pt idx="167">
                  <c:v>P-271</c:v>
                </c:pt>
                <c:pt idx="168">
                  <c:v>P-272</c:v>
                </c:pt>
                <c:pt idx="169">
                  <c:v>P-272</c:v>
                </c:pt>
                <c:pt idx="170">
                  <c:v>P-273</c:v>
                </c:pt>
                <c:pt idx="171">
                  <c:v>P-273</c:v>
                </c:pt>
                <c:pt idx="172">
                  <c:v>P-274</c:v>
                </c:pt>
                <c:pt idx="173">
                  <c:v>P-274</c:v>
                </c:pt>
                <c:pt idx="174">
                  <c:v>P-275</c:v>
                </c:pt>
                <c:pt idx="175">
                  <c:v>P-275</c:v>
                </c:pt>
                <c:pt idx="176">
                  <c:v>P-276</c:v>
                </c:pt>
                <c:pt idx="177">
                  <c:v>P-277</c:v>
                </c:pt>
                <c:pt idx="178">
                  <c:v>P-278</c:v>
                </c:pt>
                <c:pt idx="179">
                  <c:v>P-279</c:v>
                </c:pt>
                <c:pt idx="180">
                  <c:v>P-280</c:v>
                </c:pt>
                <c:pt idx="181">
                  <c:v>P-281</c:v>
                </c:pt>
                <c:pt idx="182">
                  <c:v>P-282</c:v>
                </c:pt>
                <c:pt idx="183">
                  <c:v>P-283</c:v>
                </c:pt>
                <c:pt idx="184">
                  <c:v>P-284</c:v>
                </c:pt>
                <c:pt idx="185">
                  <c:v>P-285</c:v>
                </c:pt>
                <c:pt idx="186">
                  <c:v>P-286</c:v>
                </c:pt>
                <c:pt idx="187">
                  <c:v>P-287</c:v>
                </c:pt>
                <c:pt idx="188">
                  <c:v>P-288</c:v>
                </c:pt>
                <c:pt idx="189">
                  <c:v>P-289</c:v>
                </c:pt>
                <c:pt idx="190">
                  <c:v>P-290</c:v>
                </c:pt>
                <c:pt idx="191">
                  <c:v>pipes-31</c:v>
                </c:pt>
                <c:pt idx="192">
                  <c:v>pipes-32</c:v>
                </c:pt>
                <c:pt idx="193">
                  <c:v>pipes-33</c:v>
                </c:pt>
                <c:pt idx="194">
                  <c:v>pipes-34</c:v>
                </c:pt>
                <c:pt idx="195">
                  <c:v>pipes-36</c:v>
                </c:pt>
                <c:pt idx="196">
                  <c:v>pipes-39</c:v>
                </c:pt>
                <c:pt idx="197">
                  <c:v>pipes-40</c:v>
                </c:pt>
                <c:pt idx="198">
                  <c:v>pipes-45</c:v>
                </c:pt>
                <c:pt idx="199">
                  <c:v>pipes-48</c:v>
                </c:pt>
                <c:pt idx="200">
                  <c:v>pipes-50</c:v>
                </c:pt>
                <c:pt idx="201">
                  <c:v>pipes-51</c:v>
                </c:pt>
                <c:pt idx="202">
                  <c:v>pipes-53</c:v>
                </c:pt>
                <c:pt idx="203">
                  <c:v>pipes-54</c:v>
                </c:pt>
                <c:pt idx="204">
                  <c:v>pipes-55</c:v>
                </c:pt>
                <c:pt idx="205">
                  <c:v>pipes-56</c:v>
                </c:pt>
                <c:pt idx="206">
                  <c:v>pipes-57</c:v>
                </c:pt>
                <c:pt idx="207">
                  <c:v>pipes-58</c:v>
                </c:pt>
                <c:pt idx="208">
                  <c:v>pipes-64</c:v>
                </c:pt>
                <c:pt idx="209">
                  <c:v>pipes-68</c:v>
                </c:pt>
                <c:pt idx="210">
                  <c:v>pipes-70</c:v>
                </c:pt>
                <c:pt idx="211">
                  <c:v>pipes-71</c:v>
                </c:pt>
                <c:pt idx="212">
                  <c:v>pipes-72</c:v>
                </c:pt>
                <c:pt idx="213">
                  <c:v>pipes-79</c:v>
                </c:pt>
                <c:pt idx="214">
                  <c:v>pipes-80</c:v>
                </c:pt>
                <c:pt idx="215">
                  <c:v>pipes-84</c:v>
                </c:pt>
                <c:pt idx="216">
                  <c:v>pipes-85</c:v>
                </c:pt>
                <c:pt idx="217">
                  <c:v>pipes-86</c:v>
                </c:pt>
                <c:pt idx="218">
                  <c:v>pipes-87</c:v>
                </c:pt>
                <c:pt idx="219">
                  <c:v>pipes-88</c:v>
                </c:pt>
                <c:pt idx="220">
                  <c:v>pipes-89</c:v>
                </c:pt>
                <c:pt idx="221">
                  <c:v>pipes-94</c:v>
                </c:pt>
                <c:pt idx="222">
                  <c:v>pipes-97</c:v>
                </c:pt>
                <c:pt idx="223">
                  <c:v>pipes-103</c:v>
                </c:pt>
                <c:pt idx="224">
                  <c:v>pipes-105</c:v>
                </c:pt>
                <c:pt idx="225">
                  <c:v>pipes-107</c:v>
                </c:pt>
                <c:pt idx="226">
                  <c:v>pipes-108</c:v>
                </c:pt>
                <c:pt idx="227">
                  <c:v>pipes-110</c:v>
                </c:pt>
                <c:pt idx="228">
                  <c:v>pipes-111</c:v>
                </c:pt>
                <c:pt idx="229">
                  <c:v>pipes-112</c:v>
                </c:pt>
                <c:pt idx="230">
                  <c:v>pipes-113</c:v>
                </c:pt>
                <c:pt idx="231">
                  <c:v>pipes-114</c:v>
                </c:pt>
                <c:pt idx="232">
                  <c:v>pipes-115</c:v>
                </c:pt>
                <c:pt idx="233">
                  <c:v>pipes-116</c:v>
                </c:pt>
                <c:pt idx="234">
                  <c:v>pipes-118</c:v>
                </c:pt>
                <c:pt idx="235">
                  <c:v>pipes-119</c:v>
                </c:pt>
                <c:pt idx="236">
                  <c:v>pipes-120</c:v>
                </c:pt>
                <c:pt idx="237">
                  <c:v>pipes-121</c:v>
                </c:pt>
                <c:pt idx="238">
                  <c:v>pipes-123</c:v>
                </c:pt>
                <c:pt idx="239">
                  <c:v>pipes-125</c:v>
                </c:pt>
                <c:pt idx="240">
                  <c:v>pipes-126</c:v>
                </c:pt>
                <c:pt idx="241">
                  <c:v>pipes-127</c:v>
                </c:pt>
                <c:pt idx="242">
                  <c:v>pipes-128</c:v>
                </c:pt>
                <c:pt idx="243">
                  <c:v>pipes-129</c:v>
                </c:pt>
                <c:pt idx="244">
                  <c:v>pipes-130</c:v>
                </c:pt>
                <c:pt idx="245">
                  <c:v>pipes-131</c:v>
                </c:pt>
                <c:pt idx="246">
                  <c:v>pipes-132</c:v>
                </c:pt>
                <c:pt idx="247">
                  <c:v>pipes-133</c:v>
                </c:pt>
                <c:pt idx="248">
                  <c:v>pipes-134</c:v>
                </c:pt>
                <c:pt idx="249">
                  <c:v>pipes-135</c:v>
                </c:pt>
                <c:pt idx="250">
                  <c:v>pipes-136</c:v>
                </c:pt>
                <c:pt idx="251">
                  <c:v>pipes-137</c:v>
                </c:pt>
                <c:pt idx="252">
                  <c:v>pipes-138</c:v>
                </c:pt>
                <c:pt idx="253">
                  <c:v>pipes-140</c:v>
                </c:pt>
                <c:pt idx="254">
                  <c:v>pipes-141</c:v>
                </c:pt>
                <c:pt idx="255">
                  <c:v>pipes-142</c:v>
                </c:pt>
                <c:pt idx="256">
                  <c:v>pipes-144</c:v>
                </c:pt>
                <c:pt idx="257">
                  <c:v>pipes-146</c:v>
                </c:pt>
                <c:pt idx="258">
                  <c:v>pipes-147</c:v>
                </c:pt>
                <c:pt idx="259">
                  <c:v>pipes-148</c:v>
                </c:pt>
                <c:pt idx="260">
                  <c:v>pipes-150</c:v>
                </c:pt>
                <c:pt idx="261">
                  <c:v>pipes-151</c:v>
                </c:pt>
                <c:pt idx="262">
                  <c:v>pipes-152</c:v>
                </c:pt>
                <c:pt idx="263">
                  <c:v>pipes-153</c:v>
                </c:pt>
                <c:pt idx="264">
                  <c:v>pipes-154</c:v>
                </c:pt>
                <c:pt idx="265">
                  <c:v>pipes-155</c:v>
                </c:pt>
                <c:pt idx="266">
                  <c:v>pipes-157</c:v>
                </c:pt>
                <c:pt idx="267">
                  <c:v>pipes-158</c:v>
                </c:pt>
                <c:pt idx="268">
                  <c:v>pipes-159</c:v>
                </c:pt>
                <c:pt idx="269">
                  <c:v>pipes-160</c:v>
                </c:pt>
                <c:pt idx="270">
                  <c:v>pipes-162</c:v>
                </c:pt>
                <c:pt idx="271">
                  <c:v>pipes-163</c:v>
                </c:pt>
                <c:pt idx="272">
                  <c:v>pipes-164</c:v>
                </c:pt>
                <c:pt idx="273">
                  <c:v>pipes-165</c:v>
                </c:pt>
                <c:pt idx="274">
                  <c:v>pipes-166</c:v>
                </c:pt>
                <c:pt idx="275">
                  <c:v>pipes-167</c:v>
                </c:pt>
                <c:pt idx="276">
                  <c:v>pipes-169</c:v>
                </c:pt>
                <c:pt idx="277">
                  <c:v>pipes-170</c:v>
                </c:pt>
                <c:pt idx="278">
                  <c:v>pipes-172</c:v>
                </c:pt>
                <c:pt idx="279">
                  <c:v>pipes-173</c:v>
                </c:pt>
                <c:pt idx="280">
                  <c:v>pipes-175</c:v>
                </c:pt>
                <c:pt idx="281">
                  <c:v>pipes-176</c:v>
                </c:pt>
              </c:strCache>
            </c:strRef>
          </c:xVal>
          <c:yVal>
            <c:numRef>
              <c:f>Sheet1!$T$3:$T$284</c:f>
              <c:numCache>
                <c:formatCode>General</c:formatCode>
                <c:ptCount val="282"/>
                <c:pt idx="0">
                  <c:v>2.5</c:v>
                </c:pt>
                <c:pt idx="1">
                  <c:v>2.4500000000000002</c:v>
                </c:pt>
                <c:pt idx="2">
                  <c:v>2.87</c:v>
                </c:pt>
                <c:pt idx="3">
                  <c:v>1.75</c:v>
                </c:pt>
                <c:pt idx="4">
                  <c:v>1.07</c:v>
                </c:pt>
                <c:pt idx="5">
                  <c:v>1.1200000000000001</c:v>
                </c:pt>
                <c:pt idx="6">
                  <c:v>2.36</c:v>
                </c:pt>
                <c:pt idx="7">
                  <c:v>3.17</c:v>
                </c:pt>
                <c:pt idx="8">
                  <c:v>3.88</c:v>
                </c:pt>
                <c:pt idx="9">
                  <c:v>1.57</c:v>
                </c:pt>
                <c:pt idx="10">
                  <c:v>0.03</c:v>
                </c:pt>
                <c:pt idx="11">
                  <c:v>0.63</c:v>
                </c:pt>
                <c:pt idx="12">
                  <c:v>0.02</c:v>
                </c:pt>
                <c:pt idx="13">
                  <c:v>0.01</c:v>
                </c:pt>
                <c:pt idx="14">
                  <c:v>0.25</c:v>
                </c:pt>
                <c:pt idx="15">
                  <c:v>0.23</c:v>
                </c:pt>
                <c:pt idx="16">
                  <c:v>0.14000000000000001</c:v>
                </c:pt>
                <c:pt idx="17">
                  <c:v>7.0000000000000007E-2</c:v>
                </c:pt>
                <c:pt idx="18">
                  <c:v>0.09</c:v>
                </c:pt>
                <c:pt idx="19">
                  <c:v>0.12</c:v>
                </c:pt>
                <c:pt idx="20">
                  <c:v>0.12</c:v>
                </c:pt>
                <c:pt idx="21">
                  <c:v>0.05</c:v>
                </c:pt>
                <c:pt idx="22">
                  <c:v>0.48</c:v>
                </c:pt>
                <c:pt idx="23">
                  <c:v>0.02</c:v>
                </c:pt>
                <c:pt idx="24">
                  <c:v>0.05</c:v>
                </c:pt>
                <c:pt idx="25">
                  <c:v>0.06</c:v>
                </c:pt>
                <c:pt idx="26">
                  <c:v>0.14000000000000001</c:v>
                </c:pt>
                <c:pt idx="27">
                  <c:v>0.02</c:v>
                </c:pt>
                <c:pt idx="28">
                  <c:v>0.1</c:v>
                </c:pt>
                <c:pt idx="29">
                  <c:v>7.0000000000000007E-2</c:v>
                </c:pt>
                <c:pt idx="30">
                  <c:v>7.0000000000000007E-2</c:v>
                </c:pt>
                <c:pt idx="31">
                  <c:v>0.09</c:v>
                </c:pt>
                <c:pt idx="32">
                  <c:v>0.02</c:v>
                </c:pt>
                <c:pt idx="33">
                  <c:v>7.0000000000000007E-2</c:v>
                </c:pt>
                <c:pt idx="34">
                  <c:v>0.15</c:v>
                </c:pt>
                <c:pt idx="35">
                  <c:v>0.09</c:v>
                </c:pt>
                <c:pt idx="36">
                  <c:v>0.1</c:v>
                </c:pt>
                <c:pt idx="37">
                  <c:v>0.01</c:v>
                </c:pt>
                <c:pt idx="38">
                  <c:v>0.02</c:v>
                </c:pt>
                <c:pt idx="39">
                  <c:v>0.22</c:v>
                </c:pt>
                <c:pt idx="40">
                  <c:v>0.12</c:v>
                </c:pt>
                <c:pt idx="41">
                  <c:v>0.1</c:v>
                </c:pt>
                <c:pt idx="42">
                  <c:v>0.24</c:v>
                </c:pt>
                <c:pt idx="43">
                  <c:v>3.68</c:v>
                </c:pt>
                <c:pt idx="44">
                  <c:v>0.42</c:v>
                </c:pt>
                <c:pt idx="45">
                  <c:v>0.42</c:v>
                </c:pt>
                <c:pt idx="46">
                  <c:v>7.0000000000000007E-2</c:v>
                </c:pt>
                <c:pt idx="47">
                  <c:v>0.41</c:v>
                </c:pt>
                <c:pt idx="48">
                  <c:v>0.41</c:v>
                </c:pt>
                <c:pt idx="49">
                  <c:v>0.45</c:v>
                </c:pt>
                <c:pt idx="50">
                  <c:v>0.12</c:v>
                </c:pt>
                <c:pt idx="51">
                  <c:v>0.01</c:v>
                </c:pt>
                <c:pt idx="52">
                  <c:v>0.46</c:v>
                </c:pt>
                <c:pt idx="53">
                  <c:v>0.47</c:v>
                </c:pt>
                <c:pt idx="54">
                  <c:v>0.48</c:v>
                </c:pt>
                <c:pt idx="55">
                  <c:v>0.48</c:v>
                </c:pt>
                <c:pt idx="56">
                  <c:v>0.01</c:v>
                </c:pt>
                <c:pt idx="57">
                  <c:v>0.2</c:v>
                </c:pt>
                <c:pt idx="58">
                  <c:v>0.77</c:v>
                </c:pt>
                <c:pt idx="59">
                  <c:v>0.13</c:v>
                </c:pt>
                <c:pt idx="60">
                  <c:v>0.32</c:v>
                </c:pt>
                <c:pt idx="61">
                  <c:v>0.36</c:v>
                </c:pt>
                <c:pt idx="62">
                  <c:v>0.16</c:v>
                </c:pt>
                <c:pt idx="63">
                  <c:v>0.24</c:v>
                </c:pt>
                <c:pt idx="64">
                  <c:v>0.15</c:v>
                </c:pt>
                <c:pt idx="65">
                  <c:v>0.33</c:v>
                </c:pt>
                <c:pt idx="66">
                  <c:v>0.2</c:v>
                </c:pt>
                <c:pt idx="67">
                  <c:v>0.51</c:v>
                </c:pt>
                <c:pt idx="68">
                  <c:v>0.57999999999999996</c:v>
                </c:pt>
                <c:pt idx="69">
                  <c:v>0.62</c:v>
                </c:pt>
                <c:pt idx="70">
                  <c:v>0.66</c:v>
                </c:pt>
                <c:pt idx="71">
                  <c:v>1.1100000000000001</c:v>
                </c:pt>
                <c:pt idx="72">
                  <c:v>1.1299999999999999</c:v>
                </c:pt>
                <c:pt idx="73">
                  <c:v>1.04</c:v>
                </c:pt>
                <c:pt idx="74">
                  <c:v>1.63</c:v>
                </c:pt>
                <c:pt idx="75">
                  <c:v>1.31</c:v>
                </c:pt>
                <c:pt idx="76">
                  <c:v>0.25</c:v>
                </c:pt>
                <c:pt idx="77">
                  <c:v>0.69</c:v>
                </c:pt>
                <c:pt idx="78">
                  <c:v>0.51</c:v>
                </c:pt>
                <c:pt idx="79">
                  <c:v>0.7</c:v>
                </c:pt>
                <c:pt idx="80">
                  <c:v>0.65</c:v>
                </c:pt>
                <c:pt idx="81">
                  <c:v>0.64</c:v>
                </c:pt>
                <c:pt idx="82">
                  <c:v>0.01</c:v>
                </c:pt>
                <c:pt idx="83">
                  <c:v>0.03</c:v>
                </c:pt>
                <c:pt idx="84">
                  <c:v>7.0000000000000007E-2</c:v>
                </c:pt>
                <c:pt idx="85">
                  <c:v>0.05</c:v>
                </c:pt>
                <c:pt idx="86">
                  <c:v>0.26</c:v>
                </c:pt>
                <c:pt idx="87">
                  <c:v>0.98</c:v>
                </c:pt>
                <c:pt idx="88">
                  <c:v>0.99</c:v>
                </c:pt>
                <c:pt idx="89">
                  <c:v>0.02</c:v>
                </c:pt>
                <c:pt idx="90">
                  <c:v>0.02</c:v>
                </c:pt>
                <c:pt idx="91">
                  <c:v>0.9</c:v>
                </c:pt>
                <c:pt idx="92">
                  <c:v>0.8</c:v>
                </c:pt>
                <c:pt idx="93">
                  <c:v>0</c:v>
                </c:pt>
                <c:pt idx="94">
                  <c:v>0.23</c:v>
                </c:pt>
                <c:pt idx="95">
                  <c:v>0.32</c:v>
                </c:pt>
                <c:pt idx="96">
                  <c:v>0.33</c:v>
                </c:pt>
                <c:pt idx="97">
                  <c:v>0.13</c:v>
                </c:pt>
                <c:pt idx="98">
                  <c:v>0.25</c:v>
                </c:pt>
                <c:pt idx="99">
                  <c:v>0.25</c:v>
                </c:pt>
                <c:pt idx="100">
                  <c:v>0.25</c:v>
                </c:pt>
                <c:pt idx="101">
                  <c:v>0</c:v>
                </c:pt>
                <c:pt idx="102">
                  <c:v>0.08</c:v>
                </c:pt>
                <c:pt idx="103">
                  <c:v>0.47</c:v>
                </c:pt>
                <c:pt idx="104">
                  <c:v>0</c:v>
                </c:pt>
                <c:pt idx="105">
                  <c:v>0.02</c:v>
                </c:pt>
                <c:pt idx="106">
                  <c:v>0.02</c:v>
                </c:pt>
                <c:pt idx="107">
                  <c:v>0.34</c:v>
                </c:pt>
                <c:pt idx="108">
                  <c:v>0.36</c:v>
                </c:pt>
                <c:pt idx="109">
                  <c:v>0.04</c:v>
                </c:pt>
                <c:pt idx="110">
                  <c:v>0.72</c:v>
                </c:pt>
                <c:pt idx="111">
                  <c:v>0.74</c:v>
                </c:pt>
                <c:pt idx="112">
                  <c:v>0.1</c:v>
                </c:pt>
                <c:pt idx="113">
                  <c:v>0.08</c:v>
                </c:pt>
                <c:pt idx="114">
                  <c:v>0.08</c:v>
                </c:pt>
                <c:pt idx="115">
                  <c:v>0.02</c:v>
                </c:pt>
                <c:pt idx="116">
                  <c:v>0.1</c:v>
                </c:pt>
                <c:pt idx="117">
                  <c:v>0.52</c:v>
                </c:pt>
                <c:pt idx="118">
                  <c:v>0.56999999999999995</c:v>
                </c:pt>
                <c:pt idx="119">
                  <c:v>0.11</c:v>
                </c:pt>
                <c:pt idx="120">
                  <c:v>0.04</c:v>
                </c:pt>
                <c:pt idx="121">
                  <c:v>0.38</c:v>
                </c:pt>
                <c:pt idx="122">
                  <c:v>0.51</c:v>
                </c:pt>
                <c:pt idx="123">
                  <c:v>0.02</c:v>
                </c:pt>
                <c:pt idx="124">
                  <c:v>0.16</c:v>
                </c:pt>
                <c:pt idx="125">
                  <c:v>0.03</c:v>
                </c:pt>
                <c:pt idx="126">
                  <c:v>0.02</c:v>
                </c:pt>
                <c:pt idx="127">
                  <c:v>0.17</c:v>
                </c:pt>
                <c:pt idx="128">
                  <c:v>0.19</c:v>
                </c:pt>
                <c:pt idx="129">
                  <c:v>0.49</c:v>
                </c:pt>
                <c:pt idx="130">
                  <c:v>0.5</c:v>
                </c:pt>
                <c:pt idx="131">
                  <c:v>3.13</c:v>
                </c:pt>
                <c:pt idx="132">
                  <c:v>3.11</c:v>
                </c:pt>
                <c:pt idx="133">
                  <c:v>0.43</c:v>
                </c:pt>
                <c:pt idx="134">
                  <c:v>0.5</c:v>
                </c:pt>
                <c:pt idx="135">
                  <c:v>0.03</c:v>
                </c:pt>
                <c:pt idx="136">
                  <c:v>0.08</c:v>
                </c:pt>
                <c:pt idx="137">
                  <c:v>0.13</c:v>
                </c:pt>
                <c:pt idx="138">
                  <c:v>1.07</c:v>
                </c:pt>
                <c:pt idx="139">
                  <c:v>1.1100000000000001</c:v>
                </c:pt>
                <c:pt idx="140">
                  <c:v>0.28999999999999998</c:v>
                </c:pt>
                <c:pt idx="141">
                  <c:v>0.14000000000000001</c:v>
                </c:pt>
                <c:pt idx="142">
                  <c:v>0.01</c:v>
                </c:pt>
                <c:pt idx="143">
                  <c:v>0</c:v>
                </c:pt>
                <c:pt idx="144">
                  <c:v>0.02</c:v>
                </c:pt>
                <c:pt idx="145">
                  <c:v>0</c:v>
                </c:pt>
                <c:pt idx="146">
                  <c:v>0.04</c:v>
                </c:pt>
                <c:pt idx="147">
                  <c:v>0.01</c:v>
                </c:pt>
                <c:pt idx="148">
                  <c:v>0.12</c:v>
                </c:pt>
                <c:pt idx="149">
                  <c:v>1</c:v>
                </c:pt>
                <c:pt idx="150">
                  <c:v>1.02</c:v>
                </c:pt>
                <c:pt idx="151">
                  <c:v>0.04</c:v>
                </c:pt>
                <c:pt idx="152">
                  <c:v>0.13</c:v>
                </c:pt>
                <c:pt idx="153">
                  <c:v>0.11</c:v>
                </c:pt>
                <c:pt idx="154">
                  <c:v>0.12</c:v>
                </c:pt>
                <c:pt idx="155">
                  <c:v>1.29</c:v>
                </c:pt>
                <c:pt idx="156">
                  <c:v>2.6</c:v>
                </c:pt>
                <c:pt idx="157">
                  <c:v>0.08</c:v>
                </c:pt>
                <c:pt idx="158">
                  <c:v>0.09</c:v>
                </c:pt>
                <c:pt idx="159">
                  <c:v>0.16</c:v>
                </c:pt>
                <c:pt idx="160">
                  <c:v>0.17</c:v>
                </c:pt>
                <c:pt idx="161">
                  <c:v>0.01</c:v>
                </c:pt>
                <c:pt idx="162">
                  <c:v>1.05</c:v>
                </c:pt>
                <c:pt idx="163">
                  <c:v>0.02</c:v>
                </c:pt>
                <c:pt idx="164">
                  <c:v>0.64</c:v>
                </c:pt>
                <c:pt idx="165">
                  <c:v>0.89</c:v>
                </c:pt>
                <c:pt idx="166">
                  <c:v>0.06</c:v>
                </c:pt>
                <c:pt idx="167">
                  <c:v>3.4</c:v>
                </c:pt>
                <c:pt idx="168">
                  <c:v>0.21</c:v>
                </c:pt>
                <c:pt idx="169">
                  <c:v>1.92</c:v>
                </c:pt>
                <c:pt idx="170">
                  <c:v>0.1</c:v>
                </c:pt>
                <c:pt idx="171">
                  <c:v>0.27</c:v>
                </c:pt>
                <c:pt idx="172">
                  <c:v>0.24</c:v>
                </c:pt>
                <c:pt idx="173">
                  <c:v>0.57999999999999996</c:v>
                </c:pt>
                <c:pt idx="174">
                  <c:v>0.1</c:v>
                </c:pt>
                <c:pt idx="175">
                  <c:v>0.85</c:v>
                </c:pt>
                <c:pt idx="176">
                  <c:v>0.1</c:v>
                </c:pt>
                <c:pt idx="177">
                  <c:v>0.2</c:v>
                </c:pt>
                <c:pt idx="178">
                  <c:v>0.08</c:v>
                </c:pt>
                <c:pt idx="179">
                  <c:v>0.06</c:v>
                </c:pt>
                <c:pt idx="180">
                  <c:v>10.1</c:v>
                </c:pt>
                <c:pt idx="181">
                  <c:v>0.06</c:v>
                </c:pt>
                <c:pt idx="182">
                  <c:v>0.06</c:v>
                </c:pt>
                <c:pt idx="183">
                  <c:v>0.05</c:v>
                </c:pt>
                <c:pt idx="184">
                  <c:v>0.25</c:v>
                </c:pt>
                <c:pt idx="185">
                  <c:v>0.06</c:v>
                </c:pt>
                <c:pt idx="186">
                  <c:v>3.99</c:v>
                </c:pt>
                <c:pt idx="187">
                  <c:v>0.05</c:v>
                </c:pt>
                <c:pt idx="188">
                  <c:v>0.08</c:v>
                </c:pt>
                <c:pt idx="189">
                  <c:v>0.14000000000000001</c:v>
                </c:pt>
                <c:pt idx="190">
                  <c:v>0.05</c:v>
                </c:pt>
                <c:pt idx="191">
                  <c:v>1.9</c:v>
                </c:pt>
                <c:pt idx="192">
                  <c:v>0.02</c:v>
                </c:pt>
                <c:pt idx="193">
                  <c:v>0.06</c:v>
                </c:pt>
                <c:pt idx="194">
                  <c:v>7.0000000000000007E-2</c:v>
                </c:pt>
                <c:pt idx="195">
                  <c:v>0.04</c:v>
                </c:pt>
                <c:pt idx="196">
                  <c:v>0.2</c:v>
                </c:pt>
                <c:pt idx="197">
                  <c:v>0.05</c:v>
                </c:pt>
                <c:pt idx="198">
                  <c:v>0.04</c:v>
                </c:pt>
                <c:pt idx="199">
                  <c:v>0.05</c:v>
                </c:pt>
                <c:pt idx="200">
                  <c:v>0.03</c:v>
                </c:pt>
                <c:pt idx="201">
                  <c:v>0.27</c:v>
                </c:pt>
                <c:pt idx="202">
                  <c:v>2.62</c:v>
                </c:pt>
                <c:pt idx="203">
                  <c:v>0.02</c:v>
                </c:pt>
                <c:pt idx="204">
                  <c:v>0.09</c:v>
                </c:pt>
                <c:pt idx="205">
                  <c:v>0.1</c:v>
                </c:pt>
                <c:pt idx="206">
                  <c:v>0.03</c:v>
                </c:pt>
                <c:pt idx="207">
                  <c:v>0.02</c:v>
                </c:pt>
                <c:pt idx="208">
                  <c:v>0.02</c:v>
                </c:pt>
                <c:pt idx="209">
                  <c:v>1.75</c:v>
                </c:pt>
                <c:pt idx="210">
                  <c:v>0.06</c:v>
                </c:pt>
                <c:pt idx="211">
                  <c:v>0.14000000000000001</c:v>
                </c:pt>
                <c:pt idx="212">
                  <c:v>0.03</c:v>
                </c:pt>
                <c:pt idx="213">
                  <c:v>0.01</c:v>
                </c:pt>
                <c:pt idx="214">
                  <c:v>0.44</c:v>
                </c:pt>
                <c:pt idx="215">
                  <c:v>0.05</c:v>
                </c:pt>
                <c:pt idx="216">
                  <c:v>0.13</c:v>
                </c:pt>
                <c:pt idx="217">
                  <c:v>0.04</c:v>
                </c:pt>
                <c:pt idx="218">
                  <c:v>0</c:v>
                </c:pt>
                <c:pt idx="219">
                  <c:v>0.1</c:v>
                </c:pt>
                <c:pt idx="220">
                  <c:v>0.01</c:v>
                </c:pt>
                <c:pt idx="221">
                  <c:v>0</c:v>
                </c:pt>
                <c:pt idx="222">
                  <c:v>0.99</c:v>
                </c:pt>
                <c:pt idx="223">
                  <c:v>0.02</c:v>
                </c:pt>
                <c:pt idx="224">
                  <c:v>0</c:v>
                </c:pt>
                <c:pt idx="225">
                  <c:v>0.01</c:v>
                </c:pt>
                <c:pt idx="226">
                  <c:v>0.01</c:v>
                </c:pt>
                <c:pt idx="227">
                  <c:v>0.17</c:v>
                </c:pt>
                <c:pt idx="228">
                  <c:v>0.09</c:v>
                </c:pt>
                <c:pt idx="229">
                  <c:v>3.74</c:v>
                </c:pt>
                <c:pt idx="230">
                  <c:v>0.28000000000000003</c:v>
                </c:pt>
                <c:pt idx="231">
                  <c:v>0.13</c:v>
                </c:pt>
                <c:pt idx="232">
                  <c:v>0.64</c:v>
                </c:pt>
                <c:pt idx="233">
                  <c:v>0.01</c:v>
                </c:pt>
                <c:pt idx="234">
                  <c:v>0.06</c:v>
                </c:pt>
                <c:pt idx="235">
                  <c:v>0.09</c:v>
                </c:pt>
                <c:pt idx="236">
                  <c:v>0.05</c:v>
                </c:pt>
                <c:pt idx="237">
                  <c:v>7.0000000000000007E-2</c:v>
                </c:pt>
                <c:pt idx="238">
                  <c:v>7.0000000000000007E-2</c:v>
                </c:pt>
                <c:pt idx="239">
                  <c:v>0.02</c:v>
                </c:pt>
                <c:pt idx="240">
                  <c:v>0.06</c:v>
                </c:pt>
                <c:pt idx="241">
                  <c:v>0.15</c:v>
                </c:pt>
                <c:pt idx="242">
                  <c:v>0.08</c:v>
                </c:pt>
                <c:pt idx="243">
                  <c:v>7.0000000000000007E-2</c:v>
                </c:pt>
                <c:pt idx="244">
                  <c:v>0.25</c:v>
                </c:pt>
                <c:pt idx="245">
                  <c:v>0.17</c:v>
                </c:pt>
                <c:pt idx="246">
                  <c:v>0.02</c:v>
                </c:pt>
                <c:pt idx="247">
                  <c:v>0.05</c:v>
                </c:pt>
                <c:pt idx="248">
                  <c:v>0.12</c:v>
                </c:pt>
                <c:pt idx="249">
                  <c:v>0.17</c:v>
                </c:pt>
                <c:pt idx="250">
                  <c:v>0.19</c:v>
                </c:pt>
                <c:pt idx="251">
                  <c:v>0.03</c:v>
                </c:pt>
                <c:pt idx="252">
                  <c:v>0.03</c:v>
                </c:pt>
                <c:pt idx="253">
                  <c:v>0.11</c:v>
                </c:pt>
                <c:pt idx="254">
                  <c:v>0.05</c:v>
                </c:pt>
                <c:pt idx="255">
                  <c:v>0.16</c:v>
                </c:pt>
                <c:pt idx="256">
                  <c:v>0.03</c:v>
                </c:pt>
                <c:pt idx="257">
                  <c:v>0.2</c:v>
                </c:pt>
                <c:pt idx="258">
                  <c:v>7.0000000000000007E-2</c:v>
                </c:pt>
                <c:pt idx="259">
                  <c:v>0.18</c:v>
                </c:pt>
                <c:pt idx="260">
                  <c:v>0.03</c:v>
                </c:pt>
                <c:pt idx="261">
                  <c:v>0.16</c:v>
                </c:pt>
                <c:pt idx="262">
                  <c:v>0.01</c:v>
                </c:pt>
                <c:pt idx="263">
                  <c:v>1.65</c:v>
                </c:pt>
                <c:pt idx="264">
                  <c:v>0.03</c:v>
                </c:pt>
                <c:pt idx="265">
                  <c:v>0.02</c:v>
                </c:pt>
                <c:pt idx="266">
                  <c:v>7.0000000000000007E-2</c:v>
                </c:pt>
                <c:pt idx="267">
                  <c:v>0.05</c:v>
                </c:pt>
                <c:pt idx="268">
                  <c:v>0.06</c:v>
                </c:pt>
                <c:pt idx="269">
                  <c:v>0</c:v>
                </c:pt>
                <c:pt idx="270">
                  <c:v>0.02</c:v>
                </c:pt>
                <c:pt idx="271">
                  <c:v>0.04</c:v>
                </c:pt>
                <c:pt idx="272">
                  <c:v>0.01</c:v>
                </c:pt>
                <c:pt idx="273">
                  <c:v>0.02</c:v>
                </c:pt>
                <c:pt idx="274">
                  <c:v>0</c:v>
                </c:pt>
                <c:pt idx="275">
                  <c:v>7.0000000000000007E-2</c:v>
                </c:pt>
                <c:pt idx="276">
                  <c:v>0.42</c:v>
                </c:pt>
                <c:pt idx="277">
                  <c:v>0.16</c:v>
                </c:pt>
                <c:pt idx="278">
                  <c:v>0.02</c:v>
                </c:pt>
                <c:pt idx="279">
                  <c:v>0.01</c:v>
                </c:pt>
                <c:pt idx="280">
                  <c:v>0.25</c:v>
                </c:pt>
                <c:pt idx="281">
                  <c:v>0.01</c:v>
                </c:pt>
              </c:numCache>
            </c:numRef>
          </c:yVal>
          <c:smooth val="0"/>
        </c:ser>
        <c:ser>
          <c:idx val="1"/>
          <c:order val="1"/>
          <c:tx>
            <c:strRef>
              <c:f>Sheet1!$V$2</c:f>
              <c:strCache>
                <c:ptCount val="1"/>
                <c:pt idx="0">
                  <c:v>min</c:v>
                </c:pt>
              </c:strCache>
            </c:strRef>
          </c:tx>
          <c:spPr>
            <a:ln w="25400" cap="rnd">
              <a:noFill/>
            </a:ln>
            <a:effectLst>
              <a:glow rad="139700">
                <a:schemeClr val="accent2">
                  <a:satMod val="175000"/>
                  <a:alpha val="14000"/>
                </a:schemeClr>
              </a:glow>
            </a:effectLst>
          </c:spPr>
          <c:marker>
            <c:symbol val="circle"/>
            <c:size val="3"/>
            <c:spPr>
              <a:solidFill>
                <a:schemeClr val="accent2">
                  <a:lumMod val="60000"/>
                  <a:lumOff val="40000"/>
                </a:schemeClr>
              </a:solidFill>
              <a:ln>
                <a:noFill/>
              </a:ln>
              <a:effectLst>
                <a:glow rad="63500">
                  <a:schemeClr val="accent2">
                    <a:satMod val="175000"/>
                    <a:alpha val="25000"/>
                  </a:schemeClr>
                </a:glow>
              </a:effectLst>
            </c:spPr>
          </c:marker>
          <c:xVal>
            <c:strRef>
              <c:f>Sheet1!$L$3:$L$284</c:f>
              <c:strCache>
                <c:ptCount val="282"/>
                <c:pt idx="0">
                  <c:v>P-2</c:v>
                </c:pt>
                <c:pt idx="1">
                  <c:v>P-3</c:v>
                </c:pt>
                <c:pt idx="2">
                  <c:v>P-6</c:v>
                </c:pt>
                <c:pt idx="3">
                  <c:v>P-9</c:v>
                </c:pt>
                <c:pt idx="4">
                  <c:v>P-12</c:v>
                </c:pt>
                <c:pt idx="5">
                  <c:v>P-13</c:v>
                </c:pt>
                <c:pt idx="6">
                  <c:v>P-16</c:v>
                </c:pt>
                <c:pt idx="7">
                  <c:v>P-17</c:v>
                </c:pt>
                <c:pt idx="8">
                  <c:v>P-18</c:v>
                </c:pt>
                <c:pt idx="9">
                  <c:v>P-20</c:v>
                </c:pt>
                <c:pt idx="10">
                  <c:v>P-21</c:v>
                </c:pt>
                <c:pt idx="11">
                  <c:v>P-22</c:v>
                </c:pt>
                <c:pt idx="12">
                  <c:v>P-23</c:v>
                </c:pt>
                <c:pt idx="13">
                  <c:v>P-24</c:v>
                </c:pt>
                <c:pt idx="14">
                  <c:v>P-27</c:v>
                </c:pt>
                <c:pt idx="15">
                  <c:v>P-28</c:v>
                </c:pt>
                <c:pt idx="16">
                  <c:v>P-29</c:v>
                </c:pt>
                <c:pt idx="17">
                  <c:v>P-30</c:v>
                </c:pt>
                <c:pt idx="18">
                  <c:v>P-33</c:v>
                </c:pt>
                <c:pt idx="19">
                  <c:v>P-34</c:v>
                </c:pt>
                <c:pt idx="20">
                  <c:v>P-35</c:v>
                </c:pt>
                <c:pt idx="21">
                  <c:v>P-38</c:v>
                </c:pt>
                <c:pt idx="22">
                  <c:v>P-41</c:v>
                </c:pt>
                <c:pt idx="23">
                  <c:v>P-42</c:v>
                </c:pt>
                <c:pt idx="24">
                  <c:v>P-44</c:v>
                </c:pt>
                <c:pt idx="25">
                  <c:v>P-48</c:v>
                </c:pt>
                <c:pt idx="26">
                  <c:v>P-50</c:v>
                </c:pt>
                <c:pt idx="27">
                  <c:v>P-51</c:v>
                </c:pt>
                <c:pt idx="28">
                  <c:v>P-52</c:v>
                </c:pt>
                <c:pt idx="29">
                  <c:v>P-53</c:v>
                </c:pt>
                <c:pt idx="30">
                  <c:v>P-54</c:v>
                </c:pt>
                <c:pt idx="31">
                  <c:v>P-60</c:v>
                </c:pt>
                <c:pt idx="32">
                  <c:v>P-62</c:v>
                </c:pt>
                <c:pt idx="33">
                  <c:v>P-64</c:v>
                </c:pt>
                <c:pt idx="34">
                  <c:v>P-65</c:v>
                </c:pt>
                <c:pt idx="35">
                  <c:v>P-66</c:v>
                </c:pt>
                <c:pt idx="36">
                  <c:v>P-67</c:v>
                </c:pt>
                <c:pt idx="37">
                  <c:v>P-70</c:v>
                </c:pt>
                <c:pt idx="38">
                  <c:v>P-71</c:v>
                </c:pt>
                <c:pt idx="39">
                  <c:v>P-72</c:v>
                </c:pt>
                <c:pt idx="40">
                  <c:v>P-74</c:v>
                </c:pt>
                <c:pt idx="41">
                  <c:v>P-75</c:v>
                </c:pt>
                <c:pt idx="42">
                  <c:v>P-76</c:v>
                </c:pt>
                <c:pt idx="43">
                  <c:v>P-78</c:v>
                </c:pt>
                <c:pt idx="44">
                  <c:v>P-79</c:v>
                </c:pt>
                <c:pt idx="45">
                  <c:v>P-83</c:v>
                </c:pt>
                <c:pt idx="46">
                  <c:v>P-85</c:v>
                </c:pt>
                <c:pt idx="47">
                  <c:v>P-87</c:v>
                </c:pt>
                <c:pt idx="48">
                  <c:v>P-89</c:v>
                </c:pt>
                <c:pt idx="49">
                  <c:v>P-91</c:v>
                </c:pt>
                <c:pt idx="50">
                  <c:v>P-93</c:v>
                </c:pt>
                <c:pt idx="51">
                  <c:v>P-94</c:v>
                </c:pt>
                <c:pt idx="52">
                  <c:v>P-97</c:v>
                </c:pt>
                <c:pt idx="53">
                  <c:v>P-99</c:v>
                </c:pt>
                <c:pt idx="54">
                  <c:v>P-101</c:v>
                </c:pt>
                <c:pt idx="55">
                  <c:v>P-102</c:v>
                </c:pt>
                <c:pt idx="56">
                  <c:v>P-103</c:v>
                </c:pt>
                <c:pt idx="57">
                  <c:v>P-104</c:v>
                </c:pt>
                <c:pt idx="58">
                  <c:v>P-105</c:v>
                </c:pt>
                <c:pt idx="59">
                  <c:v>P-106</c:v>
                </c:pt>
                <c:pt idx="60">
                  <c:v>P-107</c:v>
                </c:pt>
                <c:pt idx="61">
                  <c:v>P-111</c:v>
                </c:pt>
                <c:pt idx="62">
                  <c:v>P-112</c:v>
                </c:pt>
                <c:pt idx="63">
                  <c:v>P-113</c:v>
                </c:pt>
                <c:pt idx="64">
                  <c:v>P-117</c:v>
                </c:pt>
                <c:pt idx="65">
                  <c:v>P-118</c:v>
                </c:pt>
                <c:pt idx="66">
                  <c:v>P-120</c:v>
                </c:pt>
                <c:pt idx="67">
                  <c:v>P-122</c:v>
                </c:pt>
                <c:pt idx="68">
                  <c:v>P-124</c:v>
                </c:pt>
                <c:pt idx="69">
                  <c:v>P-126</c:v>
                </c:pt>
                <c:pt idx="70">
                  <c:v>P-127</c:v>
                </c:pt>
                <c:pt idx="71">
                  <c:v>P-129</c:v>
                </c:pt>
                <c:pt idx="72">
                  <c:v>P-133</c:v>
                </c:pt>
                <c:pt idx="73">
                  <c:v>P-134</c:v>
                </c:pt>
                <c:pt idx="74">
                  <c:v>P-136</c:v>
                </c:pt>
                <c:pt idx="75">
                  <c:v>P-137</c:v>
                </c:pt>
                <c:pt idx="76">
                  <c:v>P-139</c:v>
                </c:pt>
                <c:pt idx="77">
                  <c:v>P-140</c:v>
                </c:pt>
                <c:pt idx="78">
                  <c:v>P-141</c:v>
                </c:pt>
                <c:pt idx="79">
                  <c:v>P-142</c:v>
                </c:pt>
                <c:pt idx="80">
                  <c:v>P-144</c:v>
                </c:pt>
                <c:pt idx="81">
                  <c:v>P-145</c:v>
                </c:pt>
                <c:pt idx="82">
                  <c:v>P-146</c:v>
                </c:pt>
                <c:pt idx="83">
                  <c:v>P-147</c:v>
                </c:pt>
                <c:pt idx="84">
                  <c:v>P-150</c:v>
                </c:pt>
                <c:pt idx="85">
                  <c:v>P-151</c:v>
                </c:pt>
                <c:pt idx="86">
                  <c:v>P-154</c:v>
                </c:pt>
                <c:pt idx="87">
                  <c:v>P-156</c:v>
                </c:pt>
                <c:pt idx="88">
                  <c:v>P-157</c:v>
                </c:pt>
                <c:pt idx="89">
                  <c:v>P-161</c:v>
                </c:pt>
                <c:pt idx="90">
                  <c:v>P-162</c:v>
                </c:pt>
                <c:pt idx="91">
                  <c:v>P-163</c:v>
                </c:pt>
                <c:pt idx="92">
                  <c:v>P-164</c:v>
                </c:pt>
                <c:pt idx="93">
                  <c:v>P-173</c:v>
                </c:pt>
                <c:pt idx="94">
                  <c:v>P-174</c:v>
                </c:pt>
                <c:pt idx="95">
                  <c:v>P-175</c:v>
                </c:pt>
                <c:pt idx="96">
                  <c:v>P-176</c:v>
                </c:pt>
                <c:pt idx="97">
                  <c:v>P-177</c:v>
                </c:pt>
                <c:pt idx="98">
                  <c:v>P-178</c:v>
                </c:pt>
                <c:pt idx="99">
                  <c:v>P-179</c:v>
                </c:pt>
                <c:pt idx="100">
                  <c:v>P-180</c:v>
                </c:pt>
                <c:pt idx="101">
                  <c:v>P-181</c:v>
                </c:pt>
                <c:pt idx="102">
                  <c:v>P-184</c:v>
                </c:pt>
                <c:pt idx="103">
                  <c:v>P-185</c:v>
                </c:pt>
                <c:pt idx="104">
                  <c:v>P-187</c:v>
                </c:pt>
                <c:pt idx="105">
                  <c:v>P-188</c:v>
                </c:pt>
                <c:pt idx="106">
                  <c:v>P-189</c:v>
                </c:pt>
                <c:pt idx="107">
                  <c:v>P-191</c:v>
                </c:pt>
                <c:pt idx="108">
                  <c:v>P-192</c:v>
                </c:pt>
                <c:pt idx="109">
                  <c:v>P-196</c:v>
                </c:pt>
                <c:pt idx="110">
                  <c:v>P-197</c:v>
                </c:pt>
                <c:pt idx="111">
                  <c:v>P-198</c:v>
                </c:pt>
                <c:pt idx="112">
                  <c:v>P-201</c:v>
                </c:pt>
                <c:pt idx="113">
                  <c:v>P-203</c:v>
                </c:pt>
                <c:pt idx="114">
                  <c:v>P-204</c:v>
                </c:pt>
                <c:pt idx="115">
                  <c:v>P-205</c:v>
                </c:pt>
                <c:pt idx="116">
                  <c:v>P-206</c:v>
                </c:pt>
                <c:pt idx="117">
                  <c:v>P-207</c:v>
                </c:pt>
                <c:pt idx="118">
                  <c:v>P-208</c:v>
                </c:pt>
                <c:pt idx="119">
                  <c:v>P-209</c:v>
                </c:pt>
                <c:pt idx="120">
                  <c:v>P-210</c:v>
                </c:pt>
                <c:pt idx="121">
                  <c:v>P-211</c:v>
                </c:pt>
                <c:pt idx="122">
                  <c:v>P-212</c:v>
                </c:pt>
                <c:pt idx="123">
                  <c:v>P-213</c:v>
                </c:pt>
                <c:pt idx="124">
                  <c:v>P-214</c:v>
                </c:pt>
                <c:pt idx="125">
                  <c:v>P-215</c:v>
                </c:pt>
                <c:pt idx="126">
                  <c:v>P-216</c:v>
                </c:pt>
                <c:pt idx="127">
                  <c:v>P-217</c:v>
                </c:pt>
                <c:pt idx="128">
                  <c:v>P-218</c:v>
                </c:pt>
                <c:pt idx="129">
                  <c:v>P-219</c:v>
                </c:pt>
                <c:pt idx="130">
                  <c:v>P-220</c:v>
                </c:pt>
                <c:pt idx="131">
                  <c:v>P-221</c:v>
                </c:pt>
                <c:pt idx="132">
                  <c:v>P-222</c:v>
                </c:pt>
                <c:pt idx="133">
                  <c:v>P-223</c:v>
                </c:pt>
                <c:pt idx="134">
                  <c:v>P-224</c:v>
                </c:pt>
                <c:pt idx="135">
                  <c:v>P-231</c:v>
                </c:pt>
                <c:pt idx="136">
                  <c:v>P-232</c:v>
                </c:pt>
                <c:pt idx="137">
                  <c:v>P-233</c:v>
                </c:pt>
                <c:pt idx="138">
                  <c:v>P-235</c:v>
                </c:pt>
                <c:pt idx="139">
                  <c:v>P-236</c:v>
                </c:pt>
                <c:pt idx="140">
                  <c:v>P-237</c:v>
                </c:pt>
                <c:pt idx="141">
                  <c:v>P-238</c:v>
                </c:pt>
                <c:pt idx="142">
                  <c:v>P-239</c:v>
                </c:pt>
                <c:pt idx="143">
                  <c:v>P-240</c:v>
                </c:pt>
                <c:pt idx="144">
                  <c:v>P-241</c:v>
                </c:pt>
                <c:pt idx="145">
                  <c:v>P-242</c:v>
                </c:pt>
                <c:pt idx="146">
                  <c:v>P-243</c:v>
                </c:pt>
                <c:pt idx="147">
                  <c:v>P-244</c:v>
                </c:pt>
                <c:pt idx="148">
                  <c:v>P-245</c:v>
                </c:pt>
                <c:pt idx="149">
                  <c:v>P-246</c:v>
                </c:pt>
                <c:pt idx="150">
                  <c:v>P-247</c:v>
                </c:pt>
                <c:pt idx="151">
                  <c:v>P-248</c:v>
                </c:pt>
                <c:pt idx="152">
                  <c:v>P-253</c:v>
                </c:pt>
                <c:pt idx="153">
                  <c:v>P-254</c:v>
                </c:pt>
                <c:pt idx="154">
                  <c:v>P-255</c:v>
                </c:pt>
                <c:pt idx="155">
                  <c:v>P-259</c:v>
                </c:pt>
                <c:pt idx="156">
                  <c:v>P-260</c:v>
                </c:pt>
                <c:pt idx="157">
                  <c:v>P-263</c:v>
                </c:pt>
                <c:pt idx="158">
                  <c:v>P-264</c:v>
                </c:pt>
                <c:pt idx="159">
                  <c:v>P-265</c:v>
                </c:pt>
                <c:pt idx="160">
                  <c:v>P-266</c:v>
                </c:pt>
                <c:pt idx="161">
                  <c:v>P-267</c:v>
                </c:pt>
                <c:pt idx="162">
                  <c:v>P-268</c:v>
                </c:pt>
                <c:pt idx="163">
                  <c:v>P-269</c:v>
                </c:pt>
                <c:pt idx="164">
                  <c:v>P-270</c:v>
                </c:pt>
                <c:pt idx="165">
                  <c:v>P-270</c:v>
                </c:pt>
                <c:pt idx="166">
                  <c:v>P-271</c:v>
                </c:pt>
                <c:pt idx="167">
                  <c:v>P-271</c:v>
                </c:pt>
                <c:pt idx="168">
                  <c:v>P-272</c:v>
                </c:pt>
                <c:pt idx="169">
                  <c:v>P-272</c:v>
                </c:pt>
                <c:pt idx="170">
                  <c:v>P-273</c:v>
                </c:pt>
                <c:pt idx="171">
                  <c:v>P-273</c:v>
                </c:pt>
                <c:pt idx="172">
                  <c:v>P-274</c:v>
                </c:pt>
                <c:pt idx="173">
                  <c:v>P-274</c:v>
                </c:pt>
                <c:pt idx="174">
                  <c:v>P-275</c:v>
                </c:pt>
                <c:pt idx="175">
                  <c:v>P-275</c:v>
                </c:pt>
                <c:pt idx="176">
                  <c:v>P-276</c:v>
                </c:pt>
                <c:pt idx="177">
                  <c:v>P-277</c:v>
                </c:pt>
                <c:pt idx="178">
                  <c:v>P-278</c:v>
                </c:pt>
                <c:pt idx="179">
                  <c:v>P-279</c:v>
                </c:pt>
                <c:pt idx="180">
                  <c:v>P-280</c:v>
                </c:pt>
                <c:pt idx="181">
                  <c:v>P-281</c:v>
                </c:pt>
                <c:pt idx="182">
                  <c:v>P-282</c:v>
                </c:pt>
                <c:pt idx="183">
                  <c:v>P-283</c:v>
                </c:pt>
                <c:pt idx="184">
                  <c:v>P-284</c:v>
                </c:pt>
                <c:pt idx="185">
                  <c:v>P-285</c:v>
                </c:pt>
                <c:pt idx="186">
                  <c:v>P-286</c:v>
                </c:pt>
                <c:pt idx="187">
                  <c:v>P-287</c:v>
                </c:pt>
                <c:pt idx="188">
                  <c:v>P-288</c:v>
                </c:pt>
                <c:pt idx="189">
                  <c:v>P-289</c:v>
                </c:pt>
                <c:pt idx="190">
                  <c:v>P-290</c:v>
                </c:pt>
                <c:pt idx="191">
                  <c:v>pipes-31</c:v>
                </c:pt>
                <c:pt idx="192">
                  <c:v>pipes-32</c:v>
                </c:pt>
                <c:pt idx="193">
                  <c:v>pipes-33</c:v>
                </c:pt>
                <c:pt idx="194">
                  <c:v>pipes-34</c:v>
                </c:pt>
                <c:pt idx="195">
                  <c:v>pipes-36</c:v>
                </c:pt>
                <c:pt idx="196">
                  <c:v>pipes-39</c:v>
                </c:pt>
                <c:pt idx="197">
                  <c:v>pipes-40</c:v>
                </c:pt>
                <c:pt idx="198">
                  <c:v>pipes-45</c:v>
                </c:pt>
                <c:pt idx="199">
                  <c:v>pipes-48</c:v>
                </c:pt>
                <c:pt idx="200">
                  <c:v>pipes-50</c:v>
                </c:pt>
                <c:pt idx="201">
                  <c:v>pipes-51</c:v>
                </c:pt>
                <c:pt idx="202">
                  <c:v>pipes-53</c:v>
                </c:pt>
                <c:pt idx="203">
                  <c:v>pipes-54</c:v>
                </c:pt>
                <c:pt idx="204">
                  <c:v>pipes-55</c:v>
                </c:pt>
                <c:pt idx="205">
                  <c:v>pipes-56</c:v>
                </c:pt>
                <c:pt idx="206">
                  <c:v>pipes-57</c:v>
                </c:pt>
                <c:pt idx="207">
                  <c:v>pipes-58</c:v>
                </c:pt>
                <c:pt idx="208">
                  <c:v>pipes-64</c:v>
                </c:pt>
                <c:pt idx="209">
                  <c:v>pipes-68</c:v>
                </c:pt>
                <c:pt idx="210">
                  <c:v>pipes-70</c:v>
                </c:pt>
                <c:pt idx="211">
                  <c:v>pipes-71</c:v>
                </c:pt>
                <c:pt idx="212">
                  <c:v>pipes-72</c:v>
                </c:pt>
                <c:pt idx="213">
                  <c:v>pipes-79</c:v>
                </c:pt>
                <c:pt idx="214">
                  <c:v>pipes-80</c:v>
                </c:pt>
                <c:pt idx="215">
                  <c:v>pipes-84</c:v>
                </c:pt>
                <c:pt idx="216">
                  <c:v>pipes-85</c:v>
                </c:pt>
                <c:pt idx="217">
                  <c:v>pipes-86</c:v>
                </c:pt>
                <c:pt idx="218">
                  <c:v>pipes-87</c:v>
                </c:pt>
                <c:pt idx="219">
                  <c:v>pipes-88</c:v>
                </c:pt>
                <c:pt idx="220">
                  <c:v>pipes-89</c:v>
                </c:pt>
                <c:pt idx="221">
                  <c:v>pipes-94</c:v>
                </c:pt>
                <c:pt idx="222">
                  <c:v>pipes-97</c:v>
                </c:pt>
                <c:pt idx="223">
                  <c:v>pipes-103</c:v>
                </c:pt>
                <c:pt idx="224">
                  <c:v>pipes-105</c:v>
                </c:pt>
                <c:pt idx="225">
                  <c:v>pipes-107</c:v>
                </c:pt>
                <c:pt idx="226">
                  <c:v>pipes-108</c:v>
                </c:pt>
                <c:pt idx="227">
                  <c:v>pipes-110</c:v>
                </c:pt>
                <c:pt idx="228">
                  <c:v>pipes-111</c:v>
                </c:pt>
                <c:pt idx="229">
                  <c:v>pipes-112</c:v>
                </c:pt>
                <c:pt idx="230">
                  <c:v>pipes-113</c:v>
                </c:pt>
                <c:pt idx="231">
                  <c:v>pipes-114</c:v>
                </c:pt>
                <c:pt idx="232">
                  <c:v>pipes-115</c:v>
                </c:pt>
                <c:pt idx="233">
                  <c:v>pipes-116</c:v>
                </c:pt>
                <c:pt idx="234">
                  <c:v>pipes-118</c:v>
                </c:pt>
                <c:pt idx="235">
                  <c:v>pipes-119</c:v>
                </c:pt>
                <c:pt idx="236">
                  <c:v>pipes-120</c:v>
                </c:pt>
                <c:pt idx="237">
                  <c:v>pipes-121</c:v>
                </c:pt>
                <c:pt idx="238">
                  <c:v>pipes-123</c:v>
                </c:pt>
                <c:pt idx="239">
                  <c:v>pipes-125</c:v>
                </c:pt>
                <c:pt idx="240">
                  <c:v>pipes-126</c:v>
                </c:pt>
                <c:pt idx="241">
                  <c:v>pipes-127</c:v>
                </c:pt>
                <c:pt idx="242">
                  <c:v>pipes-128</c:v>
                </c:pt>
                <c:pt idx="243">
                  <c:v>pipes-129</c:v>
                </c:pt>
                <c:pt idx="244">
                  <c:v>pipes-130</c:v>
                </c:pt>
                <c:pt idx="245">
                  <c:v>pipes-131</c:v>
                </c:pt>
                <c:pt idx="246">
                  <c:v>pipes-132</c:v>
                </c:pt>
                <c:pt idx="247">
                  <c:v>pipes-133</c:v>
                </c:pt>
                <c:pt idx="248">
                  <c:v>pipes-134</c:v>
                </c:pt>
                <c:pt idx="249">
                  <c:v>pipes-135</c:v>
                </c:pt>
                <c:pt idx="250">
                  <c:v>pipes-136</c:v>
                </c:pt>
                <c:pt idx="251">
                  <c:v>pipes-137</c:v>
                </c:pt>
                <c:pt idx="252">
                  <c:v>pipes-138</c:v>
                </c:pt>
                <c:pt idx="253">
                  <c:v>pipes-140</c:v>
                </c:pt>
                <c:pt idx="254">
                  <c:v>pipes-141</c:v>
                </c:pt>
                <c:pt idx="255">
                  <c:v>pipes-142</c:v>
                </c:pt>
                <c:pt idx="256">
                  <c:v>pipes-144</c:v>
                </c:pt>
                <c:pt idx="257">
                  <c:v>pipes-146</c:v>
                </c:pt>
                <c:pt idx="258">
                  <c:v>pipes-147</c:v>
                </c:pt>
                <c:pt idx="259">
                  <c:v>pipes-148</c:v>
                </c:pt>
                <c:pt idx="260">
                  <c:v>pipes-150</c:v>
                </c:pt>
                <c:pt idx="261">
                  <c:v>pipes-151</c:v>
                </c:pt>
                <c:pt idx="262">
                  <c:v>pipes-152</c:v>
                </c:pt>
                <c:pt idx="263">
                  <c:v>pipes-153</c:v>
                </c:pt>
                <c:pt idx="264">
                  <c:v>pipes-154</c:v>
                </c:pt>
                <c:pt idx="265">
                  <c:v>pipes-155</c:v>
                </c:pt>
                <c:pt idx="266">
                  <c:v>pipes-157</c:v>
                </c:pt>
                <c:pt idx="267">
                  <c:v>pipes-158</c:v>
                </c:pt>
                <c:pt idx="268">
                  <c:v>pipes-159</c:v>
                </c:pt>
                <c:pt idx="269">
                  <c:v>pipes-160</c:v>
                </c:pt>
                <c:pt idx="270">
                  <c:v>pipes-162</c:v>
                </c:pt>
                <c:pt idx="271">
                  <c:v>pipes-163</c:v>
                </c:pt>
                <c:pt idx="272">
                  <c:v>pipes-164</c:v>
                </c:pt>
                <c:pt idx="273">
                  <c:v>pipes-165</c:v>
                </c:pt>
                <c:pt idx="274">
                  <c:v>pipes-166</c:v>
                </c:pt>
                <c:pt idx="275">
                  <c:v>pipes-167</c:v>
                </c:pt>
                <c:pt idx="276">
                  <c:v>pipes-169</c:v>
                </c:pt>
                <c:pt idx="277">
                  <c:v>pipes-170</c:v>
                </c:pt>
                <c:pt idx="278">
                  <c:v>pipes-172</c:v>
                </c:pt>
                <c:pt idx="279">
                  <c:v>pipes-173</c:v>
                </c:pt>
                <c:pt idx="280">
                  <c:v>pipes-175</c:v>
                </c:pt>
                <c:pt idx="281">
                  <c:v>pipes-176</c:v>
                </c:pt>
              </c:strCache>
            </c:strRef>
          </c:xVal>
          <c:yVal>
            <c:numRef>
              <c:f>Sheet1!$V$3:$V$284</c:f>
              <c:numCache>
                <c:formatCode>General</c:formatCode>
                <c:ptCount val="282"/>
                <c:pt idx="0">
                  <c:v>0.3</c:v>
                </c:pt>
                <c:pt idx="1">
                  <c:v>0.3</c:v>
                </c:pt>
                <c:pt idx="2">
                  <c:v>0.3</c:v>
                </c:pt>
                <c:pt idx="3">
                  <c:v>0.3</c:v>
                </c:pt>
                <c:pt idx="4">
                  <c:v>0.3</c:v>
                </c:pt>
                <c:pt idx="5">
                  <c:v>0.3</c:v>
                </c:pt>
                <c:pt idx="6">
                  <c:v>0.3</c:v>
                </c:pt>
                <c:pt idx="7">
                  <c:v>0.3</c:v>
                </c:pt>
                <c:pt idx="8">
                  <c:v>0.3</c:v>
                </c:pt>
                <c:pt idx="9">
                  <c:v>0.3</c:v>
                </c:pt>
                <c:pt idx="10">
                  <c:v>0.3</c:v>
                </c:pt>
                <c:pt idx="11">
                  <c:v>0.3</c:v>
                </c:pt>
                <c:pt idx="12">
                  <c:v>0.3</c:v>
                </c:pt>
                <c:pt idx="13">
                  <c:v>0.3</c:v>
                </c:pt>
                <c:pt idx="14">
                  <c:v>0.3</c:v>
                </c:pt>
                <c:pt idx="15">
                  <c:v>0.3</c:v>
                </c:pt>
                <c:pt idx="16">
                  <c:v>0.3</c:v>
                </c:pt>
                <c:pt idx="17">
                  <c:v>0.3</c:v>
                </c:pt>
                <c:pt idx="18">
                  <c:v>0.3</c:v>
                </c:pt>
                <c:pt idx="19">
                  <c:v>0.3</c:v>
                </c:pt>
                <c:pt idx="20">
                  <c:v>0.3</c:v>
                </c:pt>
                <c:pt idx="21">
                  <c:v>0.3</c:v>
                </c:pt>
                <c:pt idx="22">
                  <c:v>0.3</c:v>
                </c:pt>
                <c:pt idx="23">
                  <c:v>0.3</c:v>
                </c:pt>
                <c:pt idx="24">
                  <c:v>0.3</c:v>
                </c:pt>
                <c:pt idx="25">
                  <c:v>0.3</c:v>
                </c:pt>
                <c:pt idx="26">
                  <c:v>0.3</c:v>
                </c:pt>
                <c:pt idx="27">
                  <c:v>0.3</c:v>
                </c:pt>
                <c:pt idx="28">
                  <c:v>0.3</c:v>
                </c:pt>
                <c:pt idx="29">
                  <c:v>0.3</c:v>
                </c:pt>
                <c:pt idx="30">
                  <c:v>0.3</c:v>
                </c:pt>
                <c:pt idx="31">
                  <c:v>0.3</c:v>
                </c:pt>
                <c:pt idx="32">
                  <c:v>0.3</c:v>
                </c:pt>
                <c:pt idx="33">
                  <c:v>0.3</c:v>
                </c:pt>
                <c:pt idx="34">
                  <c:v>0.3</c:v>
                </c:pt>
                <c:pt idx="35">
                  <c:v>0.3</c:v>
                </c:pt>
                <c:pt idx="36">
                  <c:v>0.3</c:v>
                </c:pt>
                <c:pt idx="37">
                  <c:v>0.3</c:v>
                </c:pt>
                <c:pt idx="38">
                  <c:v>0.3</c:v>
                </c:pt>
                <c:pt idx="39">
                  <c:v>0.3</c:v>
                </c:pt>
                <c:pt idx="40">
                  <c:v>0.3</c:v>
                </c:pt>
                <c:pt idx="41">
                  <c:v>0.3</c:v>
                </c:pt>
                <c:pt idx="42">
                  <c:v>0.3</c:v>
                </c:pt>
                <c:pt idx="43">
                  <c:v>0.3</c:v>
                </c:pt>
                <c:pt idx="44">
                  <c:v>0.3</c:v>
                </c:pt>
                <c:pt idx="45">
                  <c:v>0.3</c:v>
                </c:pt>
                <c:pt idx="46">
                  <c:v>0.3</c:v>
                </c:pt>
                <c:pt idx="47">
                  <c:v>0.3</c:v>
                </c:pt>
                <c:pt idx="48">
                  <c:v>0.3</c:v>
                </c:pt>
                <c:pt idx="49">
                  <c:v>0.3</c:v>
                </c:pt>
                <c:pt idx="50">
                  <c:v>0.3</c:v>
                </c:pt>
                <c:pt idx="51">
                  <c:v>0.3</c:v>
                </c:pt>
                <c:pt idx="52">
                  <c:v>0.3</c:v>
                </c:pt>
                <c:pt idx="53">
                  <c:v>0.3</c:v>
                </c:pt>
                <c:pt idx="54">
                  <c:v>0.3</c:v>
                </c:pt>
                <c:pt idx="55">
                  <c:v>0.3</c:v>
                </c:pt>
                <c:pt idx="56">
                  <c:v>0.3</c:v>
                </c:pt>
                <c:pt idx="57">
                  <c:v>0.3</c:v>
                </c:pt>
                <c:pt idx="58">
                  <c:v>0.3</c:v>
                </c:pt>
                <c:pt idx="59">
                  <c:v>0.3</c:v>
                </c:pt>
                <c:pt idx="60">
                  <c:v>0.3</c:v>
                </c:pt>
                <c:pt idx="61">
                  <c:v>0.3</c:v>
                </c:pt>
                <c:pt idx="62">
                  <c:v>0.3</c:v>
                </c:pt>
                <c:pt idx="63">
                  <c:v>0.3</c:v>
                </c:pt>
                <c:pt idx="64">
                  <c:v>0.3</c:v>
                </c:pt>
                <c:pt idx="65">
                  <c:v>0.3</c:v>
                </c:pt>
                <c:pt idx="66">
                  <c:v>0.3</c:v>
                </c:pt>
                <c:pt idx="67">
                  <c:v>0.3</c:v>
                </c:pt>
                <c:pt idx="68">
                  <c:v>0.3</c:v>
                </c:pt>
                <c:pt idx="69">
                  <c:v>0.3</c:v>
                </c:pt>
                <c:pt idx="70">
                  <c:v>0.3</c:v>
                </c:pt>
                <c:pt idx="71">
                  <c:v>0.3</c:v>
                </c:pt>
                <c:pt idx="72">
                  <c:v>0.3</c:v>
                </c:pt>
                <c:pt idx="73">
                  <c:v>0.3</c:v>
                </c:pt>
                <c:pt idx="74">
                  <c:v>0.3</c:v>
                </c:pt>
                <c:pt idx="75">
                  <c:v>0.3</c:v>
                </c:pt>
                <c:pt idx="76">
                  <c:v>0.3</c:v>
                </c:pt>
                <c:pt idx="77">
                  <c:v>0.3</c:v>
                </c:pt>
                <c:pt idx="78">
                  <c:v>0.3</c:v>
                </c:pt>
                <c:pt idx="79">
                  <c:v>0.3</c:v>
                </c:pt>
                <c:pt idx="80">
                  <c:v>0.3</c:v>
                </c:pt>
                <c:pt idx="81">
                  <c:v>0.3</c:v>
                </c:pt>
                <c:pt idx="82">
                  <c:v>0.3</c:v>
                </c:pt>
                <c:pt idx="83">
                  <c:v>0.3</c:v>
                </c:pt>
                <c:pt idx="84">
                  <c:v>0.3</c:v>
                </c:pt>
                <c:pt idx="85">
                  <c:v>0.3</c:v>
                </c:pt>
                <c:pt idx="86">
                  <c:v>0.3</c:v>
                </c:pt>
                <c:pt idx="87">
                  <c:v>0.3</c:v>
                </c:pt>
                <c:pt idx="88">
                  <c:v>0.3</c:v>
                </c:pt>
                <c:pt idx="89">
                  <c:v>0.3</c:v>
                </c:pt>
                <c:pt idx="90">
                  <c:v>0.3</c:v>
                </c:pt>
                <c:pt idx="91">
                  <c:v>0.3</c:v>
                </c:pt>
                <c:pt idx="92">
                  <c:v>0.3</c:v>
                </c:pt>
                <c:pt idx="93">
                  <c:v>0.3</c:v>
                </c:pt>
                <c:pt idx="94">
                  <c:v>0.3</c:v>
                </c:pt>
                <c:pt idx="95">
                  <c:v>0.3</c:v>
                </c:pt>
                <c:pt idx="96">
                  <c:v>0.3</c:v>
                </c:pt>
                <c:pt idx="97">
                  <c:v>0.3</c:v>
                </c:pt>
                <c:pt idx="98">
                  <c:v>0.3</c:v>
                </c:pt>
                <c:pt idx="99">
                  <c:v>0.3</c:v>
                </c:pt>
                <c:pt idx="100">
                  <c:v>0.3</c:v>
                </c:pt>
                <c:pt idx="101">
                  <c:v>0.3</c:v>
                </c:pt>
                <c:pt idx="102">
                  <c:v>0.3</c:v>
                </c:pt>
                <c:pt idx="103">
                  <c:v>0.3</c:v>
                </c:pt>
                <c:pt idx="104">
                  <c:v>0.3</c:v>
                </c:pt>
                <c:pt idx="105">
                  <c:v>0.3</c:v>
                </c:pt>
                <c:pt idx="106">
                  <c:v>0.3</c:v>
                </c:pt>
                <c:pt idx="107">
                  <c:v>0.3</c:v>
                </c:pt>
                <c:pt idx="108">
                  <c:v>0.3</c:v>
                </c:pt>
                <c:pt idx="109">
                  <c:v>0.3</c:v>
                </c:pt>
                <c:pt idx="110">
                  <c:v>0.3</c:v>
                </c:pt>
                <c:pt idx="111">
                  <c:v>0.3</c:v>
                </c:pt>
                <c:pt idx="112">
                  <c:v>0.3</c:v>
                </c:pt>
                <c:pt idx="113">
                  <c:v>0.3</c:v>
                </c:pt>
                <c:pt idx="114">
                  <c:v>0.3</c:v>
                </c:pt>
                <c:pt idx="115">
                  <c:v>0.3</c:v>
                </c:pt>
                <c:pt idx="116">
                  <c:v>0.3</c:v>
                </c:pt>
                <c:pt idx="117">
                  <c:v>0.3</c:v>
                </c:pt>
                <c:pt idx="118">
                  <c:v>0.3</c:v>
                </c:pt>
                <c:pt idx="119">
                  <c:v>0.3</c:v>
                </c:pt>
                <c:pt idx="120">
                  <c:v>0.3</c:v>
                </c:pt>
                <c:pt idx="121">
                  <c:v>0.3</c:v>
                </c:pt>
                <c:pt idx="122">
                  <c:v>0.3</c:v>
                </c:pt>
                <c:pt idx="123">
                  <c:v>0.3</c:v>
                </c:pt>
                <c:pt idx="124">
                  <c:v>0.3</c:v>
                </c:pt>
                <c:pt idx="125">
                  <c:v>0.3</c:v>
                </c:pt>
                <c:pt idx="126">
                  <c:v>0.3</c:v>
                </c:pt>
                <c:pt idx="127">
                  <c:v>0.3</c:v>
                </c:pt>
                <c:pt idx="128">
                  <c:v>0.3</c:v>
                </c:pt>
                <c:pt idx="129">
                  <c:v>0.3</c:v>
                </c:pt>
                <c:pt idx="130">
                  <c:v>0.3</c:v>
                </c:pt>
                <c:pt idx="131">
                  <c:v>0.3</c:v>
                </c:pt>
                <c:pt idx="132">
                  <c:v>0.3</c:v>
                </c:pt>
                <c:pt idx="133">
                  <c:v>0.3</c:v>
                </c:pt>
                <c:pt idx="134">
                  <c:v>0.3</c:v>
                </c:pt>
                <c:pt idx="135">
                  <c:v>0.3</c:v>
                </c:pt>
                <c:pt idx="136">
                  <c:v>0.3</c:v>
                </c:pt>
                <c:pt idx="137">
                  <c:v>0.3</c:v>
                </c:pt>
                <c:pt idx="138">
                  <c:v>0.3</c:v>
                </c:pt>
                <c:pt idx="139">
                  <c:v>0.3</c:v>
                </c:pt>
                <c:pt idx="140">
                  <c:v>0.3</c:v>
                </c:pt>
                <c:pt idx="141">
                  <c:v>0.3</c:v>
                </c:pt>
                <c:pt idx="142">
                  <c:v>0.3</c:v>
                </c:pt>
                <c:pt idx="143">
                  <c:v>0.3</c:v>
                </c:pt>
                <c:pt idx="144">
                  <c:v>0.3</c:v>
                </c:pt>
                <c:pt idx="145">
                  <c:v>0.3</c:v>
                </c:pt>
                <c:pt idx="146">
                  <c:v>0.3</c:v>
                </c:pt>
                <c:pt idx="147">
                  <c:v>0.3</c:v>
                </c:pt>
                <c:pt idx="148">
                  <c:v>0.3</c:v>
                </c:pt>
                <c:pt idx="149">
                  <c:v>0.3</c:v>
                </c:pt>
                <c:pt idx="150">
                  <c:v>0.3</c:v>
                </c:pt>
                <c:pt idx="151">
                  <c:v>0.3</c:v>
                </c:pt>
                <c:pt idx="152">
                  <c:v>0.3</c:v>
                </c:pt>
                <c:pt idx="153">
                  <c:v>0.3</c:v>
                </c:pt>
                <c:pt idx="154">
                  <c:v>0.3</c:v>
                </c:pt>
                <c:pt idx="155">
                  <c:v>0.3</c:v>
                </c:pt>
                <c:pt idx="156">
                  <c:v>0.3</c:v>
                </c:pt>
                <c:pt idx="157">
                  <c:v>0.3</c:v>
                </c:pt>
                <c:pt idx="158">
                  <c:v>0.3</c:v>
                </c:pt>
                <c:pt idx="159">
                  <c:v>0.3</c:v>
                </c:pt>
                <c:pt idx="160">
                  <c:v>0.3</c:v>
                </c:pt>
                <c:pt idx="161">
                  <c:v>0.3</c:v>
                </c:pt>
                <c:pt idx="162">
                  <c:v>0.3</c:v>
                </c:pt>
                <c:pt idx="163">
                  <c:v>0.3</c:v>
                </c:pt>
                <c:pt idx="164">
                  <c:v>0.3</c:v>
                </c:pt>
                <c:pt idx="165">
                  <c:v>0.3</c:v>
                </c:pt>
                <c:pt idx="166">
                  <c:v>0.3</c:v>
                </c:pt>
                <c:pt idx="167">
                  <c:v>0.3</c:v>
                </c:pt>
                <c:pt idx="168">
                  <c:v>0.3</c:v>
                </c:pt>
                <c:pt idx="169">
                  <c:v>0.3</c:v>
                </c:pt>
                <c:pt idx="170">
                  <c:v>0.3</c:v>
                </c:pt>
                <c:pt idx="171">
                  <c:v>0.3</c:v>
                </c:pt>
                <c:pt idx="172">
                  <c:v>0.3</c:v>
                </c:pt>
                <c:pt idx="173">
                  <c:v>0.3</c:v>
                </c:pt>
                <c:pt idx="174">
                  <c:v>0.3</c:v>
                </c:pt>
                <c:pt idx="175">
                  <c:v>0.3</c:v>
                </c:pt>
                <c:pt idx="176">
                  <c:v>0.3</c:v>
                </c:pt>
                <c:pt idx="177">
                  <c:v>0.3</c:v>
                </c:pt>
                <c:pt idx="178">
                  <c:v>0.3</c:v>
                </c:pt>
                <c:pt idx="179">
                  <c:v>0.3</c:v>
                </c:pt>
                <c:pt idx="180">
                  <c:v>0.3</c:v>
                </c:pt>
                <c:pt idx="181">
                  <c:v>0.3</c:v>
                </c:pt>
                <c:pt idx="182">
                  <c:v>0.3</c:v>
                </c:pt>
                <c:pt idx="183">
                  <c:v>0.3</c:v>
                </c:pt>
                <c:pt idx="184">
                  <c:v>0.3</c:v>
                </c:pt>
                <c:pt idx="185">
                  <c:v>0.3</c:v>
                </c:pt>
                <c:pt idx="186">
                  <c:v>0.3</c:v>
                </c:pt>
                <c:pt idx="187">
                  <c:v>0.3</c:v>
                </c:pt>
                <c:pt idx="188">
                  <c:v>0.3</c:v>
                </c:pt>
                <c:pt idx="189">
                  <c:v>0.3</c:v>
                </c:pt>
                <c:pt idx="190">
                  <c:v>0.3</c:v>
                </c:pt>
                <c:pt idx="191">
                  <c:v>0.3</c:v>
                </c:pt>
                <c:pt idx="192">
                  <c:v>0.3</c:v>
                </c:pt>
                <c:pt idx="193">
                  <c:v>0.3</c:v>
                </c:pt>
                <c:pt idx="194">
                  <c:v>0.3</c:v>
                </c:pt>
                <c:pt idx="195">
                  <c:v>0.3</c:v>
                </c:pt>
                <c:pt idx="196">
                  <c:v>0.3</c:v>
                </c:pt>
                <c:pt idx="197">
                  <c:v>0.3</c:v>
                </c:pt>
                <c:pt idx="198">
                  <c:v>0.3</c:v>
                </c:pt>
                <c:pt idx="199">
                  <c:v>0.3</c:v>
                </c:pt>
                <c:pt idx="200">
                  <c:v>0.3</c:v>
                </c:pt>
                <c:pt idx="201">
                  <c:v>0.3</c:v>
                </c:pt>
                <c:pt idx="202">
                  <c:v>0.3</c:v>
                </c:pt>
                <c:pt idx="203">
                  <c:v>0.3</c:v>
                </c:pt>
                <c:pt idx="204">
                  <c:v>0.3</c:v>
                </c:pt>
                <c:pt idx="205">
                  <c:v>0.3</c:v>
                </c:pt>
                <c:pt idx="206">
                  <c:v>0.3</c:v>
                </c:pt>
                <c:pt idx="207">
                  <c:v>0.3</c:v>
                </c:pt>
                <c:pt idx="208">
                  <c:v>0.3</c:v>
                </c:pt>
                <c:pt idx="209">
                  <c:v>0.3</c:v>
                </c:pt>
                <c:pt idx="210">
                  <c:v>0.3</c:v>
                </c:pt>
                <c:pt idx="211">
                  <c:v>0.3</c:v>
                </c:pt>
                <c:pt idx="212">
                  <c:v>0.3</c:v>
                </c:pt>
                <c:pt idx="213">
                  <c:v>0.3</c:v>
                </c:pt>
                <c:pt idx="214">
                  <c:v>0.3</c:v>
                </c:pt>
                <c:pt idx="215">
                  <c:v>0.3</c:v>
                </c:pt>
                <c:pt idx="216">
                  <c:v>0.3</c:v>
                </c:pt>
                <c:pt idx="217">
                  <c:v>0.3</c:v>
                </c:pt>
                <c:pt idx="218">
                  <c:v>0.3</c:v>
                </c:pt>
                <c:pt idx="219">
                  <c:v>0.3</c:v>
                </c:pt>
                <c:pt idx="220">
                  <c:v>0.3</c:v>
                </c:pt>
                <c:pt idx="221">
                  <c:v>0.3</c:v>
                </c:pt>
                <c:pt idx="222">
                  <c:v>0.3</c:v>
                </c:pt>
                <c:pt idx="223">
                  <c:v>0.3</c:v>
                </c:pt>
                <c:pt idx="224">
                  <c:v>0.3</c:v>
                </c:pt>
                <c:pt idx="225">
                  <c:v>0.3</c:v>
                </c:pt>
                <c:pt idx="226">
                  <c:v>0.3</c:v>
                </c:pt>
                <c:pt idx="227">
                  <c:v>0.3</c:v>
                </c:pt>
                <c:pt idx="228">
                  <c:v>0.3</c:v>
                </c:pt>
                <c:pt idx="229">
                  <c:v>0.3</c:v>
                </c:pt>
                <c:pt idx="230">
                  <c:v>0.3</c:v>
                </c:pt>
                <c:pt idx="231">
                  <c:v>0.3</c:v>
                </c:pt>
                <c:pt idx="232">
                  <c:v>0.3</c:v>
                </c:pt>
                <c:pt idx="233">
                  <c:v>0.3</c:v>
                </c:pt>
                <c:pt idx="234">
                  <c:v>0.3</c:v>
                </c:pt>
                <c:pt idx="235">
                  <c:v>0.3</c:v>
                </c:pt>
                <c:pt idx="236">
                  <c:v>0.3</c:v>
                </c:pt>
                <c:pt idx="237">
                  <c:v>0.3</c:v>
                </c:pt>
                <c:pt idx="238">
                  <c:v>0.3</c:v>
                </c:pt>
                <c:pt idx="239">
                  <c:v>0.3</c:v>
                </c:pt>
                <c:pt idx="240">
                  <c:v>0.3</c:v>
                </c:pt>
                <c:pt idx="241">
                  <c:v>0.3</c:v>
                </c:pt>
                <c:pt idx="242">
                  <c:v>0.3</c:v>
                </c:pt>
                <c:pt idx="243">
                  <c:v>0.3</c:v>
                </c:pt>
                <c:pt idx="244">
                  <c:v>0.3</c:v>
                </c:pt>
                <c:pt idx="245">
                  <c:v>0.3</c:v>
                </c:pt>
                <c:pt idx="246">
                  <c:v>0.3</c:v>
                </c:pt>
                <c:pt idx="247">
                  <c:v>0.3</c:v>
                </c:pt>
                <c:pt idx="248">
                  <c:v>0.3</c:v>
                </c:pt>
                <c:pt idx="249">
                  <c:v>0.3</c:v>
                </c:pt>
                <c:pt idx="250">
                  <c:v>0.3</c:v>
                </c:pt>
                <c:pt idx="251">
                  <c:v>0.3</c:v>
                </c:pt>
                <c:pt idx="252">
                  <c:v>0.3</c:v>
                </c:pt>
                <c:pt idx="253">
                  <c:v>0.3</c:v>
                </c:pt>
                <c:pt idx="254">
                  <c:v>0.3</c:v>
                </c:pt>
                <c:pt idx="255">
                  <c:v>0.3</c:v>
                </c:pt>
                <c:pt idx="256">
                  <c:v>0.3</c:v>
                </c:pt>
                <c:pt idx="257">
                  <c:v>0.3</c:v>
                </c:pt>
                <c:pt idx="258">
                  <c:v>0.3</c:v>
                </c:pt>
                <c:pt idx="259">
                  <c:v>0.3</c:v>
                </c:pt>
                <c:pt idx="260">
                  <c:v>0.3</c:v>
                </c:pt>
                <c:pt idx="261">
                  <c:v>0.3</c:v>
                </c:pt>
                <c:pt idx="262">
                  <c:v>0.3</c:v>
                </c:pt>
                <c:pt idx="263">
                  <c:v>0.3</c:v>
                </c:pt>
                <c:pt idx="264">
                  <c:v>0.3</c:v>
                </c:pt>
                <c:pt idx="265">
                  <c:v>0.3</c:v>
                </c:pt>
                <c:pt idx="266">
                  <c:v>0.3</c:v>
                </c:pt>
                <c:pt idx="267">
                  <c:v>0.3</c:v>
                </c:pt>
                <c:pt idx="268">
                  <c:v>0.3</c:v>
                </c:pt>
                <c:pt idx="269">
                  <c:v>0.3</c:v>
                </c:pt>
                <c:pt idx="270">
                  <c:v>0.3</c:v>
                </c:pt>
                <c:pt idx="271">
                  <c:v>0.3</c:v>
                </c:pt>
                <c:pt idx="272">
                  <c:v>0.3</c:v>
                </c:pt>
                <c:pt idx="273">
                  <c:v>0.3</c:v>
                </c:pt>
                <c:pt idx="274">
                  <c:v>0.3</c:v>
                </c:pt>
                <c:pt idx="275">
                  <c:v>0.3</c:v>
                </c:pt>
                <c:pt idx="276">
                  <c:v>0.3</c:v>
                </c:pt>
                <c:pt idx="277">
                  <c:v>0.3</c:v>
                </c:pt>
                <c:pt idx="278">
                  <c:v>0.3</c:v>
                </c:pt>
                <c:pt idx="279">
                  <c:v>0.3</c:v>
                </c:pt>
                <c:pt idx="280">
                  <c:v>0.3</c:v>
                </c:pt>
                <c:pt idx="281">
                  <c:v>0.3</c:v>
                </c:pt>
              </c:numCache>
            </c:numRef>
          </c:yVal>
          <c:smooth val="0"/>
        </c:ser>
        <c:ser>
          <c:idx val="2"/>
          <c:order val="2"/>
          <c:tx>
            <c:strRef>
              <c:f>Sheet1!$W$2</c:f>
              <c:strCache>
                <c:ptCount val="1"/>
                <c:pt idx="0">
                  <c:v>max</c:v>
                </c:pt>
              </c:strCache>
            </c:strRef>
          </c:tx>
          <c:spPr>
            <a:ln w="25400" cap="rnd">
              <a:noFill/>
            </a:ln>
            <a:effectLst>
              <a:glow rad="139700">
                <a:schemeClr val="accent3">
                  <a:satMod val="175000"/>
                  <a:alpha val="14000"/>
                </a:schemeClr>
              </a:glow>
            </a:effectLst>
          </c:spPr>
          <c:marker>
            <c:symbol val="circle"/>
            <c:size val="3"/>
            <c:spPr>
              <a:solidFill>
                <a:schemeClr val="accent3">
                  <a:lumMod val="60000"/>
                  <a:lumOff val="40000"/>
                </a:schemeClr>
              </a:solidFill>
              <a:ln>
                <a:noFill/>
              </a:ln>
              <a:effectLst>
                <a:glow rad="63500">
                  <a:schemeClr val="accent3">
                    <a:satMod val="175000"/>
                    <a:alpha val="25000"/>
                  </a:schemeClr>
                </a:glow>
              </a:effectLst>
            </c:spPr>
          </c:marker>
          <c:xVal>
            <c:strRef>
              <c:f>Sheet1!$L$3:$L$284</c:f>
              <c:strCache>
                <c:ptCount val="282"/>
                <c:pt idx="0">
                  <c:v>P-2</c:v>
                </c:pt>
                <c:pt idx="1">
                  <c:v>P-3</c:v>
                </c:pt>
                <c:pt idx="2">
                  <c:v>P-6</c:v>
                </c:pt>
                <c:pt idx="3">
                  <c:v>P-9</c:v>
                </c:pt>
                <c:pt idx="4">
                  <c:v>P-12</c:v>
                </c:pt>
                <c:pt idx="5">
                  <c:v>P-13</c:v>
                </c:pt>
                <c:pt idx="6">
                  <c:v>P-16</c:v>
                </c:pt>
                <c:pt idx="7">
                  <c:v>P-17</c:v>
                </c:pt>
                <c:pt idx="8">
                  <c:v>P-18</c:v>
                </c:pt>
                <c:pt idx="9">
                  <c:v>P-20</c:v>
                </c:pt>
                <c:pt idx="10">
                  <c:v>P-21</c:v>
                </c:pt>
                <c:pt idx="11">
                  <c:v>P-22</c:v>
                </c:pt>
                <c:pt idx="12">
                  <c:v>P-23</c:v>
                </c:pt>
                <c:pt idx="13">
                  <c:v>P-24</c:v>
                </c:pt>
                <c:pt idx="14">
                  <c:v>P-27</c:v>
                </c:pt>
                <c:pt idx="15">
                  <c:v>P-28</c:v>
                </c:pt>
                <c:pt idx="16">
                  <c:v>P-29</c:v>
                </c:pt>
                <c:pt idx="17">
                  <c:v>P-30</c:v>
                </c:pt>
                <c:pt idx="18">
                  <c:v>P-33</c:v>
                </c:pt>
                <c:pt idx="19">
                  <c:v>P-34</c:v>
                </c:pt>
                <c:pt idx="20">
                  <c:v>P-35</c:v>
                </c:pt>
                <c:pt idx="21">
                  <c:v>P-38</c:v>
                </c:pt>
                <c:pt idx="22">
                  <c:v>P-41</c:v>
                </c:pt>
                <c:pt idx="23">
                  <c:v>P-42</c:v>
                </c:pt>
                <c:pt idx="24">
                  <c:v>P-44</c:v>
                </c:pt>
                <c:pt idx="25">
                  <c:v>P-48</c:v>
                </c:pt>
                <c:pt idx="26">
                  <c:v>P-50</c:v>
                </c:pt>
                <c:pt idx="27">
                  <c:v>P-51</c:v>
                </c:pt>
                <c:pt idx="28">
                  <c:v>P-52</c:v>
                </c:pt>
                <c:pt idx="29">
                  <c:v>P-53</c:v>
                </c:pt>
                <c:pt idx="30">
                  <c:v>P-54</c:v>
                </c:pt>
                <c:pt idx="31">
                  <c:v>P-60</c:v>
                </c:pt>
                <c:pt idx="32">
                  <c:v>P-62</c:v>
                </c:pt>
                <c:pt idx="33">
                  <c:v>P-64</c:v>
                </c:pt>
                <c:pt idx="34">
                  <c:v>P-65</c:v>
                </c:pt>
                <c:pt idx="35">
                  <c:v>P-66</c:v>
                </c:pt>
                <c:pt idx="36">
                  <c:v>P-67</c:v>
                </c:pt>
                <c:pt idx="37">
                  <c:v>P-70</c:v>
                </c:pt>
                <c:pt idx="38">
                  <c:v>P-71</c:v>
                </c:pt>
                <c:pt idx="39">
                  <c:v>P-72</c:v>
                </c:pt>
                <c:pt idx="40">
                  <c:v>P-74</c:v>
                </c:pt>
                <c:pt idx="41">
                  <c:v>P-75</c:v>
                </c:pt>
                <c:pt idx="42">
                  <c:v>P-76</c:v>
                </c:pt>
                <c:pt idx="43">
                  <c:v>P-78</c:v>
                </c:pt>
                <c:pt idx="44">
                  <c:v>P-79</c:v>
                </c:pt>
                <c:pt idx="45">
                  <c:v>P-83</c:v>
                </c:pt>
                <c:pt idx="46">
                  <c:v>P-85</c:v>
                </c:pt>
                <c:pt idx="47">
                  <c:v>P-87</c:v>
                </c:pt>
                <c:pt idx="48">
                  <c:v>P-89</c:v>
                </c:pt>
                <c:pt idx="49">
                  <c:v>P-91</c:v>
                </c:pt>
                <c:pt idx="50">
                  <c:v>P-93</c:v>
                </c:pt>
                <c:pt idx="51">
                  <c:v>P-94</c:v>
                </c:pt>
                <c:pt idx="52">
                  <c:v>P-97</c:v>
                </c:pt>
                <c:pt idx="53">
                  <c:v>P-99</c:v>
                </c:pt>
                <c:pt idx="54">
                  <c:v>P-101</c:v>
                </c:pt>
                <c:pt idx="55">
                  <c:v>P-102</c:v>
                </c:pt>
                <c:pt idx="56">
                  <c:v>P-103</c:v>
                </c:pt>
                <c:pt idx="57">
                  <c:v>P-104</c:v>
                </c:pt>
                <c:pt idx="58">
                  <c:v>P-105</c:v>
                </c:pt>
                <c:pt idx="59">
                  <c:v>P-106</c:v>
                </c:pt>
                <c:pt idx="60">
                  <c:v>P-107</c:v>
                </c:pt>
                <c:pt idx="61">
                  <c:v>P-111</c:v>
                </c:pt>
                <c:pt idx="62">
                  <c:v>P-112</c:v>
                </c:pt>
                <c:pt idx="63">
                  <c:v>P-113</c:v>
                </c:pt>
                <c:pt idx="64">
                  <c:v>P-117</c:v>
                </c:pt>
                <c:pt idx="65">
                  <c:v>P-118</c:v>
                </c:pt>
                <c:pt idx="66">
                  <c:v>P-120</c:v>
                </c:pt>
                <c:pt idx="67">
                  <c:v>P-122</c:v>
                </c:pt>
                <c:pt idx="68">
                  <c:v>P-124</c:v>
                </c:pt>
                <c:pt idx="69">
                  <c:v>P-126</c:v>
                </c:pt>
                <c:pt idx="70">
                  <c:v>P-127</c:v>
                </c:pt>
                <c:pt idx="71">
                  <c:v>P-129</c:v>
                </c:pt>
                <c:pt idx="72">
                  <c:v>P-133</c:v>
                </c:pt>
                <c:pt idx="73">
                  <c:v>P-134</c:v>
                </c:pt>
                <c:pt idx="74">
                  <c:v>P-136</c:v>
                </c:pt>
                <c:pt idx="75">
                  <c:v>P-137</c:v>
                </c:pt>
                <c:pt idx="76">
                  <c:v>P-139</c:v>
                </c:pt>
                <c:pt idx="77">
                  <c:v>P-140</c:v>
                </c:pt>
                <c:pt idx="78">
                  <c:v>P-141</c:v>
                </c:pt>
                <c:pt idx="79">
                  <c:v>P-142</c:v>
                </c:pt>
                <c:pt idx="80">
                  <c:v>P-144</c:v>
                </c:pt>
                <c:pt idx="81">
                  <c:v>P-145</c:v>
                </c:pt>
                <c:pt idx="82">
                  <c:v>P-146</c:v>
                </c:pt>
                <c:pt idx="83">
                  <c:v>P-147</c:v>
                </c:pt>
                <c:pt idx="84">
                  <c:v>P-150</c:v>
                </c:pt>
                <c:pt idx="85">
                  <c:v>P-151</c:v>
                </c:pt>
                <c:pt idx="86">
                  <c:v>P-154</c:v>
                </c:pt>
                <c:pt idx="87">
                  <c:v>P-156</c:v>
                </c:pt>
                <c:pt idx="88">
                  <c:v>P-157</c:v>
                </c:pt>
                <c:pt idx="89">
                  <c:v>P-161</c:v>
                </c:pt>
                <c:pt idx="90">
                  <c:v>P-162</c:v>
                </c:pt>
                <c:pt idx="91">
                  <c:v>P-163</c:v>
                </c:pt>
                <c:pt idx="92">
                  <c:v>P-164</c:v>
                </c:pt>
                <c:pt idx="93">
                  <c:v>P-173</c:v>
                </c:pt>
                <c:pt idx="94">
                  <c:v>P-174</c:v>
                </c:pt>
                <c:pt idx="95">
                  <c:v>P-175</c:v>
                </c:pt>
                <c:pt idx="96">
                  <c:v>P-176</c:v>
                </c:pt>
                <c:pt idx="97">
                  <c:v>P-177</c:v>
                </c:pt>
                <c:pt idx="98">
                  <c:v>P-178</c:v>
                </c:pt>
                <c:pt idx="99">
                  <c:v>P-179</c:v>
                </c:pt>
                <c:pt idx="100">
                  <c:v>P-180</c:v>
                </c:pt>
                <c:pt idx="101">
                  <c:v>P-181</c:v>
                </c:pt>
                <c:pt idx="102">
                  <c:v>P-184</c:v>
                </c:pt>
                <c:pt idx="103">
                  <c:v>P-185</c:v>
                </c:pt>
                <c:pt idx="104">
                  <c:v>P-187</c:v>
                </c:pt>
                <c:pt idx="105">
                  <c:v>P-188</c:v>
                </c:pt>
                <c:pt idx="106">
                  <c:v>P-189</c:v>
                </c:pt>
                <c:pt idx="107">
                  <c:v>P-191</c:v>
                </c:pt>
                <c:pt idx="108">
                  <c:v>P-192</c:v>
                </c:pt>
                <c:pt idx="109">
                  <c:v>P-196</c:v>
                </c:pt>
                <c:pt idx="110">
                  <c:v>P-197</c:v>
                </c:pt>
                <c:pt idx="111">
                  <c:v>P-198</c:v>
                </c:pt>
                <c:pt idx="112">
                  <c:v>P-201</c:v>
                </c:pt>
                <c:pt idx="113">
                  <c:v>P-203</c:v>
                </c:pt>
                <c:pt idx="114">
                  <c:v>P-204</c:v>
                </c:pt>
                <c:pt idx="115">
                  <c:v>P-205</c:v>
                </c:pt>
                <c:pt idx="116">
                  <c:v>P-206</c:v>
                </c:pt>
                <c:pt idx="117">
                  <c:v>P-207</c:v>
                </c:pt>
                <c:pt idx="118">
                  <c:v>P-208</c:v>
                </c:pt>
                <c:pt idx="119">
                  <c:v>P-209</c:v>
                </c:pt>
                <c:pt idx="120">
                  <c:v>P-210</c:v>
                </c:pt>
                <c:pt idx="121">
                  <c:v>P-211</c:v>
                </c:pt>
                <c:pt idx="122">
                  <c:v>P-212</c:v>
                </c:pt>
                <c:pt idx="123">
                  <c:v>P-213</c:v>
                </c:pt>
                <c:pt idx="124">
                  <c:v>P-214</c:v>
                </c:pt>
                <c:pt idx="125">
                  <c:v>P-215</c:v>
                </c:pt>
                <c:pt idx="126">
                  <c:v>P-216</c:v>
                </c:pt>
                <c:pt idx="127">
                  <c:v>P-217</c:v>
                </c:pt>
                <c:pt idx="128">
                  <c:v>P-218</c:v>
                </c:pt>
                <c:pt idx="129">
                  <c:v>P-219</c:v>
                </c:pt>
                <c:pt idx="130">
                  <c:v>P-220</c:v>
                </c:pt>
                <c:pt idx="131">
                  <c:v>P-221</c:v>
                </c:pt>
                <c:pt idx="132">
                  <c:v>P-222</c:v>
                </c:pt>
                <c:pt idx="133">
                  <c:v>P-223</c:v>
                </c:pt>
                <c:pt idx="134">
                  <c:v>P-224</c:v>
                </c:pt>
                <c:pt idx="135">
                  <c:v>P-231</c:v>
                </c:pt>
                <c:pt idx="136">
                  <c:v>P-232</c:v>
                </c:pt>
                <c:pt idx="137">
                  <c:v>P-233</c:v>
                </c:pt>
                <c:pt idx="138">
                  <c:v>P-235</c:v>
                </c:pt>
                <c:pt idx="139">
                  <c:v>P-236</c:v>
                </c:pt>
                <c:pt idx="140">
                  <c:v>P-237</c:v>
                </c:pt>
                <c:pt idx="141">
                  <c:v>P-238</c:v>
                </c:pt>
                <c:pt idx="142">
                  <c:v>P-239</c:v>
                </c:pt>
                <c:pt idx="143">
                  <c:v>P-240</c:v>
                </c:pt>
                <c:pt idx="144">
                  <c:v>P-241</c:v>
                </c:pt>
                <c:pt idx="145">
                  <c:v>P-242</c:v>
                </c:pt>
                <c:pt idx="146">
                  <c:v>P-243</c:v>
                </c:pt>
                <c:pt idx="147">
                  <c:v>P-244</c:v>
                </c:pt>
                <c:pt idx="148">
                  <c:v>P-245</c:v>
                </c:pt>
                <c:pt idx="149">
                  <c:v>P-246</c:v>
                </c:pt>
                <c:pt idx="150">
                  <c:v>P-247</c:v>
                </c:pt>
                <c:pt idx="151">
                  <c:v>P-248</c:v>
                </c:pt>
                <c:pt idx="152">
                  <c:v>P-253</c:v>
                </c:pt>
                <c:pt idx="153">
                  <c:v>P-254</c:v>
                </c:pt>
                <c:pt idx="154">
                  <c:v>P-255</c:v>
                </c:pt>
                <c:pt idx="155">
                  <c:v>P-259</c:v>
                </c:pt>
                <c:pt idx="156">
                  <c:v>P-260</c:v>
                </c:pt>
                <c:pt idx="157">
                  <c:v>P-263</c:v>
                </c:pt>
                <c:pt idx="158">
                  <c:v>P-264</c:v>
                </c:pt>
                <c:pt idx="159">
                  <c:v>P-265</c:v>
                </c:pt>
                <c:pt idx="160">
                  <c:v>P-266</c:v>
                </c:pt>
                <c:pt idx="161">
                  <c:v>P-267</c:v>
                </c:pt>
                <c:pt idx="162">
                  <c:v>P-268</c:v>
                </c:pt>
                <c:pt idx="163">
                  <c:v>P-269</c:v>
                </c:pt>
                <c:pt idx="164">
                  <c:v>P-270</c:v>
                </c:pt>
                <c:pt idx="165">
                  <c:v>P-270</c:v>
                </c:pt>
                <c:pt idx="166">
                  <c:v>P-271</c:v>
                </c:pt>
                <c:pt idx="167">
                  <c:v>P-271</c:v>
                </c:pt>
                <c:pt idx="168">
                  <c:v>P-272</c:v>
                </c:pt>
                <c:pt idx="169">
                  <c:v>P-272</c:v>
                </c:pt>
                <c:pt idx="170">
                  <c:v>P-273</c:v>
                </c:pt>
                <c:pt idx="171">
                  <c:v>P-273</c:v>
                </c:pt>
                <c:pt idx="172">
                  <c:v>P-274</c:v>
                </c:pt>
                <c:pt idx="173">
                  <c:v>P-274</c:v>
                </c:pt>
                <c:pt idx="174">
                  <c:v>P-275</c:v>
                </c:pt>
                <c:pt idx="175">
                  <c:v>P-275</c:v>
                </c:pt>
                <c:pt idx="176">
                  <c:v>P-276</c:v>
                </c:pt>
                <c:pt idx="177">
                  <c:v>P-277</c:v>
                </c:pt>
                <c:pt idx="178">
                  <c:v>P-278</c:v>
                </c:pt>
                <c:pt idx="179">
                  <c:v>P-279</c:v>
                </c:pt>
                <c:pt idx="180">
                  <c:v>P-280</c:v>
                </c:pt>
                <c:pt idx="181">
                  <c:v>P-281</c:v>
                </c:pt>
                <c:pt idx="182">
                  <c:v>P-282</c:v>
                </c:pt>
                <c:pt idx="183">
                  <c:v>P-283</c:v>
                </c:pt>
                <c:pt idx="184">
                  <c:v>P-284</c:v>
                </c:pt>
                <c:pt idx="185">
                  <c:v>P-285</c:v>
                </c:pt>
                <c:pt idx="186">
                  <c:v>P-286</c:v>
                </c:pt>
                <c:pt idx="187">
                  <c:v>P-287</c:v>
                </c:pt>
                <c:pt idx="188">
                  <c:v>P-288</c:v>
                </c:pt>
                <c:pt idx="189">
                  <c:v>P-289</c:v>
                </c:pt>
                <c:pt idx="190">
                  <c:v>P-290</c:v>
                </c:pt>
                <c:pt idx="191">
                  <c:v>pipes-31</c:v>
                </c:pt>
                <c:pt idx="192">
                  <c:v>pipes-32</c:v>
                </c:pt>
                <c:pt idx="193">
                  <c:v>pipes-33</c:v>
                </c:pt>
                <c:pt idx="194">
                  <c:v>pipes-34</c:v>
                </c:pt>
                <c:pt idx="195">
                  <c:v>pipes-36</c:v>
                </c:pt>
                <c:pt idx="196">
                  <c:v>pipes-39</c:v>
                </c:pt>
                <c:pt idx="197">
                  <c:v>pipes-40</c:v>
                </c:pt>
                <c:pt idx="198">
                  <c:v>pipes-45</c:v>
                </c:pt>
                <c:pt idx="199">
                  <c:v>pipes-48</c:v>
                </c:pt>
                <c:pt idx="200">
                  <c:v>pipes-50</c:v>
                </c:pt>
                <c:pt idx="201">
                  <c:v>pipes-51</c:v>
                </c:pt>
                <c:pt idx="202">
                  <c:v>pipes-53</c:v>
                </c:pt>
                <c:pt idx="203">
                  <c:v>pipes-54</c:v>
                </c:pt>
                <c:pt idx="204">
                  <c:v>pipes-55</c:v>
                </c:pt>
                <c:pt idx="205">
                  <c:v>pipes-56</c:v>
                </c:pt>
                <c:pt idx="206">
                  <c:v>pipes-57</c:v>
                </c:pt>
                <c:pt idx="207">
                  <c:v>pipes-58</c:v>
                </c:pt>
                <c:pt idx="208">
                  <c:v>pipes-64</c:v>
                </c:pt>
                <c:pt idx="209">
                  <c:v>pipes-68</c:v>
                </c:pt>
                <c:pt idx="210">
                  <c:v>pipes-70</c:v>
                </c:pt>
                <c:pt idx="211">
                  <c:v>pipes-71</c:v>
                </c:pt>
                <c:pt idx="212">
                  <c:v>pipes-72</c:v>
                </c:pt>
                <c:pt idx="213">
                  <c:v>pipes-79</c:v>
                </c:pt>
                <c:pt idx="214">
                  <c:v>pipes-80</c:v>
                </c:pt>
                <c:pt idx="215">
                  <c:v>pipes-84</c:v>
                </c:pt>
                <c:pt idx="216">
                  <c:v>pipes-85</c:v>
                </c:pt>
                <c:pt idx="217">
                  <c:v>pipes-86</c:v>
                </c:pt>
                <c:pt idx="218">
                  <c:v>pipes-87</c:v>
                </c:pt>
                <c:pt idx="219">
                  <c:v>pipes-88</c:v>
                </c:pt>
                <c:pt idx="220">
                  <c:v>pipes-89</c:v>
                </c:pt>
                <c:pt idx="221">
                  <c:v>pipes-94</c:v>
                </c:pt>
                <c:pt idx="222">
                  <c:v>pipes-97</c:v>
                </c:pt>
                <c:pt idx="223">
                  <c:v>pipes-103</c:v>
                </c:pt>
                <c:pt idx="224">
                  <c:v>pipes-105</c:v>
                </c:pt>
                <c:pt idx="225">
                  <c:v>pipes-107</c:v>
                </c:pt>
                <c:pt idx="226">
                  <c:v>pipes-108</c:v>
                </c:pt>
                <c:pt idx="227">
                  <c:v>pipes-110</c:v>
                </c:pt>
                <c:pt idx="228">
                  <c:v>pipes-111</c:v>
                </c:pt>
                <c:pt idx="229">
                  <c:v>pipes-112</c:v>
                </c:pt>
                <c:pt idx="230">
                  <c:v>pipes-113</c:v>
                </c:pt>
                <c:pt idx="231">
                  <c:v>pipes-114</c:v>
                </c:pt>
                <c:pt idx="232">
                  <c:v>pipes-115</c:v>
                </c:pt>
                <c:pt idx="233">
                  <c:v>pipes-116</c:v>
                </c:pt>
                <c:pt idx="234">
                  <c:v>pipes-118</c:v>
                </c:pt>
                <c:pt idx="235">
                  <c:v>pipes-119</c:v>
                </c:pt>
                <c:pt idx="236">
                  <c:v>pipes-120</c:v>
                </c:pt>
                <c:pt idx="237">
                  <c:v>pipes-121</c:v>
                </c:pt>
                <c:pt idx="238">
                  <c:v>pipes-123</c:v>
                </c:pt>
                <c:pt idx="239">
                  <c:v>pipes-125</c:v>
                </c:pt>
                <c:pt idx="240">
                  <c:v>pipes-126</c:v>
                </c:pt>
                <c:pt idx="241">
                  <c:v>pipes-127</c:v>
                </c:pt>
                <c:pt idx="242">
                  <c:v>pipes-128</c:v>
                </c:pt>
                <c:pt idx="243">
                  <c:v>pipes-129</c:v>
                </c:pt>
                <c:pt idx="244">
                  <c:v>pipes-130</c:v>
                </c:pt>
                <c:pt idx="245">
                  <c:v>pipes-131</c:v>
                </c:pt>
                <c:pt idx="246">
                  <c:v>pipes-132</c:v>
                </c:pt>
                <c:pt idx="247">
                  <c:v>pipes-133</c:v>
                </c:pt>
                <c:pt idx="248">
                  <c:v>pipes-134</c:v>
                </c:pt>
                <c:pt idx="249">
                  <c:v>pipes-135</c:v>
                </c:pt>
                <c:pt idx="250">
                  <c:v>pipes-136</c:v>
                </c:pt>
                <c:pt idx="251">
                  <c:v>pipes-137</c:v>
                </c:pt>
                <c:pt idx="252">
                  <c:v>pipes-138</c:v>
                </c:pt>
                <c:pt idx="253">
                  <c:v>pipes-140</c:v>
                </c:pt>
                <c:pt idx="254">
                  <c:v>pipes-141</c:v>
                </c:pt>
                <c:pt idx="255">
                  <c:v>pipes-142</c:v>
                </c:pt>
                <c:pt idx="256">
                  <c:v>pipes-144</c:v>
                </c:pt>
                <c:pt idx="257">
                  <c:v>pipes-146</c:v>
                </c:pt>
                <c:pt idx="258">
                  <c:v>pipes-147</c:v>
                </c:pt>
                <c:pt idx="259">
                  <c:v>pipes-148</c:v>
                </c:pt>
                <c:pt idx="260">
                  <c:v>pipes-150</c:v>
                </c:pt>
                <c:pt idx="261">
                  <c:v>pipes-151</c:v>
                </c:pt>
                <c:pt idx="262">
                  <c:v>pipes-152</c:v>
                </c:pt>
                <c:pt idx="263">
                  <c:v>pipes-153</c:v>
                </c:pt>
                <c:pt idx="264">
                  <c:v>pipes-154</c:v>
                </c:pt>
                <c:pt idx="265">
                  <c:v>pipes-155</c:v>
                </c:pt>
                <c:pt idx="266">
                  <c:v>pipes-157</c:v>
                </c:pt>
                <c:pt idx="267">
                  <c:v>pipes-158</c:v>
                </c:pt>
                <c:pt idx="268">
                  <c:v>pipes-159</c:v>
                </c:pt>
                <c:pt idx="269">
                  <c:v>pipes-160</c:v>
                </c:pt>
                <c:pt idx="270">
                  <c:v>pipes-162</c:v>
                </c:pt>
                <c:pt idx="271">
                  <c:v>pipes-163</c:v>
                </c:pt>
                <c:pt idx="272">
                  <c:v>pipes-164</c:v>
                </c:pt>
                <c:pt idx="273">
                  <c:v>pipes-165</c:v>
                </c:pt>
                <c:pt idx="274">
                  <c:v>pipes-166</c:v>
                </c:pt>
                <c:pt idx="275">
                  <c:v>pipes-167</c:v>
                </c:pt>
                <c:pt idx="276">
                  <c:v>pipes-169</c:v>
                </c:pt>
                <c:pt idx="277">
                  <c:v>pipes-170</c:v>
                </c:pt>
                <c:pt idx="278">
                  <c:v>pipes-172</c:v>
                </c:pt>
                <c:pt idx="279">
                  <c:v>pipes-173</c:v>
                </c:pt>
                <c:pt idx="280">
                  <c:v>pipes-175</c:v>
                </c:pt>
                <c:pt idx="281">
                  <c:v>pipes-176</c:v>
                </c:pt>
              </c:strCache>
            </c:strRef>
          </c:xVal>
          <c:yVal>
            <c:numRef>
              <c:f>Sheet1!$W$3:$W$284</c:f>
              <c:numCache>
                <c:formatCode>General</c:formatCode>
                <c:ptCount val="282"/>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3</c:v>
                </c:pt>
                <c:pt idx="100">
                  <c:v>3</c:v>
                </c:pt>
                <c:pt idx="101">
                  <c:v>3</c:v>
                </c:pt>
                <c:pt idx="102">
                  <c:v>3</c:v>
                </c:pt>
                <c:pt idx="103">
                  <c:v>3</c:v>
                </c:pt>
                <c:pt idx="104">
                  <c:v>3</c:v>
                </c:pt>
                <c:pt idx="105">
                  <c:v>3</c:v>
                </c:pt>
                <c:pt idx="106">
                  <c:v>3</c:v>
                </c:pt>
                <c:pt idx="107">
                  <c:v>3</c:v>
                </c:pt>
                <c:pt idx="108">
                  <c:v>3</c:v>
                </c:pt>
                <c:pt idx="109">
                  <c:v>3</c:v>
                </c:pt>
                <c:pt idx="110">
                  <c:v>3</c:v>
                </c:pt>
                <c:pt idx="111">
                  <c:v>3</c:v>
                </c:pt>
                <c:pt idx="112">
                  <c:v>3</c:v>
                </c:pt>
                <c:pt idx="113">
                  <c:v>3</c:v>
                </c:pt>
                <c:pt idx="114">
                  <c:v>3</c:v>
                </c:pt>
                <c:pt idx="115">
                  <c:v>3</c:v>
                </c:pt>
                <c:pt idx="116">
                  <c:v>3</c:v>
                </c:pt>
                <c:pt idx="117">
                  <c:v>3</c:v>
                </c:pt>
                <c:pt idx="118">
                  <c:v>3</c:v>
                </c:pt>
                <c:pt idx="119">
                  <c:v>3</c:v>
                </c:pt>
                <c:pt idx="120">
                  <c:v>3</c:v>
                </c:pt>
                <c:pt idx="121">
                  <c:v>3</c:v>
                </c:pt>
                <c:pt idx="122">
                  <c:v>3</c:v>
                </c:pt>
                <c:pt idx="123">
                  <c:v>3</c:v>
                </c:pt>
                <c:pt idx="124">
                  <c:v>3</c:v>
                </c:pt>
                <c:pt idx="125">
                  <c:v>3</c:v>
                </c:pt>
                <c:pt idx="126">
                  <c:v>3</c:v>
                </c:pt>
                <c:pt idx="127">
                  <c:v>3</c:v>
                </c:pt>
                <c:pt idx="128">
                  <c:v>3</c:v>
                </c:pt>
                <c:pt idx="129">
                  <c:v>3</c:v>
                </c:pt>
                <c:pt idx="130">
                  <c:v>3</c:v>
                </c:pt>
                <c:pt idx="131">
                  <c:v>3</c:v>
                </c:pt>
                <c:pt idx="132">
                  <c:v>3</c:v>
                </c:pt>
                <c:pt idx="133">
                  <c:v>3</c:v>
                </c:pt>
                <c:pt idx="134">
                  <c:v>3</c:v>
                </c:pt>
                <c:pt idx="135">
                  <c:v>3</c:v>
                </c:pt>
                <c:pt idx="136">
                  <c:v>3</c:v>
                </c:pt>
                <c:pt idx="137">
                  <c:v>3</c:v>
                </c:pt>
                <c:pt idx="138">
                  <c:v>3</c:v>
                </c:pt>
                <c:pt idx="139">
                  <c:v>3</c:v>
                </c:pt>
                <c:pt idx="140">
                  <c:v>3</c:v>
                </c:pt>
                <c:pt idx="141">
                  <c:v>3</c:v>
                </c:pt>
                <c:pt idx="142">
                  <c:v>3</c:v>
                </c:pt>
                <c:pt idx="143">
                  <c:v>3</c:v>
                </c:pt>
                <c:pt idx="144">
                  <c:v>3</c:v>
                </c:pt>
                <c:pt idx="145">
                  <c:v>3</c:v>
                </c:pt>
                <c:pt idx="146">
                  <c:v>3</c:v>
                </c:pt>
                <c:pt idx="147">
                  <c:v>3</c:v>
                </c:pt>
                <c:pt idx="148">
                  <c:v>3</c:v>
                </c:pt>
                <c:pt idx="149">
                  <c:v>3</c:v>
                </c:pt>
                <c:pt idx="150">
                  <c:v>3</c:v>
                </c:pt>
                <c:pt idx="151">
                  <c:v>3</c:v>
                </c:pt>
                <c:pt idx="152">
                  <c:v>3</c:v>
                </c:pt>
                <c:pt idx="153">
                  <c:v>3</c:v>
                </c:pt>
                <c:pt idx="154">
                  <c:v>3</c:v>
                </c:pt>
                <c:pt idx="155">
                  <c:v>3</c:v>
                </c:pt>
                <c:pt idx="156">
                  <c:v>3</c:v>
                </c:pt>
                <c:pt idx="157">
                  <c:v>3</c:v>
                </c:pt>
                <c:pt idx="158">
                  <c:v>3</c:v>
                </c:pt>
                <c:pt idx="159">
                  <c:v>3</c:v>
                </c:pt>
                <c:pt idx="160">
                  <c:v>3</c:v>
                </c:pt>
                <c:pt idx="161">
                  <c:v>3</c:v>
                </c:pt>
                <c:pt idx="162">
                  <c:v>3</c:v>
                </c:pt>
                <c:pt idx="163">
                  <c:v>3</c:v>
                </c:pt>
                <c:pt idx="164">
                  <c:v>3</c:v>
                </c:pt>
                <c:pt idx="165">
                  <c:v>3</c:v>
                </c:pt>
                <c:pt idx="166">
                  <c:v>3</c:v>
                </c:pt>
                <c:pt idx="167">
                  <c:v>3</c:v>
                </c:pt>
                <c:pt idx="168">
                  <c:v>3</c:v>
                </c:pt>
                <c:pt idx="169">
                  <c:v>3</c:v>
                </c:pt>
                <c:pt idx="170">
                  <c:v>3</c:v>
                </c:pt>
                <c:pt idx="171">
                  <c:v>3</c:v>
                </c:pt>
                <c:pt idx="172">
                  <c:v>3</c:v>
                </c:pt>
                <c:pt idx="173">
                  <c:v>3</c:v>
                </c:pt>
                <c:pt idx="174">
                  <c:v>3</c:v>
                </c:pt>
                <c:pt idx="175">
                  <c:v>3</c:v>
                </c:pt>
                <c:pt idx="176">
                  <c:v>3</c:v>
                </c:pt>
                <c:pt idx="177">
                  <c:v>3</c:v>
                </c:pt>
                <c:pt idx="178">
                  <c:v>3</c:v>
                </c:pt>
                <c:pt idx="179">
                  <c:v>3</c:v>
                </c:pt>
                <c:pt idx="180">
                  <c:v>3</c:v>
                </c:pt>
                <c:pt idx="181">
                  <c:v>3</c:v>
                </c:pt>
                <c:pt idx="182">
                  <c:v>3</c:v>
                </c:pt>
                <c:pt idx="183">
                  <c:v>3</c:v>
                </c:pt>
                <c:pt idx="184">
                  <c:v>3</c:v>
                </c:pt>
                <c:pt idx="185">
                  <c:v>3</c:v>
                </c:pt>
                <c:pt idx="186">
                  <c:v>3</c:v>
                </c:pt>
                <c:pt idx="187">
                  <c:v>3</c:v>
                </c:pt>
                <c:pt idx="188">
                  <c:v>3</c:v>
                </c:pt>
                <c:pt idx="189">
                  <c:v>3</c:v>
                </c:pt>
                <c:pt idx="190">
                  <c:v>3</c:v>
                </c:pt>
                <c:pt idx="191">
                  <c:v>3</c:v>
                </c:pt>
                <c:pt idx="192">
                  <c:v>3</c:v>
                </c:pt>
                <c:pt idx="193">
                  <c:v>3</c:v>
                </c:pt>
                <c:pt idx="194">
                  <c:v>3</c:v>
                </c:pt>
                <c:pt idx="195">
                  <c:v>3</c:v>
                </c:pt>
                <c:pt idx="196">
                  <c:v>3</c:v>
                </c:pt>
                <c:pt idx="197">
                  <c:v>3</c:v>
                </c:pt>
                <c:pt idx="198">
                  <c:v>3</c:v>
                </c:pt>
                <c:pt idx="199">
                  <c:v>3</c:v>
                </c:pt>
                <c:pt idx="200">
                  <c:v>3</c:v>
                </c:pt>
                <c:pt idx="201">
                  <c:v>3</c:v>
                </c:pt>
                <c:pt idx="202">
                  <c:v>3</c:v>
                </c:pt>
                <c:pt idx="203">
                  <c:v>3</c:v>
                </c:pt>
                <c:pt idx="204">
                  <c:v>3</c:v>
                </c:pt>
                <c:pt idx="205">
                  <c:v>3</c:v>
                </c:pt>
                <c:pt idx="206">
                  <c:v>3</c:v>
                </c:pt>
                <c:pt idx="207">
                  <c:v>3</c:v>
                </c:pt>
                <c:pt idx="208">
                  <c:v>3</c:v>
                </c:pt>
                <c:pt idx="209">
                  <c:v>3</c:v>
                </c:pt>
                <c:pt idx="210">
                  <c:v>3</c:v>
                </c:pt>
                <c:pt idx="211">
                  <c:v>3</c:v>
                </c:pt>
                <c:pt idx="212">
                  <c:v>3</c:v>
                </c:pt>
                <c:pt idx="213">
                  <c:v>3</c:v>
                </c:pt>
                <c:pt idx="214">
                  <c:v>3</c:v>
                </c:pt>
                <c:pt idx="215">
                  <c:v>3</c:v>
                </c:pt>
                <c:pt idx="216">
                  <c:v>3</c:v>
                </c:pt>
                <c:pt idx="217">
                  <c:v>3</c:v>
                </c:pt>
                <c:pt idx="218">
                  <c:v>3</c:v>
                </c:pt>
                <c:pt idx="219">
                  <c:v>3</c:v>
                </c:pt>
                <c:pt idx="220">
                  <c:v>3</c:v>
                </c:pt>
                <c:pt idx="221">
                  <c:v>3</c:v>
                </c:pt>
                <c:pt idx="222">
                  <c:v>3</c:v>
                </c:pt>
                <c:pt idx="223">
                  <c:v>3</c:v>
                </c:pt>
                <c:pt idx="224">
                  <c:v>3</c:v>
                </c:pt>
                <c:pt idx="225">
                  <c:v>3</c:v>
                </c:pt>
                <c:pt idx="226">
                  <c:v>3</c:v>
                </c:pt>
                <c:pt idx="227">
                  <c:v>3</c:v>
                </c:pt>
                <c:pt idx="228">
                  <c:v>3</c:v>
                </c:pt>
                <c:pt idx="229">
                  <c:v>3</c:v>
                </c:pt>
                <c:pt idx="230">
                  <c:v>3</c:v>
                </c:pt>
                <c:pt idx="231">
                  <c:v>3</c:v>
                </c:pt>
                <c:pt idx="232">
                  <c:v>3</c:v>
                </c:pt>
                <c:pt idx="233">
                  <c:v>3</c:v>
                </c:pt>
                <c:pt idx="234">
                  <c:v>3</c:v>
                </c:pt>
                <c:pt idx="235">
                  <c:v>3</c:v>
                </c:pt>
                <c:pt idx="236">
                  <c:v>3</c:v>
                </c:pt>
                <c:pt idx="237">
                  <c:v>3</c:v>
                </c:pt>
                <c:pt idx="238">
                  <c:v>3</c:v>
                </c:pt>
                <c:pt idx="239">
                  <c:v>3</c:v>
                </c:pt>
                <c:pt idx="240">
                  <c:v>3</c:v>
                </c:pt>
                <c:pt idx="241">
                  <c:v>3</c:v>
                </c:pt>
                <c:pt idx="242">
                  <c:v>3</c:v>
                </c:pt>
                <c:pt idx="243">
                  <c:v>3</c:v>
                </c:pt>
                <c:pt idx="244">
                  <c:v>3</c:v>
                </c:pt>
                <c:pt idx="245">
                  <c:v>3</c:v>
                </c:pt>
                <c:pt idx="246">
                  <c:v>3</c:v>
                </c:pt>
                <c:pt idx="247">
                  <c:v>3</c:v>
                </c:pt>
                <c:pt idx="248">
                  <c:v>3</c:v>
                </c:pt>
                <c:pt idx="249">
                  <c:v>3</c:v>
                </c:pt>
                <c:pt idx="250">
                  <c:v>3</c:v>
                </c:pt>
                <c:pt idx="251">
                  <c:v>3</c:v>
                </c:pt>
                <c:pt idx="252">
                  <c:v>3</c:v>
                </c:pt>
                <c:pt idx="253">
                  <c:v>3</c:v>
                </c:pt>
                <c:pt idx="254">
                  <c:v>3</c:v>
                </c:pt>
                <c:pt idx="255">
                  <c:v>3</c:v>
                </c:pt>
                <c:pt idx="256">
                  <c:v>3</c:v>
                </c:pt>
                <c:pt idx="257">
                  <c:v>3</c:v>
                </c:pt>
                <c:pt idx="258">
                  <c:v>3</c:v>
                </c:pt>
                <c:pt idx="259">
                  <c:v>3</c:v>
                </c:pt>
                <c:pt idx="260">
                  <c:v>3</c:v>
                </c:pt>
                <c:pt idx="261">
                  <c:v>3</c:v>
                </c:pt>
                <c:pt idx="262">
                  <c:v>3</c:v>
                </c:pt>
                <c:pt idx="263">
                  <c:v>3</c:v>
                </c:pt>
                <c:pt idx="264">
                  <c:v>3</c:v>
                </c:pt>
                <c:pt idx="265">
                  <c:v>3</c:v>
                </c:pt>
                <c:pt idx="266">
                  <c:v>3</c:v>
                </c:pt>
                <c:pt idx="267">
                  <c:v>3</c:v>
                </c:pt>
                <c:pt idx="268">
                  <c:v>3</c:v>
                </c:pt>
                <c:pt idx="269">
                  <c:v>3</c:v>
                </c:pt>
                <c:pt idx="270">
                  <c:v>3</c:v>
                </c:pt>
                <c:pt idx="271">
                  <c:v>3</c:v>
                </c:pt>
                <c:pt idx="272">
                  <c:v>3</c:v>
                </c:pt>
                <c:pt idx="273">
                  <c:v>3</c:v>
                </c:pt>
                <c:pt idx="274">
                  <c:v>3</c:v>
                </c:pt>
                <c:pt idx="275">
                  <c:v>3</c:v>
                </c:pt>
                <c:pt idx="276">
                  <c:v>3</c:v>
                </c:pt>
                <c:pt idx="277">
                  <c:v>3</c:v>
                </c:pt>
                <c:pt idx="278">
                  <c:v>3</c:v>
                </c:pt>
                <c:pt idx="279">
                  <c:v>3</c:v>
                </c:pt>
                <c:pt idx="280">
                  <c:v>3</c:v>
                </c:pt>
                <c:pt idx="281">
                  <c:v>3</c:v>
                </c:pt>
              </c:numCache>
            </c:numRef>
          </c:yVal>
          <c:smooth val="0"/>
        </c:ser>
        <c:dLbls>
          <c:showLegendKey val="0"/>
          <c:showVal val="0"/>
          <c:showCatName val="0"/>
          <c:showSerName val="0"/>
          <c:showPercent val="0"/>
          <c:showBubbleSize val="0"/>
        </c:dLbls>
        <c:axId val="1939999328"/>
        <c:axId val="1940017280"/>
      </c:scatterChart>
      <c:valAx>
        <c:axId val="1939999328"/>
        <c:scaling>
          <c:orientation val="minMax"/>
        </c:scaling>
        <c:delete val="0"/>
        <c:axPos val="b"/>
        <c:majorGridlines>
          <c:spPr>
            <a:ln w="9525" cap="flat" cmpd="sng" algn="ctr">
              <a:solidFill>
                <a:schemeClr val="dk1">
                  <a:lumMod val="65000"/>
                  <a:lumOff val="35000"/>
                  <a:alpha val="75000"/>
                </a:schemeClr>
              </a:solidFill>
              <a:round/>
            </a:ln>
            <a:effectLst/>
          </c:spPr>
        </c:majorGridlines>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940017280"/>
        <c:crosses val="autoZero"/>
        <c:crossBetween val="midCat"/>
      </c:valAx>
      <c:valAx>
        <c:axId val="1940017280"/>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Velocity</a:t>
                </a:r>
                <a:r>
                  <a:rPr lang="en-US" baseline="0"/>
                  <a:t> m/s</a:t>
                </a:r>
                <a:endParaRPr lang="en-US"/>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939999328"/>
        <c:crosses val="autoZero"/>
        <c:crossBetween val="midCat"/>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2B5389-381F-456A-BFA2-901423CF0A8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F4EFC08-0266-4C84-BD08-D8D2DF47CCC7}">
      <dgm:prSet custT="1"/>
      <dgm:spPr/>
      <dgm:t>
        <a:bodyPr/>
        <a:lstStyle/>
        <a:p>
          <a:pPr rtl="0"/>
          <a:r>
            <a:rPr lang="en-US" sz="2000" dirty="0" smtClean="0"/>
            <a:t>Shweika suburb 2.5 km to the north of the city of Tulkarm. The region altitude ranges between 61 MSL in the west and 156 MSL at the east. It follows administratively to the province of Tulkarm</a:t>
          </a:r>
          <a:endParaRPr lang="en-US" sz="2000" dirty="0"/>
        </a:p>
      </dgm:t>
    </dgm:pt>
    <dgm:pt modelId="{D45F7101-84BC-4685-9EC3-38475D4D2A1C}" type="parTrans" cxnId="{75578EF0-6759-45E0-907C-E1FEA543EF62}">
      <dgm:prSet/>
      <dgm:spPr/>
      <dgm:t>
        <a:bodyPr/>
        <a:lstStyle/>
        <a:p>
          <a:endParaRPr lang="en-US"/>
        </a:p>
      </dgm:t>
    </dgm:pt>
    <dgm:pt modelId="{EB6058B9-CDE3-4E83-8155-3F22C3C7233F}" type="sibTrans" cxnId="{75578EF0-6759-45E0-907C-E1FEA543EF62}">
      <dgm:prSet/>
      <dgm:spPr/>
      <dgm:t>
        <a:bodyPr/>
        <a:lstStyle/>
        <a:p>
          <a:endParaRPr lang="en-US"/>
        </a:p>
      </dgm:t>
    </dgm:pt>
    <dgm:pt modelId="{4B329DB4-3DF9-47D3-A8CF-14604158B146}" type="pres">
      <dgm:prSet presAssocID="{9B2B5389-381F-456A-BFA2-901423CF0A87}" presName="linear" presStyleCnt="0">
        <dgm:presLayoutVars>
          <dgm:animLvl val="lvl"/>
          <dgm:resizeHandles val="exact"/>
        </dgm:presLayoutVars>
      </dgm:prSet>
      <dgm:spPr/>
      <dgm:t>
        <a:bodyPr/>
        <a:lstStyle/>
        <a:p>
          <a:endParaRPr lang="en-US"/>
        </a:p>
      </dgm:t>
    </dgm:pt>
    <dgm:pt modelId="{0313CC63-D83E-4F8A-90CE-0F5677EF74E2}" type="pres">
      <dgm:prSet presAssocID="{5F4EFC08-0266-4C84-BD08-D8D2DF47CCC7}" presName="parentText" presStyleLbl="node1" presStyleIdx="0" presStyleCnt="1" custScaleX="99000" custScaleY="635912">
        <dgm:presLayoutVars>
          <dgm:chMax val="0"/>
          <dgm:bulletEnabled val="1"/>
        </dgm:presLayoutVars>
      </dgm:prSet>
      <dgm:spPr/>
      <dgm:t>
        <a:bodyPr/>
        <a:lstStyle/>
        <a:p>
          <a:endParaRPr lang="en-US"/>
        </a:p>
      </dgm:t>
    </dgm:pt>
  </dgm:ptLst>
  <dgm:cxnLst>
    <dgm:cxn modelId="{75578EF0-6759-45E0-907C-E1FEA543EF62}" srcId="{9B2B5389-381F-456A-BFA2-901423CF0A87}" destId="{5F4EFC08-0266-4C84-BD08-D8D2DF47CCC7}" srcOrd="0" destOrd="0" parTransId="{D45F7101-84BC-4685-9EC3-38475D4D2A1C}" sibTransId="{EB6058B9-CDE3-4E83-8155-3F22C3C7233F}"/>
    <dgm:cxn modelId="{59D794A4-9297-4451-977E-A3EA144C029B}" type="presOf" srcId="{5F4EFC08-0266-4C84-BD08-D8D2DF47CCC7}" destId="{0313CC63-D83E-4F8A-90CE-0F5677EF74E2}" srcOrd="0" destOrd="0" presId="urn:microsoft.com/office/officeart/2005/8/layout/vList2"/>
    <dgm:cxn modelId="{44ABDCAC-F93E-4391-A70D-1333C1ED342D}" type="presOf" srcId="{9B2B5389-381F-456A-BFA2-901423CF0A87}" destId="{4B329DB4-3DF9-47D3-A8CF-14604158B146}" srcOrd="0" destOrd="0" presId="urn:microsoft.com/office/officeart/2005/8/layout/vList2"/>
    <dgm:cxn modelId="{A800EA76-51C2-4947-AA0F-D01B597B967B}" type="presParOf" srcId="{4B329DB4-3DF9-47D3-A8CF-14604158B146}" destId="{0313CC63-D83E-4F8A-90CE-0F5677EF74E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1485ED-3772-4994-BF1F-B517E4CE2CA9}" type="doc">
      <dgm:prSet loTypeId="urn:microsoft.com/office/officeart/2005/8/layout/vProcess5" loCatId="process" qsTypeId="urn:microsoft.com/office/officeart/2005/8/quickstyle/3d1" qsCatId="3D" csTypeId="urn:microsoft.com/office/officeart/2005/8/colors/accent2_1" csCatId="accent2"/>
      <dgm:spPr/>
      <dgm:t>
        <a:bodyPr/>
        <a:lstStyle/>
        <a:p>
          <a:endParaRPr lang="en-US"/>
        </a:p>
      </dgm:t>
    </dgm:pt>
    <dgm:pt modelId="{2E5F78B5-C51D-49DD-A525-10E333F5E9EB}">
      <dgm:prSet/>
      <dgm:spPr/>
      <dgm:t>
        <a:bodyPr/>
        <a:lstStyle/>
        <a:p>
          <a:pPr rtl="0"/>
          <a:r>
            <a:rPr lang="en-US" dirty="0" smtClean="0"/>
            <a:t>Population in 2007 according to PCBS is 8540</a:t>
          </a:r>
          <a:endParaRPr lang="en-US" dirty="0"/>
        </a:p>
      </dgm:t>
    </dgm:pt>
    <dgm:pt modelId="{A2C38A3D-0148-45AF-B067-C47C67CD5B0C}" type="parTrans" cxnId="{B3A8DAD4-398C-497A-88C2-9C2BF99E4569}">
      <dgm:prSet/>
      <dgm:spPr/>
      <dgm:t>
        <a:bodyPr/>
        <a:lstStyle/>
        <a:p>
          <a:endParaRPr lang="en-US"/>
        </a:p>
      </dgm:t>
    </dgm:pt>
    <dgm:pt modelId="{EA22B714-0093-48B1-9100-7084E5236429}" type="sibTrans" cxnId="{B3A8DAD4-398C-497A-88C2-9C2BF99E4569}">
      <dgm:prSet/>
      <dgm:spPr/>
      <dgm:t>
        <a:bodyPr/>
        <a:lstStyle/>
        <a:p>
          <a:endParaRPr lang="en-US"/>
        </a:p>
      </dgm:t>
    </dgm:pt>
    <dgm:pt modelId="{2DA90FD6-FCB0-4722-A757-8234C00AEE76}">
      <dgm:prSet/>
      <dgm:spPr/>
      <dgm:t>
        <a:bodyPr/>
        <a:lstStyle/>
        <a:p>
          <a:pPr rtl="0"/>
          <a:r>
            <a:rPr lang="en-US" dirty="0" smtClean="0"/>
            <a:t>Population=8540(1+2.5%)^10=10932</a:t>
          </a:r>
          <a:endParaRPr lang="en-US" dirty="0"/>
        </a:p>
      </dgm:t>
    </dgm:pt>
    <dgm:pt modelId="{39CD892B-59C1-431E-B7BF-FB1A659E8736}" type="parTrans" cxnId="{036E8DFF-0B5C-4AB8-90DB-042C8B2614C6}">
      <dgm:prSet/>
      <dgm:spPr/>
      <dgm:t>
        <a:bodyPr/>
        <a:lstStyle/>
        <a:p>
          <a:endParaRPr lang="en-US"/>
        </a:p>
      </dgm:t>
    </dgm:pt>
    <dgm:pt modelId="{501EDF96-F29B-4C3F-8A7B-A3582167B1D8}" type="sibTrans" cxnId="{036E8DFF-0B5C-4AB8-90DB-042C8B2614C6}">
      <dgm:prSet/>
      <dgm:spPr/>
      <dgm:t>
        <a:bodyPr/>
        <a:lstStyle/>
        <a:p>
          <a:endParaRPr lang="en-US"/>
        </a:p>
      </dgm:t>
    </dgm:pt>
    <dgm:pt modelId="{BFC517E8-EC84-45F1-99AE-AB628D135510}">
      <dgm:prSet/>
      <dgm:spPr/>
      <dgm:t>
        <a:bodyPr/>
        <a:lstStyle/>
        <a:p>
          <a:pPr rtl="0"/>
          <a:r>
            <a:rPr lang="en-US" smtClean="0"/>
            <a:t>From questionnaire the per capita consumption equal 0.118 m^3/c.day</a:t>
          </a:r>
          <a:endParaRPr lang="en-US"/>
        </a:p>
      </dgm:t>
    </dgm:pt>
    <dgm:pt modelId="{FAB5DA5A-39B3-4653-B7D6-C3F6F32900BA}" type="parTrans" cxnId="{8815CFCC-43AB-4790-B956-02FCFBEE7ECF}">
      <dgm:prSet/>
      <dgm:spPr/>
      <dgm:t>
        <a:bodyPr/>
        <a:lstStyle/>
        <a:p>
          <a:endParaRPr lang="en-US"/>
        </a:p>
      </dgm:t>
    </dgm:pt>
    <dgm:pt modelId="{1D9E5CCA-715D-4D0B-A891-95E0991AE9D7}" type="sibTrans" cxnId="{8815CFCC-43AB-4790-B956-02FCFBEE7ECF}">
      <dgm:prSet/>
      <dgm:spPr/>
      <dgm:t>
        <a:bodyPr/>
        <a:lstStyle/>
        <a:p>
          <a:endParaRPr lang="en-US"/>
        </a:p>
      </dgm:t>
    </dgm:pt>
    <dgm:pt modelId="{641C9698-8D3E-4EC3-9179-EA9A5465899B}">
      <dgm:prSet/>
      <dgm:spPr/>
      <dgm:t>
        <a:bodyPr/>
        <a:lstStyle/>
        <a:p>
          <a:pPr rtl="0"/>
          <a:r>
            <a:rPr lang="en-US" smtClean="0"/>
            <a:t>UFW=33% </a:t>
          </a:r>
          <a:endParaRPr lang="en-US"/>
        </a:p>
      </dgm:t>
    </dgm:pt>
    <dgm:pt modelId="{A0827BAB-C046-4000-9E18-71EF0A9DE90D}" type="parTrans" cxnId="{95E90095-5A7B-405D-8367-FACA2E31FDF3}">
      <dgm:prSet/>
      <dgm:spPr/>
      <dgm:t>
        <a:bodyPr/>
        <a:lstStyle/>
        <a:p>
          <a:endParaRPr lang="en-US"/>
        </a:p>
      </dgm:t>
    </dgm:pt>
    <dgm:pt modelId="{9EDE9301-B4D7-4E9F-AEB5-36A31B57DFD2}" type="sibTrans" cxnId="{95E90095-5A7B-405D-8367-FACA2E31FDF3}">
      <dgm:prSet/>
      <dgm:spPr/>
      <dgm:t>
        <a:bodyPr/>
        <a:lstStyle/>
        <a:p>
          <a:endParaRPr lang="en-US"/>
        </a:p>
      </dgm:t>
    </dgm:pt>
    <dgm:pt modelId="{BAFA57B4-B915-48C3-B79A-EC69E3FC2494}">
      <dgm:prSet/>
      <dgm:spPr/>
      <dgm:t>
        <a:bodyPr/>
        <a:lstStyle/>
        <a:p>
          <a:pPr rtl="0"/>
          <a:r>
            <a:rPr lang="en-US" smtClean="0"/>
            <a:t>Supply=(10932*0.118)/(1-0.33)=1925.34 m^3/day</a:t>
          </a:r>
          <a:endParaRPr lang="en-US"/>
        </a:p>
      </dgm:t>
    </dgm:pt>
    <dgm:pt modelId="{3BEC2BB8-B300-4BE1-A825-54E2CB26D4EB}" type="parTrans" cxnId="{9ADB3E59-510D-49AD-A663-1A3EBB2024CE}">
      <dgm:prSet/>
      <dgm:spPr/>
      <dgm:t>
        <a:bodyPr/>
        <a:lstStyle/>
        <a:p>
          <a:endParaRPr lang="en-US"/>
        </a:p>
      </dgm:t>
    </dgm:pt>
    <dgm:pt modelId="{3A8FAB5A-7501-40FB-BAF9-EB923AE89E7F}" type="sibTrans" cxnId="{9ADB3E59-510D-49AD-A663-1A3EBB2024CE}">
      <dgm:prSet/>
      <dgm:spPr/>
      <dgm:t>
        <a:bodyPr/>
        <a:lstStyle/>
        <a:p>
          <a:endParaRPr lang="en-US"/>
        </a:p>
      </dgm:t>
    </dgm:pt>
    <dgm:pt modelId="{A79927F7-4403-4E83-8F93-1F50A8D9DF47}" type="pres">
      <dgm:prSet presAssocID="{821485ED-3772-4994-BF1F-B517E4CE2CA9}" presName="outerComposite" presStyleCnt="0">
        <dgm:presLayoutVars>
          <dgm:chMax val="5"/>
          <dgm:dir/>
          <dgm:resizeHandles val="exact"/>
        </dgm:presLayoutVars>
      </dgm:prSet>
      <dgm:spPr/>
      <dgm:t>
        <a:bodyPr/>
        <a:lstStyle/>
        <a:p>
          <a:endParaRPr lang="en-US"/>
        </a:p>
      </dgm:t>
    </dgm:pt>
    <dgm:pt modelId="{0A5DF561-B3DC-47CA-B969-27F6DCBF6C99}" type="pres">
      <dgm:prSet presAssocID="{821485ED-3772-4994-BF1F-B517E4CE2CA9}" presName="dummyMaxCanvas" presStyleCnt="0">
        <dgm:presLayoutVars/>
      </dgm:prSet>
      <dgm:spPr/>
      <dgm:t>
        <a:bodyPr/>
        <a:lstStyle/>
        <a:p>
          <a:endParaRPr lang="en-US"/>
        </a:p>
      </dgm:t>
    </dgm:pt>
    <dgm:pt modelId="{39832C76-EF21-4F36-A441-471E4E3094B0}" type="pres">
      <dgm:prSet presAssocID="{821485ED-3772-4994-BF1F-B517E4CE2CA9}" presName="FiveNodes_1" presStyleLbl="node1" presStyleIdx="0" presStyleCnt="5">
        <dgm:presLayoutVars>
          <dgm:bulletEnabled val="1"/>
        </dgm:presLayoutVars>
      </dgm:prSet>
      <dgm:spPr/>
      <dgm:t>
        <a:bodyPr/>
        <a:lstStyle/>
        <a:p>
          <a:endParaRPr lang="en-US"/>
        </a:p>
      </dgm:t>
    </dgm:pt>
    <dgm:pt modelId="{0AE294D0-8C1A-484C-AB0A-9CCC88984087}" type="pres">
      <dgm:prSet presAssocID="{821485ED-3772-4994-BF1F-B517E4CE2CA9}" presName="FiveNodes_2" presStyleLbl="node1" presStyleIdx="1" presStyleCnt="5">
        <dgm:presLayoutVars>
          <dgm:bulletEnabled val="1"/>
        </dgm:presLayoutVars>
      </dgm:prSet>
      <dgm:spPr/>
      <dgm:t>
        <a:bodyPr/>
        <a:lstStyle/>
        <a:p>
          <a:endParaRPr lang="en-US"/>
        </a:p>
      </dgm:t>
    </dgm:pt>
    <dgm:pt modelId="{36B780D6-FAFC-4C73-A535-9DCCE3D160FC}" type="pres">
      <dgm:prSet presAssocID="{821485ED-3772-4994-BF1F-B517E4CE2CA9}" presName="FiveNodes_3" presStyleLbl="node1" presStyleIdx="2" presStyleCnt="5">
        <dgm:presLayoutVars>
          <dgm:bulletEnabled val="1"/>
        </dgm:presLayoutVars>
      </dgm:prSet>
      <dgm:spPr/>
      <dgm:t>
        <a:bodyPr/>
        <a:lstStyle/>
        <a:p>
          <a:endParaRPr lang="en-US"/>
        </a:p>
      </dgm:t>
    </dgm:pt>
    <dgm:pt modelId="{2526D643-D793-4E48-A330-428B0F76C21A}" type="pres">
      <dgm:prSet presAssocID="{821485ED-3772-4994-BF1F-B517E4CE2CA9}" presName="FiveNodes_4" presStyleLbl="node1" presStyleIdx="3" presStyleCnt="5">
        <dgm:presLayoutVars>
          <dgm:bulletEnabled val="1"/>
        </dgm:presLayoutVars>
      </dgm:prSet>
      <dgm:spPr/>
      <dgm:t>
        <a:bodyPr/>
        <a:lstStyle/>
        <a:p>
          <a:endParaRPr lang="en-US"/>
        </a:p>
      </dgm:t>
    </dgm:pt>
    <dgm:pt modelId="{1ED0551E-F684-4C5F-8553-A12A55006274}" type="pres">
      <dgm:prSet presAssocID="{821485ED-3772-4994-BF1F-B517E4CE2CA9}" presName="FiveNodes_5" presStyleLbl="node1" presStyleIdx="4" presStyleCnt="5">
        <dgm:presLayoutVars>
          <dgm:bulletEnabled val="1"/>
        </dgm:presLayoutVars>
      </dgm:prSet>
      <dgm:spPr/>
      <dgm:t>
        <a:bodyPr/>
        <a:lstStyle/>
        <a:p>
          <a:endParaRPr lang="en-US"/>
        </a:p>
      </dgm:t>
    </dgm:pt>
    <dgm:pt modelId="{BD171D8F-2EFD-4875-B17F-27E8D2C0372A}" type="pres">
      <dgm:prSet presAssocID="{821485ED-3772-4994-BF1F-B517E4CE2CA9}" presName="FiveConn_1-2" presStyleLbl="fgAccFollowNode1" presStyleIdx="0" presStyleCnt="4">
        <dgm:presLayoutVars>
          <dgm:bulletEnabled val="1"/>
        </dgm:presLayoutVars>
      </dgm:prSet>
      <dgm:spPr/>
      <dgm:t>
        <a:bodyPr/>
        <a:lstStyle/>
        <a:p>
          <a:endParaRPr lang="en-US"/>
        </a:p>
      </dgm:t>
    </dgm:pt>
    <dgm:pt modelId="{BFE0ADA6-95DB-4D61-87D1-54C70F9D0E3C}" type="pres">
      <dgm:prSet presAssocID="{821485ED-3772-4994-BF1F-B517E4CE2CA9}" presName="FiveConn_2-3" presStyleLbl="fgAccFollowNode1" presStyleIdx="1" presStyleCnt="4">
        <dgm:presLayoutVars>
          <dgm:bulletEnabled val="1"/>
        </dgm:presLayoutVars>
      </dgm:prSet>
      <dgm:spPr/>
      <dgm:t>
        <a:bodyPr/>
        <a:lstStyle/>
        <a:p>
          <a:endParaRPr lang="en-US"/>
        </a:p>
      </dgm:t>
    </dgm:pt>
    <dgm:pt modelId="{BED80436-A36E-4CB3-AE18-76A950DEFD8D}" type="pres">
      <dgm:prSet presAssocID="{821485ED-3772-4994-BF1F-B517E4CE2CA9}" presName="FiveConn_3-4" presStyleLbl="fgAccFollowNode1" presStyleIdx="2" presStyleCnt="4">
        <dgm:presLayoutVars>
          <dgm:bulletEnabled val="1"/>
        </dgm:presLayoutVars>
      </dgm:prSet>
      <dgm:spPr/>
      <dgm:t>
        <a:bodyPr/>
        <a:lstStyle/>
        <a:p>
          <a:endParaRPr lang="en-US"/>
        </a:p>
      </dgm:t>
    </dgm:pt>
    <dgm:pt modelId="{A28D5E44-40B6-485D-BA71-BD50A8EC57C4}" type="pres">
      <dgm:prSet presAssocID="{821485ED-3772-4994-BF1F-B517E4CE2CA9}" presName="FiveConn_4-5" presStyleLbl="fgAccFollowNode1" presStyleIdx="3" presStyleCnt="4">
        <dgm:presLayoutVars>
          <dgm:bulletEnabled val="1"/>
        </dgm:presLayoutVars>
      </dgm:prSet>
      <dgm:spPr/>
      <dgm:t>
        <a:bodyPr/>
        <a:lstStyle/>
        <a:p>
          <a:endParaRPr lang="en-US"/>
        </a:p>
      </dgm:t>
    </dgm:pt>
    <dgm:pt modelId="{3E11BA7B-3D0D-4C19-A552-A074108B6365}" type="pres">
      <dgm:prSet presAssocID="{821485ED-3772-4994-BF1F-B517E4CE2CA9}" presName="FiveNodes_1_text" presStyleLbl="node1" presStyleIdx="4" presStyleCnt="5">
        <dgm:presLayoutVars>
          <dgm:bulletEnabled val="1"/>
        </dgm:presLayoutVars>
      </dgm:prSet>
      <dgm:spPr/>
      <dgm:t>
        <a:bodyPr/>
        <a:lstStyle/>
        <a:p>
          <a:endParaRPr lang="en-US"/>
        </a:p>
      </dgm:t>
    </dgm:pt>
    <dgm:pt modelId="{512587F1-14D1-4B67-81B0-2B3F496A607F}" type="pres">
      <dgm:prSet presAssocID="{821485ED-3772-4994-BF1F-B517E4CE2CA9}" presName="FiveNodes_2_text" presStyleLbl="node1" presStyleIdx="4" presStyleCnt="5">
        <dgm:presLayoutVars>
          <dgm:bulletEnabled val="1"/>
        </dgm:presLayoutVars>
      </dgm:prSet>
      <dgm:spPr/>
      <dgm:t>
        <a:bodyPr/>
        <a:lstStyle/>
        <a:p>
          <a:endParaRPr lang="en-US"/>
        </a:p>
      </dgm:t>
    </dgm:pt>
    <dgm:pt modelId="{42D234D7-C575-4870-9542-F74092C9ADD4}" type="pres">
      <dgm:prSet presAssocID="{821485ED-3772-4994-BF1F-B517E4CE2CA9}" presName="FiveNodes_3_text" presStyleLbl="node1" presStyleIdx="4" presStyleCnt="5">
        <dgm:presLayoutVars>
          <dgm:bulletEnabled val="1"/>
        </dgm:presLayoutVars>
      </dgm:prSet>
      <dgm:spPr/>
      <dgm:t>
        <a:bodyPr/>
        <a:lstStyle/>
        <a:p>
          <a:endParaRPr lang="en-US"/>
        </a:p>
      </dgm:t>
    </dgm:pt>
    <dgm:pt modelId="{7F8C06F5-A27D-4551-B6B1-D7B80F46D199}" type="pres">
      <dgm:prSet presAssocID="{821485ED-3772-4994-BF1F-B517E4CE2CA9}" presName="FiveNodes_4_text" presStyleLbl="node1" presStyleIdx="4" presStyleCnt="5">
        <dgm:presLayoutVars>
          <dgm:bulletEnabled val="1"/>
        </dgm:presLayoutVars>
      </dgm:prSet>
      <dgm:spPr/>
      <dgm:t>
        <a:bodyPr/>
        <a:lstStyle/>
        <a:p>
          <a:endParaRPr lang="en-US"/>
        </a:p>
      </dgm:t>
    </dgm:pt>
    <dgm:pt modelId="{CE863C59-52BB-4466-BC45-D85902155366}" type="pres">
      <dgm:prSet presAssocID="{821485ED-3772-4994-BF1F-B517E4CE2CA9}" presName="FiveNodes_5_text" presStyleLbl="node1" presStyleIdx="4" presStyleCnt="5">
        <dgm:presLayoutVars>
          <dgm:bulletEnabled val="1"/>
        </dgm:presLayoutVars>
      </dgm:prSet>
      <dgm:spPr/>
      <dgm:t>
        <a:bodyPr/>
        <a:lstStyle/>
        <a:p>
          <a:endParaRPr lang="en-US"/>
        </a:p>
      </dgm:t>
    </dgm:pt>
  </dgm:ptLst>
  <dgm:cxnLst>
    <dgm:cxn modelId="{41EEDB06-F2DA-47BD-8FE4-9CBCA535E8CE}" type="presOf" srcId="{821485ED-3772-4994-BF1F-B517E4CE2CA9}" destId="{A79927F7-4403-4E83-8F93-1F50A8D9DF47}" srcOrd="0" destOrd="0" presId="urn:microsoft.com/office/officeart/2005/8/layout/vProcess5"/>
    <dgm:cxn modelId="{036E8DFF-0B5C-4AB8-90DB-042C8B2614C6}" srcId="{821485ED-3772-4994-BF1F-B517E4CE2CA9}" destId="{2DA90FD6-FCB0-4722-A757-8234C00AEE76}" srcOrd="1" destOrd="0" parTransId="{39CD892B-59C1-431E-B7BF-FB1A659E8736}" sibTransId="{501EDF96-F29B-4C3F-8A7B-A3582167B1D8}"/>
    <dgm:cxn modelId="{B3A8DAD4-398C-497A-88C2-9C2BF99E4569}" srcId="{821485ED-3772-4994-BF1F-B517E4CE2CA9}" destId="{2E5F78B5-C51D-49DD-A525-10E333F5E9EB}" srcOrd="0" destOrd="0" parTransId="{A2C38A3D-0148-45AF-B067-C47C67CD5B0C}" sibTransId="{EA22B714-0093-48B1-9100-7084E5236429}"/>
    <dgm:cxn modelId="{0206AEDA-71BC-4CF2-9F9B-2D6A4309AC5B}" type="presOf" srcId="{BFC517E8-EC84-45F1-99AE-AB628D135510}" destId="{36B780D6-FAFC-4C73-A535-9DCCE3D160FC}" srcOrd="0" destOrd="0" presId="urn:microsoft.com/office/officeart/2005/8/layout/vProcess5"/>
    <dgm:cxn modelId="{AABF1604-9C29-40D3-B81F-DD4E6ED87F58}" type="presOf" srcId="{BAFA57B4-B915-48C3-B79A-EC69E3FC2494}" destId="{CE863C59-52BB-4466-BC45-D85902155366}" srcOrd="1" destOrd="0" presId="urn:microsoft.com/office/officeart/2005/8/layout/vProcess5"/>
    <dgm:cxn modelId="{BB97514D-2F9E-41B5-862D-0555C8D08FC9}" type="presOf" srcId="{EA22B714-0093-48B1-9100-7084E5236429}" destId="{BD171D8F-2EFD-4875-B17F-27E8D2C0372A}" srcOrd="0" destOrd="0" presId="urn:microsoft.com/office/officeart/2005/8/layout/vProcess5"/>
    <dgm:cxn modelId="{CBD7873A-7FD7-48E9-98E6-46EF58B096F9}" type="presOf" srcId="{1D9E5CCA-715D-4D0B-A891-95E0991AE9D7}" destId="{BED80436-A36E-4CB3-AE18-76A950DEFD8D}" srcOrd="0" destOrd="0" presId="urn:microsoft.com/office/officeart/2005/8/layout/vProcess5"/>
    <dgm:cxn modelId="{0A548B25-8200-487E-B9A7-5A49CBF68623}" type="presOf" srcId="{2E5F78B5-C51D-49DD-A525-10E333F5E9EB}" destId="{39832C76-EF21-4F36-A441-471E4E3094B0}" srcOrd="0" destOrd="0" presId="urn:microsoft.com/office/officeart/2005/8/layout/vProcess5"/>
    <dgm:cxn modelId="{D87991D8-DCC1-44F2-BDAA-DE3BC37CA6DF}" type="presOf" srcId="{641C9698-8D3E-4EC3-9179-EA9A5465899B}" destId="{7F8C06F5-A27D-4551-B6B1-D7B80F46D199}" srcOrd="1" destOrd="0" presId="urn:microsoft.com/office/officeart/2005/8/layout/vProcess5"/>
    <dgm:cxn modelId="{89FD7900-A899-4249-9C9A-E913B7190E66}" type="presOf" srcId="{BAFA57B4-B915-48C3-B79A-EC69E3FC2494}" destId="{1ED0551E-F684-4C5F-8553-A12A55006274}" srcOrd="0" destOrd="0" presId="urn:microsoft.com/office/officeart/2005/8/layout/vProcess5"/>
    <dgm:cxn modelId="{95E90095-5A7B-405D-8367-FACA2E31FDF3}" srcId="{821485ED-3772-4994-BF1F-B517E4CE2CA9}" destId="{641C9698-8D3E-4EC3-9179-EA9A5465899B}" srcOrd="3" destOrd="0" parTransId="{A0827BAB-C046-4000-9E18-71EF0A9DE90D}" sibTransId="{9EDE9301-B4D7-4E9F-AEB5-36A31B57DFD2}"/>
    <dgm:cxn modelId="{0630F0E4-913F-4C55-9C6F-3C8F0CE80407}" type="presOf" srcId="{501EDF96-F29B-4C3F-8A7B-A3582167B1D8}" destId="{BFE0ADA6-95DB-4D61-87D1-54C70F9D0E3C}" srcOrd="0" destOrd="0" presId="urn:microsoft.com/office/officeart/2005/8/layout/vProcess5"/>
    <dgm:cxn modelId="{8533FD36-A639-48B3-A578-197D8D655FBB}" type="presOf" srcId="{2E5F78B5-C51D-49DD-A525-10E333F5E9EB}" destId="{3E11BA7B-3D0D-4C19-A552-A074108B6365}" srcOrd="1" destOrd="0" presId="urn:microsoft.com/office/officeart/2005/8/layout/vProcess5"/>
    <dgm:cxn modelId="{658B8293-7164-40A3-A60B-511698076132}" type="presOf" srcId="{9EDE9301-B4D7-4E9F-AEB5-36A31B57DFD2}" destId="{A28D5E44-40B6-485D-BA71-BD50A8EC57C4}" srcOrd="0" destOrd="0" presId="urn:microsoft.com/office/officeart/2005/8/layout/vProcess5"/>
    <dgm:cxn modelId="{CE3125DC-646E-4E38-B5B0-7D57F965F53D}" type="presOf" srcId="{BFC517E8-EC84-45F1-99AE-AB628D135510}" destId="{42D234D7-C575-4870-9542-F74092C9ADD4}" srcOrd="1" destOrd="0" presId="urn:microsoft.com/office/officeart/2005/8/layout/vProcess5"/>
    <dgm:cxn modelId="{8815CFCC-43AB-4790-B956-02FCFBEE7ECF}" srcId="{821485ED-3772-4994-BF1F-B517E4CE2CA9}" destId="{BFC517E8-EC84-45F1-99AE-AB628D135510}" srcOrd="2" destOrd="0" parTransId="{FAB5DA5A-39B3-4653-B7D6-C3F6F32900BA}" sibTransId="{1D9E5CCA-715D-4D0B-A891-95E0991AE9D7}"/>
    <dgm:cxn modelId="{1B025DAE-CC28-4871-A958-6852F1A8C3A5}" type="presOf" srcId="{2DA90FD6-FCB0-4722-A757-8234C00AEE76}" destId="{0AE294D0-8C1A-484C-AB0A-9CCC88984087}" srcOrd="0" destOrd="0" presId="urn:microsoft.com/office/officeart/2005/8/layout/vProcess5"/>
    <dgm:cxn modelId="{FC7E346B-4096-4EE3-AED3-FD37911A13EF}" type="presOf" srcId="{641C9698-8D3E-4EC3-9179-EA9A5465899B}" destId="{2526D643-D793-4E48-A330-428B0F76C21A}" srcOrd="0" destOrd="0" presId="urn:microsoft.com/office/officeart/2005/8/layout/vProcess5"/>
    <dgm:cxn modelId="{9ADB3E59-510D-49AD-A663-1A3EBB2024CE}" srcId="{821485ED-3772-4994-BF1F-B517E4CE2CA9}" destId="{BAFA57B4-B915-48C3-B79A-EC69E3FC2494}" srcOrd="4" destOrd="0" parTransId="{3BEC2BB8-B300-4BE1-A825-54E2CB26D4EB}" sibTransId="{3A8FAB5A-7501-40FB-BAF9-EB923AE89E7F}"/>
    <dgm:cxn modelId="{02C905FC-5675-4877-9C1E-E0DC11301F00}" type="presOf" srcId="{2DA90FD6-FCB0-4722-A757-8234C00AEE76}" destId="{512587F1-14D1-4B67-81B0-2B3F496A607F}" srcOrd="1" destOrd="0" presId="urn:microsoft.com/office/officeart/2005/8/layout/vProcess5"/>
    <dgm:cxn modelId="{DE5BD94C-B9EB-4E02-B3C5-93D8969FE0EA}" type="presParOf" srcId="{A79927F7-4403-4E83-8F93-1F50A8D9DF47}" destId="{0A5DF561-B3DC-47CA-B969-27F6DCBF6C99}" srcOrd="0" destOrd="0" presId="urn:microsoft.com/office/officeart/2005/8/layout/vProcess5"/>
    <dgm:cxn modelId="{8A83E11C-0DD6-4D72-B120-3FCE013A0749}" type="presParOf" srcId="{A79927F7-4403-4E83-8F93-1F50A8D9DF47}" destId="{39832C76-EF21-4F36-A441-471E4E3094B0}" srcOrd="1" destOrd="0" presId="urn:microsoft.com/office/officeart/2005/8/layout/vProcess5"/>
    <dgm:cxn modelId="{660E7E52-217D-498E-9BD3-AC016006651C}" type="presParOf" srcId="{A79927F7-4403-4E83-8F93-1F50A8D9DF47}" destId="{0AE294D0-8C1A-484C-AB0A-9CCC88984087}" srcOrd="2" destOrd="0" presId="urn:microsoft.com/office/officeart/2005/8/layout/vProcess5"/>
    <dgm:cxn modelId="{8F12F8BF-D0B7-40D1-B540-54D52BCD0316}" type="presParOf" srcId="{A79927F7-4403-4E83-8F93-1F50A8D9DF47}" destId="{36B780D6-FAFC-4C73-A535-9DCCE3D160FC}" srcOrd="3" destOrd="0" presId="urn:microsoft.com/office/officeart/2005/8/layout/vProcess5"/>
    <dgm:cxn modelId="{6B269689-D701-43EC-965C-F330ED068730}" type="presParOf" srcId="{A79927F7-4403-4E83-8F93-1F50A8D9DF47}" destId="{2526D643-D793-4E48-A330-428B0F76C21A}" srcOrd="4" destOrd="0" presId="urn:microsoft.com/office/officeart/2005/8/layout/vProcess5"/>
    <dgm:cxn modelId="{A65957CF-ECF7-4AD7-8ED7-117F3E927F90}" type="presParOf" srcId="{A79927F7-4403-4E83-8F93-1F50A8D9DF47}" destId="{1ED0551E-F684-4C5F-8553-A12A55006274}" srcOrd="5" destOrd="0" presId="urn:microsoft.com/office/officeart/2005/8/layout/vProcess5"/>
    <dgm:cxn modelId="{EA9DE8CC-3101-44A6-91BF-8ACAB83971D7}" type="presParOf" srcId="{A79927F7-4403-4E83-8F93-1F50A8D9DF47}" destId="{BD171D8F-2EFD-4875-B17F-27E8D2C0372A}" srcOrd="6" destOrd="0" presId="urn:microsoft.com/office/officeart/2005/8/layout/vProcess5"/>
    <dgm:cxn modelId="{B22E2F5C-51A7-4C20-9C39-BF581BB078CA}" type="presParOf" srcId="{A79927F7-4403-4E83-8F93-1F50A8D9DF47}" destId="{BFE0ADA6-95DB-4D61-87D1-54C70F9D0E3C}" srcOrd="7" destOrd="0" presId="urn:microsoft.com/office/officeart/2005/8/layout/vProcess5"/>
    <dgm:cxn modelId="{3435E588-DC04-43CC-A421-EE19190B4B0B}" type="presParOf" srcId="{A79927F7-4403-4E83-8F93-1F50A8D9DF47}" destId="{BED80436-A36E-4CB3-AE18-76A950DEFD8D}" srcOrd="8" destOrd="0" presId="urn:microsoft.com/office/officeart/2005/8/layout/vProcess5"/>
    <dgm:cxn modelId="{BA3C0A2F-E0A9-4BF4-9F4A-C96C7D741D88}" type="presParOf" srcId="{A79927F7-4403-4E83-8F93-1F50A8D9DF47}" destId="{A28D5E44-40B6-485D-BA71-BD50A8EC57C4}" srcOrd="9" destOrd="0" presId="urn:microsoft.com/office/officeart/2005/8/layout/vProcess5"/>
    <dgm:cxn modelId="{770797AC-9445-40AE-B09E-241FB342A16E}" type="presParOf" srcId="{A79927F7-4403-4E83-8F93-1F50A8D9DF47}" destId="{3E11BA7B-3D0D-4C19-A552-A074108B6365}" srcOrd="10" destOrd="0" presId="urn:microsoft.com/office/officeart/2005/8/layout/vProcess5"/>
    <dgm:cxn modelId="{7B2F62F4-FBEE-40A1-8870-28AA6519A6A8}" type="presParOf" srcId="{A79927F7-4403-4E83-8F93-1F50A8D9DF47}" destId="{512587F1-14D1-4B67-81B0-2B3F496A607F}" srcOrd="11" destOrd="0" presId="urn:microsoft.com/office/officeart/2005/8/layout/vProcess5"/>
    <dgm:cxn modelId="{28F60CEE-7B1B-46F7-A74E-56219691CDCF}" type="presParOf" srcId="{A79927F7-4403-4E83-8F93-1F50A8D9DF47}" destId="{42D234D7-C575-4870-9542-F74092C9ADD4}" srcOrd="12" destOrd="0" presId="urn:microsoft.com/office/officeart/2005/8/layout/vProcess5"/>
    <dgm:cxn modelId="{CE65E6F1-9418-4C74-90DA-CBD32076808D}" type="presParOf" srcId="{A79927F7-4403-4E83-8F93-1F50A8D9DF47}" destId="{7F8C06F5-A27D-4551-B6B1-D7B80F46D199}" srcOrd="13" destOrd="0" presId="urn:microsoft.com/office/officeart/2005/8/layout/vProcess5"/>
    <dgm:cxn modelId="{13162A65-D491-4118-A738-9B20CA7F63E2}" type="presParOf" srcId="{A79927F7-4403-4E83-8F93-1F50A8D9DF47}" destId="{CE863C59-52BB-4466-BC45-D85902155366}" srcOrd="14"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344196B-E98D-49E6-8585-2D959A9A0B09}"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B764AE7B-0839-44D5-A75C-2B01E25DE285}">
      <dgm:prSet/>
      <dgm:spPr/>
      <dgm:t>
        <a:bodyPr/>
        <a:lstStyle/>
        <a:p>
          <a:pPr rtl="0"/>
          <a:r>
            <a:rPr lang="en-US" dirty="0" smtClean="0"/>
            <a:t>Modeling</a:t>
          </a:r>
          <a:endParaRPr lang="en-US" dirty="0"/>
        </a:p>
      </dgm:t>
    </dgm:pt>
    <dgm:pt modelId="{4ED16CC6-A50E-493B-8384-1E3946CA6878}" type="parTrans" cxnId="{CAC52C79-A336-4538-8D32-5822B8E1731F}">
      <dgm:prSet/>
      <dgm:spPr/>
      <dgm:t>
        <a:bodyPr/>
        <a:lstStyle/>
        <a:p>
          <a:endParaRPr lang="en-US"/>
        </a:p>
      </dgm:t>
    </dgm:pt>
    <dgm:pt modelId="{90AA9206-1BD3-47F9-84BC-3F3C12144152}" type="sibTrans" cxnId="{CAC52C79-A336-4538-8D32-5822B8E1731F}">
      <dgm:prSet/>
      <dgm:spPr/>
      <dgm:t>
        <a:bodyPr/>
        <a:lstStyle/>
        <a:p>
          <a:endParaRPr lang="en-US"/>
        </a:p>
      </dgm:t>
    </dgm:pt>
    <dgm:pt modelId="{DAC87500-A0F6-435F-A1A5-471199FBC2AB}" type="pres">
      <dgm:prSet presAssocID="{3344196B-E98D-49E6-8585-2D959A9A0B09}" presName="Name0" presStyleCnt="0">
        <dgm:presLayoutVars>
          <dgm:chPref val="3"/>
          <dgm:dir/>
          <dgm:animLvl val="lvl"/>
          <dgm:resizeHandles/>
        </dgm:presLayoutVars>
      </dgm:prSet>
      <dgm:spPr/>
      <dgm:t>
        <a:bodyPr/>
        <a:lstStyle/>
        <a:p>
          <a:endParaRPr lang="en-US"/>
        </a:p>
      </dgm:t>
    </dgm:pt>
    <dgm:pt modelId="{9394C5E9-12CE-4257-8D90-CF38F194CBDF}" type="pres">
      <dgm:prSet presAssocID="{B764AE7B-0839-44D5-A75C-2B01E25DE285}" presName="horFlow" presStyleCnt="0"/>
      <dgm:spPr/>
    </dgm:pt>
    <dgm:pt modelId="{8B5F7775-6FA2-4003-BF4B-DDFD1493993E}" type="pres">
      <dgm:prSet presAssocID="{B764AE7B-0839-44D5-A75C-2B01E25DE285}" presName="bigChev" presStyleLbl="node1" presStyleIdx="0" presStyleCnt="1" custScaleX="53183" custScaleY="26592" custLinFactNeighborX="-25420" custLinFactNeighborY="-7207"/>
      <dgm:spPr/>
      <dgm:t>
        <a:bodyPr/>
        <a:lstStyle/>
        <a:p>
          <a:endParaRPr lang="en-US"/>
        </a:p>
      </dgm:t>
    </dgm:pt>
  </dgm:ptLst>
  <dgm:cxnLst>
    <dgm:cxn modelId="{655993F8-9EDA-4D70-BF37-C6A90B949417}" type="presOf" srcId="{B764AE7B-0839-44D5-A75C-2B01E25DE285}" destId="{8B5F7775-6FA2-4003-BF4B-DDFD1493993E}" srcOrd="0" destOrd="0" presId="urn:microsoft.com/office/officeart/2005/8/layout/lProcess3"/>
    <dgm:cxn modelId="{CAC52C79-A336-4538-8D32-5822B8E1731F}" srcId="{3344196B-E98D-49E6-8585-2D959A9A0B09}" destId="{B764AE7B-0839-44D5-A75C-2B01E25DE285}" srcOrd="0" destOrd="0" parTransId="{4ED16CC6-A50E-493B-8384-1E3946CA6878}" sibTransId="{90AA9206-1BD3-47F9-84BC-3F3C12144152}"/>
    <dgm:cxn modelId="{F251A8BE-3952-4E81-8178-FDA104FD3D91}" type="presOf" srcId="{3344196B-E98D-49E6-8585-2D959A9A0B09}" destId="{DAC87500-A0F6-435F-A1A5-471199FBC2AB}" srcOrd="0" destOrd="0" presId="urn:microsoft.com/office/officeart/2005/8/layout/lProcess3"/>
    <dgm:cxn modelId="{53309EDD-FBF4-4FF8-AB8F-78DB50F22107}" type="presParOf" srcId="{DAC87500-A0F6-435F-A1A5-471199FBC2AB}" destId="{9394C5E9-12CE-4257-8D90-CF38F194CBDF}" srcOrd="0" destOrd="0" presId="urn:microsoft.com/office/officeart/2005/8/layout/lProcess3"/>
    <dgm:cxn modelId="{5F43FCAA-BFC2-4CDE-913D-B66F6C70AB2C}" type="presParOf" srcId="{9394C5E9-12CE-4257-8D90-CF38F194CBDF}" destId="{8B5F7775-6FA2-4003-BF4B-DDFD1493993E}"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A5A01B3-1B0D-4806-9080-E6731F46227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234488AB-CD0F-4B59-85A6-481FEC5B78D3}">
      <dgm:prSet/>
      <dgm:spPr/>
      <dgm:t>
        <a:bodyPr/>
        <a:lstStyle/>
        <a:p>
          <a:pPr rtl="0"/>
          <a:r>
            <a:rPr lang="en-US" b="0" smtClean="0"/>
            <a:t>WaterCAD Program</a:t>
          </a:r>
          <a:r>
            <a:rPr lang="en-US" b="0" smtClean="0">
              <a:sym typeface="Wingdings" panose="05000000000000000000" pitchFamily="2" charset="2"/>
            </a:rPr>
            <a:t></a:t>
          </a:r>
          <a:endParaRPr lang="en-US"/>
        </a:p>
      </dgm:t>
    </dgm:pt>
    <dgm:pt modelId="{E29590F3-4155-4991-8877-C70818E476F9}" type="parTrans" cxnId="{87AE1F46-D046-4779-B64E-3AF3AB8A6D71}">
      <dgm:prSet/>
      <dgm:spPr/>
      <dgm:t>
        <a:bodyPr/>
        <a:lstStyle/>
        <a:p>
          <a:endParaRPr lang="en-US"/>
        </a:p>
      </dgm:t>
    </dgm:pt>
    <dgm:pt modelId="{8931B5B6-700B-4AE5-8E3D-69F08CF9B387}" type="sibTrans" cxnId="{87AE1F46-D046-4779-B64E-3AF3AB8A6D71}">
      <dgm:prSet/>
      <dgm:spPr/>
      <dgm:t>
        <a:bodyPr/>
        <a:lstStyle/>
        <a:p>
          <a:endParaRPr lang="en-US"/>
        </a:p>
      </dgm:t>
    </dgm:pt>
    <dgm:pt modelId="{FB3DD9D6-08F5-4C22-9C60-FA5F74D949E4}">
      <dgm:prSet/>
      <dgm:spPr/>
      <dgm:t>
        <a:bodyPr/>
        <a:lstStyle/>
        <a:p>
          <a:pPr rtl="0"/>
          <a:r>
            <a:rPr lang="en-US" smtClean="0"/>
            <a:t>Building the Model using Model Builder tool </a:t>
          </a:r>
          <a:endParaRPr lang="en-US"/>
        </a:p>
      </dgm:t>
    </dgm:pt>
    <dgm:pt modelId="{514B08CD-D57B-428D-A85D-EB42DE73E3D0}" type="parTrans" cxnId="{7CEEA317-0DDC-4275-A1B8-736BF4A01144}">
      <dgm:prSet/>
      <dgm:spPr/>
      <dgm:t>
        <a:bodyPr/>
        <a:lstStyle/>
        <a:p>
          <a:endParaRPr lang="en-US"/>
        </a:p>
      </dgm:t>
    </dgm:pt>
    <dgm:pt modelId="{6F52C803-276F-404E-BB1B-BE4F28C2CFCC}" type="sibTrans" cxnId="{7CEEA317-0DDC-4275-A1B8-736BF4A01144}">
      <dgm:prSet/>
      <dgm:spPr/>
      <dgm:t>
        <a:bodyPr/>
        <a:lstStyle/>
        <a:p>
          <a:endParaRPr lang="en-US"/>
        </a:p>
      </dgm:t>
    </dgm:pt>
    <dgm:pt modelId="{41CE91B7-A1BF-450A-BE5C-41473EDAED3B}" type="pres">
      <dgm:prSet presAssocID="{2A5A01B3-1B0D-4806-9080-E6731F462278}" presName="linear" presStyleCnt="0">
        <dgm:presLayoutVars>
          <dgm:animLvl val="lvl"/>
          <dgm:resizeHandles val="exact"/>
        </dgm:presLayoutVars>
      </dgm:prSet>
      <dgm:spPr/>
      <dgm:t>
        <a:bodyPr/>
        <a:lstStyle/>
        <a:p>
          <a:endParaRPr lang="en-US"/>
        </a:p>
      </dgm:t>
    </dgm:pt>
    <dgm:pt modelId="{B6465664-BFAA-4C5E-B1D8-46AEE85DC955}" type="pres">
      <dgm:prSet presAssocID="{234488AB-CD0F-4B59-85A6-481FEC5B78D3}" presName="parentText" presStyleLbl="node1" presStyleIdx="0" presStyleCnt="2">
        <dgm:presLayoutVars>
          <dgm:chMax val="0"/>
          <dgm:bulletEnabled val="1"/>
        </dgm:presLayoutVars>
      </dgm:prSet>
      <dgm:spPr/>
      <dgm:t>
        <a:bodyPr/>
        <a:lstStyle/>
        <a:p>
          <a:endParaRPr lang="en-US"/>
        </a:p>
      </dgm:t>
    </dgm:pt>
    <dgm:pt modelId="{5BBB1BC3-6ED7-4FBD-BC0D-19FC5871C947}" type="pres">
      <dgm:prSet presAssocID="{8931B5B6-700B-4AE5-8E3D-69F08CF9B387}" presName="spacer" presStyleCnt="0"/>
      <dgm:spPr/>
    </dgm:pt>
    <dgm:pt modelId="{5B39C98A-9C5D-4818-B73E-557ACB23D894}" type="pres">
      <dgm:prSet presAssocID="{FB3DD9D6-08F5-4C22-9C60-FA5F74D949E4}" presName="parentText" presStyleLbl="node1" presStyleIdx="1" presStyleCnt="2">
        <dgm:presLayoutVars>
          <dgm:chMax val="0"/>
          <dgm:bulletEnabled val="1"/>
        </dgm:presLayoutVars>
      </dgm:prSet>
      <dgm:spPr/>
      <dgm:t>
        <a:bodyPr/>
        <a:lstStyle/>
        <a:p>
          <a:endParaRPr lang="en-US"/>
        </a:p>
      </dgm:t>
    </dgm:pt>
  </dgm:ptLst>
  <dgm:cxnLst>
    <dgm:cxn modelId="{7CEEA317-0DDC-4275-A1B8-736BF4A01144}" srcId="{2A5A01B3-1B0D-4806-9080-E6731F462278}" destId="{FB3DD9D6-08F5-4C22-9C60-FA5F74D949E4}" srcOrd="1" destOrd="0" parTransId="{514B08CD-D57B-428D-A85D-EB42DE73E3D0}" sibTransId="{6F52C803-276F-404E-BB1B-BE4F28C2CFCC}"/>
    <dgm:cxn modelId="{7BB71B5D-4451-4E37-8128-244D0B6AD6BC}" type="presOf" srcId="{234488AB-CD0F-4B59-85A6-481FEC5B78D3}" destId="{B6465664-BFAA-4C5E-B1D8-46AEE85DC955}" srcOrd="0" destOrd="0" presId="urn:microsoft.com/office/officeart/2005/8/layout/vList2"/>
    <dgm:cxn modelId="{CEF23DA9-7D9D-4D22-9B2C-738E03BC16FC}" type="presOf" srcId="{2A5A01B3-1B0D-4806-9080-E6731F462278}" destId="{41CE91B7-A1BF-450A-BE5C-41473EDAED3B}" srcOrd="0" destOrd="0" presId="urn:microsoft.com/office/officeart/2005/8/layout/vList2"/>
    <dgm:cxn modelId="{E599700F-93CA-4D17-891D-124DCB7888A1}" type="presOf" srcId="{FB3DD9D6-08F5-4C22-9C60-FA5F74D949E4}" destId="{5B39C98A-9C5D-4818-B73E-557ACB23D894}" srcOrd="0" destOrd="0" presId="urn:microsoft.com/office/officeart/2005/8/layout/vList2"/>
    <dgm:cxn modelId="{87AE1F46-D046-4779-B64E-3AF3AB8A6D71}" srcId="{2A5A01B3-1B0D-4806-9080-E6731F462278}" destId="{234488AB-CD0F-4B59-85A6-481FEC5B78D3}" srcOrd="0" destOrd="0" parTransId="{E29590F3-4155-4991-8877-C70818E476F9}" sibTransId="{8931B5B6-700B-4AE5-8E3D-69F08CF9B387}"/>
    <dgm:cxn modelId="{9B29547D-98D9-46C1-AEEF-A6833336424D}" type="presParOf" srcId="{41CE91B7-A1BF-450A-BE5C-41473EDAED3B}" destId="{B6465664-BFAA-4C5E-B1D8-46AEE85DC955}" srcOrd="0" destOrd="0" presId="urn:microsoft.com/office/officeart/2005/8/layout/vList2"/>
    <dgm:cxn modelId="{4CD87A88-AE24-40A3-8DB7-EF9D7D2D9D89}" type="presParOf" srcId="{41CE91B7-A1BF-450A-BE5C-41473EDAED3B}" destId="{5BBB1BC3-6ED7-4FBD-BC0D-19FC5871C947}" srcOrd="1" destOrd="0" presId="urn:microsoft.com/office/officeart/2005/8/layout/vList2"/>
    <dgm:cxn modelId="{A40FF49B-E10F-4DCF-87B4-282708FE750D}" type="presParOf" srcId="{41CE91B7-A1BF-450A-BE5C-41473EDAED3B}" destId="{5B39C98A-9C5D-4818-B73E-557ACB23D894}"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C5D880B-58BD-4F7E-A3F3-A2A3C3B51E8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6892F71D-57EB-4131-A434-B40D2ECC77D0}">
      <dgm:prSet custT="1"/>
      <dgm:spPr/>
      <dgm:t>
        <a:bodyPr/>
        <a:lstStyle/>
        <a:p>
          <a:pPr rtl="0"/>
          <a:r>
            <a:rPr lang="en-US" sz="2800" dirty="0" smtClean="0"/>
            <a:t>Read elevation of junctions from TRex:</a:t>
          </a:r>
          <a:endParaRPr lang="en-US" sz="2800" dirty="0"/>
        </a:p>
      </dgm:t>
    </dgm:pt>
    <dgm:pt modelId="{A0B03882-9D05-4990-9FF9-F910F8EF6301}" type="parTrans" cxnId="{6A8E6A9A-4269-4397-8507-85EF1854A96A}">
      <dgm:prSet/>
      <dgm:spPr/>
      <dgm:t>
        <a:bodyPr/>
        <a:lstStyle/>
        <a:p>
          <a:endParaRPr lang="en-US"/>
        </a:p>
      </dgm:t>
    </dgm:pt>
    <dgm:pt modelId="{B6B4F03A-787F-4F60-B43B-AB52B2AE7F89}" type="sibTrans" cxnId="{6A8E6A9A-4269-4397-8507-85EF1854A96A}">
      <dgm:prSet/>
      <dgm:spPr/>
      <dgm:t>
        <a:bodyPr/>
        <a:lstStyle/>
        <a:p>
          <a:endParaRPr lang="en-US"/>
        </a:p>
      </dgm:t>
    </dgm:pt>
    <dgm:pt modelId="{D279FB1D-31A2-4809-A457-033C0DF822AE}" type="pres">
      <dgm:prSet presAssocID="{0C5D880B-58BD-4F7E-A3F3-A2A3C3B51E8D}" presName="linear" presStyleCnt="0">
        <dgm:presLayoutVars>
          <dgm:animLvl val="lvl"/>
          <dgm:resizeHandles val="exact"/>
        </dgm:presLayoutVars>
      </dgm:prSet>
      <dgm:spPr/>
      <dgm:t>
        <a:bodyPr/>
        <a:lstStyle/>
        <a:p>
          <a:endParaRPr lang="en-US"/>
        </a:p>
      </dgm:t>
    </dgm:pt>
    <dgm:pt modelId="{B6ABC918-1352-4066-909D-A69400F3A13B}" type="pres">
      <dgm:prSet presAssocID="{6892F71D-57EB-4131-A434-B40D2ECC77D0}" presName="parentText" presStyleLbl="node1" presStyleIdx="0" presStyleCnt="1">
        <dgm:presLayoutVars>
          <dgm:chMax val="0"/>
          <dgm:bulletEnabled val="1"/>
        </dgm:presLayoutVars>
      </dgm:prSet>
      <dgm:spPr/>
      <dgm:t>
        <a:bodyPr/>
        <a:lstStyle/>
        <a:p>
          <a:endParaRPr lang="en-US"/>
        </a:p>
      </dgm:t>
    </dgm:pt>
  </dgm:ptLst>
  <dgm:cxnLst>
    <dgm:cxn modelId="{6A8E6A9A-4269-4397-8507-85EF1854A96A}" srcId="{0C5D880B-58BD-4F7E-A3F3-A2A3C3B51E8D}" destId="{6892F71D-57EB-4131-A434-B40D2ECC77D0}" srcOrd="0" destOrd="0" parTransId="{A0B03882-9D05-4990-9FF9-F910F8EF6301}" sibTransId="{B6B4F03A-787F-4F60-B43B-AB52B2AE7F89}"/>
    <dgm:cxn modelId="{AA737F45-2CA4-40D4-BD99-65B27538170F}" type="presOf" srcId="{6892F71D-57EB-4131-A434-B40D2ECC77D0}" destId="{B6ABC918-1352-4066-909D-A69400F3A13B}" srcOrd="0" destOrd="0" presId="urn:microsoft.com/office/officeart/2005/8/layout/vList2"/>
    <dgm:cxn modelId="{2C156831-4AAD-4F00-ACB9-B4DD205C6F16}" type="presOf" srcId="{0C5D880B-58BD-4F7E-A3F3-A2A3C3B51E8D}" destId="{D279FB1D-31A2-4809-A457-033C0DF822AE}" srcOrd="0" destOrd="0" presId="urn:microsoft.com/office/officeart/2005/8/layout/vList2"/>
    <dgm:cxn modelId="{DFB949FB-F754-48DE-B13E-EA8DDAE6DFF9}" type="presParOf" srcId="{D279FB1D-31A2-4809-A457-033C0DF822AE}" destId="{B6ABC918-1352-4066-909D-A69400F3A13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0833176-FA2E-4A77-80D4-3FCE2A19EB1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E0660D1-5567-435A-A3FB-1BBB5924298B}">
      <dgm:prSet/>
      <dgm:spPr/>
      <dgm:t>
        <a:bodyPr/>
        <a:lstStyle/>
        <a:p>
          <a:pPr rtl="0"/>
          <a:r>
            <a:rPr lang="en-US" dirty="0" smtClean="0"/>
            <a:t>A logical demand pattern and multipliers has been obtained</a:t>
          </a:r>
          <a:endParaRPr lang="en-US" dirty="0"/>
        </a:p>
      </dgm:t>
    </dgm:pt>
    <dgm:pt modelId="{6F64E96A-0CC9-40EA-B836-6E718000CD38}" type="parTrans" cxnId="{D512195A-27D2-4E4F-B1C2-F50AA17E047D}">
      <dgm:prSet/>
      <dgm:spPr/>
      <dgm:t>
        <a:bodyPr/>
        <a:lstStyle/>
        <a:p>
          <a:endParaRPr lang="en-US"/>
        </a:p>
      </dgm:t>
    </dgm:pt>
    <dgm:pt modelId="{40901EC6-B2B0-47C7-BC7C-510ED4C50397}" type="sibTrans" cxnId="{D512195A-27D2-4E4F-B1C2-F50AA17E047D}">
      <dgm:prSet/>
      <dgm:spPr/>
      <dgm:t>
        <a:bodyPr/>
        <a:lstStyle/>
        <a:p>
          <a:endParaRPr lang="en-US"/>
        </a:p>
      </dgm:t>
    </dgm:pt>
    <dgm:pt modelId="{05EB1BF8-FA5E-4F32-A651-823FE73A686C}" type="pres">
      <dgm:prSet presAssocID="{80833176-FA2E-4A77-80D4-3FCE2A19EB19}" presName="linear" presStyleCnt="0">
        <dgm:presLayoutVars>
          <dgm:animLvl val="lvl"/>
          <dgm:resizeHandles val="exact"/>
        </dgm:presLayoutVars>
      </dgm:prSet>
      <dgm:spPr/>
      <dgm:t>
        <a:bodyPr/>
        <a:lstStyle/>
        <a:p>
          <a:endParaRPr lang="en-US"/>
        </a:p>
      </dgm:t>
    </dgm:pt>
    <dgm:pt modelId="{FC2DDE30-BABD-41C4-A407-7A53DD76BC1A}" type="pres">
      <dgm:prSet presAssocID="{1E0660D1-5567-435A-A3FB-1BBB5924298B}" presName="parentText" presStyleLbl="node1" presStyleIdx="0" presStyleCnt="1">
        <dgm:presLayoutVars>
          <dgm:chMax val="0"/>
          <dgm:bulletEnabled val="1"/>
        </dgm:presLayoutVars>
      </dgm:prSet>
      <dgm:spPr/>
      <dgm:t>
        <a:bodyPr/>
        <a:lstStyle/>
        <a:p>
          <a:endParaRPr lang="en-US"/>
        </a:p>
      </dgm:t>
    </dgm:pt>
  </dgm:ptLst>
  <dgm:cxnLst>
    <dgm:cxn modelId="{219E5864-0B89-44C1-AE70-CD8A8E3E2DFF}" type="presOf" srcId="{1E0660D1-5567-435A-A3FB-1BBB5924298B}" destId="{FC2DDE30-BABD-41C4-A407-7A53DD76BC1A}" srcOrd="0" destOrd="0" presId="urn:microsoft.com/office/officeart/2005/8/layout/vList2"/>
    <dgm:cxn modelId="{59DE9B28-BCE8-4CD1-92A4-B145C05225EA}" type="presOf" srcId="{80833176-FA2E-4A77-80D4-3FCE2A19EB19}" destId="{05EB1BF8-FA5E-4F32-A651-823FE73A686C}" srcOrd="0" destOrd="0" presId="urn:microsoft.com/office/officeart/2005/8/layout/vList2"/>
    <dgm:cxn modelId="{D512195A-27D2-4E4F-B1C2-F50AA17E047D}" srcId="{80833176-FA2E-4A77-80D4-3FCE2A19EB19}" destId="{1E0660D1-5567-435A-A3FB-1BBB5924298B}" srcOrd="0" destOrd="0" parTransId="{6F64E96A-0CC9-40EA-B836-6E718000CD38}" sibTransId="{40901EC6-B2B0-47C7-BC7C-510ED4C50397}"/>
    <dgm:cxn modelId="{9F2B6BA4-89B1-49F0-B46C-D1414654826C}" type="presParOf" srcId="{05EB1BF8-FA5E-4F32-A651-823FE73A686C}" destId="{FC2DDE30-BABD-41C4-A407-7A53DD76BC1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724C3B-A761-408D-9F43-2C45E0B6BA6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EB3D913-6B95-4489-A192-586FECC4A853}">
      <dgm:prSet/>
      <dgm:spPr/>
      <dgm:t>
        <a:bodyPr/>
        <a:lstStyle/>
        <a:p>
          <a:pPr rtl="0"/>
          <a:r>
            <a:rPr lang="en-US" dirty="0" smtClean="0"/>
            <a:t>The minimum flow is during the period (2am -6.5am)</a:t>
          </a:r>
          <a:endParaRPr lang="en-US" dirty="0"/>
        </a:p>
      </dgm:t>
    </dgm:pt>
    <dgm:pt modelId="{FB6719A6-B58F-4493-BA82-29C123774478}" type="parTrans" cxnId="{C9A7AB88-E290-438B-A766-D0D465BC1EB8}">
      <dgm:prSet/>
      <dgm:spPr/>
      <dgm:t>
        <a:bodyPr/>
        <a:lstStyle/>
        <a:p>
          <a:endParaRPr lang="en-US"/>
        </a:p>
      </dgm:t>
    </dgm:pt>
    <dgm:pt modelId="{8A84CD91-23D3-4D00-B23F-E296D999EE71}" type="sibTrans" cxnId="{C9A7AB88-E290-438B-A766-D0D465BC1EB8}">
      <dgm:prSet/>
      <dgm:spPr/>
      <dgm:t>
        <a:bodyPr/>
        <a:lstStyle/>
        <a:p>
          <a:endParaRPr lang="en-US"/>
        </a:p>
      </dgm:t>
    </dgm:pt>
    <dgm:pt modelId="{C8C8DF21-8466-49A7-BEED-2B1F3A8DEC92}" type="pres">
      <dgm:prSet presAssocID="{BA724C3B-A761-408D-9F43-2C45E0B6BA6C}" presName="linear" presStyleCnt="0">
        <dgm:presLayoutVars>
          <dgm:animLvl val="lvl"/>
          <dgm:resizeHandles val="exact"/>
        </dgm:presLayoutVars>
      </dgm:prSet>
      <dgm:spPr/>
      <dgm:t>
        <a:bodyPr/>
        <a:lstStyle/>
        <a:p>
          <a:endParaRPr lang="en-US"/>
        </a:p>
      </dgm:t>
    </dgm:pt>
    <dgm:pt modelId="{27922BAD-F8A2-4AAE-A8A0-6B73E1B534FA}" type="pres">
      <dgm:prSet presAssocID="{3EB3D913-6B95-4489-A192-586FECC4A853}" presName="parentText" presStyleLbl="node1" presStyleIdx="0" presStyleCnt="1" custScaleY="75840">
        <dgm:presLayoutVars>
          <dgm:chMax val="0"/>
          <dgm:bulletEnabled val="1"/>
        </dgm:presLayoutVars>
      </dgm:prSet>
      <dgm:spPr/>
      <dgm:t>
        <a:bodyPr/>
        <a:lstStyle/>
        <a:p>
          <a:endParaRPr lang="en-US"/>
        </a:p>
      </dgm:t>
    </dgm:pt>
  </dgm:ptLst>
  <dgm:cxnLst>
    <dgm:cxn modelId="{E1CD17BE-A2F1-46E4-BBF9-FAA88C0FE255}" type="presOf" srcId="{3EB3D913-6B95-4489-A192-586FECC4A853}" destId="{27922BAD-F8A2-4AAE-A8A0-6B73E1B534FA}" srcOrd="0" destOrd="0" presId="urn:microsoft.com/office/officeart/2005/8/layout/vList2"/>
    <dgm:cxn modelId="{4C1214AF-5923-459E-AE84-D3666DDF0442}" type="presOf" srcId="{BA724C3B-A761-408D-9F43-2C45E0B6BA6C}" destId="{C8C8DF21-8466-49A7-BEED-2B1F3A8DEC92}" srcOrd="0" destOrd="0" presId="urn:microsoft.com/office/officeart/2005/8/layout/vList2"/>
    <dgm:cxn modelId="{C9A7AB88-E290-438B-A766-D0D465BC1EB8}" srcId="{BA724C3B-A761-408D-9F43-2C45E0B6BA6C}" destId="{3EB3D913-6B95-4489-A192-586FECC4A853}" srcOrd="0" destOrd="0" parTransId="{FB6719A6-B58F-4493-BA82-29C123774478}" sibTransId="{8A84CD91-23D3-4D00-B23F-E296D999EE71}"/>
    <dgm:cxn modelId="{6A1EE809-CDC4-41C8-940D-4DED4A728938}" type="presParOf" srcId="{C8C8DF21-8466-49A7-BEED-2B1F3A8DEC92}" destId="{27922BAD-F8A2-4AAE-A8A0-6B73E1B534F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2F975D0-C2C5-45E6-8FD2-0D7297788CC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8595548-456E-44EC-91FB-4FA8C3A8D266}">
      <dgm:prSet/>
      <dgm:spPr/>
      <dgm:t>
        <a:bodyPr/>
        <a:lstStyle/>
        <a:p>
          <a:pPr rtl="0"/>
          <a:r>
            <a:rPr lang="en-US" dirty="0" smtClean="0"/>
            <a:t>The maximum flow is during the period (15pm-16pm).</a:t>
          </a:r>
          <a:endParaRPr lang="en-US" dirty="0"/>
        </a:p>
      </dgm:t>
    </dgm:pt>
    <dgm:pt modelId="{ED5F9B39-BC84-43EB-BC01-DCA2EA84B556}" type="parTrans" cxnId="{6164E496-EE7F-414F-8851-5FB0ED70D577}">
      <dgm:prSet/>
      <dgm:spPr/>
      <dgm:t>
        <a:bodyPr/>
        <a:lstStyle/>
        <a:p>
          <a:endParaRPr lang="en-US"/>
        </a:p>
      </dgm:t>
    </dgm:pt>
    <dgm:pt modelId="{C4BE0BBA-B50D-4DA6-9E87-A453CA593BCF}" type="sibTrans" cxnId="{6164E496-EE7F-414F-8851-5FB0ED70D577}">
      <dgm:prSet/>
      <dgm:spPr/>
      <dgm:t>
        <a:bodyPr/>
        <a:lstStyle/>
        <a:p>
          <a:endParaRPr lang="en-US"/>
        </a:p>
      </dgm:t>
    </dgm:pt>
    <dgm:pt modelId="{9B2D7C2C-F8A8-4CEA-9E12-A0C994D2F453}" type="pres">
      <dgm:prSet presAssocID="{52F975D0-C2C5-45E6-8FD2-0D7297788CCC}" presName="linear" presStyleCnt="0">
        <dgm:presLayoutVars>
          <dgm:animLvl val="lvl"/>
          <dgm:resizeHandles val="exact"/>
        </dgm:presLayoutVars>
      </dgm:prSet>
      <dgm:spPr/>
      <dgm:t>
        <a:bodyPr/>
        <a:lstStyle/>
        <a:p>
          <a:endParaRPr lang="en-US"/>
        </a:p>
      </dgm:t>
    </dgm:pt>
    <dgm:pt modelId="{6A902CF0-78C4-4BBF-BE3C-4C0E4B00F5AC}" type="pres">
      <dgm:prSet presAssocID="{F8595548-456E-44EC-91FB-4FA8C3A8D266}" presName="parentText" presStyleLbl="node1" presStyleIdx="0" presStyleCnt="1" custScaleX="100000" custScaleY="103448" custLinFactNeighborX="-43154" custLinFactNeighborY="18623">
        <dgm:presLayoutVars>
          <dgm:chMax val="0"/>
          <dgm:bulletEnabled val="1"/>
        </dgm:presLayoutVars>
      </dgm:prSet>
      <dgm:spPr/>
      <dgm:t>
        <a:bodyPr/>
        <a:lstStyle/>
        <a:p>
          <a:endParaRPr lang="en-US"/>
        </a:p>
      </dgm:t>
    </dgm:pt>
  </dgm:ptLst>
  <dgm:cxnLst>
    <dgm:cxn modelId="{6164E496-EE7F-414F-8851-5FB0ED70D577}" srcId="{52F975D0-C2C5-45E6-8FD2-0D7297788CCC}" destId="{F8595548-456E-44EC-91FB-4FA8C3A8D266}" srcOrd="0" destOrd="0" parTransId="{ED5F9B39-BC84-43EB-BC01-DCA2EA84B556}" sibTransId="{C4BE0BBA-B50D-4DA6-9E87-A453CA593BCF}"/>
    <dgm:cxn modelId="{F715A77B-CB97-4EE9-AAE1-81C2A35D41E1}" type="presOf" srcId="{F8595548-456E-44EC-91FB-4FA8C3A8D266}" destId="{6A902CF0-78C4-4BBF-BE3C-4C0E4B00F5AC}" srcOrd="0" destOrd="0" presId="urn:microsoft.com/office/officeart/2005/8/layout/vList2"/>
    <dgm:cxn modelId="{A2CF07B3-7290-4069-9145-C9E9690A5D37}" type="presOf" srcId="{52F975D0-C2C5-45E6-8FD2-0D7297788CCC}" destId="{9B2D7C2C-F8A8-4CEA-9E12-A0C994D2F453}" srcOrd="0" destOrd="0" presId="urn:microsoft.com/office/officeart/2005/8/layout/vList2"/>
    <dgm:cxn modelId="{198BB065-7B6D-4E1E-90AB-86F8C36D0C97}" type="presParOf" srcId="{9B2D7C2C-F8A8-4CEA-9E12-A0C994D2F453}" destId="{6A902CF0-78C4-4BBF-BE3C-4C0E4B00F5A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7A583E3-2984-485C-B987-B53C1544C665}"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en-US"/>
        </a:p>
      </dgm:t>
    </dgm:pt>
    <dgm:pt modelId="{80D7B644-FA66-42F8-9234-B2C1AEF8D7ED}">
      <dgm:prSet/>
      <dgm:spPr/>
      <dgm:t>
        <a:bodyPr/>
        <a:lstStyle/>
        <a:p>
          <a:pPr algn="ctr" rtl="0"/>
          <a:r>
            <a:rPr lang="en-US" b="1" baseline="0" dirty="0" smtClean="0"/>
            <a:t>Design Criteria</a:t>
          </a:r>
        </a:p>
        <a:p>
          <a:pPr algn="ctr" rtl="0"/>
          <a:r>
            <a:rPr lang="en-US" b="1" baseline="0" dirty="0" smtClean="0"/>
            <a:t/>
          </a:r>
          <a:br>
            <a:rPr lang="en-US" b="1" baseline="0" dirty="0" smtClean="0"/>
          </a:br>
          <a:r>
            <a:rPr lang="en-US" b="1" baseline="0" dirty="0" smtClean="0"/>
            <a:t>*</a:t>
          </a:r>
          <a:r>
            <a:rPr lang="en-US" baseline="0" dirty="0" smtClean="0"/>
            <a:t>The velocities should be in the range of (0.2-3.0)m/s.</a:t>
          </a:r>
          <a:br>
            <a:rPr lang="en-US" baseline="0" dirty="0" smtClean="0"/>
          </a:br>
          <a:r>
            <a:rPr lang="en-US" baseline="0" dirty="0" smtClean="0"/>
            <a:t/>
          </a:r>
          <a:br>
            <a:rPr lang="en-US" baseline="0" dirty="0" smtClean="0"/>
          </a:br>
          <a:r>
            <a:rPr lang="en-US" baseline="0" dirty="0" smtClean="0"/>
            <a:t>*The pressure limits are in the range of (20-100) m.</a:t>
          </a:r>
          <a:br>
            <a:rPr lang="en-US" baseline="0" dirty="0" smtClean="0"/>
          </a:br>
          <a:r>
            <a:rPr lang="en-US" baseline="0" dirty="0" smtClean="0"/>
            <a:t/>
          </a:r>
          <a:br>
            <a:rPr lang="en-US" baseline="0" dirty="0" smtClean="0"/>
          </a:br>
          <a:r>
            <a:rPr lang="en-US" baseline="0" dirty="0" smtClean="0"/>
            <a:t>*Pipes used in the network are made of Steel and HDPE.</a:t>
          </a:r>
          <a:br>
            <a:rPr lang="en-US" baseline="0" dirty="0" smtClean="0"/>
          </a:br>
          <a:r>
            <a:rPr lang="en-US" baseline="0" dirty="0" smtClean="0"/>
            <a:t>*Growth rate in the west bank is about 2.5%.</a:t>
          </a:r>
          <a:br>
            <a:rPr lang="en-US" baseline="0" dirty="0" smtClean="0"/>
          </a:br>
          <a:endParaRPr lang="en-US" dirty="0"/>
        </a:p>
      </dgm:t>
    </dgm:pt>
    <dgm:pt modelId="{A4873915-E7D5-4467-8ECB-64A403272E8F}" type="parTrans" cxnId="{EBB3D8C6-0D8C-40BF-AF6E-D1A9002C1D65}">
      <dgm:prSet/>
      <dgm:spPr/>
      <dgm:t>
        <a:bodyPr/>
        <a:lstStyle/>
        <a:p>
          <a:endParaRPr lang="en-US"/>
        </a:p>
      </dgm:t>
    </dgm:pt>
    <dgm:pt modelId="{E931FFE5-EED4-48A8-B639-2475609018B3}" type="sibTrans" cxnId="{EBB3D8C6-0D8C-40BF-AF6E-D1A9002C1D65}">
      <dgm:prSet/>
      <dgm:spPr/>
      <dgm:t>
        <a:bodyPr/>
        <a:lstStyle/>
        <a:p>
          <a:endParaRPr lang="en-US"/>
        </a:p>
      </dgm:t>
    </dgm:pt>
    <dgm:pt modelId="{8F76C2B0-1F81-4C01-904B-F68573F4BA62}" type="pres">
      <dgm:prSet presAssocID="{67A583E3-2984-485C-B987-B53C1544C665}" presName="linear" presStyleCnt="0">
        <dgm:presLayoutVars>
          <dgm:animLvl val="lvl"/>
          <dgm:resizeHandles val="exact"/>
        </dgm:presLayoutVars>
      </dgm:prSet>
      <dgm:spPr/>
    </dgm:pt>
    <dgm:pt modelId="{1C673EEA-E810-4E5A-B74B-60A25BFA2610}" type="pres">
      <dgm:prSet presAssocID="{80D7B644-FA66-42F8-9234-B2C1AEF8D7ED}" presName="parentText" presStyleLbl="node1" presStyleIdx="0" presStyleCnt="1">
        <dgm:presLayoutVars>
          <dgm:chMax val="0"/>
          <dgm:bulletEnabled val="1"/>
        </dgm:presLayoutVars>
      </dgm:prSet>
      <dgm:spPr/>
    </dgm:pt>
  </dgm:ptLst>
  <dgm:cxnLst>
    <dgm:cxn modelId="{34FA85E8-DBC3-41BD-9D4D-E313A0AC8C05}" type="presOf" srcId="{67A583E3-2984-485C-B987-B53C1544C665}" destId="{8F76C2B0-1F81-4C01-904B-F68573F4BA62}" srcOrd="0" destOrd="0" presId="urn:microsoft.com/office/officeart/2005/8/layout/vList2"/>
    <dgm:cxn modelId="{EBB3D8C6-0D8C-40BF-AF6E-D1A9002C1D65}" srcId="{67A583E3-2984-485C-B987-B53C1544C665}" destId="{80D7B644-FA66-42F8-9234-B2C1AEF8D7ED}" srcOrd="0" destOrd="0" parTransId="{A4873915-E7D5-4467-8ECB-64A403272E8F}" sibTransId="{E931FFE5-EED4-48A8-B639-2475609018B3}"/>
    <dgm:cxn modelId="{FEB05BA9-2B66-4CB8-A4D2-A51FEA1129BF}" type="presOf" srcId="{80D7B644-FA66-42F8-9234-B2C1AEF8D7ED}" destId="{1C673EEA-E810-4E5A-B74B-60A25BFA2610}" srcOrd="0" destOrd="0" presId="urn:microsoft.com/office/officeart/2005/8/layout/vList2"/>
    <dgm:cxn modelId="{168486B7-8BDD-4FC4-8C0C-CB31E87D9D5B}" type="presParOf" srcId="{8F76C2B0-1F81-4C01-904B-F68573F4BA62}" destId="{1C673EEA-E810-4E5A-B74B-60A25BFA261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4E31D6-23F0-4504-9138-1CE55FAE4C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FA89E0-8567-497F-8085-C855674D089B}">
      <dgm:prSet custT="1"/>
      <dgm:spPr/>
      <dgm:t>
        <a:bodyPr/>
        <a:lstStyle/>
        <a:p>
          <a:pPr rtl="0"/>
          <a:r>
            <a:rPr lang="en-US" sz="2000" dirty="0" smtClean="0"/>
            <a:t>The most popular well is Almesnawe well which supply area with drinking water</a:t>
          </a:r>
          <a:endParaRPr lang="en-US" sz="2000" dirty="0"/>
        </a:p>
      </dgm:t>
    </dgm:pt>
    <dgm:pt modelId="{E1EAE6B7-F8C3-4A47-80D9-80425EC4AF18}" type="parTrans" cxnId="{5B7D39A0-8215-49D4-9923-00526C366A6C}">
      <dgm:prSet/>
      <dgm:spPr/>
      <dgm:t>
        <a:bodyPr/>
        <a:lstStyle/>
        <a:p>
          <a:endParaRPr lang="en-US"/>
        </a:p>
      </dgm:t>
    </dgm:pt>
    <dgm:pt modelId="{F6AD4A9B-F276-4A7C-8736-EAF0FB9FAA4C}" type="sibTrans" cxnId="{5B7D39A0-8215-49D4-9923-00526C366A6C}">
      <dgm:prSet/>
      <dgm:spPr/>
      <dgm:t>
        <a:bodyPr/>
        <a:lstStyle/>
        <a:p>
          <a:endParaRPr lang="en-US"/>
        </a:p>
      </dgm:t>
    </dgm:pt>
    <dgm:pt modelId="{511DE799-F2E3-4FC1-AD9A-070D8582D993}" type="pres">
      <dgm:prSet presAssocID="{9B4E31D6-23F0-4504-9138-1CE55FAE4C8C}" presName="linear" presStyleCnt="0">
        <dgm:presLayoutVars>
          <dgm:animLvl val="lvl"/>
          <dgm:resizeHandles val="exact"/>
        </dgm:presLayoutVars>
      </dgm:prSet>
      <dgm:spPr/>
      <dgm:t>
        <a:bodyPr/>
        <a:lstStyle/>
        <a:p>
          <a:endParaRPr lang="en-US"/>
        </a:p>
      </dgm:t>
    </dgm:pt>
    <dgm:pt modelId="{515286EB-EF2F-402A-84A2-3A172F1501F2}" type="pres">
      <dgm:prSet presAssocID="{5BFA89E0-8567-497F-8085-C855674D089B}" presName="parentText" presStyleLbl="node1" presStyleIdx="0" presStyleCnt="1" custScaleY="88811" custLinFactNeighborX="-2326" custLinFactNeighborY="91904">
        <dgm:presLayoutVars>
          <dgm:chMax val="0"/>
          <dgm:bulletEnabled val="1"/>
        </dgm:presLayoutVars>
      </dgm:prSet>
      <dgm:spPr/>
      <dgm:t>
        <a:bodyPr/>
        <a:lstStyle/>
        <a:p>
          <a:endParaRPr lang="en-US"/>
        </a:p>
      </dgm:t>
    </dgm:pt>
  </dgm:ptLst>
  <dgm:cxnLst>
    <dgm:cxn modelId="{5B7D39A0-8215-49D4-9923-00526C366A6C}" srcId="{9B4E31D6-23F0-4504-9138-1CE55FAE4C8C}" destId="{5BFA89E0-8567-497F-8085-C855674D089B}" srcOrd="0" destOrd="0" parTransId="{E1EAE6B7-F8C3-4A47-80D9-80425EC4AF18}" sibTransId="{F6AD4A9B-F276-4A7C-8736-EAF0FB9FAA4C}"/>
    <dgm:cxn modelId="{DF81C75A-8C68-444F-8730-E5AFEDFADFFE}" type="presOf" srcId="{5BFA89E0-8567-497F-8085-C855674D089B}" destId="{515286EB-EF2F-402A-84A2-3A172F1501F2}" srcOrd="0" destOrd="0" presId="urn:microsoft.com/office/officeart/2005/8/layout/vList2"/>
    <dgm:cxn modelId="{AB3939C7-B89C-4CC6-B8BA-17C9272C1D88}" type="presOf" srcId="{9B4E31D6-23F0-4504-9138-1CE55FAE4C8C}" destId="{511DE799-F2E3-4FC1-AD9A-070D8582D993}" srcOrd="0" destOrd="0" presId="urn:microsoft.com/office/officeart/2005/8/layout/vList2"/>
    <dgm:cxn modelId="{FC758E74-4877-43AF-8EE0-3AD3103CBA21}" type="presParOf" srcId="{511DE799-F2E3-4FC1-AD9A-070D8582D993}" destId="{515286EB-EF2F-402A-84A2-3A172F1501F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161E35-47BB-409F-A0C8-8277E1BE12D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9582EF49-C192-4ADB-A96E-AAC8B5E8E66F}">
      <dgm:prSet custT="1"/>
      <dgm:spPr/>
      <dgm:t>
        <a:bodyPr/>
        <a:lstStyle/>
        <a:p>
          <a:pPr algn="l" rtl="0"/>
          <a:r>
            <a:rPr lang="en-US" sz="4000" dirty="0" smtClean="0"/>
            <a:t>Collecting Data</a:t>
          </a:r>
          <a:endParaRPr lang="en-US" sz="4000" dirty="0"/>
        </a:p>
      </dgm:t>
    </dgm:pt>
    <dgm:pt modelId="{3CCB7ED4-3379-46C3-81D9-0926EF40BEE2}" type="parTrans" cxnId="{2C7C541D-EFE7-4E21-9520-5831AFC2DCBC}">
      <dgm:prSet/>
      <dgm:spPr/>
      <dgm:t>
        <a:bodyPr/>
        <a:lstStyle/>
        <a:p>
          <a:endParaRPr lang="en-US"/>
        </a:p>
      </dgm:t>
    </dgm:pt>
    <dgm:pt modelId="{4A15D565-CEC1-45D1-B35D-DDE52400FACF}" type="sibTrans" cxnId="{2C7C541D-EFE7-4E21-9520-5831AFC2DCBC}">
      <dgm:prSet/>
      <dgm:spPr/>
      <dgm:t>
        <a:bodyPr/>
        <a:lstStyle/>
        <a:p>
          <a:endParaRPr lang="en-US"/>
        </a:p>
      </dgm:t>
    </dgm:pt>
    <dgm:pt modelId="{D34FE23D-E099-43AB-8F06-58DEF6C07A4C}" type="pres">
      <dgm:prSet presAssocID="{3A161E35-47BB-409F-A0C8-8277E1BE12D0}" presName="Name0" presStyleCnt="0">
        <dgm:presLayoutVars>
          <dgm:chPref val="3"/>
          <dgm:dir/>
          <dgm:animLvl val="lvl"/>
          <dgm:resizeHandles/>
        </dgm:presLayoutVars>
      </dgm:prSet>
      <dgm:spPr/>
      <dgm:t>
        <a:bodyPr/>
        <a:lstStyle/>
        <a:p>
          <a:endParaRPr lang="en-US"/>
        </a:p>
      </dgm:t>
    </dgm:pt>
    <dgm:pt modelId="{EFCCFB85-D30E-497D-9E88-91AE61E96240}" type="pres">
      <dgm:prSet presAssocID="{9582EF49-C192-4ADB-A96E-AAC8B5E8E66F}" presName="horFlow" presStyleCnt="0"/>
      <dgm:spPr/>
    </dgm:pt>
    <dgm:pt modelId="{7B4D0267-0673-4871-83DF-961041CBFC8E}" type="pres">
      <dgm:prSet presAssocID="{9582EF49-C192-4ADB-A96E-AAC8B5E8E66F}" presName="bigChev" presStyleLbl="node1" presStyleIdx="0" presStyleCnt="1" custScaleX="133132" custScaleY="57266" custLinFactNeighborX="-44957" custLinFactNeighborY="-22083"/>
      <dgm:spPr/>
      <dgm:t>
        <a:bodyPr/>
        <a:lstStyle/>
        <a:p>
          <a:endParaRPr lang="en-US"/>
        </a:p>
      </dgm:t>
    </dgm:pt>
  </dgm:ptLst>
  <dgm:cxnLst>
    <dgm:cxn modelId="{7A9BC105-A17D-4C76-A969-CE1EBF6BBA69}" type="presOf" srcId="{3A161E35-47BB-409F-A0C8-8277E1BE12D0}" destId="{D34FE23D-E099-43AB-8F06-58DEF6C07A4C}" srcOrd="0" destOrd="0" presId="urn:microsoft.com/office/officeart/2005/8/layout/lProcess3"/>
    <dgm:cxn modelId="{A8E7F3E6-0276-4D07-B855-E0242D474A67}" type="presOf" srcId="{9582EF49-C192-4ADB-A96E-AAC8B5E8E66F}" destId="{7B4D0267-0673-4871-83DF-961041CBFC8E}" srcOrd="0" destOrd="0" presId="urn:microsoft.com/office/officeart/2005/8/layout/lProcess3"/>
    <dgm:cxn modelId="{2C7C541D-EFE7-4E21-9520-5831AFC2DCBC}" srcId="{3A161E35-47BB-409F-A0C8-8277E1BE12D0}" destId="{9582EF49-C192-4ADB-A96E-AAC8B5E8E66F}" srcOrd="0" destOrd="0" parTransId="{3CCB7ED4-3379-46C3-81D9-0926EF40BEE2}" sibTransId="{4A15D565-CEC1-45D1-B35D-DDE52400FACF}"/>
    <dgm:cxn modelId="{888EC978-31CD-41D0-AF9B-ACC8B0B4E314}" type="presParOf" srcId="{D34FE23D-E099-43AB-8F06-58DEF6C07A4C}" destId="{EFCCFB85-D30E-497D-9E88-91AE61E96240}" srcOrd="0" destOrd="0" presId="urn:microsoft.com/office/officeart/2005/8/layout/lProcess3"/>
    <dgm:cxn modelId="{956497A5-AFCD-45E7-8569-A26BD499E2B8}" type="presParOf" srcId="{EFCCFB85-D30E-497D-9E88-91AE61E96240}" destId="{7B4D0267-0673-4871-83DF-961041CBFC8E}"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0F7A1D-1C47-49F7-9B72-F87ED2B5E38F}" type="doc">
      <dgm:prSet loTypeId="urn:microsoft.com/office/officeart/2005/8/layout/cycle6" loCatId="relationship" qsTypeId="urn:microsoft.com/office/officeart/2005/8/quickstyle/simple5" qsCatId="simple" csTypeId="urn:microsoft.com/office/officeart/2005/8/colors/accent1_2" csCatId="accent1" phldr="1"/>
      <dgm:spPr/>
      <dgm:t>
        <a:bodyPr/>
        <a:lstStyle/>
        <a:p>
          <a:endParaRPr lang="en-US"/>
        </a:p>
      </dgm:t>
    </dgm:pt>
    <dgm:pt modelId="{012E4FC1-E388-4088-A305-DA2BBF404464}">
      <dgm:prSet/>
      <dgm:spPr/>
      <dgm:t>
        <a:bodyPr/>
        <a:lstStyle/>
        <a:p>
          <a:pPr rtl="0"/>
          <a:r>
            <a:rPr lang="en-US" dirty="0" smtClean="0"/>
            <a:t> Topographic map</a:t>
          </a:r>
          <a:endParaRPr lang="en-US" dirty="0"/>
        </a:p>
      </dgm:t>
    </dgm:pt>
    <dgm:pt modelId="{6E5FE925-7C00-48CB-97CB-48F4227F95A4}" type="parTrans" cxnId="{EC6DD345-B611-4ACD-B70F-C5B586FFB1B9}">
      <dgm:prSet/>
      <dgm:spPr/>
      <dgm:t>
        <a:bodyPr/>
        <a:lstStyle/>
        <a:p>
          <a:endParaRPr lang="en-US"/>
        </a:p>
      </dgm:t>
    </dgm:pt>
    <dgm:pt modelId="{496198F4-F48B-4784-823B-B052D7593906}" type="sibTrans" cxnId="{EC6DD345-B611-4ACD-B70F-C5B586FFB1B9}">
      <dgm:prSet/>
      <dgm:spPr/>
      <dgm:t>
        <a:bodyPr/>
        <a:lstStyle/>
        <a:p>
          <a:endParaRPr lang="en-US"/>
        </a:p>
      </dgm:t>
    </dgm:pt>
    <dgm:pt modelId="{820B6B0A-0ED4-46A1-8DA3-2B72436B1FD9}">
      <dgm:prSet/>
      <dgm:spPr/>
      <dgm:t>
        <a:bodyPr/>
        <a:lstStyle/>
        <a:p>
          <a:pPr rtl="0"/>
          <a:r>
            <a:rPr lang="en-US" dirty="0" smtClean="0"/>
            <a:t>Water network map</a:t>
          </a:r>
          <a:endParaRPr lang="en-US" dirty="0"/>
        </a:p>
      </dgm:t>
    </dgm:pt>
    <dgm:pt modelId="{7D16A4C7-C7F3-4F86-AD75-7010EF9F0FD6}" type="parTrans" cxnId="{4D04B465-FB76-4FDC-BC4E-79B5775F3983}">
      <dgm:prSet/>
      <dgm:spPr/>
      <dgm:t>
        <a:bodyPr/>
        <a:lstStyle/>
        <a:p>
          <a:endParaRPr lang="en-US"/>
        </a:p>
      </dgm:t>
    </dgm:pt>
    <dgm:pt modelId="{7224FFAC-9ACC-4200-8FBF-A7829286F207}" type="sibTrans" cxnId="{4D04B465-FB76-4FDC-BC4E-79B5775F3983}">
      <dgm:prSet/>
      <dgm:spPr/>
      <dgm:t>
        <a:bodyPr/>
        <a:lstStyle/>
        <a:p>
          <a:endParaRPr lang="en-US"/>
        </a:p>
      </dgm:t>
    </dgm:pt>
    <dgm:pt modelId="{CEEB4198-5072-4BA5-8C4D-15016441D342}">
      <dgm:prSet/>
      <dgm:spPr/>
      <dgm:t>
        <a:bodyPr/>
        <a:lstStyle/>
        <a:p>
          <a:pPr rtl="0"/>
          <a:r>
            <a:rPr lang="en-US" dirty="0" smtClean="0"/>
            <a:t>Aerial photo</a:t>
          </a:r>
          <a:endParaRPr lang="en-US" dirty="0"/>
        </a:p>
      </dgm:t>
    </dgm:pt>
    <dgm:pt modelId="{6B0F5E04-0615-43D5-9871-8C3D3D3738F3}" type="parTrans" cxnId="{CABCC64D-05F8-4ACE-92E5-A5CC04ED0319}">
      <dgm:prSet/>
      <dgm:spPr/>
      <dgm:t>
        <a:bodyPr/>
        <a:lstStyle/>
        <a:p>
          <a:endParaRPr lang="en-US"/>
        </a:p>
      </dgm:t>
    </dgm:pt>
    <dgm:pt modelId="{22D570B4-8E69-4169-BACD-B81259E9BDA9}" type="sibTrans" cxnId="{CABCC64D-05F8-4ACE-92E5-A5CC04ED0319}">
      <dgm:prSet/>
      <dgm:spPr/>
      <dgm:t>
        <a:bodyPr/>
        <a:lstStyle/>
        <a:p>
          <a:endParaRPr lang="en-US"/>
        </a:p>
      </dgm:t>
    </dgm:pt>
    <dgm:pt modelId="{A2AE06BE-7752-425D-AA32-9CB25C5D3024}">
      <dgm:prSet/>
      <dgm:spPr/>
      <dgm:t>
        <a:bodyPr/>
        <a:lstStyle/>
        <a:p>
          <a:pPr rtl="0"/>
          <a:r>
            <a:rPr lang="en-US" dirty="0" smtClean="0"/>
            <a:t>Data regarding the network</a:t>
          </a:r>
          <a:endParaRPr lang="en-US" dirty="0"/>
        </a:p>
      </dgm:t>
    </dgm:pt>
    <dgm:pt modelId="{1435BDB1-81E6-453B-BAA1-36DE23D8BFE1}" type="parTrans" cxnId="{A9A80442-4FFA-41CA-BA1A-939519EE3339}">
      <dgm:prSet/>
      <dgm:spPr/>
      <dgm:t>
        <a:bodyPr/>
        <a:lstStyle/>
        <a:p>
          <a:endParaRPr lang="en-US"/>
        </a:p>
      </dgm:t>
    </dgm:pt>
    <dgm:pt modelId="{7FFDC461-C09A-4160-88CD-C3961F89FCE0}" type="sibTrans" cxnId="{A9A80442-4FFA-41CA-BA1A-939519EE3339}">
      <dgm:prSet/>
      <dgm:spPr/>
      <dgm:t>
        <a:bodyPr/>
        <a:lstStyle/>
        <a:p>
          <a:endParaRPr lang="en-US"/>
        </a:p>
      </dgm:t>
    </dgm:pt>
    <dgm:pt modelId="{50CF20EB-92B8-4E4E-824B-EAF4E906FB99}">
      <dgm:prSet/>
      <dgm:spPr/>
      <dgm:t>
        <a:bodyPr/>
        <a:lstStyle/>
        <a:p>
          <a:pPr rtl="0"/>
          <a:r>
            <a:rPr lang="en-US" dirty="0" smtClean="0"/>
            <a:t>Data regarding water sources in the area.</a:t>
          </a:r>
          <a:endParaRPr lang="en-US" dirty="0"/>
        </a:p>
      </dgm:t>
    </dgm:pt>
    <dgm:pt modelId="{E1CA6682-7E5D-4C96-BF51-7A3A07EA2EE6}" type="parTrans" cxnId="{CA30E12E-EDA5-42B8-9D28-C82DC594762F}">
      <dgm:prSet/>
      <dgm:spPr/>
      <dgm:t>
        <a:bodyPr/>
        <a:lstStyle/>
        <a:p>
          <a:endParaRPr lang="en-US"/>
        </a:p>
      </dgm:t>
    </dgm:pt>
    <dgm:pt modelId="{AD0E7539-959C-48B0-AEE5-C9B01598043F}" type="sibTrans" cxnId="{CA30E12E-EDA5-42B8-9D28-C82DC594762F}">
      <dgm:prSet/>
      <dgm:spPr/>
      <dgm:t>
        <a:bodyPr/>
        <a:lstStyle/>
        <a:p>
          <a:endParaRPr lang="en-US"/>
        </a:p>
      </dgm:t>
    </dgm:pt>
    <dgm:pt modelId="{DA967D18-A976-4A29-BE2A-B103F7710E02}">
      <dgm:prSet/>
      <dgm:spPr/>
      <dgm:t>
        <a:bodyPr/>
        <a:lstStyle/>
        <a:p>
          <a:pPr rtl="0"/>
          <a:r>
            <a:rPr lang="en-US" dirty="0" smtClean="0"/>
            <a:t>Population </a:t>
          </a:r>
          <a:endParaRPr lang="en-US" dirty="0"/>
        </a:p>
      </dgm:t>
    </dgm:pt>
    <dgm:pt modelId="{D68A0D25-2154-437F-A631-BD1CBAA26662}" type="parTrans" cxnId="{196ACF3D-5721-49EE-9E14-B6A788B36337}">
      <dgm:prSet/>
      <dgm:spPr/>
      <dgm:t>
        <a:bodyPr/>
        <a:lstStyle/>
        <a:p>
          <a:endParaRPr lang="en-US"/>
        </a:p>
      </dgm:t>
    </dgm:pt>
    <dgm:pt modelId="{E1AC36A1-767F-4435-A208-ED936D22F4B4}" type="sibTrans" cxnId="{196ACF3D-5721-49EE-9E14-B6A788B36337}">
      <dgm:prSet/>
      <dgm:spPr/>
      <dgm:t>
        <a:bodyPr/>
        <a:lstStyle/>
        <a:p>
          <a:endParaRPr lang="en-US"/>
        </a:p>
      </dgm:t>
    </dgm:pt>
    <dgm:pt modelId="{D81EDAC7-17B0-4D5F-9FCB-A6AAC91A63E6}" type="pres">
      <dgm:prSet presAssocID="{3A0F7A1D-1C47-49F7-9B72-F87ED2B5E38F}" presName="cycle" presStyleCnt="0">
        <dgm:presLayoutVars>
          <dgm:dir/>
          <dgm:resizeHandles val="exact"/>
        </dgm:presLayoutVars>
      </dgm:prSet>
      <dgm:spPr/>
      <dgm:t>
        <a:bodyPr/>
        <a:lstStyle/>
        <a:p>
          <a:endParaRPr lang="en-US"/>
        </a:p>
      </dgm:t>
    </dgm:pt>
    <dgm:pt modelId="{D50265D5-5C06-4754-91D6-4E10CADF1BAD}" type="pres">
      <dgm:prSet presAssocID="{012E4FC1-E388-4088-A305-DA2BBF404464}" presName="node" presStyleLbl="node1" presStyleIdx="0" presStyleCnt="6">
        <dgm:presLayoutVars>
          <dgm:bulletEnabled val="1"/>
        </dgm:presLayoutVars>
      </dgm:prSet>
      <dgm:spPr/>
      <dgm:t>
        <a:bodyPr/>
        <a:lstStyle/>
        <a:p>
          <a:endParaRPr lang="en-US"/>
        </a:p>
      </dgm:t>
    </dgm:pt>
    <dgm:pt modelId="{4E469A6B-FAE1-4496-8E99-E71E762230B9}" type="pres">
      <dgm:prSet presAssocID="{012E4FC1-E388-4088-A305-DA2BBF404464}" presName="spNode" presStyleCnt="0"/>
      <dgm:spPr/>
    </dgm:pt>
    <dgm:pt modelId="{EBDBA31C-35D6-4B57-9F28-4E5D34C9C4CD}" type="pres">
      <dgm:prSet presAssocID="{496198F4-F48B-4784-823B-B052D7593906}" presName="sibTrans" presStyleLbl="sibTrans1D1" presStyleIdx="0" presStyleCnt="6"/>
      <dgm:spPr/>
      <dgm:t>
        <a:bodyPr/>
        <a:lstStyle/>
        <a:p>
          <a:endParaRPr lang="en-US"/>
        </a:p>
      </dgm:t>
    </dgm:pt>
    <dgm:pt modelId="{03D8906D-A54E-4077-9524-2A48B55F3796}" type="pres">
      <dgm:prSet presAssocID="{820B6B0A-0ED4-46A1-8DA3-2B72436B1FD9}" presName="node" presStyleLbl="node1" presStyleIdx="1" presStyleCnt="6">
        <dgm:presLayoutVars>
          <dgm:bulletEnabled val="1"/>
        </dgm:presLayoutVars>
      </dgm:prSet>
      <dgm:spPr/>
      <dgm:t>
        <a:bodyPr/>
        <a:lstStyle/>
        <a:p>
          <a:endParaRPr lang="en-US"/>
        </a:p>
      </dgm:t>
    </dgm:pt>
    <dgm:pt modelId="{E18DCB5D-242E-48AF-8DED-BE95340AAA81}" type="pres">
      <dgm:prSet presAssocID="{820B6B0A-0ED4-46A1-8DA3-2B72436B1FD9}" presName="spNode" presStyleCnt="0"/>
      <dgm:spPr/>
    </dgm:pt>
    <dgm:pt modelId="{036970D6-6100-42F4-AA67-4713B49D306A}" type="pres">
      <dgm:prSet presAssocID="{7224FFAC-9ACC-4200-8FBF-A7829286F207}" presName="sibTrans" presStyleLbl="sibTrans1D1" presStyleIdx="1" presStyleCnt="6"/>
      <dgm:spPr/>
      <dgm:t>
        <a:bodyPr/>
        <a:lstStyle/>
        <a:p>
          <a:endParaRPr lang="en-US"/>
        </a:p>
      </dgm:t>
    </dgm:pt>
    <dgm:pt modelId="{C5949EB0-3300-4FE3-905C-DF99CB8FF338}" type="pres">
      <dgm:prSet presAssocID="{CEEB4198-5072-4BA5-8C4D-15016441D342}" presName="node" presStyleLbl="node1" presStyleIdx="2" presStyleCnt="6">
        <dgm:presLayoutVars>
          <dgm:bulletEnabled val="1"/>
        </dgm:presLayoutVars>
      </dgm:prSet>
      <dgm:spPr/>
      <dgm:t>
        <a:bodyPr/>
        <a:lstStyle/>
        <a:p>
          <a:endParaRPr lang="en-US"/>
        </a:p>
      </dgm:t>
    </dgm:pt>
    <dgm:pt modelId="{E9B7E10D-8067-4198-8142-3F1D1920AAA1}" type="pres">
      <dgm:prSet presAssocID="{CEEB4198-5072-4BA5-8C4D-15016441D342}" presName="spNode" presStyleCnt="0"/>
      <dgm:spPr/>
    </dgm:pt>
    <dgm:pt modelId="{3EAA9725-FAC3-4B59-80A9-5428A4FD006A}" type="pres">
      <dgm:prSet presAssocID="{22D570B4-8E69-4169-BACD-B81259E9BDA9}" presName="sibTrans" presStyleLbl="sibTrans1D1" presStyleIdx="2" presStyleCnt="6"/>
      <dgm:spPr/>
      <dgm:t>
        <a:bodyPr/>
        <a:lstStyle/>
        <a:p>
          <a:endParaRPr lang="en-US"/>
        </a:p>
      </dgm:t>
    </dgm:pt>
    <dgm:pt modelId="{849E9D6C-E8AD-4DC3-ACC6-959EF514F1E8}" type="pres">
      <dgm:prSet presAssocID="{A2AE06BE-7752-425D-AA32-9CB25C5D3024}" presName="node" presStyleLbl="node1" presStyleIdx="3" presStyleCnt="6">
        <dgm:presLayoutVars>
          <dgm:bulletEnabled val="1"/>
        </dgm:presLayoutVars>
      </dgm:prSet>
      <dgm:spPr/>
      <dgm:t>
        <a:bodyPr/>
        <a:lstStyle/>
        <a:p>
          <a:endParaRPr lang="en-US"/>
        </a:p>
      </dgm:t>
    </dgm:pt>
    <dgm:pt modelId="{3975E588-D2CA-4A33-9B33-D3C476A3ECAA}" type="pres">
      <dgm:prSet presAssocID="{A2AE06BE-7752-425D-AA32-9CB25C5D3024}" presName="spNode" presStyleCnt="0"/>
      <dgm:spPr/>
    </dgm:pt>
    <dgm:pt modelId="{969C256D-CE52-4336-98D3-E931585F098E}" type="pres">
      <dgm:prSet presAssocID="{7FFDC461-C09A-4160-88CD-C3961F89FCE0}" presName="sibTrans" presStyleLbl="sibTrans1D1" presStyleIdx="3" presStyleCnt="6"/>
      <dgm:spPr/>
      <dgm:t>
        <a:bodyPr/>
        <a:lstStyle/>
        <a:p>
          <a:endParaRPr lang="en-US"/>
        </a:p>
      </dgm:t>
    </dgm:pt>
    <dgm:pt modelId="{55721154-55BE-4C91-BF85-B44C0E033FA8}" type="pres">
      <dgm:prSet presAssocID="{50CF20EB-92B8-4E4E-824B-EAF4E906FB99}" presName="node" presStyleLbl="node1" presStyleIdx="4" presStyleCnt="6">
        <dgm:presLayoutVars>
          <dgm:bulletEnabled val="1"/>
        </dgm:presLayoutVars>
      </dgm:prSet>
      <dgm:spPr/>
      <dgm:t>
        <a:bodyPr/>
        <a:lstStyle/>
        <a:p>
          <a:endParaRPr lang="en-US"/>
        </a:p>
      </dgm:t>
    </dgm:pt>
    <dgm:pt modelId="{7B838EE8-3040-42ED-8116-65DF420C4E3B}" type="pres">
      <dgm:prSet presAssocID="{50CF20EB-92B8-4E4E-824B-EAF4E906FB99}" presName="spNode" presStyleCnt="0"/>
      <dgm:spPr/>
    </dgm:pt>
    <dgm:pt modelId="{EE453175-4ACE-4670-A265-645793653266}" type="pres">
      <dgm:prSet presAssocID="{AD0E7539-959C-48B0-AEE5-C9B01598043F}" presName="sibTrans" presStyleLbl="sibTrans1D1" presStyleIdx="4" presStyleCnt="6"/>
      <dgm:spPr/>
      <dgm:t>
        <a:bodyPr/>
        <a:lstStyle/>
        <a:p>
          <a:endParaRPr lang="en-US"/>
        </a:p>
      </dgm:t>
    </dgm:pt>
    <dgm:pt modelId="{9E1B8072-F652-464F-8AD5-7E711A9AE0D4}" type="pres">
      <dgm:prSet presAssocID="{DA967D18-A976-4A29-BE2A-B103F7710E02}" presName="node" presStyleLbl="node1" presStyleIdx="5" presStyleCnt="6">
        <dgm:presLayoutVars>
          <dgm:bulletEnabled val="1"/>
        </dgm:presLayoutVars>
      </dgm:prSet>
      <dgm:spPr/>
      <dgm:t>
        <a:bodyPr/>
        <a:lstStyle/>
        <a:p>
          <a:endParaRPr lang="en-US"/>
        </a:p>
      </dgm:t>
    </dgm:pt>
    <dgm:pt modelId="{D7B35B3F-97DC-4694-8274-68E6BC7F1435}" type="pres">
      <dgm:prSet presAssocID="{DA967D18-A976-4A29-BE2A-B103F7710E02}" presName="spNode" presStyleCnt="0"/>
      <dgm:spPr/>
    </dgm:pt>
    <dgm:pt modelId="{41AF3170-328C-4435-B00D-625F35298C6F}" type="pres">
      <dgm:prSet presAssocID="{E1AC36A1-767F-4435-A208-ED936D22F4B4}" presName="sibTrans" presStyleLbl="sibTrans1D1" presStyleIdx="5" presStyleCnt="6"/>
      <dgm:spPr/>
      <dgm:t>
        <a:bodyPr/>
        <a:lstStyle/>
        <a:p>
          <a:endParaRPr lang="en-US"/>
        </a:p>
      </dgm:t>
    </dgm:pt>
  </dgm:ptLst>
  <dgm:cxnLst>
    <dgm:cxn modelId="{196ACF3D-5721-49EE-9E14-B6A788B36337}" srcId="{3A0F7A1D-1C47-49F7-9B72-F87ED2B5E38F}" destId="{DA967D18-A976-4A29-BE2A-B103F7710E02}" srcOrd="5" destOrd="0" parTransId="{D68A0D25-2154-437F-A631-BD1CBAA26662}" sibTransId="{E1AC36A1-767F-4435-A208-ED936D22F4B4}"/>
    <dgm:cxn modelId="{4D04B465-FB76-4FDC-BC4E-79B5775F3983}" srcId="{3A0F7A1D-1C47-49F7-9B72-F87ED2B5E38F}" destId="{820B6B0A-0ED4-46A1-8DA3-2B72436B1FD9}" srcOrd="1" destOrd="0" parTransId="{7D16A4C7-C7F3-4F86-AD75-7010EF9F0FD6}" sibTransId="{7224FFAC-9ACC-4200-8FBF-A7829286F207}"/>
    <dgm:cxn modelId="{EC6DD345-B611-4ACD-B70F-C5B586FFB1B9}" srcId="{3A0F7A1D-1C47-49F7-9B72-F87ED2B5E38F}" destId="{012E4FC1-E388-4088-A305-DA2BBF404464}" srcOrd="0" destOrd="0" parTransId="{6E5FE925-7C00-48CB-97CB-48F4227F95A4}" sibTransId="{496198F4-F48B-4784-823B-B052D7593906}"/>
    <dgm:cxn modelId="{D3AF7543-3965-451E-BD57-40EB66FAFB92}" type="presOf" srcId="{50CF20EB-92B8-4E4E-824B-EAF4E906FB99}" destId="{55721154-55BE-4C91-BF85-B44C0E033FA8}" srcOrd="0" destOrd="0" presId="urn:microsoft.com/office/officeart/2005/8/layout/cycle6"/>
    <dgm:cxn modelId="{6184D9AF-DD1F-43BB-8A99-413C89B02191}" type="presOf" srcId="{CEEB4198-5072-4BA5-8C4D-15016441D342}" destId="{C5949EB0-3300-4FE3-905C-DF99CB8FF338}" srcOrd="0" destOrd="0" presId="urn:microsoft.com/office/officeart/2005/8/layout/cycle6"/>
    <dgm:cxn modelId="{7D598008-EACB-4B3C-A230-01D287851B8D}" type="presOf" srcId="{820B6B0A-0ED4-46A1-8DA3-2B72436B1FD9}" destId="{03D8906D-A54E-4077-9524-2A48B55F3796}" srcOrd="0" destOrd="0" presId="urn:microsoft.com/office/officeart/2005/8/layout/cycle6"/>
    <dgm:cxn modelId="{FD351718-75B1-4B31-A706-1E94F8D47986}" type="presOf" srcId="{496198F4-F48B-4784-823B-B052D7593906}" destId="{EBDBA31C-35D6-4B57-9F28-4E5D34C9C4CD}" srcOrd="0" destOrd="0" presId="urn:microsoft.com/office/officeart/2005/8/layout/cycle6"/>
    <dgm:cxn modelId="{D31E164F-81A4-4BC7-9CD3-FFAC040F4F6A}" type="presOf" srcId="{DA967D18-A976-4A29-BE2A-B103F7710E02}" destId="{9E1B8072-F652-464F-8AD5-7E711A9AE0D4}" srcOrd="0" destOrd="0" presId="urn:microsoft.com/office/officeart/2005/8/layout/cycle6"/>
    <dgm:cxn modelId="{AF5F425C-CFFD-4810-AB92-70CFAEEDE18B}" type="presOf" srcId="{AD0E7539-959C-48B0-AEE5-C9B01598043F}" destId="{EE453175-4ACE-4670-A265-645793653266}" srcOrd="0" destOrd="0" presId="urn:microsoft.com/office/officeart/2005/8/layout/cycle6"/>
    <dgm:cxn modelId="{CA30E12E-EDA5-42B8-9D28-C82DC594762F}" srcId="{3A0F7A1D-1C47-49F7-9B72-F87ED2B5E38F}" destId="{50CF20EB-92B8-4E4E-824B-EAF4E906FB99}" srcOrd="4" destOrd="0" parTransId="{E1CA6682-7E5D-4C96-BF51-7A3A07EA2EE6}" sibTransId="{AD0E7539-959C-48B0-AEE5-C9B01598043F}"/>
    <dgm:cxn modelId="{CABCC64D-05F8-4ACE-92E5-A5CC04ED0319}" srcId="{3A0F7A1D-1C47-49F7-9B72-F87ED2B5E38F}" destId="{CEEB4198-5072-4BA5-8C4D-15016441D342}" srcOrd="2" destOrd="0" parTransId="{6B0F5E04-0615-43D5-9871-8C3D3D3738F3}" sibTransId="{22D570B4-8E69-4169-BACD-B81259E9BDA9}"/>
    <dgm:cxn modelId="{04EAB904-D95C-4F57-994F-E221C98D8548}" type="presOf" srcId="{012E4FC1-E388-4088-A305-DA2BBF404464}" destId="{D50265D5-5C06-4754-91D6-4E10CADF1BAD}" srcOrd="0" destOrd="0" presId="urn:microsoft.com/office/officeart/2005/8/layout/cycle6"/>
    <dgm:cxn modelId="{A9A80442-4FFA-41CA-BA1A-939519EE3339}" srcId="{3A0F7A1D-1C47-49F7-9B72-F87ED2B5E38F}" destId="{A2AE06BE-7752-425D-AA32-9CB25C5D3024}" srcOrd="3" destOrd="0" parTransId="{1435BDB1-81E6-453B-BAA1-36DE23D8BFE1}" sibTransId="{7FFDC461-C09A-4160-88CD-C3961F89FCE0}"/>
    <dgm:cxn modelId="{11B75C2B-2704-4106-B6D5-4308E0605EB9}" type="presOf" srcId="{A2AE06BE-7752-425D-AA32-9CB25C5D3024}" destId="{849E9D6C-E8AD-4DC3-ACC6-959EF514F1E8}" srcOrd="0" destOrd="0" presId="urn:microsoft.com/office/officeart/2005/8/layout/cycle6"/>
    <dgm:cxn modelId="{E5E91515-28DA-4AC6-8321-E18696A84A5C}" type="presOf" srcId="{3A0F7A1D-1C47-49F7-9B72-F87ED2B5E38F}" destId="{D81EDAC7-17B0-4D5F-9FCB-A6AAC91A63E6}" srcOrd="0" destOrd="0" presId="urn:microsoft.com/office/officeart/2005/8/layout/cycle6"/>
    <dgm:cxn modelId="{430D61E8-66D3-4684-8F63-B0B8D84B5271}" type="presOf" srcId="{7FFDC461-C09A-4160-88CD-C3961F89FCE0}" destId="{969C256D-CE52-4336-98D3-E931585F098E}" srcOrd="0" destOrd="0" presId="urn:microsoft.com/office/officeart/2005/8/layout/cycle6"/>
    <dgm:cxn modelId="{93B9A847-25F8-434B-B07B-7F186A582747}" type="presOf" srcId="{22D570B4-8E69-4169-BACD-B81259E9BDA9}" destId="{3EAA9725-FAC3-4B59-80A9-5428A4FD006A}" srcOrd="0" destOrd="0" presId="urn:microsoft.com/office/officeart/2005/8/layout/cycle6"/>
    <dgm:cxn modelId="{2F3148EB-BB32-4B57-80C6-44EFB08ABBA1}" type="presOf" srcId="{E1AC36A1-767F-4435-A208-ED936D22F4B4}" destId="{41AF3170-328C-4435-B00D-625F35298C6F}" srcOrd="0" destOrd="0" presId="urn:microsoft.com/office/officeart/2005/8/layout/cycle6"/>
    <dgm:cxn modelId="{E2BB95C3-E876-4DBB-AC2E-A0F7482C1D84}" type="presOf" srcId="{7224FFAC-9ACC-4200-8FBF-A7829286F207}" destId="{036970D6-6100-42F4-AA67-4713B49D306A}" srcOrd="0" destOrd="0" presId="urn:microsoft.com/office/officeart/2005/8/layout/cycle6"/>
    <dgm:cxn modelId="{061622FE-7CDB-4108-8BD5-6996E915314C}" type="presParOf" srcId="{D81EDAC7-17B0-4D5F-9FCB-A6AAC91A63E6}" destId="{D50265D5-5C06-4754-91D6-4E10CADF1BAD}" srcOrd="0" destOrd="0" presId="urn:microsoft.com/office/officeart/2005/8/layout/cycle6"/>
    <dgm:cxn modelId="{A05E67E6-4081-421B-8FF8-67F9C22A03CF}" type="presParOf" srcId="{D81EDAC7-17B0-4D5F-9FCB-A6AAC91A63E6}" destId="{4E469A6B-FAE1-4496-8E99-E71E762230B9}" srcOrd="1" destOrd="0" presId="urn:microsoft.com/office/officeart/2005/8/layout/cycle6"/>
    <dgm:cxn modelId="{93828B2C-8732-4E03-AE7D-0C62D6050E19}" type="presParOf" srcId="{D81EDAC7-17B0-4D5F-9FCB-A6AAC91A63E6}" destId="{EBDBA31C-35D6-4B57-9F28-4E5D34C9C4CD}" srcOrd="2" destOrd="0" presId="urn:microsoft.com/office/officeart/2005/8/layout/cycle6"/>
    <dgm:cxn modelId="{AFE1CAAA-47AE-4DC0-A417-F7BE08ABF0FC}" type="presParOf" srcId="{D81EDAC7-17B0-4D5F-9FCB-A6AAC91A63E6}" destId="{03D8906D-A54E-4077-9524-2A48B55F3796}" srcOrd="3" destOrd="0" presId="urn:microsoft.com/office/officeart/2005/8/layout/cycle6"/>
    <dgm:cxn modelId="{3793CB5B-3C50-4D00-9983-475D645C8C56}" type="presParOf" srcId="{D81EDAC7-17B0-4D5F-9FCB-A6AAC91A63E6}" destId="{E18DCB5D-242E-48AF-8DED-BE95340AAA81}" srcOrd="4" destOrd="0" presId="urn:microsoft.com/office/officeart/2005/8/layout/cycle6"/>
    <dgm:cxn modelId="{66583799-132B-453A-AFA9-17DAC18B14A1}" type="presParOf" srcId="{D81EDAC7-17B0-4D5F-9FCB-A6AAC91A63E6}" destId="{036970D6-6100-42F4-AA67-4713B49D306A}" srcOrd="5" destOrd="0" presId="urn:microsoft.com/office/officeart/2005/8/layout/cycle6"/>
    <dgm:cxn modelId="{CAFEA8DB-9B10-4C6F-9591-25F430C8BE41}" type="presParOf" srcId="{D81EDAC7-17B0-4D5F-9FCB-A6AAC91A63E6}" destId="{C5949EB0-3300-4FE3-905C-DF99CB8FF338}" srcOrd="6" destOrd="0" presId="urn:microsoft.com/office/officeart/2005/8/layout/cycle6"/>
    <dgm:cxn modelId="{62DCB6C5-C277-4058-8349-738D8182376B}" type="presParOf" srcId="{D81EDAC7-17B0-4D5F-9FCB-A6AAC91A63E6}" destId="{E9B7E10D-8067-4198-8142-3F1D1920AAA1}" srcOrd="7" destOrd="0" presId="urn:microsoft.com/office/officeart/2005/8/layout/cycle6"/>
    <dgm:cxn modelId="{A3615962-A972-4C58-8EE5-9219C9EEC70A}" type="presParOf" srcId="{D81EDAC7-17B0-4D5F-9FCB-A6AAC91A63E6}" destId="{3EAA9725-FAC3-4B59-80A9-5428A4FD006A}" srcOrd="8" destOrd="0" presId="urn:microsoft.com/office/officeart/2005/8/layout/cycle6"/>
    <dgm:cxn modelId="{76396D4D-A8B1-412A-BCF4-1D0DC2073315}" type="presParOf" srcId="{D81EDAC7-17B0-4D5F-9FCB-A6AAC91A63E6}" destId="{849E9D6C-E8AD-4DC3-ACC6-959EF514F1E8}" srcOrd="9" destOrd="0" presId="urn:microsoft.com/office/officeart/2005/8/layout/cycle6"/>
    <dgm:cxn modelId="{F43E91F4-2B74-4C74-94FE-5822DF725407}" type="presParOf" srcId="{D81EDAC7-17B0-4D5F-9FCB-A6AAC91A63E6}" destId="{3975E588-D2CA-4A33-9B33-D3C476A3ECAA}" srcOrd="10" destOrd="0" presId="urn:microsoft.com/office/officeart/2005/8/layout/cycle6"/>
    <dgm:cxn modelId="{40641FE6-728A-4A2E-B9C3-B086F6B3DD15}" type="presParOf" srcId="{D81EDAC7-17B0-4D5F-9FCB-A6AAC91A63E6}" destId="{969C256D-CE52-4336-98D3-E931585F098E}" srcOrd="11" destOrd="0" presId="urn:microsoft.com/office/officeart/2005/8/layout/cycle6"/>
    <dgm:cxn modelId="{1622AABD-FD04-4C8E-86F6-BE730E0A22E8}" type="presParOf" srcId="{D81EDAC7-17B0-4D5F-9FCB-A6AAC91A63E6}" destId="{55721154-55BE-4C91-BF85-B44C0E033FA8}" srcOrd="12" destOrd="0" presId="urn:microsoft.com/office/officeart/2005/8/layout/cycle6"/>
    <dgm:cxn modelId="{6F5A26D5-B521-4F90-AEEF-0B77DD17F749}" type="presParOf" srcId="{D81EDAC7-17B0-4D5F-9FCB-A6AAC91A63E6}" destId="{7B838EE8-3040-42ED-8116-65DF420C4E3B}" srcOrd="13" destOrd="0" presId="urn:microsoft.com/office/officeart/2005/8/layout/cycle6"/>
    <dgm:cxn modelId="{A9D50221-31A7-4712-B974-5AA8BF618F6E}" type="presParOf" srcId="{D81EDAC7-17B0-4D5F-9FCB-A6AAC91A63E6}" destId="{EE453175-4ACE-4670-A265-645793653266}" srcOrd="14" destOrd="0" presId="urn:microsoft.com/office/officeart/2005/8/layout/cycle6"/>
    <dgm:cxn modelId="{2775EB3C-F728-4398-900E-EF419D35E882}" type="presParOf" srcId="{D81EDAC7-17B0-4D5F-9FCB-A6AAC91A63E6}" destId="{9E1B8072-F652-464F-8AD5-7E711A9AE0D4}" srcOrd="15" destOrd="0" presId="urn:microsoft.com/office/officeart/2005/8/layout/cycle6"/>
    <dgm:cxn modelId="{E6D3C0C3-4562-4963-8D48-52F884DB759F}" type="presParOf" srcId="{D81EDAC7-17B0-4D5F-9FCB-A6AAC91A63E6}" destId="{D7B35B3F-97DC-4694-8274-68E6BC7F1435}" srcOrd="16" destOrd="0" presId="urn:microsoft.com/office/officeart/2005/8/layout/cycle6"/>
    <dgm:cxn modelId="{9B9CEC4D-2CEB-44DE-A6C3-6A4C6D85490A}" type="presParOf" srcId="{D81EDAC7-17B0-4D5F-9FCB-A6AAC91A63E6}" destId="{41AF3170-328C-4435-B00D-625F35298C6F}" srcOrd="17" destOrd="0" presId="urn:microsoft.com/office/officeart/2005/8/layout/cycle6"/>
  </dgm:cxnLst>
  <dgm:bg>
    <a:noFill/>
  </dgm:bg>
  <dgm:whole>
    <a:effectLst>
      <a:reflection stA="0" endPos="65000" dist="50800" dir="5400000" sy="-100000" algn="bl" rotWithShape="0"/>
    </a:effectLst>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4F5298-4577-4056-B2C3-A340574F7031}"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F9DA8CDD-BD65-4F5A-8F1E-6FD789E31380}">
      <dgm:prSet/>
      <dgm:spPr>
        <a:solidFill>
          <a:srgbClr val="FFC000"/>
        </a:solidFill>
      </dgm:spPr>
      <dgm:t>
        <a:bodyPr/>
        <a:lstStyle/>
        <a:p>
          <a:pPr rtl="0"/>
          <a:r>
            <a:rPr lang="en-US" dirty="0" smtClean="0"/>
            <a:t>Tulkarm Municipality</a:t>
          </a:r>
          <a:endParaRPr lang="en-US" dirty="0"/>
        </a:p>
      </dgm:t>
    </dgm:pt>
    <dgm:pt modelId="{B7C48D00-04BE-4D4E-8971-F7D5C4C8EAA3}" type="parTrans" cxnId="{6C4B4423-DBC8-4A8E-9943-554FCB4EDDC5}">
      <dgm:prSet/>
      <dgm:spPr/>
      <dgm:t>
        <a:bodyPr/>
        <a:lstStyle/>
        <a:p>
          <a:endParaRPr lang="en-US"/>
        </a:p>
      </dgm:t>
    </dgm:pt>
    <dgm:pt modelId="{8ECFE7A7-6E40-499D-83DF-6EF713A5E0C8}" type="sibTrans" cxnId="{6C4B4423-DBC8-4A8E-9943-554FCB4EDDC5}">
      <dgm:prSet/>
      <dgm:spPr/>
      <dgm:t>
        <a:bodyPr/>
        <a:lstStyle/>
        <a:p>
          <a:endParaRPr lang="en-US"/>
        </a:p>
      </dgm:t>
    </dgm:pt>
    <dgm:pt modelId="{5135F56D-72E6-423C-AA69-B3E6F60BACFA}" type="pres">
      <dgm:prSet presAssocID="{544F5298-4577-4056-B2C3-A340574F7031}" presName="Name0" presStyleCnt="0">
        <dgm:presLayoutVars>
          <dgm:dir/>
          <dgm:resizeHandles val="exact"/>
        </dgm:presLayoutVars>
      </dgm:prSet>
      <dgm:spPr/>
      <dgm:t>
        <a:bodyPr/>
        <a:lstStyle/>
        <a:p>
          <a:endParaRPr lang="en-US"/>
        </a:p>
      </dgm:t>
    </dgm:pt>
    <dgm:pt modelId="{79E240D7-B7C6-424D-BD18-7A42D5FE95F8}" type="pres">
      <dgm:prSet presAssocID="{F9DA8CDD-BD65-4F5A-8F1E-6FD789E31380}" presName="node" presStyleLbl="node1" presStyleIdx="0" presStyleCnt="1">
        <dgm:presLayoutVars>
          <dgm:bulletEnabled val="1"/>
        </dgm:presLayoutVars>
      </dgm:prSet>
      <dgm:spPr/>
      <dgm:t>
        <a:bodyPr/>
        <a:lstStyle/>
        <a:p>
          <a:endParaRPr lang="en-US"/>
        </a:p>
      </dgm:t>
    </dgm:pt>
  </dgm:ptLst>
  <dgm:cxnLst>
    <dgm:cxn modelId="{259C75DD-F066-4E95-A075-0EDFF914CFC7}" type="presOf" srcId="{544F5298-4577-4056-B2C3-A340574F7031}" destId="{5135F56D-72E6-423C-AA69-B3E6F60BACFA}" srcOrd="0" destOrd="0" presId="urn:microsoft.com/office/officeart/2005/8/layout/process1"/>
    <dgm:cxn modelId="{6C4B4423-DBC8-4A8E-9943-554FCB4EDDC5}" srcId="{544F5298-4577-4056-B2C3-A340574F7031}" destId="{F9DA8CDD-BD65-4F5A-8F1E-6FD789E31380}" srcOrd="0" destOrd="0" parTransId="{B7C48D00-04BE-4D4E-8971-F7D5C4C8EAA3}" sibTransId="{8ECFE7A7-6E40-499D-83DF-6EF713A5E0C8}"/>
    <dgm:cxn modelId="{9211912C-2016-4BAC-A1BE-28BAAE4A4698}" type="presOf" srcId="{F9DA8CDD-BD65-4F5A-8F1E-6FD789E31380}" destId="{79E240D7-B7C6-424D-BD18-7A42D5FE95F8}" srcOrd="0" destOrd="0" presId="urn:microsoft.com/office/officeart/2005/8/layout/process1"/>
    <dgm:cxn modelId="{809EF923-F814-4279-8066-4AC9C8D9B1A1}" type="presParOf" srcId="{5135F56D-72E6-423C-AA69-B3E6F60BACFA}" destId="{79E240D7-B7C6-424D-BD18-7A42D5FE95F8}" srcOrd="0"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17FE80-3432-4C0E-A2A4-E534DBBE30B6}"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64A18126-EFBF-44FC-BE78-5966DAE3D868}">
      <dgm:prSet custT="1"/>
      <dgm:spPr>
        <a:solidFill>
          <a:srgbClr val="FFC000"/>
        </a:solidFill>
      </dgm:spPr>
      <dgm:t>
        <a:bodyPr/>
        <a:lstStyle/>
        <a:p>
          <a:pPr rtl="0"/>
          <a:r>
            <a:rPr lang="en-US" sz="3200" dirty="0" smtClean="0"/>
            <a:t>Questionnaire</a:t>
          </a:r>
          <a:r>
            <a:rPr lang="en-US" sz="2200" dirty="0" smtClean="0"/>
            <a:t/>
          </a:r>
          <a:br>
            <a:rPr lang="en-US" sz="2200" dirty="0" smtClean="0"/>
          </a:br>
          <a:endParaRPr lang="en-US" sz="2200" dirty="0"/>
        </a:p>
      </dgm:t>
    </dgm:pt>
    <dgm:pt modelId="{C3305E09-7F50-460E-BC83-A98019A495BF}" type="parTrans" cxnId="{3B7AD34D-3A55-49E1-9F3F-39A1A19D4E0B}">
      <dgm:prSet/>
      <dgm:spPr/>
      <dgm:t>
        <a:bodyPr/>
        <a:lstStyle/>
        <a:p>
          <a:endParaRPr lang="en-US"/>
        </a:p>
      </dgm:t>
    </dgm:pt>
    <dgm:pt modelId="{9DFDDA3E-FB8D-46E0-ABF2-8D02B43DC53D}" type="sibTrans" cxnId="{3B7AD34D-3A55-49E1-9F3F-39A1A19D4E0B}">
      <dgm:prSet/>
      <dgm:spPr/>
      <dgm:t>
        <a:bodyPr/>
        <a:lstStyle/>
        <a:p>
          <a:endParaRPr lang="en-US"/>
        </a:p>
      </dgm:t>
    </dgm:pt>
    <dgm:pt modelId="{389FC513-CC1C-40EB-8F71-C42FEE80A9D4}" type="pres">
      <dgm:prSet presAssocID="{7C17FE80-3432-4C0E-A2A4-E534DBBE30B6}" presName="linear" presStyleCnt="0">
        <dgm:presLayoutVars>
          <dgm:animLvl val="lvl"/>
          <dgm:resizeHandles val="exact"/>
        </dgm:presLayoutVars>
      </dgm:prSet>
      <dgm:spPr/>
      <dgm:t>
        <a:bodyPr/>
        <a:lstStyle/>
        <a:p>
          <a:endParaRPr lang="en-US"/>
        </a:p>
      </dgm:t>
    </dgm:pt>
    <dgm:pt modelId="{F8882EF6-4334-47E3-A372-77330E952771}" type="pres">
      <dgm:prSet presAssocID="{64A18126-EFBF-44FC-BE78-5966DAE3D868}" presName="parentText" presStyleLbl="node1" presStyleIdx="0" presStyleCnt="1" custLinFactNeighborX="8049" custLinFactNeighborY="-39038">
        <dgm:presLayoutVars>
          <dgm:chMax val="0"/>
          <dgm:bulletEnabled val="1"/>
        </dgm:presLayoutVars>
      </dgm:prSet>
      <dgm:spPr/>
      <dgm:t>
        <a:bodyPr/>
        <a:lstStyle/>
        <a:p>
          <a:endParaRPr lang="en-US"/>
        </a:p>
      </dgm:t>
    </dgm:pt>
  </dgm:ptLst>
  <dgm:cxnLst>
    <dgm:cxn modelId="{80F6A539-4E7D-4991-A9FF-0B9B5BEACAAD}" type="presOf" srcId="{64A18126-EFBF-44FC-BE78-5966DAE3D868}" destId="{F8882EF6-4334-47E3-A372-77330E952771}" srcOrd="0" destOrd="0" presId="urn:microsoft.com/office/officeart/2005/8/layout/vList2"/>
    <dgm:cxn modelId="{D9574BC0-4FAE-44ED-9680-1247A2A14D71}" type="presOf" srcId="{7C17FE80-3432-4C0E-A2A4-E534DBBE30B6}" destId="{389FC513-CC1C-40EB-8F71-C42FEE80A9D4}" srcOrd="0" destOrd="0" presId="urn:microsoft.com/office/officeart/2005/8/layout/vList2"/>
    <dgm:cxn modelId="{3B7AD34D-3A55-49E1-9F3F-39A1A19D4E0B}" srcId="{7C17FE80-3432-4C0E-A2A4-E534DBBE30B6}" destId="{64A18126-EFBF-44FC-BE78-5966DAE3D868}" srcOrd="0" destOrd="0" parTransId="{C3305E09-7F50-460E-BC83-A98019A495BF}" sibTransId="{9DFDDA3E-FB8D-46E0-ABF2-8D02B43DC53D}"/>
    <dgm:cxn modelId="{C568A765-5758-412D-87EE-E220CB16083B}" type="presParOf" srcId="{389FC513-CC1C-40EB-8F71-C42FEE80A9D4}" destId="{F8882EF6-4334-47E3-A372-77330E95277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A0C463B-00FA-47FC-88A1-AC07279A0307}" type="doc">
      <dgm:prSet loTypeId="urn:microsoft.com/office/officeart/2011/layout/ConvergingText" loCatId="process" qsTypeId="urn:microsoft.com/office/officeart/2005/8/quickstyle/simple1" qsCatId="simple" csTypeId="urn:microsoft.com/office/officeart/2005/8/colors/accent1_2" csCatId="accent1" phldr="1"/>
      <dgm:spPr/>
      <dgm:t>
        <a:bodyPr/>
        <a:lstStyle/>
        <a:p>
          <a:endParaRPr lang="en-US"/>
        </a:p>
      </dgm:t>
    </dgm:pt>
    <dgm:pt modelId="{D11D89DD-133D-422F-9DDD-797481B29A9C}">
      <dgm:prSet/>
      <dgm:spPr/>
      <dgm:t>
        <a:bodyPr/>
        <a:lstStyle/>
        <a:p>
          <a:pPr rtl="0"/>
          <a:r>
            <a:rPr lang="en-US" dirty="0" smtClean="0"/>
            <a:t>110 houses</a:t>
          </a:r>
          <a:endParaRPr lang="en-US" dirty="0"/>
        </a:p>
      </dgm:t>
    </dgm:pt>
    <dgm:pt modelId="{67DEFA42-325F-45DB-B4C7-856C55AFBE09}" type="parTrans" cxnId="{BCC4D8EC-499B-4105-8451-8755C688779E}">
      <dgm:prSet/>
      <dgm:spPr/>
      <dgm:t>
        <a:bodyPr/>
        <a:lstStyle/>
        <a:p>
          <a:endParaRPr lang="en-US"/>
        </a:p>
      </dgm:t>
    </dgm:pt>
    <dgm:pt modelId="{EB90B48F-9815-4B20-A994-EA887BBCC0BE}" type="sibTrans" cxnId="{BCC4D8EC-499B-4105-8451-8755C688779E}">
      <dgm:prSet/>
      <dgm:spPr/>
      <dgm:t>
        <a:bodyPr/>
        <a:lstStyle/>
        <a:p>
          <a:endParaRPr lang="en-US"/>
        </a:p>
      </dgm:t>
    </dgm:pt>
    <dgm:pt modelId="{E921A1F1-FB9C-4B01-A760-1A2DFE6A5D8F}" type="pres">
      <dgm:prSet presAssocID="{8A0C463B-00FA-47FC-88A1-AC07279A0307}" presName="Name0" presStyleCnt="0">
        <dgm:presLayoutVars>
          <dgm:chMax/>
          <dgm:chPref val="1"/>
          <dgm:dir/>
          <dgm:animOne val="branch"/>
          <dgm:animLvl val="lvl"/>
          <dgm:resizeHandles/>
        </dgm:presLayoutVars>
      </dgm:prSet>
      <dgm:spPr/>
      <dgm:t>
        <a:bodyPr/>
        <a:lstStyle/>
        <a:p>
          <a:endParaRPr lang="en-US"/>
        </a:p>
      </dgm:t>
    </dgm:pt>
    <dgm:pt modelId="{8E11BA37-ED3A-4A9E-9CF5-194087B1CDD4}" type="pres">
      <dgm:prSet presAssocID="{D11D89DD-133D-422F-9DDD-797481B29A9C}" presName="composite" presStyleCnt="0"/>
      <dgm:spPr/>
    </dgm:pt>
    <dgm:pt modelId="{EFF1DEE6-A7F5-4ACC-911A-52F976F94D8F}" type="pres">
      <dgm:prSet presAssocID="{D11D89DD-133D-422F-9DDD-797481B29A9C}" presName="ParentAccent1" presStyleLbl="alignNode1" presStyleIdx="0" presStyleCnt="11"/>
      <dgm:spPr/>
    </dgm:pt>
    <dgm:pt modelId="{9E2E386E-9F7F-4240-8680-088BC1FEF142}" type="pres">
      <dgm:prSet presAssocID="{D11D89DD-133D-422F-9DDD-797481B29A9C}" presName="ParentAccent2" presStyleLbl="alignNode1" presStyleIdx="1" presStyleCnt="11"/>
      <dgm:spPr/>
    </dgm:pt>
    <dgm:pt modelId="{EEA9FFB0-7740-47F9-A3FB-36242CC190CC}" type="pres">
      <dgm:prSet presAssocID="{D11D89DD-133D-422F-9DDD-797481B29A9C}" presName="ParentAccent3" presStyleLbl="alignNode1" presStyleIdx="2" presStyleCnt="11"/>
      <dgm:spPr/>
    </dgm:pt>
    <dgm:pt modelId="{A6B367DC-341B-4993-B1F3-E614136D48F1}" type="pres">
      <dgm:prSet presAssocID="{D11D89DD-133D-422F-9DDD-797481B29A9C}" presName="ParentAccent4" presStyleLbl="alignNode1" presStyleIdx="3" presStyleCnt="11"/>
      <dgm:spPr/>
    </dgm:pt>
    <dgm:pt modelId="{9219C161-0078-40E7-B5D9-ADDB2EC0D013}" type="pres">
      <dgm:prSet presAssocID="{D11D89DD-133D-422F-9DDD-797481B29A9C}" presName="ParentAccent5" presStyleLbl="alignNode1" presStyleIdx="4" presStyleCnt="11"/>
      <dgm:spPr/>
      <dgm:t>
        <a:bodyPr/>
        <a:lstStyle/>
        <a:p>
          <a:endParaRPr lang="en-US"/>
        </a:p>
      </dgm:t>
    </dgm:pt>
    <dgm:pt modelId="{9C538C1E-09AD-4B67-A4B9-3FFDA13F9632}" type="pres">
      <dgm:prSet presAssocID="{D11D89DD-133D-422F-9DDD-797481B29A9C}" presName="ParentAccent6" presStyleLbl="alignNode1" presStyleIdx="5" presStyleCnt="11"/>
      <dgm:spPr/>
    </dgm:pt>
    <dgm:pt modelId="{2D782FBB-7C77-4369-BB4F-824E85971FB6}" type="pres">
      <dgm:prSet presAssocID="{D11D89DD-133D-422F-9DDD-797481B29A9C}" presName="ParentAccent7" presStyleLbl="alignNode1" presStyleIdx="6" presStyleCnt="11"/>
      <dgm:spPr/>
    </dgm:pt>
    <dgm:pt modelId="{DB7799F0-09FE-4098-B5AD-3E07F2A8B05F}" type="pres">
      <dgm:prSet presAssocID="{D11D89DD-133D-422F-9DDD-797481B29A9C}" presName="ParentAccent8" presStyleLbl="alignNode1" presStyleIdx="7" presStyleCnt="11"/>
      <dgm:spPr/>
    </dgm:pt>
    <dgm:pt modelId="{A2C07CCE-CDDB-4F93-B748-3563D30E73DA}" type="pres">
      <dgm:prSet presAssocID="{D11D89DD-133D-422F-9DDD-797481B29A9C}" presName="ParentAccent9" presStyleLbl="alignNode1" presStyleIdx="8" presStyleCnt="11"/>
      <dgm:spPr/>
    </dgm:pt>
    <dgm:pt modelId="{0F391CFC-DCA8-45CB-BC88-C308CCE56421}" type="pres">
      <dgm:prSet presAssocID="{D11D89DD-133D-422F-9DDD-797481B29A9C}" presName="ParentAccent10" presStyleLbl="alignNode1" presStyleIdx="9" presStyleCnt="11"/>
      <dgm:spPr/>
    </dgm:pt>
    <dgm:pt modelId="{2C260A76-C316-4753-9A3A-0B4D0539254C}" type="pres">
      <dgm:prSet presAssocID="{D11D89DD-133D-422F-9DDD-797481B29A9C}" presName="Parent" presStyleLbl="alignNode1" presStyleIdx="10" presStyleCnt="11" custScaleY="118922" custLinFactNeighborX="-1335" custLinFactNeighborY="16289">
        <dgm:presLayoutVars>
          <dgm:chMax val="5"/>
          <dgm:chPref val="3"/>
          <dgm:bulletEnabled val="1"/>
        </dgm:presLayoutVars>
      </dgm:prSet>
      <dgm:spPr/>
      <dgm:t>
        <a:bodyPr/>
        <a:lstStyle/>
        <a:p>
          <a:endParaRPr lang="en-US"/>
        </a:p>
      </dgm:t>
    </dgm:pt>
  </dgm:ptLst>
  <dgm:cxnLst>
    <dgm:cxn modelId="{1C20CE51-D899-4689-86BB-F8EFACA5DB02}" type="presOf" srcId="{D11D89DD-133D-422F-9DDD-797481B29A9C}" destId="{2C260A76-C316-4753-9A3A-0B4D0539254C}" srcOrd="0" destOrd="0" presId="urn:microsoft.com/office/officeart/2011/layout/ConvergingText"/>
    <dgm:cxn modelId="{51D23774-9521-49A5-B568-90EA4C975E11}" type="presOf" srcId="{8A0C463B-00FA-47FC-88A1-AC07279A0307}" destId="{E921A1F1-FB9C-4B01-A760-1A2DFE6A5D8F}" srcOrd="0" destOrd="0" presId="urn:microsoft.com/office/officeart/2011/layout/ConvergingText"/>
    <dgm:cxn modelId="{BCC4D8EC-499B-4105-8451-8755C688779E}" srcId="{8A0C463B-00FA-47FC-88A1-AC07279A0307}" destId="{D11D89DD-133D-422F-9DDD-797481B29A9C}" srcOrd="0" destOrd="0" parTransId="{67DEFA42-325F-45DB-B4C7-856C55AFBE09}" sibTransId="{EB90B48F-9815-4B20-A994-EA887BBCC0BE}"/>
    <dgm:cxn modelId="{879DFF9F-FDDC-4328-8979-E76D1B478B8A}" type="presParOf" srcId="{E921A1F1-FB9C-4B01-A760-1A2DFE6A5D8F}" destId="{8E11BA37-ED3A-4A9E-9CF5-194087B1CDD4}" srcOrd="0" destOrd="0" presId="urn:microsoft.com/office/officeart/2011/layout/ConvergingText"/>
    <dgm:cxn modelId="{6C24CADE-6F88-4EC4-9B5F-C81330B8C105}" type="presParOf" srcId="{8E11BA37-ED3A-4A9E-9CF5-194087B1CDD4}" destId="{EFF1DEE6-A7F5-4ACC-911A-52F976F94D8F}" srcOrd="0" destOrd="0" presId="urn:microsoft.com/office/officeart/2011/layout/ConvergingText"/>
    <dgm:cxn modelId="{C5CB4FAC-E202-4B33-8A16-33EB15AB49DD}" type="presParOf" srcId="{8E11BA37-ED3A-4A9E-9CF5-194087B1CDD4}" destId="{9E2E386E-9F7F-4240-8680-088BC1FEF142}" srcOrd="1" destOrd="0" presId="urn:microsoft.com/office/officeart/2011/layout/ConvergingText"/>
    <dgm:cxn modelId="{F357A685-6C3C-4099-9EEF-3367D2B17590}" type="presParOf" srcId="{8E11BA37-ED3A-4A9E-9CF5-194087B1CDD4}" destId="{EEA9FFB0-7740-47F9-A3FB-36242CC190CC}" srcOrd="2" destOrd="0" presId="urn:microsoft.com/office/officeart/2011/layout/ConvergingText"/>
    <dgm:cxn modelId="{D1D1636F-00D0-4526-92C5-F026664B529B}" type="presParOf" srcId="{8E11BA37-ED3A-4A9E-9CF5-194087B1CDD4}" destId="{A6B367DC-341B-4993-B1F3-E614136D48F1}" srcOrd="3" destOrd="0" presId="urn:microsoft.com/office/officeart/2011/layout/ConvergingText"/>
    <dgm:cxn modelId="{F3403788-ED26-4143-AF54-9F80C849F895}" type="presParOf" srcId="{8E11BA37-ED3A-4A9E-9CF5-194087B1CDD4}" destId="{9219C161-0078-40E7-B5D9-ADDB2EC0D013}" srcOrd="4" destOrd="0" presId="urn:microsoft.com/office/officeart/2011/layout/ConvergingText"/>
    <dgm:cxn modelId="{A5895AF9-E37D-4AD7-B273-6DDE9F488352}" type="presParOf" srcId="{8E11BA37-ED3A-4A9E-9CF5-194087B1CDD4}" destId="{9C538C1E-09AD-4B67-A4B9-3FFDA13F9632}" srcOrd="5" destOrd="0" presId="urn:microsoft.com/office/officeart/2011/layout/ConvergingText"/>
    <dgm:cxn modelId="{1198EA63-0ED9-454B-A6B5-CA6B9CEB2820}" type="presParOf" srcId="{8E11BA37-ED3A-4A9E-9CF5-194087B1CDD4}" destId="{2D782FBB-7C77-4369-BB4F-824E85971FB6}" srcOrd="6" destOrd="0" presId="urn:microsoft.com/office/officeart/2011/layout/ConvergingText"/>
    <dgm:cxn modelId="{58C92394-F909-4C9C-85E1-4E5A4C1BBF9D}" type="presParOf" srcId="{8E11BA37-ED3A-4A9E-9CF5-194087B1CDD4}" destId="{DB7799F0-09FE-4098-B5AD-3E07F2A8B05F}" srcOrd="7" destOrd="0" presId="urn:microsoft.com/office/officeart/2011/layout/ConvergingText"/>
    <dgm:cxn modelId="{B1DB3251-126F-4E77-BC74-B6A618DA9304}" type="presParOf" srcId="{8E11BA37-ED3A-4A9E-9CF5-194087B1CDD4}" destId="{A2C07CCE-CDDB-4F93-B748-3563D30E73DA}" srcOrd="8" destOrd="0" presId="urn:microsoft.com/office/officeart/2011/layout/ConvergingText"/>
    <dgm:cxn modelId="{E9A01D42-8D3E-4672-A367-3CA38B01DB4D}" type="presParOf" srcId="{8E11BA37-ED3A-4A9E-9CF5-194087B1CDD4}" destId="{0F391CFC-DCA8-45CB-BC88-C308CCE56421}" srcOrd="9" destOrd="0" presId="urn:microsoft.com/office/officeart/2011/layout/ConvergingText"/>
    <dgm:cxn modelId="{39A3CE86-4DD3-4B15-9099-9F912EC351C1}" type="presParOf" srcId="{8E11BA37-ED3A-4A9E-9CF5-194087B1CDD4}" destId="{2C260A76-C316-4753-9A3A-0B4D0539254C}" srcOrd="10" destOrd="0" presId="urn:microsoft.com/office/officeart/2011/layout/Converging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309C42D-6399-41BA-A799-12AE51658E43}"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14AD4F1D-E6F9-44CC-8F20-08B1E4181474}">
      <dgm:prSet custT="1"/>
      <dgm:spPr>
        <a:solidFill>
          <a:schemeClr val="accent1">
            <a:hueOff val="0"/>
            <a:satOff val="0"/>
            <a:lumOff val="0"/>
          </a:schemeClr>
        </a:solidFill>
        <a:ln>
          <a:solidFill>
            <a:schemeClr val="accent1"/>
          </a:solidFill>
        </a:ln>
        <a:effectLst>
          <a:reflection stA="0" endPos="65000" dist="50800" dir="5400000" sy="-100000" algn="bl" rotWithShape="0"/>
        </a:effectLst>
      </dgm:spPr>
      <dgm:t>
        <a:bodyPr/>
        <a:lstStyle/>
        <a:p>
          <a:pPr rtl="0"/>
          <a:r>
            <a:rPr lang="en-US" sz="2400" dirty="0" smtClean="0">
              <a:solidFill>
                <a:schemeClr val="bg1"/>
              </a:solidFill>
            </a:rPr>
            <a:t>the questionnaire include questions to measure the per capita water consumption ,the performance of the network ,the problems and the quality of water</a:t>
          </a:r>
          <a:endParaRPr lang="en-US" sz="2400" dirty="0">
            <a:solidFill>
              <a:schemeClr val="bg1"/>
            </a:solidFill>
          </a:endParaRPr>
        </a:p>
      </dgm:t>
    </dgm:pt>
    <dgm:pt modelId="{55D508CD-21CE-46CB-A2B2-85BB597DEC38}" type="parTrans" cxnId="{795D3AFD-7D25-4405-BD34-9BB725ACA7E3}">
      <dgm:prSet/>
      <dgm:spPr/>
      <dgm:t>
        <a:bodyPr/>
        <a:lstStyle/>
        <a:p>
          <a:endParaRPr lang="en-US"/>
        </a:p>
      </dgm:t>
    </dgm:pt>
    <dgm:pt modelId="{5FCCC319-0A43-4B77-8355-1331567AE865}" type="sibTrans" cxnId="{795D3AFD-7D25-4405-BD34-9BB725ACA7E3}">
      <dgm:prSet/>
      <dgm:spPr/>
      <dgm:t>
        <a:bodyPr/>
        <a:lstStyle/>
        <a:p>
          <a:endParaRPr lang="en-US"/>
        </a:p>
      </dgm:t>
    </dgm:pt>
    <dgm:pt modelId="{B2657267-4A2D-418B-9666-E1E5923408F6}" type="pres">
      <dgm:prSet presAssocID="{2309C42D-6399-41BA-A799-12AE51658E43}" presName="compositeShape" presStyleCnt="0">
        <dgm:presLayoutVars>
          <dgm:chMax val="7"/>
          <dgm:dir/>
          <dgm:resizeHandles val="exact"/>
        </dgm:presLayoutVars>
      </dgm:prSet>
      <dgm:spPr/>
      <dgm:t>
        <a:bodyPr/>
        <a:lstStyle/>
        <a:p>
          <a:endParaRPr lang="en-US"/>
        </a:p>
      </dgm:t>
    </dgm:pt>
    <dgm:pt modelId="{56B1A94B-4A5F-4791-8BDB-473C65DA0E54}" type="pres">
      <dgm:prSet presAssocID="{14AD4F1D-E6F9-44CC-8F20-08B1E4181474}" presName="circ1TxSh" presStyleLbl="vennNode1" presStyleIdx="0" presStyleCnt="1" custScaleX="174269" custLinFactNeighborX="-28705" custLinFactNeighborY="13168"/>
      <dgm:spPr/>
      <dgm:t>
        <a:bodyPr/>
        <a:lstStyle/>
        <a:p>
          <a:endParaRPr lang="en-US"/>
        </a:p>
      </dgm:t>
    </dgm:pt>
  </dgm:ptLst>
  <dgm:cxnLst>
    <dgm:cxn modelId="{795D3AFD-7D25-4405-BD34-9BB725ACA7E3}" srcId="{2309C42D-6399-41BA-A799-12AE51658E43}" destId="{14AD4F1D-E6F9-44CC-8F20-08B1E4181474}" srcOrd="0" destOrd="0" parTransId="{55D508CD-21CE-46CB-A2B2-85BB597DEC38}" sibTransId="{5FCCC319-0A43-4B77-8355-1331567AE865}"/>
    <dgm:cxn modelId="{D6245461-85CC-4BEF-8639-A2F4E0929B62}" type="presOf" srcId="{14AD4F1D-E6F9-44CC-8F20-08B1E4181474}" destId="{56B1A94B-4A5F-4791-8BDB-473C65DA0E54}" srcOrd="0" destOrd="0" presId="urn:microsoft.com/office/officeart/2005/8/layout/venn1"/>
    <dgm:cxn modelId="{F66481EA-8379-4EDF-86AC-F89894F15C5B}" type="presOf" srcId="{2309C42D-6399-41BA-A799-12AE51658E43}" destId="{B2657267-4A2D-418B-9666-E1E5923408F6}" srcOrd="0" destOrd="0" presId="urn:microsoft.com/office/officeart/2005/8/layout/venn1"/>
    <dgm:cxn modelId="{9E95694E-FDBB-4DC4-9916-E475A8314EB0}" type="presParOf" srcId="{B2657267-4A2D-418B-9666-E1E5923408F6}" destId="{56B1A94B-4A5F-4791-8BDB-473C65DA0E54}" srcOrd="0" destOrd="0" presId="urn:microsoft.com/office/officeart/2005/8/layout/ven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C17B62C-96B5-4063-BF87-6C3C0DCCBEFC}" type="doc">
      <dgm:prSet loTypeId="urn:microsoft.com/office/officeart/2005/8/layout/lProcess3" loCatId="process" qsTypeId="urn:microsoft.com/office/officeart/2005/8/quickstyle/simple1" qsCatId="simple" csTypeId="urn:microsoft.com/office/officeart/2005/8/colors/accent2_1" csCatId="accent2" phldr="1"/>
      <dgm:spPr/>
      <dgm:t>
        <a:bodyPr/>
        <a:lstStyle/>
        <a:p>
          <a:endParaRPr lang="en-US"/>
        </a:p>
      </dgm:t>
    </dgm:pt>
    <dgm:pt modelId="{386F6FF6-490B-4463-947C-ACCDAF1E742B}">
      <dgm:prSet custT="1"/>
      <dgm:spPr/>
      <dgm:t>
        <a:bodyPr/>
        <a:lstStyle/>
        <a:p>
          <a:pPr rtl="0"/>
          <a:r>
            <a:rPr lang="en-US" sz="4000" dirty="0" smtClean="0"/>
            <a:t>Computing Demand</a:t>
          </a:r>
          <a:endParaRPr lang="en-US" sz="4000" dirty="0"/>
        </a:p>
      </dgm:t>
    </dgm:pt>
    <dgm:pt modelId="{C9122093-4241-47D2-989D-853BBE74F382}" type="parTrans" cxnId="{26505F41-6AC0-4007-8117-2AD36D62879D}">
      <dgm:prSet/>
      <dgm:spPr/>
      <dgm:t>
        <a:bodyPr/>
        <a:lstStyle/>
        <a:p>
          <a:endParaRPr lang="en-US"/>
        </a:p>
      </dgm:t>
    </dgm:pt>
    <dgm:pt modelId="{B72E2A83-DD9C-4EA8-AE38-367DF5E7C201}" type="sibTrans" cxnId="{26505F41-6AC0-4007-8117-2AD36D62879D}">
      <dgm:prSet/>
      <dgm:spPr/>
      <dgm:t>
        <a:bodyPr/>
        <a:lstStyle/>
        <a:p>
          <a:endParaRPr lang="en-US"/>
        </a:p>
      </dgm:t>
    </dgm:pt>
    <dgm:pt modelId="{2E995B49-3813-4963-B46D-E8D9F8BCAE7A}" type="pres">
      <dgm:prSet presAssocID="{1C17B62C-96B5-4063-BF87-6C3C0DCCBEFC}" presName="Name0" presStyleCnt="0">
        <dgm:presLayoutVars>
          <dgm:chPref val="3"/>
          <dgm:dir/>
          <dgm:animLvl val="lvl"/>
          <dgm:resizeHandles/>
        </dgm:presLayoutVars>
      </dgm:prSet>
      <dgm:spPr/>
      <dgm:t>
        <a:bodyPr/>
        <a:lstStyle/>
        <a:p>
          <a:endParaRPr lang="en-US"/>
        </a:p>
      </dgm:t>
    </dgm:pt>
    <dgm:pt modelId="{EAA9E335-3B14-4387-8586-AD345FA5986F}" type="pres">
      <dgm:prSet presAssocID="{386F6FF6-490B-4463-947C-ACCDAF1E742B}" presName="horFlow" presStyleCnt="0"/>
      <dgm:spPr/>
      <dgm:t>
        <a:bodyPr/>
        <a:lstStyle/>
        <a:p>
          <a:endParaRPr lang="en-US"/>
        </a:p>
      </dgm:t>
    </dgm:pt>
    <dgm:pt modelId="{9D5DA4CC-60F1-4290-ACF6-561B23E18D91}" type="pres">
      <dgm:prSet presAssocID="{386F6FF6-490B-4463-947C-ACCDAF1E742B}" presName="bigChev" presStyleLbl="node1" presStyleIdx="0" presStyleCnt="1" custScaleX="229641" custLinFactNeighborX="-72760" custLinFactNeighborY="-4134"/>
      <dgm:spPr/>
      <dgm:t>
        <a:bodyPr/>
        <a:lstStyle/>
        <a:p>
          <a:endParaRPr lang="en-US"/>
        </a:p>
      </dgm:t>
    </dgm:pt>
  </dgm:ptLst>
  <dgm:cxnLst>
    <dgm:cxn modelId="{C281BD35-A556-4800-8B28-D6AF3527A828}" type="presOf" srcId="{1C17B62C-96B5-4063-BF87-6C3C0DCCBEFC}" destId="{2E995B49-3813-4963-B46D-E8D9F8BCAE7A}" srcOrd="0" destOrd="0" presId="urn:microsoft.com/office/officeart/2005/8/layout/lProcess3"/>
    <dgm:cxn modelId="{5B13B2DD-25EE-4DB0-A23F-6E435B1A7231}" type="presOf" srcId="{386F6FF6-490B-4463-947C-ACCDAF1E742B}" destId="{9D5DA4CC-60F1-4290-ACF6-561B23E18D91}" srcOrd="0" destOrd="0" presId="urn:microsoft.com/office/officeart/2005/8/layout/lProcess3"/>
    <dgm:cxn modelId="{26505F41-6AC0-4007-8117-2AD36D62879D}" srcId="{1C17B62C-96B5-4063-BF87-6C3C0DCCBEFC}" destId="{386F6FF6-490B-4463-947C-ACCDAF1E742B}" srcOrd="0" destOrd="0" parTransId="{C9122093-4241-47D2-989D-853BBE74F382}" sibTransId="{B72E2A83-DD9C-4EA8-AE38-367DF5E7C201}"/>
    <dgm:cxn modelId="{D598B742-1333-4C34-B6AF-21FF0C6186C6}" type="presParOf" srcId="{2E995B49-3813-4963-B46D-E8D9F8BCAE7A}" destId="{EAA9E335-3B14-4387-8586-AD345FA5986F}" srcOrd="0" destOrd="0" presId="urn:microsoft.com/office/officeart/2005/8/layout/lProcess3"/>
    <dgm:cxn modelId="{A463D561-87C4-4D63-AC90-A95348A03D26}" type="presParOf" srcId="{EAA9E335-3B14-4387-8586-AD345FA5986F}" destId="{9D5DA4CC-60F1-4290-ACF6-561B23E18D91}"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13CC63-D83E-4F8A-90CE-0F5677EF74E2}">
      <dsp:nvSpPr>
        <dsp:cNvPr id="0" name=""/>
        <dsp:cNvSpPr/>
      </dsp:nvSpPr>
      <dsp:spPr>
        <a:xfrm>
          <a:off x="60655" y="338999"/>
          <a:ext cx="5974689" cy="152374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Shweika suburb 2.5 km to the north of the city of Tulkarm. The region altitude ranges between 61 MSL in the west and 156 MSL at the east. It follows administratively to the province of Tulkarm</a:t>
          </a:r>
          <a:endParaRPr lang="en-US" sz="2000" kern="1200" dirty="0"/>
        </a:p>
      </dsp:txBody>
      <dsp:txXfrm>
        <a:off x="135038" y="413382"/>
        <a:ext cx="5825923" cy="137497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832C76-EF21-4F36-A441-471E4E3094B0}">
      <dsp:nvSpPr>
        <dsp:cNvPr id="0" name=""/>
        <dsp:cNvSpPr/>
      </dsp:nvSpPr>
      <dsp:spPr>
        <a:xfrm>
          <a:off x="0" y="0"/>
          <a:ext cx="7351695" cy="782620"/>
        </a:xfrm>
        <a:prstGeom prst="roundRect">
          <a:avLst>
            <a:gd name="adj" fmla="val 10000"/>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Population in 2007 according to PCBS is 8540</a:t>
          </a:r>
          <a:endParaRPr lang="en-US" sz="2200" kern="1200" dirty="0"/>
        </a:p>
      </dsp:txBody>
      <dsp:txXfrm>
        <a:off x="22922" y="22922"/>
        <a:ext cx="6415620" cy="736776"/>
      </dsp:txXfrm>
    </dsp:sp>
    <dsp:sp modelId="{0AE294D0-8C1A-484C-AB0A-9CCC88984087}">
      <dsp:nvSpPr>
        <dsp:cNvPr id="0" name=""/>
        <dsp:cNvSpPr/>
      </dsp:nvSpPr>
      <dsp:spPr>
        <a:xfrm>
          <a:off x="548990" y="891318"/>
          <a:ext cx="7351695" cy="782620"/>
        </a:xfrm>
        <a:prstGeom prst="roundRect">
          <a:avLst>
            <a:gd name="adj" fmla="val 10000"/>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Population=8540(1+2.5%)^10=10932</a:t>
          </a:r>
          <a:endParaRPr lang="en-US" sz="2200" kern="1200" dirty="0"/>
        </a:p>
      </dsp:txBody>
      <dsp:txXfrm>
        <a:off x="571912" y="914240"/>
        <a:ext cx="6248158" cy="736776"/>
      </dsp:txXfrm>
    </dsp:sp>
    <dsp:sp modelId="{36B780D6-FAFC-4C73-A535-9DCCE3D160FC}">
      <dsp:nvSpPr>
        <dsp:cNvPr id="0" name=""/>
        <dsp:cNvSpPr/>
      </dsp:nvSpPr>
      <dsp:spPr>
        <a:xfrm>
          <a:off x="1097980" y="1782636"/>
          <a:ext cx="7351695" cy="782620"/>
        </a:xfrm>
        <a:prstGeom prst="roundRect">
          <a:avLst>
            <a:gd name="adj" fmla="val 10000"/>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smtClean="0"/>
            <a:t>From questionnaire the per capita consumption equal 0.118 m^3/c.day</a:t>
          </a:r>
          <a:endParaRPr lang="en-US" sz="2200" kern="1200"/>
        </a:p>
      </dsp:txBody>
      <dsp:txXfrm>
        <a:off x="1120902" y="1805558"/>
        <a:ext cx="6248158" cy="736776"/>
      </dsp:txXfrm>
    </dsp:sp>
    <dsp:sp modelId="{2526D643-D793-4E48-A330-428B0F76C21A}">
      <dsp:nvSpPr>
        <dsp:cNvPr id="0" name=""/>
        <dsp:cNvSpPr/>
      </dsp:nvSpPr>
      <dsp:spPr>
        <a:xfrm>
          <a:off x="1646970" y="2673954"/>
          <a:ext cx="7351695" cy="782620"/>
        </a:xfrm>
        <a:prstGeom prst="roundRect">
          <a:avLst>
            <a:gd name="adj" fmla="val 10000"/>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smtClean="0"/>
            <a:t>UFW=33% </a:t>
          </a:r>
          <a:endParaRPr lang="en-US" sz="2200" kern="1200"/>
        </a:p>
      </dsp:txBody>
      <dsp:txXfrm>
        <a:off x="1669892" y="2696876"/>
        <a:ext cx="6248158" cy="736776"/>
      </dsp:txXfrm>
    </dsp:sp>
    <dsp:sp modelId="{1ED0551E-F684-4C5F-8553-A12A55006274}">
      <dsp:nvSpPr>
        <dsp:cNvPr id="0" name=""/>
        <dsp:cNvSpPr/>
      </dsp:nvSpPr>
      <dsp:spPr>
        <a:xfrm>
          <a:off x="2195961" y="3565272"/>
          <a:ext cx="7351695" cy="782620"/>
        </a:xfrm>
        <a:prstGeom prst="roundRect">
          <a:avLst>
            <a:gd name="adj" fmla="val 10000"/>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smtClean="0"/>
            <a:t>Supply=(10932*0.118)/(1-0.33)=1925.34 m^3/day</a:t>
          </a:r>
          <a:endParaRPr lang="en-US" sz="2200" kern="1200"/>
        </a:p>
      </dsp:txBody>
      <dsp:txXfrm>
        <a:off x="2218883" y="3588194"/>
        <a:ext cx="6248158" cy="736776"/>
      </dsp:txXfrm>
    </dsp:sp>
    <dsp:sp modelId="{BD171D8F-2EFD-4875-B17F-27E8D2C0372A}">
      <dsp:nvSpPr>
        <dsp:cNvPr id="0" name=""/>
        <dsp:cNvSpPr/>
      </dsp:nvSpPr>
      <dsp:spPr>
        <a:xfrm>
          <a:off x="6842992" y="571747"/>
          <a:ext cx="508703" cy="508703"/>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6957450" y="571747"/>
        <a:ext cx="279787" cy="382799"/>
      </dsp:txXfrm>
    </dsp:sp>
    <dsp:sp modelId="{BFE0ADA6-95DB-4D61-87D1-54C70F9D0E3C}">
      <dsp:nvSpPr>
        <dsp:cNvPr id="0" name=""/>
        <dsp:cNvSpPr/>
      </dsp:nvSpPr>
      <dsp:spPr>
        <a:xfrm>
          <a:off x="7391982" y="1463065"/>
          <a:ext cx="508703" cy="508703"/>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7506440" y="1463065"/>
        <a:ext cx="279787" cy="382799"/>
      </dsp:txXfrm>
    </dsp:sp>
    <dsp:sp modelId="{BED80436-A36E-4CB3-AE18-76A950DEFD8D}">
      <dsp:nvSpPr>
        <dsp:cNvPr id="0" name=""/>
        <dsp:cNvSpPr/>
      </dsp:nvSpPr>
      <dsp:spPr>
        <a:xfrm>
          <a:off x="7940972" y="2341340"/>
          <a:ext cx="508703" cy="508703"/>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8055430" y="2341340"/>
        <a:ext cx="279787" cy="382799"/>
      </dsp:txXfrm>
    </dsp:sp>
    <dsp:sp modelId="{A28D5E44-40B6-485D-BA71-BD50A8EC57C4}">
      <dsp:nvSpPr>
        <dsp:cNvPr id="0" name=""/>
        <dsp:cNvSpPr/>
      </dsp:nvSpPr>
      <dsp:spPr>
        <a:xfrm>
          <a:off x="8489963" y="3241354"/>
          <a:ext cx="508703" cy="508703"/>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8604421" y="3241354"/>
        <a:ext cx="279787" cy="38279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F7775-6FA2-4003-BF4B-DDFD1493993E}">
      <dsp:nvSpPr>
        <dsp:cNvPr id="0" name=""/>
        <dsp:cNvSpPr/>
      </dsp:nvSpPr>
      <dsp:spPr>
        <a:xfrm>
          <a:off x="0" y="295427"/>
          <a:ext cx="4834931" cy="967004"/>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41275" rIns="0" bIns="41275" numCol="1" spcCol="1270" anchor="ctr" anchorCtr="0">
          <a:noAutofit/>
        </a:bodyPr>
        <a:lstStyle/>
        <a:p>
          <a:pPr lvl="0" algn="ctr" defTabSz="2889250" rtl="0">
            <a:lnSpc>
              <a:spcPct val="90000"/>
            </a:lnSpc>
            <a:spcBef>
              <a:spcPct val="0"/>
            </a:spcBef>
            <a:spcAft>
              <a:spcPct val="35000"/>
            </a:spcAft>
          </a:pPr>
          <a:r>
            <a:rPr lang="en-US" sz="6500" kern="1200" dirty="0" smtClean="0"/>
            <a:t>Modeling</a:t>
          </a:r>
          <a:endParaRPr lang="en-US" sz="6500" kern="1200" dirty="0"/>
        </a:p>
      </dsp:txBody>
      <dsp:txXfrm>
        <a:off x="483502" y="295427"/>
        <a:ext cx="3867927" cy="96700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65664-BFAA-4C5E-B1D8-46AEE85DC955}">
      <dsp:nvSpPr>
        <dsp:cNvPr id="0" name=""/>
        <dsp:cNvSpPr/>
      </dsp:nvSpPr>
      <dsp:spPr>
        <a:xfrm>
          <a:off x="0" y="1039"/>
          <a:ext cx="6227038" cy="10544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b="0" kern="1200" smtClean="0"/>
            <a:t>WaterCAD Program</a:t>
          </a:r>
          <a:r>
            <a:rPr lang="en-US" sz="2900" b="0" kern="1200" smtClean="0">
              <a:sym typeface="Wingdings" panose="05000000000000000000" pitchFamily="2" charset="2"/>
            </a:rPr>
            <a:t></a:t>
          </a:r>
          <a:endParaRPr lang="en-US" sz="2900" kern="1200"/>
        </a:p>
      </dsp:txBody>
      <dsp:txXfrm>
        <a:off x="51475" y="52514"/>
        <a:ext cx="6124088" cy="951530"/>
      </dsp:txXfrm>
    </dsp:sp>
    <dsp:sp modelId="{5B39C98A-9C5D-4818-B73E-557ACB23D894}">
      <dsp:nvSpPr>
        <dsp:cNvPr id="0" name=""/>
        <dsp:cNvSpPr/>
      </dsp:nvSpPr>
      <dsp:spPr>
        <a:xfrm>
          <a:off x="0" y="1139040"/>
          <a:ext cx="6227038" cy="10544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smtClean="0"/>
            <a:t>Building the Model using Model Builder tool </a:t>
          </a:r>
          <a:endParaRPr lang="en-US" sz="2900" kern="1200"/>
        </a:p>
      </dsp:txBody>
      <dsp:txXfrm>
        <a:off x="51475" y="1190515"/>
        <a:ext cx="6124088" cy="95153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BC918-1352-4066-909D-A69400F3A13B}">
      <dsp:nvSpPr>
        <dsp:cNvPr id="0" name=""/>
        <dsp:cNvSpPr/>
      </dsp:nvSpPr>
      <dsp:spPr>
        <a:xfrm>
          <a:off x="0" y="5482"/>
          <a:ext cx="7369386" cy="804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Read elevation of junctions from TRex:</a:t>
          </a:r>
          <a:endParaRPr lang="en-US" sz="2800" kern="1200" dirty="0"/>
        </a:p>
      </dsp:txBody>
      <dsp:txXfrm>
        <a:off x="39295" y="44777"/>
        <a:ext cx="7290796" cy="72637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2DDE30-BABD-41C4-A407-7A53DD76BC1A}">
      <dsp:nvSpPr>
        <dsp:cNvPr id="0" name=""/>
        <dsp:cNvSpPr/>
      </dsp:nvSpPr>
      <dsp:spPr>
        <a:xfrm>
          <a:off x="0" y="7540"/>
          <a:ext cx="8596668" cy="130571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A logical demand pattern and multipliers has been obtained</a:t>
          </a:r>
          <a:endParaRPr lang="en-US" sz="3600" kern="1200" dirty="0"/>
        </a:p>
      </dsp:txBody>
      <dsp:txXfrm>
        <a:off x="63740" y="71280"/>
        <a:ext cx="8469188" cy="117823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22BAD-F8A2-4AAE-A8A0-6B73E1B534FA}">
      <dsp:nvSpPr>
        <dsp:cNvPr id="0" name=""/>
        <dsp:cNvSpPr/>
      </dsp:nvSpPr>
      <dsp:spPr>
        <a:xfrm>
          <a:off x="0" y="776"/>
          <a:ext cx="4021275" cy="175690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The minimum flow is during the period (2am -6.5am)</a:t>
          </a:r>
          <a:endParaRPr lang="en-US" sz="3500" kern="1200" dirty="0"/>
        </a:p>
      </dsp:txBody>
      <dsp:txXfrm>
        <a:off x="85765" y="86541"/>
        <a:ext cx="3849745" cy="158537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902CF0-78C4-4BBF-BE3C-4C0E4B00F5AC}">
      <dsp:nvSpPr>
        <dsp:cNvPr id="0" name=""/>
        <dsp:cNvSpPr/>
      </dsp:nvSpPr>
      <dsp:spPr>
        <a:xfrm>
          <a:off x="0" y="39598"/>
          <a:ext cx="4218223" cy="18736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The maximum flow is during the period (15pm-16pm).</a:t>
          </a:r>
          <a:endParaRPr lang="en-US" sz="3600" kern="1200" dirty="0"/>
        </a:p>
      </dsp:txBody>
      <dsp:txXfrm>
        <a:off x="91462" y="131060"/>
        <a:ext cx="4035299" cy="169068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73EEA-E810-4E5A-B74B-60A25BFA2610}">
      <dsp:nvSpPr>
        <dsp:cNvPr id="0" name=""/>
        <dsp:cNvSpPr/>
      </dsp:nvSpPr>
      <dsp:spPr>
        <a:xfrm>
          <a:off x="0" y="66038"/>
          <a:ext cx="10364451" cy="5250960"/>
        </a:xfrm>
        <a:prstGeom prst="roundRect">
          <a:avLst/>
        </a:prstGeom>
        <a:solidFill>
          <a:schemeClr val="accent1">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kern="1200" baseline="0" dirty="0" smtClean="0"/>
            <a:t>Design Criteria</a:t>
          </a:r>
        </a:p>
        <a:p>
          <a:pPr lvl="0" algn="ctr" defTabSz="1511300" rtl="0">
            <a:lnSpc>
              <a:spcPct val="90000"/>
            </a:lnSpc>
            <a:spcBef>
              <a:spcPct val="0"/>
            </a:spcBef>
            <a:spcAft>
              <a:spcPct val="35000"/>
            </a:spcAft>
          </a:pPr>
          <a:r>
            <a:rPr lang="en-US" sz="3400" b="1" kern="1200" baseline="0" dirty="0" smtClean="0"/>
            <a:t/>
          </a:r>
          <a:br>
            <a:rPr lang="en-US" sz="3400" b="1" kern="1200" baseline="0" dirty="0" smtClean="0"/>
          </a:br>
          <a:r>
            <a:rPr lang="en-US" sz="3400" b="1" kern="1200" baseline="0" dirty="0" smtClean="0"/>
            <a:t>*</a:t>
          </a:r>
          <a:r>
            <a:rPr lang="en-US" sz="3400" kern="1200" baseline="0" dirty="0" smtClean="0"/>
            <a:t>The velocities should be in the range of (0.2-3.0)m/s.</a:t>
          </a:r>
          <a:br>
            <a:rPr lang="en-US" sz="3400" kern="1200" baseline="0" dirty="0" smtClean="0"/>
          </a:br>
          <a:r>
            <a:rPr lang="en-US" sz="3400" kern="1200" baseline="0" dirty="0" smtClean="0"/>
            <a:t/>
          </a:r>
          <a:br>
            <a:rPr lang="en-US" sz="3400" kern="1200" baseline="0" dirty="0" smtClean="0"/>
          </a:br>
          <a:r>
            <a:rPr lang="en-US" sz="3400" kern="1200" baseline="0" dirty="0" smtClean="0"/>
            <a:t>*The pressure limits are in the range of (20-100) m.</a:t>
          </a:r>
          <a:br>
            <a:rPr lang="en-US" sz="3400" kern="1200" baseline="0" dirty="0" smtClean="0"/>
          </a:br>
          <a:r>
            <a:rPr lang="en-US" sz="3400" kern="1200" baseline="0" dirty="0" smtClean="0"/>
            <a:t/>
          </a:r>
          <a:br>
            <a:rPr lang="en-US" sz="3400" kern="1200" baseline="0" dirty="0" smtClean="0"/>
          </a:br>
          <a:r>
            <a:rPr lang="en-US" sz="3400" kern="1200" baseline="0" dirty="0" smtClean="0"/>
            <a:t>*Pipes used in the network are made of Steel and HDPE.</a:t>
          </a:r>
          <a:br>
            <a:rPr lang="en-US" sz="3400" kern="1200" baseline="0" dirty="0" smtClean="0"/>
          </a:br>
          <a:r>
            <a:rPr lang="en-US" sz="3400" kern="1200" baseline="0" dirty="0" smtClean="0"/>
            <a:t>*Growth rate in the west bank is about 2.5%.</a:t>
          </a:r>
          <a:br>
            <a:rPr lang="en-US" sz="3400" kern="1200" baseline="0" dirty="0" smtClean="0"/>
          </a:br>
          <a:endParaRPr lang="en-US" sz="3400" kern="1200" dirty="0"/>
        </a:p>
      </dsp:txBody>
      <dsp:txXfrm>
        <a:off x="256331" y="322369"/>
        <a:ext cx="9851789" cy="47382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5286EB-EF2F-402A-84A2-3A172F1501F2}">
      <dsp:nvSpPr>
        <dsp:cNvPr id="0" name=""/>
        <dsp:cNvSpPr/>
      </dsp:nvSpPr>
      <dsp:spPr>
        <a:xfrm>
          <a:off x="0" y="93050"/>
          <a:ext cx="6091310" cy="108065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The most popular well is Almesnawe well which supply area with drinking water</a:t>
          </a:r>
          <a:endParaRPr lang="en-US" sz="2000" kern="1200" dirty="0"/>
        </a:p>
      </dsp:txBody>
      <dsp:txXfrm>
        <a:off x="52753" y="145803"/>
        <a:ext cx="5985804" cy="9751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4D0267-0673-4871-83DF-961041CBFC8E}">
      <dsp:nvSpPr>
        <dsp:cNvPr id="0" name=""/>
        <dsp:cNvSpPr/>
      </dsp:nvSpPr>
      <dsp:spPr>
        <a:xfrm>
          <a:off x="0" y="0"/>
          <a:ext cx="5308588" cy="913384"/>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25400" rIns="0" bIns="25400" numCol="1" spcCol="1270" anchor="ctr" anchorCtr="0">
          <a:noAutofit/>
        </a:bodyPr>
        <a:lstStyle/>
        <a:p>
          <a:pPr lvl="0" algn="l" defTabSz="1778000" rtl="0">
            <a:lnSpc>
              <a:spcPct val="90000"/>
            </a:lnSpc>
            <a:spcBef>
              <a:spcPct val="0"/>
            </a:spcBef>
            <a:spcAft>
              <a:spcPct val="35000"/>
            </a:spcAft>
          </a:pPr>
          <a:r>
            <a:rPr lang="en-US" sz="4000" kern="1200" dirty="0" smtClean="0"/>
            <a:t>Collecting Data</a:t>
          </a:r>
          <a:endParaRPr lang="en-US" sz="4000" kern="1200" dirty="0"/>
        </a:p>
      </dsp:txBody>
      <dsp:txXfrm>
        <a:off x="456692" y="0"/>
        <a:ext cx="4395204" cy="9133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0265D5-5C06-4754-91D6-4E10CADF1BAD}">
      <dsp:nvSpPr>
        <dsp:cNvPr id="0" name=""/>
        <dsp:cNvSpPr/>
      </dsp:nvSpPr>
      <dsp:spPr>
        <a:xfrm>
          <a:off x="2885000" y="1719"/>
          <a:ext cx="1352941" cy="879412"/>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 Topographic map</a:t>
          </a:r>
          <a:endParaRPr lang="en-US" sz="1400" kern="1200" dirty="0"/>
        </a:p>
      </dsp:txBody>
      <dsp:txXfrm>
        <a:off x="2927929" y="44648"/>
        <a:ext cx="1267083" cy="793554"/>
      </dsp:txXfrm>
    </dsp:sp>
    <dsp:sp modelId="{EBDBA31C-35D6-4B57-9F28-4E5D34C9C4CD}">
      <dsp:nvSpPr>
        <dsp:cNvPr id="0" name=""/>
        <dsp:cNvSpPr/>
      </dsp:nvSpPr>
      <dsp:spPr>
        <a:xfrm>
          <a:off x="1488297" y="441426"/>
          <a:ext cx="4146347" cy="4146347"/>
        </a:xfrm>
        <a:custGeom>
          <a:avLst/>
          <a:gdLst/>
          <a:ahLst/>
          <a:cxnLst/>
          <a:rect l="0" t="0" r="0" b="0"/>
          <a:pathLst>
            <a:path>
              <a:moveTo>
                <a:pt x="2758304" y="116481"/>
              </a:moveTo>
              <a:arcTo wR="2073173" hR="2073173" stAng="17357854" swAng="15026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D8906D-A54E-4077-9524-2A48B55F3796}">
      <dsp:nvSpPr>
        <dsp:cNvPr id="0" name=""/>
        <dsp:cNvSpPr/>
      </dsp:nvSpPr>
      <dsp:spPr>
        <a:xfrm>
          <a:off x="4680421" y="1038306"/>
          <a:ext cx="1352941" cy="879412"/>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Water network map</a:t>
          </a:r>
          <a:endParaRPr lang="en-US" sz="1400" kern="1200" dirty="0"/>
        </a:p>
      </dsp:txBody>
      <dsp:txXfrm>
        <a:off x="4723350" y="1081235"/>
        <a:ext cx="1267083" cy="793554"/>
      </dsp:txXfrm>
    </dsp:sp>
    <dsp:sp modelId="{036970D6-6100-42F4-AA67-4713B49D306A}">
      <dsp:nvSpPr>
        <dsp:cNvPr id="0" name=""/>
        <dsp:cNvSpPr/>
      </dsp:nvSpPr>
      <dsp:spPr>
        <a:xfrm>
          <a:off x="1488297" y="441426"/>
          <a:ext cx="4146347" cy="4146347"/>
        </a:xfrm>
        <a:custGeom>
          <a:avLst/>
          <a:gdLst/>
          <a:ahLst/>
          <a:cxnLst/>
          <a:rect l="0" t="0" r="0" b="0"/>
          <a:pathLst>
            <a:path>
              <a:moveTo>
                <a:pt x="4061970" y="1487735"/>
              </a:moveTo>
              <a:arcTo wR="2073173" hR="2073173" stAng="20615834" swAng="196833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5949EB0-3300-4FE3-905C-DF99CB8FF338}">
      <dsp:nvSpPr>
        <dsp:cNvPr id="0" name=""/>
        <dsp:cNvSpPr/>
      </dsp:nvSpPr>
      <dsp:spPr>
        <a:xfrm>
          <a:off x="4680421" y="3111480"/>
          <a:ext cx="1352941" cy="879412"/>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Aerial photo</a:t>
          </a:r>
          <a:endParaRPr lang="en-US" sz="1400" kern="1200" dirty="0"/>
        </a:p>
      </dsp:txBody>
      <dsp:txXfrm>
        <a:off x="4723350" y="3154409"/>
        <a:ext cx="1267083" cy="793554"/>
      </dsp:txXfrm>
    </dsp:sp>
    <dsp:sp modelId="{3EAA9725-FAC3-4B59-80A9-5428A4FD006A}">
      <dsp:nvSpPr>
        <dsp:cNvPr id="0" name=""/>
        <dsp:cNvSpPr/>
      </dsp:nvSpPr>
      <dsp:spPr>
        <a:xfrm>
          <a:off x="1488297" y="441426"/>
          <a:ext cx="4146347" cy="4146347"/>
        </a:xfrm>
        <a:custGeom>
          <a:avLst/>
          <a:gdLst/>
          <a:ahLst/>
          <a:cxnLst/>
          <a:rect l="0" t="0" r="0" b="0"/>
          <a:pathLst>
            <a:path>
              <a:moveTo>
                <a:pt x="3522175" y="3555889"/>
              </a:moveTo>
              <a:arcTo wR="2073173" hR="2073173" stAng="2739532" swAng="15026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49E9D6C-E8AD-4DC3-ACC6-959EF514F1E8}">
      <dsp:nvSpPr>
        <dsp:cNvPr id="0" name=""/>
        <dsp:cNvSpPr/>
      </dsp:nvSpPr>
      <dsp:spPr>
        <a:xfrm>
          <a:off x="2885000" y="4148067"/>
          <a:ext cx="1352941" cy="879412"/>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Data regarding the network</a:t>
          </a:r>
          <a:endParaRPr lang="en-US" sz="1400" kern="1200" dirty="0"/>
        </a:p>
      </dsp:txBody>
      <dsp:txXfrm>
        <a:off x="2927929" y="4190996"/>
        <a:ext cx="1267083" cy="793554"/>
      </dsp:txXfrm>
    </dsp:sp>
    <dsp:sp modelId="{969C256D-CE52-4336-98D3-E931585F098E}">
      <dsp:nvSpPr>
        <dsp:cNvPr id="0" name=""/>
        <dsp:cNvSpPr/>
      </dsp:nvSpPr>
      <dsp:spPr>
        <a:xfrm>
          <a:off x="1488297" y="441426"/>
          <a:ext cx="4146347" cy="4146347"/>
        </a:xfrm>
        <a:custGeom>
          <a:avLst/>
          <a:gdLst/>
          <a:ahLst/>
          <a:cxnLst/>
          <a:rect l="0" t="0" r="0" b="0"/>
          <a:pathLst>
            <a:path>
              <a:moveTo>
                <a:pt x="1388042" y="4029866"/>
              </a:moveTo>
              <a:arcTo wR="2073173" hR="2073173" stAng="6557854" swAng="15026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5721154-55BE-4C91-BF85-B44C0E033FA8}">
      <dsp:nvSpPr>
        <dsp:cNvPr id="0" name=""/>
        <dsp:cNvSpPr/>
      </dsp:nvSpPr>
      <dsp:spPr>
        <a:xfrm>
          <a:off x="1089578" y="3111480"/>
          <a:ext cx="1352941" cy="879412"/>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Data regarding water sources in the area.</a:t>
          </a:r>
          <a:endParaRPr lang="en-US" sz="1400" kern="1200" dirty="0"/>
        </a:p>
      </dsp:txBody>
      <dsp:txXfrm>
        <a:off x="1132507" y="3154409"/>
        <a:ext cx="1267083" cy="793554"/>
      </dsp:txXfrm>
    </dsp:sp>
    <dsp:sp modelId="{EE453175-4ACE-4670-A265-645793653266}">
      <dsp:nvSpPr>
        <dsp:cNvPr id="0" name=""/>
        <dsp:cNvSpPr/>
      </dsp:nvSpPr>
      <dsp:spPr>
        <a:xfrm>
          <a:off x="1488297" y="441426"/>
          <a:ext cx="4146347" cy="4146347"/>
        </a:xfrm>
        <a:custGeom>
          <a:avLst/>
          <a:gdLst/>
          <a:ahLst/>
          <a:cxnLst/>
          <a:rect l="0" t="0" r="0" b="0"/>
          <a:pathLst>
            <a:path>
              <a:moveTo>
                <a:pt x="84377" y="2658612"/>
              </a:moveTo>
              <a:arcTo wR="2073173" hR="2073173" stAng="9815834" swAng="196833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E1B8072-F652-464F-8AD5-7E711A9AE0D4}">
      <dsp:nvSpPr>
        <dsp:cNvPr id="0" name=""/>
        <dsp:cNvSpPr/>
      </dsp:nvSpPr>
      <dsp:spPr>
        <a:xfrm>
          <a:off x="1089578" y="1038306"/>
          <a:ext cx="1352941" cy="879412"/>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Population </a:t>
          </a:r>
          <a:endParaRPr lang="en-US" sz="1400" kern="1200" dirty="0"/>
        </a:p>
      </dsp:txBody>
      <dsp:txXfrm>
        <a:off x="1132507" y="1081235"/>
        <a:ext cx="1267083" cy="793554"/>
      </dsp:txXfrm>
    </dsp:sp>
    <dsp:sp modelId="{41AF3170-328C-4435-B00D-625F35298C6F}">
      <dsp:nvSpPr>
        <dsp:cNvPr id="0" name=""/>
        <dsp:cNvSpPr/>
      </dsp:nvSpPr>
      <dsp:spPr>
        <a:xfrm>
          <a:off x="1488297" y="441426"/>
          <a:ext cx="4146347" cy="4146347"/>
        </a:xfrm>
        <a:custGeom>
          <a:avLst/>
          <a:gdLst/>
          <a:ahLst/>
          <a:cxnLst/>
          <a:rect l="0" t="0" r="0" b="0"/>
          <a:pathLst>
            <a:path>
              <a:moveTo>
                <a:pt x="624172" y="590458"/>
              </a:moveTo>
              <a:arcTo wR="2073173" hR="2073173" stAng="13539532" swAng="15026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240D7-B7C6-424D-BD18-7A42D5FE95F8}">
      <dsp:nvSpPr>
        <dsp:cNvPr id="0" name=""/>
        <dsp:cNvSpPr/>
      </dsp:nvSpPr>
      <dsp:spPr>
        <a:xfrm>
          <a:off x="1423" y="0"/>
          <a:ext cx="2912950" cy="764142"/>
        </a:xfrm>
        <a:prstGeom prst="roundRect">
          <a:avLst>
            <a:gd name="adj" fmla="val 10000"/>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dirty="0" smtClean="0"/>
            <a:t>Tulkarm Municipality</a:t>
          </a:r>
          <a:endParaRPr lang="en-US" sz="2500" kern="1200" dirty="0"/>
        </a:p>
      </dsp:txBody>
      <dsp:txXfrm>
        <a:off x="23804" y="22381"/>
        <a:ext cx="2868188" cy="7193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82EF6-4334-47E3-A372-77330E952771}">
      <dsp:nvSpPr>
        <dsp:cNvPr id="0" name=""/>
        <dsp:cNvSpPr/>
      </dsp:nvSpPr>
      <dsp:spPr>
        <a:xfrm>
          <a:off x="0" y="0"/>
          <a:ext cx="2996418" cy="871741"/>
        </a:xfrm>
        <a:prstGeom prst="roundRect">
          <a:avLst/>
        </a:prstGeom>
        <a:solidFill>
          <a:srgbClr val="FFC000"/>
        </a:soli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Questionnaire</a:t>
          </a:r>
          <a:r>
            <a:rPr lang="en-US" sz="2200" kern="1200" dirty="0" smtClean="0"/>
            <a:t/>
          </a:r>
          <a:br>
            <a:rPr lang="en-US" sz="2200" kern="1200" dirty="0" smtClean="0"/>
          </a:br>
          <a:endParaRPr lang="en-US" sz="2200" kern="1200" dirty="0"/>
        </a:p>
      </dsp:txBody>
      <dsp:txXfrm>
        <a:off x="42555" y="42555"/>
        <a:ext cx="2911308" cy="78663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F1DEE6-A7F5-4ACC-911A-52F976F94D8F}">
      <dsp:nvSpPr>
        <dsp:cNvPr id="0" name=""/>
        <dsp:cNvSpPr/>
      </dsp:nvSpPr>
      <dsp:spPr>
        <a:xfrm>
          <a:off x="2064820" y="1306712"/>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2E386E-9F7F-4240-8680-088BC1FEF142}">
      <dsp:nvSpPr>
        <dsp:cNvPr id="0" name=""/>
        <dsp:cNvSpPr/>
      </dsp:nvSpPr>
      <dsp:spPr>
        <a:xfrm>
          <a:off x="1892156" y="1306712"/>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A9FFB0-7740-47F9-A3FB-36242CC190CC}">
      <dsp:nvSpPr>
        <dsp:cNvPr id="0" name=""/>
        <dsp:cNvSpPr/>
      </dsp:nvSpPr>
      <dsp:spPr>
        <a:xfrm>
          <a:off x="1719492" y="1306712"/>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B367DC-341B-4993-B1F3-E614136D48F1}">
      <dsp:nvSpPr>
        <dsp:cNvPr id="0" name=""/>
        <dsp:cNvSpPr/>
      </dsp:nvSpPr>
      <dsp:spPr>
        <a:xfrm>
          <a:off x="1546828" y="1306712"/>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19C161-0078-40E7-B5D9-ADDB2EC0D013}">
      <dsp:nvSpPr>
        <dsp:cNvPr id="0" name=""/>
        <dsp:cNvSpPr/>
      </dsp:nvSpPr>
      <dsp:spPr>
        <a:xfrm>
          <a:off x="1374164" y="1306712"/>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538C1E-09AD-4B67-A4B9-3FFDA13F9632}">
      <dsp:nvSpPr>
        <dsp:cNvPr id="0" name=""/>
        <dsp:cNvSpPr/>
      </dsp:nvSpPr>
      <dsp:spPr>
        <a:xfrm>
          <a:off x="1099677" y="1255892"/>
          <a:ext cx="203427" cy="20327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782FBB-7C77-4369-BB4F-824E85971FB6}">
      <dsp:nvSpPr>
        <dsp:cNvPr id="0" name=""/>
        <dsp:cNvSpPr/>
      </dsp:nvSpPr>
      <dsp:spPr>
        <a:xfrm>
          <a:off x="1899089" y="1096746"/>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7799F0-09FE-4098-B5AD-3E07F2A8B05F}">
      <dsp:nvSpPr>
        <dsp:cNvPr id="0" name=""/>
        <dsp:cNvSpPr/>
      </dsp:nvSpPr>
      <dsp:spPr>
        <a:xfrm>
          <a:off x="1899089" y="1518221"/>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C07CCE-CDDB-4F93-B748-3563D30E73DA}">
      <dsp:nvSpPr>
        <dsp:cNvPr id="0" name=""/>
        <dsp:cNvSpPr/>
      </dsp:nvSpPr>
      <dsp:spPr>
        <a:xfrm>
          <a:off x="1989862" y="1188098"/>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91CFC-DCA8-45CB-BC88-C308CCE56421}">
      <dsp:nvSpPr>
        <dsp:cNvPr id="0" name=""/>
        <dsp:cNvSpPr/>
      </dsp:nvSpPr>
      <dsp:spPr>
        <a:xfrm>
          <a:off x="1995928" y="1427383"/>
          <a:ext cx="101605" cy="10163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260A76-C316-4753-9A3A-0B4D0539254C}">
      <dsp:nvSpPr>
        <dsp:cNvPr id="0" name=""/>
        <dsp:cNvSpPr/>
      </dsp:nvSpPr>
      <dsp:spPr>
        <a:xfrm>
          <a:off x="0" y="913403"/>
          <a:ext cx="1028835" cy="1223399"/>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kern="1200" dirty="0" smtClean="0"/>
            <a:t>110 houses</a:t>
          </a:r>
          <a:endParaRPr lang="en-US" sz="2000" kern="1200" dirty="0"/>
        </a:p>
      </dsp:txBody>
      <dsp:txXfrm>
        <a:off x="150669" y="1092566"/>
        <a:ext cx="727497" cy="86507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B1A94B-4A5F-4791-8BDB-473C65DA0E54}">
      <dsp:nvSpPr>
        <dsp:cNvPr id="0" name=""/>
        <dsp:cNvSpPr/>
      </dsp:nvSpPr>
      <dsp:spPr>
        <a:xfrm>
          <a:off x="0" y="0"/>
          <a:ext cx="6398579" cy="3671668"/>
        </a:xfrm>
        <a:prstGeom prst="ellipse">
          <a:avLst/>
        </a:prstGeom>
        <a:solidFill>
          <a:schemeClr val="accent1">
            <a:hueOff val="0"/>
            <a:satOff val="0"/>
            <a:lumOff val="0"/>
          </a:schemeClr>
        </a:solidFill>
        <a:ln w="15875" cap="flat" cmpd="sng" algn="ctr">
          <a:solidFill>
            <a:schemeClr val="accent1"/>
          </a:solidFill>
          <a:prstDash val="solid"/>
        </a:ln>
        <a:effectLst>
          <a:reflection stA="0" endPos="65000" dist="50800" dir="5400000" sy="-100000" algn="bl" rotWithShape="0"/>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kern="1200" dirty="0" smtClean="0">
              <a:solidFill>
                <a:schemeClr val="bg1"/>
              </a:solidFill>
            </a:rPr>
            <a:t>the questionnaire include questions to measure the per capita water consumption ,the performance of the network ,the problems and the quality of water</a:t>
          </a:r>
          <a:endParaRPr lang="en-US" sz="2400" kern="1200" dirty="0">
            <a:solidFill>
              <a:schemeClr val="bg1"/>
            </a:solidFill>
          </a:endParaRPr>
        </a:p>
      </dsp:txBody>
      <dsp:txXfrm>
        <a:off x="937050" y="537703"/>
        <a:ext cx="4524479" cy="259626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5DA4CC-60F1-4290-ACF6-561B23E18D91}">
      <dsp:nvSpPr>
        <dsp:cNvPr id="0" name=""/>
        <dsp:cNvSpPr/>
      </dsp:nvSpPr>
      <dsp:spPr>
        <a:xfrm>
          <a:off x="0" y="0"/>
          <a:ext cx="5860750" cy="1020854"/>
        </a:xfrm>
        <a:prstGeom prst="chevron">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25400" rIns="0" bIns="25400" numCol="1" spcCol="1270" anchor="ctr" anchorCtr="0">
          <a:noAutofit/>
        </a:bodyPr>
        <a:lstStyle/>
        <a:p>
          <a:pPr lvl="0" algn="ctr" defTabSz="1778000" rtl="0">
            <a:lnSpc>
              <a:spcPct val="90000"/>
            </a:lnSpc>
            <a:spcBef>
              <a:spcPct val="0"/>
            </a:spcBef>
            <a:spcAft>
              <a:spcPct val="35000"/>
            </a:spcAft>
          </a:pPr>
          <a:r>
            <a:rPr lang="en-US" sz="4000" kern="1200" dirty="0" smtClean="0"/>
            <a:t>Computing Demand</a:t>
          </a:r>
          <a:endParaRPr lang="en-US" sz="4000" kern="1200" dirty="0"/>
        </a:p>
      </dsp:txBody>
      <dsp:txXfrm>
        <a:off x="510427" y="0"/>
        <a:ext cx="4839896" cy="102085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2840454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25746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2476908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49032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161132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78013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142651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230451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912940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4252302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2173979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4511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754799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045718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736355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416005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27/08/1438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24492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pPr>
              <a:defRPr/>
            </a:pPr>
            <a:fld id="{F2DD3BA3-DED7-4210-ACC6-1ABAE11E0B55}" type="datetimeFigureOut">
              <a:rPr lang="ar-SA" smtClean="0"/>
              <a:pPr>
                <a:defRPr/>
              </a:pPr>
              <a:t>27/08/1438</a:t>
            </a:fld>
            <a:endParaRPr lang="ar-SA"/>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pPr>
              <a:defRPr/>
            </a:pPr>
            <a:endParaRPr lang="ar-SA"/>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948823997"/>
      </p:ext>
    </p:extLst>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 id="2147484114" r:id="rId13"/>
    <p:sldLayoutId id="2147484115" r:id="rId14"/>
    <p:sldLayoutId id="2147484116" r:id="rId15"/>
    <p:sldLayoutId id="2147484117" r:id="rId16"/>
    <p:sldLayoutId id="2147484118"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1.png"/><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4.png"/><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Data" Target="../diagrams/data15.xml"/><Relationship Id="rId7" Type="http://schemas.microsoft.com/office/2007/relationships/diagramDrawing" Target="../diagrams/drawing15.xml"/><Relationship Id="rId12" Type="http://schemas.microsoft.com/office/2007/relationships/diagramDrawing" Target="../diagrams/drawing16.xml"/><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diagramColors" Target="../diagrams/colors15.xml"/><Relationship Id="rId11" Type="http://schemas.openxmlformats.org/officeDocument/2006/relationships/diagramColors" Target="../diagrams/colors16.xml"/><Relationship Id="rId5" Type="http://schemas.openxmlformats.org/officeDocument/2006/relationships/diagramQuickStyle" Target="../diagrams/quickStyle15.xml"/><Relationship Id="rId10" Type="http://schemas.openxmlformats.org/officeDocument/2006/relationships/diagramQuickStyle" Target="../diagrams/quickStyle16.xml"/><Relationship Id="rId4" Type="http://schemas.openxmlformats.org/officeDocument/2006/relationships/diagramLayout" Target="../diagrams/layout15.xml"/><Relationship Id="rId9" Type="http://schemas.openxmlformats.org/officeDocument/2006/relationships/diagramLayout" Target="../diagrams/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Layout" Target="../diagrams/layout1.xml"/><Relationship Id="rId7" Type="http://schemas.openxmlformats.org/officeDocument/2006/relationships/image" Target="../media/image7.tif"/><Relationship Id="rId12" Type="http://schemas.microsoft.com/office/2007/relationships/diagramDrawing" Target="../diagrams/drawing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openxmlformats.org/officeDocument/2006/relationships/diagramColors" Target="../diagrams/colors2.xml"/><Relationship Id="rId5" Type="http://schemas.openxmlformats.org/officeDocument/2006/relationships/diagramColors" Target="../diagrams/colors1.xml"/><Relationship Id="rId10" Type="http://schemas.openxmlformats.org/officeDocument/2006/relationships/diagramQuickStyle" Target="../diagrams/quickStyle2.xml"/><Relationship Id="rId4" Type="http://schemas.openxmlformats.org/officeDocument/2006/relationships/diagramQuickStyle" Target="../diagrams/quickStyle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17" Type="http://schemas.openxmlformats.org/officeDocument/2006/relationships/image" Target="../media/image8.tif"/><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6.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image" Target="../media/image9.png"/><Relationship Id="rId16" Type="http://schemas.openxmlformats.org/officeDocument/2006/relationships/diagramColors" Target="../diagrams/colors8.xml"/><Relationship Id="rId1" Type="http://schemas.openxmlformats.org/officeDocument/2006/relationships/slideLayout" Target="../slideLayouts/slideLayout6.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a:xfrm>
            <a:off x="871715" y="1981460"/>
            <a:ext cx="8912225" cy="1485352"/>
          </a:xfrm>
        </p:spPr>
        <p:txBody>
          <a:bodyPr>
            <a:noAutofit/>
          </a:bodyPr>
          <a:lstStyle/>
          <a:p>
            <a:pPr algn="ctr" rtl="0" eaLnBrk="1" hangingPunct="1"/>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An-Najah National University</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Faculty Of Engineering</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a:solidFill>
                  <a:schemeClr val="accent2">
                    <a:lumMod val="75000"/>
                  </a:schemeClr>
                </a:solidFill>
                <a:latin typeface="Constantia" panose="02030602050306030303" pitchFamily="18" charset="0"/>
                <a:cs typeface="Times New Roman" panose="02020603050405020304" pitchFamily="18" charset="0"/>
              </a:rPr>
              <a:t>Civil Engineering </a:t>
            </a: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Department</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endParaRPr lang="ar-SA" altLang="ar-SA" sz="2000" b="1" dirty="0">
              <a:solidFill>
                <a:schemeClr val="accent2">
                  <a:lumMod val="75000"/>
                </a:schemeClr>
              </a:solidFill>
              <a:latin typeface="Constantia" panose="02030602050306030303" pitchFamily="18" charset="0"/>
              <a:cs typeface="Times New Roman" panose="02020603050405020304" pitchFamily="18" charset="0"/>
            </a:endParaRPr>
          </a:p>
        </p:txBody>
      </p:sp>
      <p:pic>
        <p:nvPicPr>
          <p:cNvPr id="18435" name="Picture 8"/>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a:xfrm>
            <a:off x="4354687" y="214996"/>
            <a:ext cx="1754013" cy="1766464"/>
          </a:xfrm>
        </p:spPr>
      </p:pic>
      <p:sp>
        <p:nvSpPr>
          <p:cNvPr id="18436" name="مستطيل 7"/>
          <p:cNvSpPr>
            <a:spLocks noChangeArrowheads="1"/>
          </p:cNvSpPr>
          <p:nvPr/>
        </p:nvSpPr>
        <p:spPr bwMode="auto">
          <a:xfrm flipH="1">
            <a:off x="8239125" y="214313"/>
            <a:ext cx="142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eaLnBrk="1" hangingPunct="1">
              <a:spcBef>
                <a:spcPct val="0"/>
              </a:spcBef>
              <a:buClrTx/>
              <a:buFontTx/>
              <a:buNone/>
            </a:pPr>
            <a:endParaRPr lang="en-US" altLang="ar-SA" b="1">
              <a:solidFill>
                <a:schemeClr val="tx1"/>
              </a:solidFill>
              <a:latin typeface="Times New Roman" panose="02020603050405020304" pitchFamily="18" charset="0"/>
              <a:cs typeface="Times New Roman" panose="02020603050405020304" pitchFamily="18" charset="0"/>
            </a:endParaRPr>
          </a:p>
        </p:txBody>
      </p:sp>
      <p:sp>
        <p:nvSpPr>
          <p:cNvPr id="18437" name="مستطيل 11"/>
          <p:cNvSpPr>
            <a:spLocks noChangeArrowheads="1"/>
          </p:cNvSpPr>
          <p:nvPr/>
        </p:nvSpPr>
        <p:spPr bwMode="auto">
          <a:xfrm>
            <a:off x="1532585" y="3133887"/>
            <a:ext cx="811079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a:buNone/>
            </a:pPr>
            <a:r>
              <a:rPr lang="en-US" sz="3200" b="1" dirty="0" smtClean="0">
                <a:ln w="22225">
                  <a:solidFill>
                    <a:schemeClr val="accent2"/>
                  </a:solidFill>
                  <a:prstDash val="solid"/>
                </a:ln>
                <a:solidFill>
                  <a:schemeClr val="bg2">
                    <a:lumMod val="75000"/>
                  </a:schemeClr>
                </a:solidFill>
              </a:rPr>
              <a:t>HYDRULIC STUDY</a:t>
            </a:r>
            <a:r>
              <a:rPr lang="en-US" sz="3200" b="1" dirty="0" smtClean="0">
                <a:ln w="22225">
                  <a:solidFill>
                    <a:schemeClr val="accent2"/>
                  </a:solidFill>
                  <a:prstDash val="solid"/>
                </a:ln>
                <a:solidFill>
                  <a:schemeClr val="bg2">
                    <a:lumMod val="75000"/>
                  </a:schemeClr>
                </a:solidFill>
              </a:rPr>
              <a:t> </a:t>
            </a:r>
            <a:r>
              <a:rPr lang="en-US" sz="3200" b="1" dirty="0" smtClean="0">
                <a:ln w="22225">
                  <a:solidFill>
                    <a:schemeClr val="accent2"/>
                  </a:solidFill>
                  <a:prstDash val="solid"/>
                </a:ln>
                <a:solidFill>
                  <a:schemeClr val="bg2">
                    <a:lumMod val="75000"/>
                  </a:schemeClr>
                </a:solidFill>
              </a:rPr>
              <a:t>OF WATER </a:t>
            </a:r>
            <a:r>
              <a:rPr lang="en-US" sz="3200" b="1" dirty="0" smtClean="0">
                <a:ln w="22225">
                  <a:solidFill>
                    <a:schemeClr val="accent2"/>
                  </a:solidFill>
                  <a:prstDash val="solid"/>
                </a:ln>
                <a:solidFill>
                  <a:schemeClr val="bg2">
                    <a:lumMod val="75000"/>
                  </a:schemeClr>
                </a:solidFill>
              </a:rPr>
              <a:t>NETWORK </a:t>
            </a:r>
            <a:r>
              <a:rPr lang="en-US" sz="3200" b="1" dirty="0" smtClean="0">
                <a:ln w="22225">
                  <a:solidFill>
                    <a:schemeClr val="accent2"/>
                  </a:solidFill>
                  <a:prstDash val="solid"/>
                </a:ln>
                <a:solidFill>
                  <a:schemeClr val="bg2">
                    <a:lumMod val="75000"/>
                  </a:schemeClr>
                </a:solidFill>
              </a:rPr>
              <a:t>FOR </a:t>
            </a:r>
            <a:r>
              <a:rPr lang="en-US" sz="3200" b="1" dirty="0" smtClean="0">
                <a:ln w="22225">
                  <a:solidFill>
                    <a:schemeClr val="accent2"/>
                  </a:solidFill>
                  <a:prstDash val="solid"/>
                </a:ln>
                <a:solidFill>
                  <a:schemeClr val="bg2">
                    <a:lumMod val="75000"/>
                  </a:schemeClr>
                </a:solidFill>
              </a:rPr>
              <a:t>SHWAIKA</a:t>
            </a:r>
            <a:endParaRPr lang="en-US" sz="3200" b="1" dirty="0">
              <a:ln w="22225">
                <a:solidFill>
                  <a:schemeClr val="accent2"/>
                </a:solidFill>
                <a:prstDash val="solid"/>
              </a:ln>
              <a:solidFill>
                <a:schemeClr val="bg2">
                  <a:lumMod val="75000"/>
                </a:schemeClr>
              </a:solidFill>
            </a:endParaRPr>
          </a:p>
        </p:txBody>
      </p:sp>
      <p:sp>
        <p:nvSpPr>
          <p:cNvPr id="2" name="Rectangle 1"/>
          <p:cNvSpPr/>
          <p:nvPr/>
        </p:nvSpPr>
        <p:spPr>
          <a:xfrm>
            <a:off x="3026534" y="4211105"/>
            <a:ext cx="5076065" cy="830997"/>
          </a:xfrm>
          <a:prstGeom prst="rect">
            <a:avLst/>
          </a:prstGeom>
        </p:spPr>
        <p:txBody>
          <a:bodyPr wrap="square">
            <a:spAutoFit/>
          </a:bodyPr>
          <a:lstStyle/>
          <a:p>
            <a:pPr algn="ctr"/>
            <a:r>
              <a:rPr lang="en-US" sz="2400" b="1" dirty="0" smtClean="0">
                <a:solidFill>
                  <a:schemeClr val="bg2">
                    <a:lumMod val="50000"/>
                  </a:schemeClr>
                </a:solidFill>
              </a:rPr>
              <a:t>Prepared By </a:t>
            </a:r>
            <a:r>
              <a:rPr lang="en-US" sz="2400" b="1" dirty="0" smtClean="0">
                <a:solidFill>
                  <a:schemeClr val="bg2">
                    <a:lumMod val="50000"/>
                  </a:schemeClr>
                </a:solidFill>
              </a:rPr>
              <a:t>:Raya Freij </a:t>
            </a:r>
            <a:endParaRPr lang="en-US" sz="2400" dirty="0" smtClean="0">
              <a:solidFill>
                <a:schemeClr val="bg2">
                  <a:lumMod val="50000"/>
                </a:schemeClr>
              </a:solidFill>
            </a:endParaRPr>
          </a:p>
          <a:p>
            <a:pPr algn="ctr"/>
            <a:r>
              <a:rPr lang="en-US" sz="2400" b="1" dirty="0" smtClean="0">
                <a:solidFill>
                  <a:schemeClr val="bg2">
                    <a:lumMod val="50000"/>
                  </a:schemeClr>
                </a:solidFill>
              </a:rPr>
              <a:t> </a:t>
            </a:r>
            <a:endParaRPr lang="en-US" sz="2000" b="1" dirty="0" smtClean="0">
              <a:solidFill>
                <a:schemeClr val="bg2">
                  <a:lumMod val="50000"/>
                </a:schemeClr>
              </a:solidFill>
            </a:endParaRPr>
          </a:p>
        </p:txBody>
      </p:sp>
      <p:sp>
        <p:nvSpPr>
          <p:cNvPr id="3" name="Rectangle 2"/>
          <p:cNvSpPr/>
          <p:nvPr/>
        </p:nvSpPr>
        <p:spPr>
          <a:xfrm>
            <a:off x="3026533" y="5363532"/>
            <a:ext cx="5076066" cy="461665"/>
          </a:xfrm>
          <a:prstGeom prst="rect">
            <a:avLst/>
          </a:prstGeom>
        </p:spPr>
        <p:txBody>
          <a:bodyPr wrap="square">
            <a:spAutoFit/>
          </a:bodyPr>
          <a:lstStyle/>
          <a:p>
            <a:pPr algn="ctr"/>
            <a:r>
              <a:rPr lang="en-US" sz="2400" b="1" dirty="0">
                <a:solidFill>
                  <a:schemeClr val="bg2">
                    <a:lumMod val="50000"/>
                  </a:schemeClr>
                </a:solidFill>
              </a:rPr>
              <a:t>S</a:t>
            </a:r>
            <a:r>
              <a:rPr lang="en-US" sz="2400" b="1" dirty="0" smtClean="0">
                <a:solidFill>
                  <a:schemeClr val="bg2">
                    <a:lumMod val="50000"/>
                  </a:schemeClr>
                </a:solidFill>
              </a:rPr>
              <a:t>upervision of</a:t>
            </a:r>
            <a:r>
              <a:rPr lang="ar-SA" sz="2400" b="1" dirty="0" smtClean="0">
                <a:solidFill>
                  <a:schemeClr val="bg2">
                    <a:lumMod val="50000"/>
                  </a:schemeClr>
                </a:solidFill>
              </a:rPr>
              <a:t> </a:t>
            </a:r>
            <a:r>
              <a:rPr lang="en-US" sz="2400" b="1" dirty="0" smtClean="0">
                <a:solidFill>
                  <a:schemeClr val="bg2">
                    <a:lumMod val="50000"/>
                  </a:schemeClr>
                </a:solidFill>
              </a:rPr>
              <a:t>Dr. </a:t>
            </a:r>
            <a:r>
              <a:rPr lang="en-US" sz="2400" b="1" dirty="0" smtClean="0">
                <a:solidFill>
                  <a:schemeClr val="bg2">
                    <a:lumMod val="50000"/>
                  </a:schemeClr>
                </a:solidFill>
              </a:rPr>
              <a:t>Anan Jayousi</a:t>
            </a:r>
            <a:endParaRPr lang="en-US" sz="2400" b="1"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677334" y="1"/>
          <a:ext cx="7369386" cy="8159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stretch>
            <a:fillRect/>
          </a:stretch>
        </p:blipFill>
        <p:spPr>
          <a:xfrm>
            <a:off x="677334" y="675249"/>
            <a:ext cx="7369386" cy="6393768"/>
          </a:xfrm>
          <a:prstGeom prst="rect">
            <a:avLst/>
          </a:prstGeom>
        </p:spPr>
      </p:pic>
    </p:spTree>
    <p:extLst>
      <p:ext uri="{BB962C8B-B14F-4D97-AF65-F5344CB8AC3E}">
        <p14:creationId xmlns:p14="http://schemas.microsoft.com/office/powerpoint/2010/main" val="203377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139" y="283666"/>
            <a:ext cx="10364451" cy="1596177"/>
          </a:xfrm>
        </p:spPr>
        <p:txBody>
          <a:bodyPr/>
          <a:lstStyle/>
          <a:p>
            <a:r>
              <a:rPr lang="en-US" dirty="0"/>
              <a:t> Demand of each </a:t>
            </a:r>
            <a:r>
              <a:rPr lang="en-US" dirty="0" smtClean="0"/>
              <a:t>node </a:t>
            </a:r>
            <a:endParaRPr lang="en-US" dirty="0"/>
          </a:p>
        </p:txBody>
      </p:sp>
      <p:pic>
        <p:nvPicPr>
          <p:cNvPr id="3" name="Picture 2"/>
          <p:cNvPicPr>
            <a:picLocks noChangeAspect="1"/>
          </p:cNvPicPr>
          <p:nvPr/>
        </p:nvPicPr>
        <p:blipFill rotWithShape="1">
          <a:blip r:embed="rId2"/>
          <a:srcRect l="26502" t="16534" r="31223" b="20337"/>
          <a:stretch/>
        </p:blipFill>
        <p:spPr>
          <a:xfrm>
            <a:off x="351693" y="1491175"/>
            <a:ext cx="5500467" cy="4618112"/>
          </a:xfrm>
          <a:prstGeom prst="rect">
            <a:avLst/>
          </a:prstGeom>
        </p:spPr>
      </p:pic>
      <p:pic>
        <p:nvPicPr>
          <p:cNvPr id="4" name="Picture 3"/>
          <p:cNvPicPr>
            <a:picLocks noChangeAspect="1"/>
          </p:cNvPicPr>
          <p:nvPr/>
        </p:nvPicPr>
        <p:blipFill rotWithShape="1">
          <a:blip r:embed="rId3"/>
          <a:srcRect l="26718" t="14086" r="27223" b="19183"/>
          <a:stretch/>
        </p:blipFill>
        <p:spPr>
          <a:xfrm>
            <a:off x="4778720" y="1976510"/>
            <a:ext cx="5992837" cy="4881490"/>
          </a:xfrm>
          <a:prstGeom prst="rect">
            <a:avLst/>
          </a:prstGeom>
        </p:spPr>
      </p:pic>
    </p:spTree>
    <p:extLst>
      <p:ext uri="{BB962C8B-B14F-4D97-AF65-F5344CB8AC3E}">
        <p14:creationId xmlns:p14="http://schemas.microsoft.com/office/powerpoint/2010/main" val="2011043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677334" y="609600"/>
          <a:ext cx="8596668"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stretch>
            <a:fillRect/>
          </a:stretch>
        </p:blipFill>
        <p:spPr>
          <a:xfrm>
            <a:off x="677334" y="1773744"/>
            <a:ext cx="8596670" cy="5084256"/>
          </a:xfrm>
          <a:prstGeom prst="rect">
            <a:avLst/>
          </a:prstGeom>
        </p:spPr>
      </p:pic>
    </p:spTree>
    <p:extLst>
      <p:ext uri="{BB962C8B-B14F-4D97-AF65-F5344CB8AC3E}">
        <p14:creationId xmlns:p14="http://schemas.microsoft.com/office/powerpoint/2010/main" val="3828581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017477" y="0"/>
            <a:ext cx="7174523" cy="7005711"/>
          </a:xfrm>
          <a:prstGeom prst="rect">
            <a:avLst/>
          </a:prstGeom>
        </p:spPr>
      </p:pic>
      <p:graphicFrame>
        <p:nvGraphicFramePr>
          <p:cNvPr id="8" name="Diagram 7"/>
          <p:cNvGraphicFramePr/>
          <p:nvPr>
            <p:extLst/>
          </p:nvPr>
        </p:nvGraphicFramePr>
        <p:xfrm>
          <a:off x="677334" y="759654"/>
          <a:ext cx="4021275" cy="1758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nvPr>
        </p:nvGraphicFramePr>
        <p:xfrm>
          <a:off x="677334" y="2644725"/>
          <a:ext cx="4218223" cy="191320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254653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3953483"/>
          </a:xfrm>
        </p:spPr>
        <p:txBody>
          <a:bodyPr>
            <a:normAutofit fontScale="90000"/>
          </a:bodyPr>
          <a:lstStyle/>
          <a:p>
            <a:pPr marL="0" marR="0">
              <a:lnSpc>
                <a:spcPct val="150000"/>
              </a:lnSpc>
              <a:spcBef>
                <a:spcPts val="0"/>
              </a:spcBef>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For modeling pumps we insert it as an elevation to the reservoir:</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r>
              <a:rPr lang="en-US" dirty="0">
                <a:latin typeface="Times New Roman" panose="02020603050405020304" pitchFamily="18" charset="0"/>
                <a:ea typeface="Calibri" panose="020F0502020204030204" pitchFamily="34" charset="0"/>
                <a:cs typeface="Arial" panose="020B0604020202020204" pitchFamily="34" charset="0"/>
              </a:rPr>
              <a:t>Elevation of Reservoir +head of the pump =99.37+120=219.37m.</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endParaRPr lang="en-US" dirty="0"/>
          </a:p>
        </p:txBody>
      </p:sp>
    </p:spTree>
    <p:extLst>
      <p:ext uri="{BB962C8B-B14F-4D97-AF65-F5344CB8AC3E}">
        <p14:creationId xmlns:p14="http://schemas.microsoft.com/office/powerpoint/2010/main" val="2695993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2961810"/>
          </a:xfrm>
        </p:spPr>
        <p:txBody>
          <a:bodyPr>
            <a:normAutofit fontScale="90000"/>
          </a:bodyPr>
          <a:lstStyle/>
          <a:p>
            <a:r>
              <a:rPr lang="en-US" dirty="0" smtClean="0"/>
              <a:t>Model for existing net work is ready </a:t>
            </a:r>
            <a:br>
              <a:rPr lang="en-US" dirty="0" smtClean="0"/>
            </a:br>
            <a:r>
              <a:rPr lang="en-US" dirty="0"/>
              <a:t/>
            </a:r>
            <a:br>
              <a:rPr lang="en-US" dirty="0"/>
            </a:br>
            <a:r>
              <a:rPr lang="en-US" sz="15300" dirty="0" smtClean="0"/>
              <a:t>run</a:t>
            </a:r>
            <a:endParaRPr lang="en-US" sz="15300" dirty="0"/>
          </a:p>
        </p:txBody>
      </p:sp>
      <p:sp>
        <p:nvSpPr>
          <p:cNvPr id="4" name="Action Button: Forward or Next 3">
            <a:hlinkClick r:id="" action="ppaction://noaction" highlightClick="1"/>
          </p:cNvPr>
          <p:cNvSpPr/>
          <p:nvPr/>
        </p:nvSpPr>
        <p:spPr>
          <a:xfrm>
            <a:off x="8341843" y="1751526"/>
            <a:ext cx="2936383" cy="1996226"/>
          </a:xfrm>
          <a:prstGeom prst="actionButtonForwardNext">
            <a:avLst/>
          </a:prstGeom>
          <a:solidFill>
            <a:srgbClr val="9BC9E7"/>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36349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584548"/>
          </a:xfrm>
        </p:spPr>
        <p:txBody>
          <a:bodyPr>
            <a:normAutofit/>
          </a:bodyPr>
          <a:lstStyle/>
          <a:p>
            <a:r>
              <a:rPr lang="en-US" sz="9600" dirty="0" smtClean="0">
                <a:solidFill>
                  <a:schemeClr val="bg2">
                    <a:lumMod val="75000"/>
                  </a:schemeClr>
                </a:solidFill>
              </a:rPr>
              <a:t>Pressure results</a:t>
            </a:r>
            <a:endParaRPr lang="en-US" sz="9600" dirty="0">
              <a:solidFill>
                <a:schemeClr val="bg2">
                  <a:lumMod val="75000"/>
                </a:schemeClr>
              </a:solidFill>
            </a:endParaRPr>
          </a:p>
        </p:txBody>
      </p:sp>
    </p:spTree>
    <p:extLst>
      <p:ext uri="{BB962C8B-B14F-4D97-AF65-F5344CB8AC3E}">
        <p14:creationId xmlns:p14="http://schemas.microsoft.com/office/powerpoint/2010/main" val="26222142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529" y="-49070"/>
            <a:ext cx="12193057" cy="6956139"/>
          </a:xfrm>
          <a:prstGeom prst="rect">
            <a:avLst/>
          </a:prstGeom>
        </p:spPr>
      </p:pic>
    </p:spTree>
    <p:extLst>
      <p:ext uri="{BB962C8B-B14F-4D97-AF65-F5344CB8AC3E}">
        <p14:creationId xmlns:p14="http://schemas.microsoft.com/office/powerpoint/2010/main" val="3451131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120908"/>
          </a:xfrm>
        </p:spPr>
        <p:txBody>
          <a:bodyPr>
            <a:normAutofit/>
          </a:bodyPr>
          <a:lstStyle/>
          <a:p>
            <a:r>
              <a:rPr lang="en-US" sz="9600" dirty="0" smtClean="0">
                <a:solidFill>
                  <a:schemeClr val="bg2">
                    <a:lumMod val="75000"/>
                  </a:schemeClr>
                </a:solidFill>
              </a:rPr>
              <a:t>Velocity results </a:t>
            </a:r>
            <a:endParaRPr lang="en-US" sz="9600" dirty="0">
              <a:solidFill>
                <a:schemeClr val="bg2">
                  <a:lumMod val="75000"/>
                </a:schemeClr>
              </a:solidFill>
            </a:endParaRPr>
          </a:p>
        </p:txBody>
      </p:sp>
    </p:spTree>
    <p:extLst>
      <p:ext uri="{BB962C8B-B14F-4D97-AF65-F5344CB8AC3E}">
        <p14:creationId xmlns:p14="http://schemas.microsoft.com/office/powerpoint/2010/main" val="17565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p:spPr>
      </p:pic>
    </p:spTree>
    <p:extLst>
      <p:ext uri="{BB962C8B-B14F-4D97-AF65-F5344CB8AC3E}">
        <p14:creationId xmlns:p14="http://schemas.microsoft.com/office/powerpoint/2010/main" val="2703282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701" y="-1056068"/>
            <a:ext cx="11947927" cy="3270763"/>
          </a:xfrm>
        </p:spPr>
        <p:txBody>
          <a:bodyPr/>
          <a:lstStyle/>
          <a:p>
            <a:r>
              <a:rPr lang="en-US" dirty="0" smtClean="0">
                <a:solidFill>
                  <a:schemeClr val="accent2">
                    <a:lumMod val="50000"/>
                  </a:schemeClr>
                </a:solidFill>
              </a:rPr>
              <a:t>introduction</a:t>
            </a:r>
            <a:endParaRPr lang="en-US" dirty="0">
              <a:solidFill>
                <a:schemeClr val="accent2">
                  <a:lumMod val="50000"/>
                </a:schemeClr>
              </a:solidFill>
            </a:endParaRPr>
          </a:p>
        </p:txBody>
      </p:sp>
      <p:pic>
        <p:nvPicPr>
          <p:cNvPr id="5" name="Content Placeholder 4"/>
          <p:cNvPicPr>
            <a:picLocks noGrp="1" noChangeAspect="1"/>
          </p:cNvPicPr>
          <p:nvPr>
            <p:ph sz="quarter" idx="13"/>
          </p:nvPr>
        </p:nvPicPr>
        <p:blipFill>
          <a:blip r:embed="rId2"/>
          <a:stretch>
            <a:fillRect/>
          </a:stretch>
        </p:blipFill>
        <p:spPr>
          <a:xfrm>
            <a:off x="0" y="1918953"/>
            <a:ext cx="12192000" cy="4939048"/>
          </a:xfrm>
          <a:prstGeom prst="rect">
            <a:avLst/>
          </a:prstGeom>
        </p:spPr>
      </p:pic>
      <p:sp>
        <p:nvSpPr>
          <p:cNvPr id="4" name="Rectangle 3"/>
          <p:cNvSpPr/>
          <p:nvPr/>
        </p:nvSpPr>
        <p:spPr>
          <a:xfrm>
            <a:off x="1302793" y="1121965"/>
            <a:ext cx="7169463" cy="461665"/>
          </a:xfrm>
          <a:prstGeom prst="rect">
            <a:avLst/>
          </a:prstGeom>
        </p:spPr>
        <p:txBody>
          <a:bodyPr wrap="none">
            <a:spAutoFit/>
          </a:bodyPr>
          <a:lstStyle/>
          <a:p>
            <a:pPr eaLnBrk="1" fontAlgn="auto" hangingPunct="1">
              <a:spcBef>
                <a:spcPts val="0"/>
              </a:spcBef>
              <a:spcAft>
                <a:spcPts val="0"/>
              </a:spcAft>
            </a:pPr>
            <a:r>
              <a:rPr lang="en-US" sz="2400" dirty="0">
                <a:solidFill>
                  <a:srgbClr val="ACCBF9">
                    <a:lumMod val="25000"/>
                  </a:srgbClr>
                </a:solidFill>
                <a:latin typeface="Trebuchet MS" panose="020B0603020202020204"/>
                <a:cs typeface="+mn-cs"/>
              </a:rPr>
              <a:t>Water is the most basic and important need of life</a:t>
            </a:r>
          </a:p>
        </p:txBody>
      </p:sp>
    </p:spTree>
    <p:extLst>
      <p:ext uri="{BB962C8B-B14F-4D97-AF65-F5344CB8AC3E}">
        <p14:creationId xmlns:p14="http://schemas.microsoft.com/office/powerpoint/2010/main" val="30824596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494396"/>
          </a:xfrm>
        </p:spPr>
        <p:txBody>
          <a:bodyPr>
            <a:normAutofit/>
          </a:bodyPr>
          <a:lstStyle/>
          <a:p>
            <a:r>
              <a:rPr lang="en-US" sz="6700" b="1" dirty="0">
                <a:solidFill>
                  <a:schemeClr val="bg2">
                    <a:lumMod val="75000"/>
                  </a:schemeClr>
                </a:solidFill>
              </a:rPr>
              <a:t>Future Water Supply Network</a:t>
            </a:r>
            <a:r>
              <a:rPr lang="en-US" b="1" dirty="0"/>
              <a:t/>
            </a:r>
            <a:br>
              <a:rPr lang="en-US" b="1" dirty="0"/>
            </a:br>
            <a:endParaRPr lang="en-US" dirty="0"/>
          </a:p>
        </p:txBody>
      </p:sp>
    </p:spTree>
    <p:extLst>
      <p:ext uri="{BB962C8B-B14F-4D97-AF65-F5344CB8AC3E}">
        <p14:creationId xmlns:p14="http://schemas.microsoft.com/office/powerpoint/2010/main" val="27934451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323123630"/>
              </p:ext>
            </p:extLst>
          </p:nvPr>
        </p:nvGraphicFramePr>
        <p:xfrm>
          <a:off x="913775" y="618517"/>
          <a:ext cx="10364451" cy="5383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30539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913775" y="618517"/>
                <a:ext cx="10364451" cy="5640615"/>
              </a:xfrm>
            </p:spPr>
            <p:txBody>
              <a:bodyPr>
                <a:normAutofit/>
              </a:bodyPr>
              <a:lstStyle/>
              <a:p>
                <a:pPr marL="0" marR="0">
                  <a:lnSpc>
                    <a:spcPct val="107000"/>
                  </a:lnSpc>
                  <a:spcBef>
                    <a:spcPts val="200"/>
                  </a:spcBef>
                  <a:spcAft>
                    <a:spcPts val="0"/>
                  </a:spcAft>
                </a:pPr>
                <a:r>
                  <a:rPr lang="en-US" sz="4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Growth </a:t>
                </a:r>
                <a:r>
                  <a:rPr lang="en-US" sz="4000" b="1" dirty="0" smtClean="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estimation</a:t>
                </a:r>
                <a:r>
                  <a:rPr lang="en-US" sz="4000" b="1" dirty="0" smtClean="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rPr>
                  <a:t/>
                </a:r>
                <a:br>
                  <a:rPr lang="en-US" sz="4000" b="1" dirty="0" smtClean="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
                </a:r>
                <a:br>
                  <a:rPr lang="en-US"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br>
                <a:r>
                  <a:rPr lang="en-US" sz="3200" dirty="0">
                    <a:solidFill>
                      <a:schemeClr val="bg2">
                        <a:lumMod val="50000"/>
                      </a:schemeClr>
                    </a:solidFill>
                    <a:latin typeface="Times New Roman" panose="02020603050405020304" pitchFamily="18" charset="0"/>
                    <a:ea typeface="Calibri" panose="020F0502020204030204" pitchFamily="34" charset="0"/>
                    <a:cs typeface="Arial" panose="020B0604020202020204" pitchFamily="34" charset="0"/>
                  </a:rPr>
                  <a:t>Design period (n) =30 years.</a:t>
                </a:r>
                <a:r>
                  <a:rPr lang="en-US" sz="2400" dirty="0">
                    <a:solidFill>
                      <a:schemeClr val="bg2">
                        <a:lumMod val="50000"/>
                      </a:schemeClr>
                    </a:solidFill>
                    <a:latin typeface="Calibri" panose="020F0502020204030204" pitchFamily="34" charset="0"/>
                    <a:ea typeface="Calibri" panose="020F0502020204030204" pitchFamily="34" charset="0"/>
                    <a:cs typeface="Arial" panose="020B0604020202020204" pitchFamily="34" charset="0"/>
                  </a:rPr>
                  <a:t/>
                </a:r>
                <a:br>
                  <a:rPr lang="en-US" sz="2400" dirty="0">
                    <a:solidFill>
                      <a:schemeClr val="bg2">
                        <a:lumMod val="50000"/>
                      </a:schemeClr>
                    </a:solidFill>
                    <a:latin typeface="Calibri" panose="020F0502020204030204" pitchFamily="34" charset="0"/>
                    <a:ea typeface="Calibri" panose="020F0502020204030204" pitchFamily="34" charset="0"/>
                    <a:cs typeface="Arial" panose="020B0604020202020204" pitchFamily="34" charset="0"/>
                  </a:rPr>
                </a:br>
                <a:r>
                  <a:rPr lang="en-US" sz="3200" dirty="0">
                    <a:solidFill>
                      <a:schemeClr val="bg2">
                        <a:lumMod val="50000"/>
                      </a:schemeClr>
                    </a:solidFill>
                    <a:latin typeface="Times New Roman" panose="02020603050405020304" pitchFamily="18" charset="0"/>
                    <a:ea typeface="Calibri" panose="020F0502020204030204" pitchFamily="34" charset="0"/>
                    <a:cs typeface="Arial" panose="020B0604020202020204" pitchFamily="34" charset="0"/>
                  </a:rPr>
                  <a:t>Population now P</a:t>
                </a:r>
                <a:r>
                  <a:rPr lang="en-US" sz="3200" dirty="0">
                    <a:solidFill>
                      <a:schemeClr val="bg2">
                        <a:lumMod val="50000"/>
                      </a:schemeClr>
                    </a:solidFill>
                    <a:latin typeface="Arial Unicode MS" panose="020B0604020202020204" pitchFamily="34" charset="-128"/>
                    <a:ea typeface="Calibri" panose="020F0502020204030204" pitchFamily="34" charset="0"/>
                    <a:cs typeface="Times New Roman" panose="02020603050405020304" pitchFamily="18" charset="0"/>
                  </a:rPr>
                  <a:t>｡</a:t>
                </a:r>
                <a:r>
                  <a:rPr lang="en-US" sz="3200" dirty="0">
                    <a:solidFill>
                      <a:schemeClr val="bg2">
                        <a:lumMod val="50000"/>
                      </a:schemeClr>
                    </a:solidFill>
                    <a:latin typeface="Times New Roman" panose="02020603050405020304" pitchFamily="18" charset="0"/>
                    <a:ea typeface="Arial Unicode MS" panose="020B0604020202020204" pitchFamily="34" charset="-128"/>
                    <a:cs typeface="Arial" panose="020B0604020202020204" pitchFamily="34" charset="0"/>
                  </a:rPr>
                  <a:t>=10932.</a:t>
                </a:r>
                <a:r>
                  <a:rPr lang="en-US" sz="2400" dirty="0">
                    <a:solidFill>
                      <a:schemeClr val="bg2">
                        <a:lumMod val="50000"/>
                      </a:schemeClr>
                    </a:solidFill>
                    <a:latin typeface="Calibri" panose="020F0502020204030204" pitchFamily="34" charset="0"/>
                    <a:ea typeface="Calibri" panose="020F0502020204030204" pitchFamily="34" charset="0"/>
                    <a:cs typeface="Arial" panose="020B0604020202020204" pitchFamily="34" charset="0"/>
                  </a:rPr>
                  <a:t/>
                </a:r>
                <a:br>
                  <a:rPr lang="en-US" sz="2400" dirty="0">
                    <a:solidFill>
                      <a:schemeClr val="bg2">
                        <a:lumMod val="50000"/>
                      </a:schemeClr>
                    </a:solidFill>
                    <a:latin typeface="Calibri" panose="020F0502020204030204" pitchFamily="34" charset="0"/>
                    <a:ea typeface="Calibri" panose="020F0502020204030204" pitchFamily="34" charset="0"/>
                    <a:cs typeface="Arial" panose="020B0604020202020204" pitchFamily="34" charset="0"/>
                  </a:rPr>
                </a:br>
                <a:r>
                  <a:rPr lang="en-US" sz="3200" dirty="0">
                    <a:solidFill>
                      <a:schemeClr val="bg2">
                        <a:lumMod val="50000"/>
                      </a:schemeClr>
                    </a:solidFill>
                    <a:latin typeface="Times New Roman" panose="02020603050405020304" pitchFamily="18" charset="0"/>
                    <a:ea typeface="Calibri" panose="020F0502020204030204" pitchFamily="34" charset="0"/>
                    <a:cs typeface="Arial" panose="020B0604020202020204" pitchFamily="34" charset="0"/>
                  </a:rPr>
                  <a:t>Growth rate (r)  2.5</a:t>
                </a:r>
                <a:r>
                  <a:rPr lang="en-US" sz="3200" dirty="0" smtClean="0">
                    <a:solidFill>
                      <a:schemeClr val="bg2">
                        <a:lumMod val="50000"/>
                      </a:schemeClr>
                    </a:solidFill>
                    <a:latin typeface="Times New Roman" panose="02020603050405020304" pitchFamily="18" charset="0"/>
                    <a:ea typeface="Calibri" panose="020F0502020204030204" pitchFamily="34" charset="0"/>
                    <a:cs typeface="Arial" panose="020B0604020202020204" pitchFamily="34" charset="0"/>
                  </a:rPr>
                  <a:t>%.</a:t>
                </a:r>
                <a:br>
                  <a:rPr lang="en-US" sz="3200" dirty="0" smtClean="0">
                    <a:solidFill>
                      <a:schemeClr val="bg2">
                        <a:lumMod val="50000"/>
                      </a:schemeClr>
                    </a:solidFill>
                    <a:latin typeface="Times New Roman" panose="02020603050405020304" pitchFamily="18" charset="0"/>
                    <a:ea typeface="Calibri" panose="020F0502020204030204" pitchFamily="34" charset="0"/>
                    <a:cs typeface="Arial" panose="020B0604020202020204" pitchFamily="34" charset="0"/>
                  </a:rPr>
                </a:br>
                <a:r>
                  <a:rPr lang="en-US" sz="24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24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dirty="0" smtClean="0">
                    <a:solidFill>
                      <a:schemeClr val="bg2">
                        <a:lumMod val="50000"/>
                      </a:schemeClr>
                    </a:solidFill>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14:m>
                  <m:oMath xmlns:m="http://schemas.openxmlformats.org/officeDocument/2006/math">
                    <m:r>
                      <a:rPr lang="en-US" i="1">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Population</m:t>
                    </m:r>
                    <m:r>
                      <a:rPr lang="en-US">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after</m:t>
                    </m:r>
                    <m:r>
                      <a:rPr lang="en-US">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 30 </m:t>
                    </m:r>
                    <m:r>
                      <m:rPr>
                        <m:sty m:val="p"/>
                      </m:rPr>
                      <a:rPr lang="en-US">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years</m:t>
                    </m:r>
                    <m:r>
                      <a:rPr lang="en-US">
                        <a:solidFill>
                          <a:schemeClr val="bg2">
                            <a:lumMod val="50000"/>
                          </a:schemeClr>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chemeClr val="bg2">
                        <a:lumMod val="50000"/>
                      </a:schemeClr>
                    </a:solidFill>
                    <a:latin typeface="Times New Roman" panose="02020603050405020304" pitchFamily="18" charset="0"/>
                    <a:ea typeface="Calibri" panose="020F0502020204030204" pitchFamily="34" charset="0"/>
                    <a:cs typeface="Arial" panose="020B0604020202020204" pitchFamily="34" charset="0"/>
                  </a:rPr>
                  <a:t> P</a:t>
                </a:r>
                <a:r>
                  <a:rPr lang="en-US" dirty="0">
                    <a:solidFill>
                      <a:schemeClr val="bg2">
                        <a:lumMod val="50000"/>
                      </a:schemeClr>
                    </a:solidFill>
                    <a:latin typeface="Arial Unicode MS" panose="020B0604020202020204" pitchFamily="34" charset="-128"/>
                    <a:ea typeface="Calibri" panose="020F0502020204030204" pitchFamily="34" charset="0"/>
                    <a:cs typeface="Times New Roman" panose="02020603050405020304" pitchFamily="18" charset="0"/>
                  </a:rPr>
                  <a:t>｡</a:t>
                </a:r>
                <a:r>
                  <a:rPr lang="en-US" dirty="0">
                    <a:solidFill>
                      <a:schemeClr val="bg2">
                        <a:lumMod val="50000"/>
                      </a:schemeClr>
                    </a:solidFill>
                    <a:latin typeface="Times New Roman" panose="02020603050405020304" pitchFamily="18" charset="0"/>
                    <a:ea typeface="Arial Unicode MS" panose="020B0604020202020204" pitchFamily="34" charset="-128"/>
                    <a:cs typeface="Arial" panose="020B0604020202020204" pitchFamily="34" charset="0"/>
                  </a:rPr>
                  <a:t>(1+r)^n =10932 ×1.025^30= 22931</a:t>
                </a:r>
                <a:r>
                  <a:rPr lang="en-US" dirty="0">
                    <a:solidFill>
                      <a:schemeClr val="bg2">
                        <a:lumMod val="75000"/>
                      </a:schemeClr>
                    </a:solidFill>
                    <a:latin typeface="Times New Roman" panose="02020603050405020304" pitchFamily="18" charset="0"/>
                    <a:ea typeface="Arial Unicode MS" panose="020B0604020202020204" pitchFamily="34" charset="-128"/>
                    <a:cs typeface="Arial" panose="020B0604020202020204" pitchFamily="34" charset="0"/>
                  </a:rPr>
                  <a:t>.</a:t>
                </a:r>
                <a:r>
                  <a:rPr lang="en-US" sz="2800" dirty="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t/>
                </a:r>
                <a:br>
                  <a:rPr lang="en-US" sz="2800" dirty="0">
                    <a:solidFill>
                      <a:schemeClr val="bg2">
                        <a:lumMod val="75000"/>
                      </a:schemeClr>
                    </a:solidFill>
                    <a:latin typeface="Calibri" panose="020F0502020204030204" pitchFamily="34" charset="0"/>
                    <a:ea typeface="Calibri" panose="020F0502020204030204" pitchFamily="34" charset="0"/>
                    <a:cs typeface="Arial" panose="020B0604020202020204" pitchFamily="34" charset="0"/>
                  </a:rPr>
                </a:b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913775" y="618517"/>
                <a:ext cx="10364451" cy="5640615"/>
              </a:xfr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782494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3708784"/>
          </a:xfrm>
        </p:spPr>
        <p:txBody>
          <a:bodyPr>
            <a:normAutofit/>
          </a:bodyPr>
          <a:lstStyle/>
          <a:p>
            <a:r>
              <a:rPr lang="en-US" sz="6000" dirty="0" smtClean="0">
                <a:solidFill>
                  <a:schemeClr val="bg2">
                    <a:lumMod val="50000"/>
                  </a:schemeClr>
                </a:solidFill>
              </a:rPr>
              <a:t>Calculating future demand </a:t>
            </a:r>
            <a:endParaRPr lang="en-US" sz="6000" dirty="0">
              <a:solidFill>
                <a:schemeClr val="bg2">
                  <a:lumMod val="50000"/>
                </a:schemeClr>
              </a:solidFill>
            </a:endParaRPr>
          </a:p>
        </p:txBody>
      </p:sp>
    </p:spTree>
    <p:extLst>
      <p:ext uri="{BB962C8B-B14F-4D97-AF65-F5344CB8AC3E}">
        <p14:creationId xmlns:p14="http://schemas.microsoft.com/office/powerpoint/2010/main" val="30532684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913775" y="618517"/>
                <a:ext cx="10364451" cy="5267128"/>
              </a:xfrm>
            </p:spPr>
            <p:txBody>
              <a:bodyPr>
                <a:normAutofit/>
              </a:bodyPr>
              <a:lstStyle/>
              <a:p>
                <a:pPr marL="342900" lvl="0" indent="-342900">
                  <a:spcBef>
                    <a:spcPts val="0"/>
                  </a:spcBef>
                  <a:tabLst>
                    <a:tab pos="2971800" algn="ctr"/>
                    <a:tab pos="5943600" algn="r"/>
                  </a:tabLst>
                </a:pPr>
                <a:r>
                  <a:rPr lang="en-US"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Assume Domestic Consumption=120 L/C/D.</a:t>
                </a:r>
                <a: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As Domestic Consumption is 90% of Municipal </a:t>
                </a:r>
                <a:r>
                  <a:rPr lang="en-US"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14:m>
                  <m:oMath xmlns:m="http://schemas.openxmlformats.org/officeDocument/2006/math">
                    <m:r>
                      <m:rPr>
                        <m:sty m:val="p"/>
                      </m:rPr>
                      <a:rPr lang="en-US">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Municipal</m:t>
                    </m:r>
                    <m:r>
                      <a:rPr lang="en-US">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120</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0</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9</m:t>
                        </m:r>
                      </m:den>
                    </m:f>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133</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33</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134</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oMath>
                </a14:m>
                <a:r>
                  <a:rPr lang="en-US" dirty="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L/C/D.</a:t>
                </a:r>
                <a: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913775" y="618517"/>
                <a:ext cx="10364451" cy="5267128"/>
              </a:xfr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925955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913775" y="618517"/>
                <a:ext cx="10364451" cy="4842125"/>
              </a:xfrm>
            </p:spPr>
            <p:txBody>
              <a:bodyPr>
                <a:normAutofit/>
              </a:bodyPr>
              <a:lstStyle/>
              <a:p>
                <a:r>
                  <a:rPr lang="en-US"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Assume Physical Losses =15%.</a:t>
                </a:r>
                <a: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Supply </a:t>
                </a:r>
                <a:r>
                  <a:rPr lang="en-US" dirty="0">
                    <a:gradFill>
                      <a:gsLst>
                        <a:gs pos="0">
                          <a:srgbClr val="2C5981"/>
                        </a:gs>
                        <a:gs pos="50000">
                          <a:srgbClr val="4382BA"/>
                        </a:gs>
                        <a:gs pos="100000">
                          <a:srgbClr val="529BDE"/>
                        </a:gs>
                      </a:gsLst>
                      <a:lin ang="13500000" scaled="0"/>
                    </a:gradFill>
                    <a:latin typeface="Times New Roman" panose="02020603050405020304" pitchFamily="18" charset="0"/>
                    <a:ea typeface="Calibri" panose="020F0502020204030204" pitchFamily="34" charset="0"/>
                    <a:cs typeface="Arial" panose="020B0604020202020204" pitchFamily="34" charset="0"/>
                  </a:rPr>
                  <a:t>=</a:t>
                </a:r>
                <a14:m>
                  <m:oMath xmlns:m="http://schemas.openxmlformats.org/officeDocument/2006/math">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134</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1</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0</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15</m:t>
                        </m:r>
                      </m:den>
                    </m:f>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m:t>
                    </m:r>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134</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0</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Times New Roman" panose="02020603050405020304" pitchFamily="18" charset="0"/>
                          </a:rPr>
                          <m:t>85</m:t>
                        </m:r>
                      </m:den>
                    </m:f>
                  </m:oMath>
                </a14:m>
                <a:r>
                  <a:rPr lang="en-US" dirty="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 157.64 L/C/D.</a:t>
                </a:r>
                <a: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913775" y="618517"/>
                <a:ext cx="10364451" cy="4842125"/>
              </a:xfr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392644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0" y="218941"/>
                <a:ext cx="11952219" cy="6639059"/>
              </a:xfrm>
            </p:spPr>
            <p:txBody>
              <a:bodyPr>
                <a:normAutofit/>
              </a:bodyPr>
              <a:lstStyle/>
              <a:p>
                <a:r>
                  <a:rPr lang="en-US"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Future Factor (F)=</a:t>
                </a:r>
                <a14:m>
                  <m:oMath xmlns:m="http://schemas.openxmlformats.org/officeDocument/2006/math">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𝑃𝑂𝑃</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2047</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𝑃𝑂𝑃</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2017</m:t>
                        </m:r>
                      </m:den>
                    </m:f>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f>
                          <m:fPr>
                            <m:type m:val="lin"/>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𝐿</m:t>
                            </m:r>
                          </m:num>
                          <m:den>
                            <m:f>
                              <m:fPr>
                                <m:type m:val="lin"/>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𝐶</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𝐷</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2047</m:t>
                                </m:r>
                              </m:den>
                            </m:f>
                          </m:den>
                        </m:f>
                      </m:num>
                      <m:den>
                        <m:f>
                          <m:fPr>
                            <m:type m:val="lin"/>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𝐿</m:t>
                            </m:r>
                          </m:num>
                          <m:den>
                            <m:f>
                              <m:fPr>
                                <m:type m:val="lin"/>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𝐶</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𝐷</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2017</m:t>
                                </m:r>
                              </m:den>
                            </m:f>
                          </m:den>
                        </m:f>
                      </m:den>
                    </m:f>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oMath>
                </a14:m>
                <a:r>
                  <a:rPr lang="en-US" dirty="0" smtClean="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
                </a:r>
                <a:br>
                  <a:rPr lang="en-US" dirty="0" smtClean="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br>
                <a:r>
                  <a:rPr lang="en-US" dirty="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
                </a:r>
                <a:br>
                  <a:rPr lang="en-US" dirty="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br>
                <a:r>
                  <a:rPr lang="en-US" dirty="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a:t>
                </a:r>
                <a14:m>
                  <m:oMath xmlns:m="http://schemas.openxmlformats.org/officeDocument/2006/math">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22931</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10932</m:t>
                        </m:r>
                      </m:den>
                    </m:f>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f>
                      <m:fPr>
                        <m:ctrlP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ctrlPr>
                      </m:fPr>
                      <m:num>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158</m:t>
                        </m:r>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 </m:t>
                        </m:r>
                      </m:num>
                      <m:den>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118</m:t>
                        </m:r>
                      </m:den>
                    </m:f>
                    <m:r>
                      <a:rPr lang="en-US"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Arial" panose="020B0604020202020204" pitchFamily="34" charset="0"/>
                      </a:rPr>
                      <m:t>)</m:t>
                    </m:r>
                  </m:oMath>
                </a14:m>
                <a:r>
                  <a:rPr lang="en-US" dirty="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=2.8 </a:t>
                </a:r>
                <a:r>
                  <a:rPr lang="en-US" dirty="0" smtClean="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
                </a:r>
                <a:br>
                  <a:rPr lang="en-US" dirty="0" smtClean="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br>
                <a:r>
                  <a:rPr lang="en-US" dirty="0" smtClean="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t/>
                </a:r>
                <a:br>
                  <a:rPr lang="en-US" dirty="0" smtClean="0">
                    <a:gradFill>
                      <a:gsLst>
                        <a:gs pos="0">
                          <a:srgbClr val="2C5981"/>
                        </a:gs>
                        <a:gs pos="50000">
                          <a:srgbClr val="4382BA"/>
                        </a:gs>
                        <a:gs pos="100000">
                          <a:srgbClr val="529BDE"/>
                        </a:gs>
                      </a:gsLst>
                      <a:lin ang="13500000" scaled="0"/>
                    </a:gradFill>
                    <a:latin typeface="Calibri" panose="020F0502020204030204" pitchFamily="34" charset="0"/>
                    <a:ea typeface="Times New Roman" panose="02020603050405020304" pitchFamily="18" charset="0"/>
                    <a:cs typeface="Arial" panose="020B0604020202020204" pitchFamily="34" charset="0"/>
                  </a:rPr>
                </a:br>
                <a: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28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sz="40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Future Demand =2.8 </a:t>
                </a:r>
                <a:r>
                  <a:rPr lang="en-US" sz="40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Calibri" panose="020F0502020204030204" pitchFamily="34" charset="0"/>
                  </a:rPr>
                  <a:t>×</a:t>
                </a:r>
                <a:r>
                  <a:rPr lang="en-US" sz="4000" dirty="0" smtClean="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Demand now</a:t>
                </a:r>
                <a:br>
                  <a:rPr lang="en-US" sz="4000" dirty="0" smtClean="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sz="4000" dirty="0" smtClean="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4000" dirty="0" smtClean="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sz="4000" dirty="0" smtClean="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=2.8</a:t>
                </a:r>
                <a:r>
                  <a:rPr lang="en-US" sz="4000" dirty="0" smtClean="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Calibri" panose="020F0502020204030204" pitchFamily="34" charset="0"/>
                  </a:rPr>
                  <a:t>×1925.34=5390 </a:t>
                </a:r>
                <a14:m>
                  <m:oMath xmlns:m="http://schemas.openxmlformats.org/officeDocument/2006/math">
                    <m:sSup>
                      <m:sSupPr>
                        <m:ctrlPr>
                          <a:rPr lang="en-US" sz="4000"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Calibri" panose="020F0502020204030204" pitchFamily="34" charset="0"/>
                          </a:rPr>
                        </m:ctrlPr>
                      </m:sSupPr>
                      <m:e>
                        <m:r>
                          <a:rPr lang="en-US" sz="4000"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Calibri" panose="020F0502020204030204" pitchFamily="34" charset="0"/>
                          </a:rPr>
                          <m:t>𝑚</m:t>
                        </m:r>
                      </m:e>
                      <m:sup>
                        <m:r>
                          <a:rPr lang="en-US" sz="4000" i="1">
                            <a:gradFill>
                              <a:gsLst>
                                <a:gs pos="0">
                                  <a:srgbClr val="2C5981"/>
                                </a:gs>
                                <a:gs pos="50000">
                                  <a:srgbClr val="4382BA"/>
                                </a:gs>
                                <a:gs pos="100000">
                                  <a:srgbClr val="529BDE"/>
                                </a:gs>
                              </a:gsLst>
                              <a:lin ang="13500000" scaled="0"/>
                            </a:gradFill>
                            <a:latin typeface="Cambria Math" panose="02040503050406030204" pitchFamily="18" charset="0"/>
                            <a:ea typeface="Calibri" panose="020F0502020204030204" pitchFamily="34" charset="0"/>
                            <a:cs typeface="Calibri" panose="020F0502020204030204" pitchFamily="34" charset="0"/>
                          </a:rPr>
                          <m:t>3</m:t>
                        </m:r>
                      </m:sup>
                    </m:sSup>
                  </m:oMath>
                </a14:m>
                <a:r>
                  <a:rPr lang="en-US" sz="40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Calibri" panose="020F0502020204030204" pitchFamily="34" charset="0"/>
                  </a:rPr>
                  <a:t>/day.</a:t>
                </a:r>
                <a:r>
                  <a:rPr lang="en-US" sz="32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t/>
                </a:r>
                <a:br>
                  <a:rPr lang="en-US" sz="3200" dirty="0">
                    <a:gradFill>
                      <a:gsLst>
                        <a:gs pos="0">
                          <a:srgbClr val="2C5981"/>
                        </a:gs>
                        <a:gs pos="50000">
                          <a:srgbClr val="4382BA"/>
                        </a:gs>
                        <a:gs pos="100000">
                          <a:srgbClr val="529BDE"/>
                        </a:gs>
                      </a:gsLst>
                      <a:lin ang="13500000" scaled="0"/>
                    </a:gradFill>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Times New Roman" panose="02020603050405020304" pitchFamily="18" charset="0"/>
                    <a:cs typeface="Arial" panose="020B0604020202020204" pitchFamily="34" charset="0"/>
                  </a:rPr>
                  <a:t> </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0" y="218941"/>
                <a:ext cx="11952219" cy="6639059"/>
              </a:xfr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90377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3824694"/>
          </a:xfrm>
        </p:spPr>
        <p:txBody>
          <a:bodyPr>
            <a:normAutofit/>
          </a:bodyPr>
          <a:lstStyle/>
          <a:p>
            <a:pPr lvl="0"/>
            <a:r>
              <a:rPr lang="en-US" dirty="0" smtClean="0"/>
              <a:t>distribute </a:t>
            </a:r>
            <a:r>
              <a:rPr lang="en-US" dirty="0"/>
              <a:t>Future Demand between junctions </a:t>
            </a:r>
            <a:r>
              <a:rPr lang="en-US" dirty="0" smtClean="0"/>
              <a:t/>
            </a:r>
            <a:br>
              <a:rPr lang="en-US" dirty="0" smtClean="0"/>
            </a:br>
            <a:r>
              <a:rPr lang="en-US" dirty="0" smtClean="0"/>
              <a:t> </a:t>
            </a:r>
            <a:r>
              <a:rPr lang="en-US" dirty="0"/>
              <a:t/>
            </a:r>
            <a:br>
              <a:rPr lang="en-US" dirty="0"/>
            </a:br>
            <a:r>
              <a:rPr lang="en-US" sz="6700" dirty="0" smtClean="0">
                <a:sym typeface="Wingdings" panose="05000000000000000000" pitchFamily="2" charset="2"/>
              </a:rPr>
              <a:t></a:t>
            </a:r>
            <a:r>
              <a:rPr lang="en-US" sz="6700" dirty="0" smtClean="0"/>
              <a:t>Run </a:t>
            </a:r>
            <a:r>
              <a:rPr lang="en-US" sz="6700" dirty="0"/>
              <a:t>the model </a:t>
            </a:r>
            <a:br>
              <a:rPr lang="en-US" sz="6700" dirty="0"/>
            </a:br>
            <a:endParaRPr lang="en-US" dirty="0"/>
          </a:p>
        </p:txBody>
      </p:sp>
    </p:spTree>
    <p:extLst>
      <p:ext uri="{BB962C8B-B14F-4D97-AF65-F5344CB8AC3E}">
        <p14:creationId xmlns:p14="http://schemas.microsoft.com/office/powerpoint/2010/main" val="36217488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584548"/>
          </a:xfrm>
        </p:spPr>
        <p:txBody>
          <a:bodyPr>
            <a:normAutofit/>
          </a:bodyPr>
          <a:lstStyle/>
          <a:p>
            <a:r>
              <a:rPr lang="en-US" sz="9600" dirty="0" smtClean="0">
                <a:solidFill>
                  <a:schemeClr val="bg2">
                    <a:lumMod val="75000"/>
                  </a:schemeClr>
                </a:solidFill>
              </a:rPr>
              <a:t>Future Pressure results</a:t>
            </a:r>
            <a:endParaRPr lang="en-US" sz="9600" dirty="0">
              <a:solidFill>
                <a:schemeClr val="bg2">
                  <a:lumMod val="75000"/>
                </a:schemeClr>
              </a:solidFill>
            </a:endParaRPr>
          </a:p>
        </p:txBody>
      </p:sp>
    </p:spTree>
    <p:extLst>
      <p:ext uri="{BB962C8B-B14F-4D97-AF65-F5344CB8AC3E}">
        <p14:creationId xmlns:p14="http://schemas.microsoft.com/office/powerpoint/2010/main" val="14368899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p:spPr>
      </p:pic>
    </p:spTree>
    <p:extLst>
      <p:ext uri="{BB962C8B-B14F-4D97-AF65-F5344CB8AC3E}">
        <p14:creationId xmlns:p14="http://schemas.microsoft.com/office/powerpoint/2010/main" val="2242620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7334" y="1086118"/>
            <a:ext cx="8596668" cy="1320800"/>
          </a:xfrm>
        </p:spPr>
        <p:txBody>
          <a:bodyPr/>
          <a:lstStyle/>
          <a:p>
            <a:r>
              <a:rPr lang="en-US" altLang="en-US" dirty="0" smtClean="0">
                <a:solidFill>
                  <a:schemeClr val="accent2">
                    <a:lumMod val="75000"/>
                  </a:schemeClr>
                </a:solidFill>
                <a:latin typeface="Lucida Calligraphy" panose="03010101010101010101" pitchFamily="66" charset="0"/>
                <a:cs typeface="Tahoma" panose="020B0604030504040204" pitchFamily="34" charset="0"/>
              </a:rPr>
              <a:t>Objective</a:t>
            </a:r>
            <a:endParaRPr lang="en-US" altLang="en-US" dirty="0" smtClean="0">
              <a:solidFill>
                <a:schemeClr val="accent2">
                  <a:lumMod val="75000"/>
                </a:schemeClr>
              </a:solidFill>
              <a:latin typeface="Lucida Calligraphy" panose="03010101010101010101" pitchFamily="66" charset="0"/>
              <a:cs typeface="Tahoma" panose="020B0604030504040204" pitchFamily="34" charset="0"/>
            </a:endParaRPr>
          </a:p>
        </p:txBody>
      </p:sp>
      <p:sp>
        <p:nvSpPr>
          <p:cNvPr id="20483" name="Content Placeholder 2"/>
          <p:cNvSpPr>
            <a:spLocks noGrp="1"/>
          </p:cNvSpPr>
          <p:nvPr>
            <p:ph sz="quarter" idx="13"/>
          </p:nvPr>
        </p:nvSpPr>
        <p:spPr>
          <a:xfrm>
            <a:off x="513417" y="2211118"/>
            <a:ext cx="8939675" cy="2991947"/>
          </a:xfrm>
        </p:spPr>
        <p:txBody>
          <a:bodyPr>
            <a:normAutofit/>
          </a:bodyPr>
          <a:lstStyle/>
          <a:p>
            <a:pPr algn="l" rtl="0">
              <a:lnSpc>
                <a:spcPct val="200000"/>
              </a:lnSpc>
            </a:pPr>
            <a:r>
              <a:rPr lang="en-US" altLang="en-US" sz="2400" dirty="0" smtClean="0">
                <a:solidFill>
                  <a:schemeClr val="tx1"/>
                </a:solidFill>
                <a:latin typeface="Times New Roman" panose="02020603050405020304" pitchFamily="18" charset="0"/>
                <a:cs typeface="Times New Roman" panose="02020603050405020304" pitchFamily="18" charset="0"/>
              </a:rPr>
              <a:t> Analyze the existing Water network in </a:t>
            </a:r>
            <a:r>
              <a:rPr lang="en-US" altLang="en-US" sz="2400" dirty="0" err="1" smtClean="0">
                <a:solidFill>
                  <a:schemeClr val="tx1"/>
                </a:solidFill>
                <a:latin typeface="Times New Roman" panose="02020603050405020304" pitchFamily="18" charset="0"/>
                <a:cs typeface="Times New Roman" panose="02020603050405020304" pitchFamily="18" charset="0"/>
              </a:rPr>
              <a:t>shweikah</a:t>
            </a:r>
            <a:r>
              <a:rPr lang="en-US" altLang="en-US" sz="2400" dirty="0" smtClean="0">
                <a:solidFill>
                  <a:schemeClr val="tx1"/>
                </a:solidFill>
                <a:latin typeface="Times New Roman" panose="02020603050405020304" pitchFamily="18" charset="0"/>
                <a:cs typeface="Times New Roman" panose="02020603050405020304" pitchFamily="18" charset="0"/>
              </a:rPr>
              <a:t> and modify it to meet the requirement for  30 years </a:t>
            </a:r>
            <a:r>
              <a:rPr lang="en-US" altLang="en-US" sz="2400" dirty="0" smtClean="0">
                <a:latin typeface="Times New Roman" panose="02020603050405020304" pitchFamily="18" charset="0"/>
                <a:cs typeface="Times New Roman" panose="02020603050405020304" pitchFamily="18" charset="0"/>
              </a:rPr>
              <a:t>.</a:t>
            </a:r>
            <a:endParaRPr lang="en-US" altLang="en-US" sz="2400"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120908"/>
          </a:xfrm>
        </p:spPr>
        <p:txBody>
          <a:bodyPr>
            <a:normAutofit/>
          </a:bodyPr>
          <a:lstStyle/>
          <a:p>
            <a:r>
              <a:rPr lang="en-US" sz="9600" dirty="0" smtClean="0">
                <a:solidFill>
                  <a:schemeClr val="bg2">
                    <a:lumMod val="75000"/>
                  </a:schemeClr>
                </a:solidFill>
              </a:rPr>
              <a:t>Future Velocity results </a:t>
            </a:r>
            <a:endParaRPr lang="en-US" sz="9600" dirty="0">
              <a:solidFill>
                <a:schemeClr val="bg2">
                  <a:lumMod val="75000"/>
                </a:schemeClr>
              </a:solidFill>
            </a:endParaRPr>
          </a:p>
        </p:txBody>
      </p:sp>
    </p:spTree>
    <p:extLst>
      <p:ext uri="{BB962C8B-B14F-4D97-AF65-F5344CB8AC3E}">
        <p14:creationId xmlns:p14="http://schemas.microsoft.com/office/powerpoint/2010/main" val="23226779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458270" cy="3773179"/>
          </a:xfrm>
        </p:spPr>
        <p:txBody>
          <a:bodyPr/>
          <a:lstStyle/>
          <a:p>
            <a:endParaRPr lang="en-US" dirty="0"/>
          </a:p>
        </p:txBody>
      </p:sp>
      <p:graphicFrame>
        <p:nvGraphicFramePr>
          <p:cNvPr id="3" name="Chart 2"/>
          <p:cNvGraphicFramePr/>
          <p:nvPr>
            <p:extLst>
              <p:ext uri="{D42A27DB-BD31-4B8C-83A1-F6EECF244321}">
                <p14:modId xmlns:p14="http://schemas.microsoft.com/office/powerpoint/2010/main" val="2319619717"/>
              </p:ext>
            </p:extLst>
          </p:nvPr>
        </p:nvGraphicFramePr>
        <p:xfrm>
          <a:off x="0" y="90152"/>
          <a:ext cx="12191999" cy="67678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79739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133787"/>
          </a:xfrm>
        </p:spPr>
        <p:txBody>
          <a:bodyPr/>
          <a:lstStyle/>
          <a:p>
            <a:r>
              <a:rPr lang="en-US" sz="4400" b="1" dirty="0" smtClean="0">
                <a:solidFill>
                  <a:schemeClr val="bg2">
                    <a:lumMod val="50000"/>
                  </a:schemeClr>
                </a:solidFill>
              </a:rPr>
              <a:t>Recommendations</a:t>
            </a:r>
            <a:r>
              <a:rPr lang="en-US" b="1" dirty="0" smtClean="0">
                <a:solidFill>
                  <a:schemeClr val="bg2">
                    <a:lumMod val="50000"/>
                  </a:schemeClr>
                </a:solidFill>
              </a:rPr>
              <a:t/>
            </a:r>
            <a:br>
              <a:rPr lang="en-US" b="1" dirty="0" smtClean="0">
                <a:solidFill>
                  <a:schemeClr val="bg2">
                    <a:lumMod val="50000"/>
                  </a:schemeClr>
                </a:solidFill>
              </a:rPr>
            </a:br>
            <a:r>
              <a:rPr lang="en-US" b="1" dirty="0">
                <a:solidFill>
                  <a:schemeClr val="bg2">
                    <a:lumMod val="50000"/>
                  </a:schemeClr>
                </a:solidFill>
              </a:rPr>
              <a:t/>
            </a:r>
            <a:br>
              <a:rPr lang="en-US" b="1" dirty="0">
                <a:solidFill>
                  <a:schemeClr val="bg2">
                    <a:lumMod val="50000"/>
                  </a:schemeClr>
                </a:solidFill>
              </a:rPr>
            </a:br>
            <a:r>
              <a:rPr lang="en-US" dirty="0">
                <a:solidFill>
                  <a:schemeClr val="bg2">
                    <a:lumMod val="50000"/>
                  </a:schemeClr>
                </a:solidFill>
              </a:rPr>
              <a:t>There is some pipes </a:t>
            </a:r>
            <a:r>
              <a:rPr lang="en-US" dirty="0" smtClean="0">
                <a:solidFill>
                  <a:schemeClr val="bg2">
                    <a:lumMod val="50000"/>
                  </a:schemeClr>
                </a:solidFill>
              </a:rPr>
              <a:t>should </a:t>
            </a:r>
            <a:r>
              <a:rPr lang="en-US" dirty="0">
                <a:solidFill>
                  <a:schemeClr val="bg2">
                    <a:lumMod val="50000"/>
                  </a:schemeClr>
                </a:solidFill>
              </a:rPr>
              <a:t>be replaced by a </a:t>
            </a:r>
            <a:r>
              <a:rPr lang="en-US" dirty="0" smtClean="0">
                <a:solidFill>
                  <a:schemeClr val="bg2">
                    <a:lumMod val="50000"/>
                  </a:schemeClr>
                </a:solidFill>
              </a:rPr>
              <a:t/>
            </a:r>
            <a:br>
              <a:rPr lang="en-US" dirty="0" smtClean="0">
                <a:solidFill>
                  <a:schemeClr val="bg2">
                    <a:lumMod val="50000"/>
                  </a:schemeClr>
                </a:solidFill>
              </a:rPr>
            </a:br>
            <a:r>
              <a:rPr lang="en-US" dirty="0">
                <a:solidFill>
                  <a:schemeClr val="bg2">
                    <a:lumMod val="50000"/>
                  </a:schemeClr>
                </a:solidFill>
              </a:rPr>
              <a:t/>
            </a:r>
            <a:br>
              <a:rPr lang="en-US" dirty="0">
                <a:solidFill>
                  <a:schemeClr val="bg2">
                    <a:lumMod val="50000"/>
                  </a:schemeClr>
                </a:solidFill>
              </a:rPr>
            </a:br>
            <a:r>
              <a:rPr lang="en-US" dirty="0" smtClean="0">
                <a:solidFill>
                  <a:schemeClr val="bg2">
                    <a:lumMod val="50000"/>
                  </a:schemeClr>
                </a:solidFill>
              </a:rPr>
              <a:t>larger </a:t>
            </a:r>
            <a:r>
              <a:rPr lang="en-US" dirty="0">
                <a:solidFill>
                  <a:schemeClr val="bg2">
                    <a:lumMod val="50000"/>
                  </a:schemeClr>
                </a:solidFill>
              </a:rPr>
              <a:t>one to solve velocity problem </a:t>
            </a:r>
            <a:r>
              <a:rPr lang="en-US" dirty="0" smtClean="0">
                <a:solidFill>
                  <a:schemeClr val="bg2">
                    <a:lumMod val="50000"/>
                  </a:schemeClr>
                </a:solidFill>
              </a:rPr>
              <a:t>.</a:t>
            </a:r>
            <a:endParaRPr lang="en-US" dirty="0">
              <a:solidFill>
                <a:schemeClr val="bg2">
                  <a:lumMod val="50000"/>
                </a:schemeClr>
              </a:solidFill>
            </a:endParaRPr>
          </a:p>
        </p:txBody>
      </p:sp>
    </p:spTree>
    <p:extLst>
      <p:ext uri="{BB962C8B-B14F-4D97-AF65-F5344CB8AC3E}">
        <p14:creationId xmlns:p14="http://schemas.microsoft.com/office/powerpoint/2010/main" val="20518469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4679895"/>
              </p:ext>
            </p:extLst>
          </p:nvPr>
        </p:nvGraphicFramePr>
        <p:xfrm>
          <a:off x="-115910" y="4"/>
          <a:ext cx="12307909" cy="6857995"/>
        </p:xfrm>
        <a:graphic>
          <a:graphicData uri="http://schemas.openxmlformats.org/drawingml/2006/table">
            <a:tbl>
              <a:tblPr firstRow="1" firstCol="1" bandRow="1">
                <a:tableStyleId>{284E427A-3D55-4303-BF80-6455036E1DE7}</a:tableStyleId>
              </a:tblPr>
              <a:tblGrid>
                <a:gridCol w="4944690"/>
                <a:gridCol w="2881419"/>
                <a:gridCol w="4481800"/>
              </a:tblGrid>
              <a:tr h="442939">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D old</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D new</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P-271</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4</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6</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P-78</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4</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P-2</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4</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P-3</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4</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P-16</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4</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P-17</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4</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P-221</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4</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P-222</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4</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P-280</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1</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2</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P-18</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2</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P-286</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a:solidFill>
                            <a:schemeClr val="bg2">
                              <a:lumMod val="50000"/>
                            </a:schemeClr>
                          </a:solidFill>
                          <a:effectLst/>
                        </a:rPr>
                        <a:t>2</a:t>
                      </a:r>
                      <a:endParaRPr lang="en-US" sz="20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4588">
                <a:tc>
                  <a:txBody>
                    <a:bodyPr/>
                    <a:lstStyle/>
                    <a:p>
                      <a:pPr marL="0" marR="0" algn="l">
                        <a:spcBef>
                          <a:spcPts val="0"/>
                        </a:spcBef>
                        <a:spcAft>
                          <a:spcPts val="0"/>
                        </a:spcAft>
                        <a:tabLst>
                          <a:tab pos="2971800" algn="ctr"/>
                          <a:tab pos="5943600" algn="r"/>
                        </a:tabLst>
                      </a:pPr>
                      <a:r>
                        <a:rPr lang="en-US" sz="2400" b="0" i="0" u="none" dirty="0">
                          <a:solidFill>
                            <a:schemeClr val="bg2">
                              <a:lumMod val="50000"/>
                            </a:schemeClr>
                          </a:solidFill>
                          <a:effectLst/>
                        </a:rPr>
                        <a:t>pipes-112</a:t>
                      </a:r>
                      <a:endParaRPr lang="en-US" sz="2000" b="0" i="0" u="none"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2</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tabLst>
                          <a:tab pos="2971800" algn="ctr"/>
                          <a:tab pos="5943600" algn="r"/>
                        </a:tabLst>
                      </a:pPr>
                      <a:r>
                        <a:rPr lang="en-US" sz="2400" dirty="0">
                          <a:solidFill>
                            <a:schemeClr val="bg2">
                              <a:lumMod val="50000"/>
                            </a:schemeClr>
                          </a:solidFill>
                          <a:effectLst/>
                        </a:rPr>
                        <a:t>3</a:t>
                      </a:r>
                      <a:endParaRPr lang="en-US" sz="20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2067819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897" y="592759"/>
            <a:ext cx="10364451" cy="6001224"/>
          </a:xfrm>
        </p:spPr>
        <p:txBody>
          <a:bodyPr>
            <a:normAutofit/>
          </a:bodyPr>
          <a:lstStyle/>
          <a:p>
            <a:r>
              <a:rPr lang="en-US" sz="18400" dirty="0" smtClean="0">
                <a:solidFill>
                  <a:schemeClr val="bg2">
                    <a:lumMod val="50000"/>
                  </a:schemeClr>
                </a:solidFill>
              </a:rPr>
              <a:t>Run</a:t>
            </a:r>
            <a:br>
              <a:rPr lang="en-US" sz="18400" dirty="0" smtClean="0">
                <a:solidFill>
                  <a:schemeClr val="bg2">
                    <a:lumMod val="50000"/>
                  </a:schemeClr>
                </a:solidFill>
              </a:rPr>
            </a:br>
            <a:r>
              <a:rPr lang="en-US" sz="7200" dirty="0"/>
              <a:t/>
            </a:r>
            <a:br>
              <a:rPr lang="en-US" sz="7200" dirty="0"/>
            </a:br>
            <a:r>
              <a:rPr lang="en-US" sz="7200" dirty="0" smtClean="0"/>
              <a:t/>
            </a:r>
            <a:br>
              <a:rPr lang="en-US" sz="7200" dirty="0" smtClean="0"/>
            </a:br>
            <a:endParaRPr lang="en-US" sz="7200" dirty="0"/>
          </a:p>
        </p:txBody>
      </p:sp>
    </p:spTree>
    <p:extLst>
      <p:ext uri="{BB962C8B-B14F-4D97-AF65-F5344CB8AC3E}">
        <p14:creationId xmlns:p14="http://schemas.microsoft.com/office/powerpoint/2010/main" val="18383531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584548"/>
          </a:xfrm>
        </p:spPr>
        <p:txBody>
          <a:bodyPr>
            <a:normAutofit/>
          </a:bodyPr>
          <a:lstStyle/>
          <a:p>
            <a:r>
              <a:rPr lang="en-US" sz="9600" dirty="0" smtClean="0">
                <a:solidFill>
                  <a:schemeClr val="bg2">
                    <a:lumMod val="75000"/>
                  </a:schemeClr>
                </a:solidFill>
              </a:rPr>
              <a:t>Pressure results</a:t>
            </a:r>
            <a:endParaRPr lang="en-US" sz="9600" dirty="0">
              <a:solidFill>
                <a:schemeClr val="bg2">
                  <a:lumMod val="75000"/>
                </a:schemeClr>
              </a:solidFill>
            </a:endParaRPr>
          </a:p>
        </p:txBody>
      </p:sp>
    </p:spTree>
    <p:extLst>
      <p:ext uri="{BB962C8B-B14F-4D97-AF65-F5344CB8AC3E}">
        <p14:creationId xmlns:p14="http://schemas.microsoft.com/office/powerpoint/2010/main" val="7875791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5444" t="7393" r="63871" b="7570"/>
          <a:stretch/>
        </p:blipFill>
        <p:spPr>
          <a:xfrm>
            <a:off x="708338" y="540913"/>
            <a:ext cx="8075054" cy="125814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18877902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120908"/>
          </a:xfrm>
        </p:spPr>
        <p:txBody>
          <a:bodyPr>
            <a:normAutofit/>
          </a:bodyPr>
          <a:lstStyle/>
          <a:p>
            <a:r>
              <a:rPr lang="en-US" sz="9600" dirty="0" smtClean="0">
                <a:solidFill>
                  <a:schemeClr val="bg2">
                    <a:lumMod val="75000"/>
                  </a:schemeClr>
                </a:solidFill>
              </a:rPr>
              <a:t>Velocity results </a:t>
            </a:r>
            <a:endParaRPr lang="en-US" sz="9600" dirty="0">
              <a:solidFill>
                <a:schemeClr val="bg2">
                  <a:lumMod val="75000"/>
                </a:schemeClr>
              </a:solidFill>
            </a:endParaRPr>
          </a:p>
        </p:txBody>
      </p:sp>
    </p:spTree>
    <p:extLst>
      <p:ext uri="{BB962C8B-B14F-4D97-AF65-F5344CB8AC3E}">
        <p14:creationId xmlns:p14="http://schemas.microsoft.com/office/powerpoint/2010/main" val="40428044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0" y="29028"/>
            <a:ext cx="12192000" cy="6828972"/>
          </a:xfrm>
          <a:prstGeom prst="rect">
            <a:avLst/>
          </a:prstGeom>
        </p:spPr>
      </p:pic>
    </p:spTree>
    <p:extLst>
      <p:ext uri="{BB962C8B-B14F-4D97-AF65-F5344CB8AC3E}">
        <p14:creationId xmlns:p14="http://schemas.microsoft.com/office/powerpoint/2010/main" val="34297433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5741" t="6872" r="33285"/>
          <a:stretch/>
        </p:blipFill>
        <p:spPr>
          <a:xfrm>
            <a:off x="115910" y="0"/>
            <a:ext cx="13394027" cy="6934200"/>
          </a:xfrm>
          <a:prstGeom prst="rect">
            <a:avLst/>
          </a:prstGeom>
        </p:spPr>
      </p:pic>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3813302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عنوان 1"/>
          <p:cNvSpPr txBox="1">
            <a:spLocks/>
          </p:cNvSpPr>
          <p:nvPr/>
        </p:nvSpPr>
        <p:spPr bwMode="auto">
          <a:xfrm>
            <a:off x="789994" y="741363"/>
            <a:ext cx="3357003"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Study </a:t>
            </a:r>
            <a:r>
              <a:rPr lang="en-US" altLang="ar-SA" sz="3600" dirty="0">
                <a:solidFill>
                  <a:schemeClr val="accent2">
                    <a:lumMod val="75000"/>
                  </a:schemeClr>
                </a:solidFill>
                <a:latin typeface="Lucida Calligraphy" panose="03010101010101010101" pitchFamily="66" charset="0"/>
                <a:ea typeface="+mj-ea"/>
              </a:rPr>
              <a:t>area </a:t>
            </a:r>
            <a:endParaRPr lang="ar-SA" altLang="ar-SA" sz="3600" dirty="0">
              <a:solidFill>
                <a:schemeClr val="accent2">
                  <a:lumMod val="75000"/>
                </a:schemeClr>
              </a:solidFill>
              <a:latin typeface="Lucida Calligraphy" panose="03010101010101010101" pitchFamily="66" charset="0"/>
              <a:ea typeface="+mj-ea"/>
            </a:endParaRPr>
          </a:p>
        </p:txBody>
      </p:sp>
      <p:pic>
        <p:nvPicPr>
          <p:cNvPr id="4" name="Content Placeholder 3"/>
          <p:cNvPicPr>
            <a:picLocks noChangeAspect="1"/>
          </p:cNvPicPr>
          <p:nvPr/>
        </p:nvPicPr>
        <p:blipFill>
          <a:blip r:embed="rId2"/>
          <a:srcRect/>
          <a:stretch>
            <a:fillRect/>
          </a:stretch>
        </p:blipFill>
        <p:spPr>
          <a:xfrm>
            <a:off x="789994" y="1442435"/>
            <a:ext cx="8057792" cy="511514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685" y="0"/>
            <a:ext cx="10364451" cy="2446986"/>
          </a:xfrm>
        </p:spPr>
        <p:txBody>
          <a:bodyPr>
            <a:normAutofit/>
          </a:bodyPr>
          <a:lstStyle/>
          <a:p>
            <a:r>
              <a:rPr lang="en-US" sz="6000" b="1" dirty="0">
                <a:solidFill>
                  <a:schemeClr val="bg2">
                    <a:lumMod val="50000"/>
                  </a:schemeClr>
                </a:solidFill>
              </a:rPr>
              <a:t>Cost Estimate </a:t>
            </a:r>
            <a:br>
              <a:rPr lang="en-US" sz="6000" b="1" dirty="0">
                <a:solidFill>
                  <a:schemeClr val="bg2">
                    <a:lumMod val="50000"/>
                  </a:schemeClr>
                </a:solidFill>
              </a:rPr>
            </a:br>
            <a:endParaRPr lang="en-US" sz="6000" dirty="0">
              <a:solidFill>
                <a:schemeClr val="bg2">
                  <a:lumMod val="50000"/>
                </a:scheme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6371" y="1687133"/>
            <a:ext cx="9680017" cy="4434214"/>
          </a:xfrm>
          <a:prstGeom prst="rect">
            <a:avLst/>
          </a:prstGeom>
        </p:spPr>
      </p:pic>
    </p:spTree>
    <p:extLst>
      <p:ext uri="{BB962C8B-B14F-4D97-AF65-F5344CB8AC3E}">
        <p14:creationId xmlns:p14="http://schemas.microsoft.com/office/powerpoint/2010/main" val="16598961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93497745"/>
              </p:ext>
            </p:extLst>
          </p:nvPr>
        </p:nvGraphicFramePr>
        <p:xfrm>
          <a:off x="1068343" y="473276"/>
          <a:ext cx="9067330" cy="5927520"/>
        </p:xfrm>
        <a:graphic>
          <a:graphicData uri="http://schemas.openxmlformats.org/drawingml/2006/table">
            <a:tbl>
              <a:tblPr firstRow="1" firstCol="1" bandRow="1"/>
              <a:tblGrid>
                <a:gridCol w="2438189"/>
                <a:gridCol w="2428072"/>
                <a:gridCol w="4201069"/>
              </a:tblGrid>
              <a:tr h="911927">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D</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Cost(shekels)/m</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0.75</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10.5</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13</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34</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rtl="1">
                        <a:lnSpc>
                          <a:spcPct val="107000"/>
                        </a:lnSpc>
                        <a:spcBef>
                          <a:spcPts val="0"/>
                        </a:spcBef>
                        <a:spcAft>
                          <a:spcPts val="0"/>
                        </a:spcAft>
                      </a:pPr>
                      <a:r>
                        <a:rPr lang="ar-SA" sz="2800" dirty="0">
                          <a:solidFill>
                            <a:schemeClr val="bg2">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70</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6</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105</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8</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160</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10</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200</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12</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240</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hdpe</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13</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5963">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hdpe</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24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Times New Roman" panose="02020603050405020304" pitchFamily="18" charset="0"/>
                          <a:ea typeface="Times New Roman" panose="02020603050405020304" pitchFamily="18" charset="0"/>
                          <a:cs typeface="Arial" panose="020B0604020202020204" pitchFamily="34" charset="0"/>
                        </a:rPr>
                        <a:t>25</a:t>
                      </a:r>
                      <a:endParaRPr lang="en-US" sz="24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bl>
          </a:graphicData>
        </a:graphic>
      </p:graphicFrame>
    </p:spTree>
    <p:extLst>
      <p:ext uri="{BB962C8B-B14F-4D97-AF65-F5344CB8AC3E}">
        <p14:creationId xmlns:p14="http://schemas.microsoft.com/office/powerpoint/2010/main" val="19953294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029295536"/>
              </p:ext>
            </p:extLst>
          </p:nvPr>
        </p:nvGraphicFramePr>
        <p:xfrm>
          <a:off x="1" y="-1"/>
          <a:ext cx="12191997" cy="6871350"/>
        </p:xfrm>
        <a:graphic>
          <a:graphicData uri="http://schemas.openxmlformats.org/drawingml/2006/table">
            <a:tbl>
              <a:tblPr firstRow="1" firstCol="1" bandRow="1"/>
              <a:tblGrid>
                <a:gridCol w="1843954"/>
                <a:gridCol w="1856845"/>
                <a:gridCol w="1856845"/>
                <a:gridCol w="1856845"/>
                <a:gridCol w="1856845"/>
                <a:gridCol w="2920663"/>
              </a:tblGrid>
              <a:tr h="459241">
                <a:tc>
                  <a:txBody>
                    <a:bodyPr/>
                    <a:lstStyle/>
                    <a:p>
                      <a:pPr marL="0" marR="0" algn="ctr">
                        <a:lnSpc>
                          <a:spcPct val="107000"/>
                        </a:lnSpc>
                        <a:spcBef>
                          <a:spcPts val="0"/>
                        </a:spcBef>
                        <a:spcAft>
                          <a:spcPts val="80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D old</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D new</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Length</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Cost/m</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Cost(shekels)</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r h="459241">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P-271</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105</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1050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P-78</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89</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6230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381</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26670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24</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1680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P-16</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188</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13160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P-17</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129</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9030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P-221</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118</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8260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P-222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5110</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P-280</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336</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34</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11424</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P-18</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45</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495</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59241">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P-286</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339</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45</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15255</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864904">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pipes-112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467</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45</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21015</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495554">
                <a:tc>
                  <a:txBody>
                    <a:bodyPr/>
                    <a:lstStyle/>
                    <a:p>
                      <a:pPr algn="ctr">
                        <a:lnSpc>
                          <a:spcPct val="107000"/>
                        </a:lnSpc>
                      </a:pPr>
                      <a:endParaRPr lang="en-US" sz="2800">
                        <a:solidFill>
                          <a:schemeClr val="bg2">
                            <a:lumMod val="50000"/>
                          </a:schemeClr>
                        </a:solidFill>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pPr>
                      <a:endParaRPr lang="en-US" sz="2800">
                        <a:solidFill>
                          <a:schemeClr val="bg2">
                            <a:lumMod val="50000"/>
                          </a:schemeClr>
                        </a:solidFill>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pPr>
                      <a:endParaRPr lang="en-US" sz="2800" dirty="0">
                        <a:solidFill>
                          <a:schemeClr val="bg2">
                            <a:lumMod val="50000"/>
                          </a:schemeClr>
                        </a:solidFill>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pPr>
                      <a:endParaRPr lang="en-US" sz="2800">
                        <a:solidFill>
                          <a:schemeClr val="bg2">
                            <a:lumMod val="50000"/>
                          </a:schemeClr>
                        </a:solidFill>
                        <a:effectLst/>
                        <a:latin typeface="Calibri" panose="020F0502020204030204" pitchFamily="34" charset="0"/>
                        <a:cs typeface="Arial" panose="020B0604020202020204" pitchFamily="34"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3200">
                          <a:solidFill>
                            <a:schemeClr val="bg2">
                              <a:lumMod val="50000"/>
                            </a:schemeClr>
                          </a:solidFill>
                          <a:effectLst/>
                          <a:latin typeface="Arial" panose="020B0604020202020204" pitchFamily="34" charset="0"/>
                          <a:ea typeface="Times New Roman" panose="02020603050405020304" pitchFamily="18" charset="0"/>
                          <a:cs typeface="Arial" panose="020B0604020202020204" pitchFamily="34" charset="0"/>
                        </a:rPr>
                        <a:t>Σ</a:t>
                      </a:r>
                      <a:endParaRPr lang="en-US" sz="280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2800" dirty="0">
                          <a:solidFill>
                            <a:schemeClr val="bg2">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119379</a:t>
                      </a:r>
                      <a:endParaRPr lang="en-US" sz="2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r>
            </a:tbl>
          </a:graphicData>
        </a:graphic>
      </p:graphicFrame>
    </p:spTree>
    <p:extLst>
      <p:ext uri="{BB962C8B-B14F-4D97-AF65-F5344CB8AC3E}">
        <p14:creationId xmlns:p14="http://schemas.microsoft.com/office/powerpoint/2010/main" val="37125429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12192000" cy="6845827"/>
          </a:xfrm>
          <a:prstGeom prst="rect">
            <a:avLst/>
          </a:prstGeom>
        </p:spPr>
      </p:pic>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113238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endParaRPr lang="en-US" dirty="0"/>
          </a:p>
        </p:txBody>
      </p:sp>
      <p:graphicFrame>
        <p:nvGraphicFramePr>
          <p:cNvPr id="4" name="Diagram 3"/>
          <p:cNvGraphicFramePr/>
          <p:nvPr>
            <p:extLst/>
          </p:nvPr>
        </p:nvGraphicFramePr>
        <p:xfrm>
          <a:off x="677334" y="1468734"/>
          <a:ext cx="6096000" cy="22017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rotWithShape="1">
          <a:blip r:embed="rId7">
            <a:extLst>
              <a:ext uri="{28A0092B-C50C-407E-A947-70E740481C1C}">
                <a14:useLocalDpi xmlns:a14="http://schemas.microsoft.com/office/drawing/2010/main" val="0"/>
              </a:ext>
            </a:extLst>
          </a:blip>
          <a:srcRect l="10159" t="22134" r="11849" b="29017"/>
          <a:stretch/>
        </p:blipFill>
        <p:spPr>
          <a:xfrm>
            <a:off x="6773333" y="1081826"/>
            <a:ext cx="5507761" cy="5744914"/>
          </a:xfrm>
          <a:prstGeom prst="rect">
            <a:avLst/>
          </a:prstGeom>
        </p:spPr>
      </p:pic>
      <p:graphicFrame>
        <p:nvGraphicFramePr>
          <p:cNvPr id="10" name="Diagram 9"/>
          <p:cNvGraphicFramePr/>
          <p:nvPr>
            <p:extLst>
              <p:ext uri="{D42A27DB-BD31-4B8C-83A1-F6EECF244321}">
                <p14:modId xmlns:p14="http://schemas.microsoft.com/office/powerpoint/2010/main" val="4077809592"/>
              </p:ext>
            </p:extLst>
          </p:nvPr>
        </p:nvGraphicFramePr>
        <p:xfrm>
          <a:off x="640080" y="3964966"/>
          <a:ext cx="6091310" cy="117370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415782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p:nvPr>
            <p:extLst/>
          </p:nvPr>
        </p:nvGraphicFramePr>
        <p:xfrm>
          <a:off x="0" y="21049"/>
          <a:ext cx="758952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nvPr>
        </p:nvGraphicFramePr>
        <p:xfrm>
          <a:off x="0" y="1343466"/>
          <a:ext cx="7122942" cy="5029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3" name="Diagram 12"/>
          <p:cNvGraphicFramePr/>
          <p:nvPr>
            <p:extLst/>
          </p:nvPr>
        </p:nvGraphicFramePr>
        <p:xfrm>
          <a:off x="2232468" y="3450049"/>
          <a:ext cx="2915798" cy="76414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10" name="Picture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657626" y="21049"/>
            <a:ext cx="4848844" cy="6858000"/>
          </a:xfrm>
          <a:prstGeom prst="rect">
            <a:avLst/>
          </a:prstGeom>
          <a:ln w="34925">
            <a:noFill/>
          </a:ln>
          <a:effectLst>
            <a:outerShdw blurRad="127000" dist="38100" dir="2700000" algn="ctr">
              <a:srgbClr val="000000">
                <a:alpha val="45000"/>
              </a:srgbClr>
            </a:outerShdw>
            <a:softEdge rad="317500"/>
          </a:effectLst>
          <a:scene3d>
            <a:camera prst="perspectiveFront" fov="2700000">
              <a:rot lat="20376000" lon="1938000" rev="20112001"/>
            </a:camera>
            <a:lightRig rig="soft" dir="t">
              <a:rot lat="0" lon="0" rev="0"/>
            </a:lightRig>
          </a:scene3d>
          <a:sp3d prstMaterial="translucentPowder">
            <a:bevelT w="203200" h="50800" prst="artDeco"/>
          </a:sp3d>
        </p:spPr>
      </p:pic>
    </p:spTree>
    <p:extLst>
      <p:ext uri="{BB962C8B-B14F-4D97-AF65-F5344CB8AC3E}">
        <p14:creationId xmlns:p14="http://schemas.microsoft.com/office/powerpoint/2010/main" val="2222003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0" y="-20799"/>
            <a:ext cx="12192000" cy="6924642"/>
          </a:xfrm>
          <a:prstGeom prst="rect">
            <a:avLst/>
          </a:prstGeom>
          <a:effectLst>
            <a:reflection stA="0" endPos="65000" dist="50800" dir="5400000" sy="-100000" algn="bl" rotWithShape="0"/>
          </a:effectLst>
        </p:spPr>
      </p:pic>
      <p:graphicFrame>
        <p:nvGraphicFramePr>
          <p:cNvPr id="7" name="Diagram 6"/>
          <p:cNvGraphicFramePr/>
          <p:nvPr>
            <p:extLst/>
          </p:nvPr>
        </p:nvGraphicFramePr>
        <p:xfrm>
          <a:off x="168814" y="246336"/>
          <a:ext cx="2996418" cy="8721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nvPr>
        </p:nvGraphicFramePr>
        <p:xfrm>
          <a:off x="829992" y="2243798"/>
          <a:ext cx="2166426" cy="27150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 name="Diagram 9"/>
          <p:cNvGraphicFramePr/>
          <p:nvPr>
            <p:extLst/>
          </p:nvPr>
        </p:nvGraphicFramePr>
        <p:xfrm>
          <a:off x="3165232" y="1814732"/>
          <a:ext cx="8117057" cy="367166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1224924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773250431"/>
              </p:ext>
            </p:extLst>
          </p:nvPr>
        </p:nvGraphicFramePr>
        <p:xfrm>
          <a:off x="677334" y="609600"/>
          <a:ext cx="8596668" cy="1022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1242644154"/>
              </p:ext>
            </p:extLst>
          </p:nvPr>
        </p:nvGraphicFramePr>
        <p:xfrm>
          <a:off x="1228195" y="1884095"/>
          <a:ext cx="9547657" cy="43478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66738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9044" t="21202" r="14357" b="8029"/>
          <a:stretch/>
        </p:blipFill>
        <p:spPr>
          <a:xfrm>
            <a:off x="6409918" y="1681089"/>
            <a:ext cx="6063175" cy="5176911"/>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gradFill flip="none" rotWithShape="1">
              <a:gsLst>
                <a:gs pos="10000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p:spPr>
      </p:pic>
      <p:graphicFrame>
        <p:nvGraphicFramePr>
          <p:cNvPr id="5" name="Diagram 4"/>
          <p:cNvGraphicFramePr/>
          <p:nvPr>
            <p:extLst/>
          </p:nvPr>
        </p:nvGraphicFramePr>
        <p:xfrm>
          <a:off x="182880" y="0"/>
          <a:ext cx="9091122" cy="20820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extLst/>
          </p:nvPr>
        </p:nvGraphicFramePr>
        <p:xfrm>
          <a:off x="182880" y="1448973"/>
          <a:ext cx="6227038" cy="219456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809915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Droplet</Template>
  <TotalTime>3015</TotalTime>
  <Words>482</Words>
  <Application>Microsoft Office PowerPoint</Application>
  <PresentationFormat>Widescreen</PresentationFormat>
  <Paragraphs>214</Paragraphs>
  <Slides>43</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43</vt:i4>
      </vt:variant>
    </vt:vector>
  </HeadingPairs>
  <TitlesOfParts>
    <vt:vector size="58" baseType="lpstr">
      <vt:lpstr>Arial Unicode MS</vt:lpstr>
      <vt:lpstr>Arial</vt:lpstr>
      <vt:lpstr>Calibri</vt:lpstr>
      <vt:lpstr>Calibri Light</vt:lpstr>
      <vt:lpstr>Cambria Math</vt:lpstr>
      <vt:lpstr>Century Gothic</vt:lpstr>
      <vt:lpstr>Constantia</vt:lpstr>
      <vt:lpstr>Lucida Calligraphy</vt:lpstr>
      <vt:lpstr>Tahoma</vt:lpstr>
      <vt:lpstr>Times New Roman</vt:lpstr>
      <vt:lpstr>Trebuchet MS</vt:lpstr>
      <vt:lpstr>Tw Cen MT</vt:lpstr>
      <vt:lpstr>Wingdings</vt:lpstr>
      <vt:lpstr>Wingdings 3</vt:lpstr>
      <vt:lpstr>Droplet</vt:lpstr>
      <vt:lpstr>An-Najah National University Faculty Of Engineering Civil Engineering Department </vt:lpstr>
      <vt:lpstr>introduction</vt:lpstr>
      <vt:lpstr>Objective</vt:lpstr>
      <vt:lpstr>PowerPoint Presentation</vt:lpstr>
      <vt:lpstr> </vt:lpstr>
      <vt:lpstr>PowerPoint Presentation</vt:lpstr>
      <vt:lpstr>PowerPoint Presentation</vt:lpstr>
      <vt:lpstr>PowerPoint Presentation</vt:lpstr>
      <vt:lpstr>PowerPoint Presentation</vt:lpstr>
      <vt:lpstr>PowerPoint Presentation</vt:lpstr>
      <vt:lpstr> Demand of each node </vt:lpstr>
      <vt:lpstr>PowerPoint Presentation</vt:lpstr>
      <vt:lpstr>PowerPoint Presentation</vt:lpstr>
      <vt:lpstr>For modeling pumps we insert it as an elevation to the reservoir: Elevation of Reservoir +head of the pump =99.37+120=219.37m. </vt:lpstr>
      <vt:lpstr>Model for existing net work is ready   run</vt:lpstr>
      <vt:lpstr>Pressure results</vt:lpstr>
      <vt:lpstr>PowerPoint Presentation</vt:lpstr>
      <vt:lpstr>Velocity results </vt:lpstr>
      <vt:lpstr>PowerPoint Presentation</vt:lpstr>
      <vt:lpstr>Future Water Supply Network </vt:lpstr>
      <vt:lpstr>PowerPoint Presentation</vt:lpstr>
      <vt:lpstr>Growth estimation  Design period (n) =30 years. Population now P｡=10932. Growth rate (r)  2.5%.   Population after 30 years= P｡(1+r)^n =10932 ×1.025^30= 22931. </vt:lpstr>
      <vt:lpstr>Calculating future demand </vt:lpstr>
      <vt:lpstr>Assume Domestic Consumption=120 L/C/D. As Domestic Consumption is 90% of Municipal Municipal=120/0.9=133.33=134 L/C/D. </vt:lpstr>
      <vt:lpstr>Assume Physical Losses =15%. Supply =134/(1-0.15)=134/0.85= 157.64 L/C/D. </vt:lpstr>
      <vt:lpstr>Future Factor (F)=((POP 2047)/(POP 2017))((L∕〖C∕〖D  2047〗〗)/(L∕〖C∕〖D  2017〗〗))  = (22931/10932)((158 )/118)=2.8    Future Demand =2.8 ×Demand now  =2.8×1925.34=5390 m^3/day.   </vt:lpstr>
      <vt:lpstr>distribute Future Demand between junctions    Run the model  </vt:lpstr>
      <vt:lpstr>Future Pressure results</vt:lpstr>
      <vt:lpstr>PowerPoint Presentation</vt:lpstr>
      <vt:lpstr>Future Velocity results </vt:lpstr>
      <vt:lpstr>PowerPoint Presentation</vt:lpstr>
      <vt:lpstr>Recommendations  There is some pipes should be replaced by a   larger one to solve velocity problem .</vt:lpstr>
      <vt:lpstr>PowerPoint Presentation</vt:lpstr>
      <vt:lpstr>Run   </vt:lpstr>
      <vt:lpstr>Pressure results</vt:lpstr>
      <vt:lpstr>PowerPoint Presentation</vt:lpstr>
      <vt:lpstr>Velocity results </vt:lpstr>
      <vt:lpstr>PowerPoint Presentation</vt:lpstr>
      <vt:lpstr>PowerPoint Presentation</vt:lpstr>
      <vt:lpstr>Cost Estimate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network challenges and manageable solution in Zababdeh village Dr. Abdelhaleem Khader</dc:title>
  <dc:creator>Anas Awwad</dc:creator>
  <cp:lastModifiedBy>Ahmad</cp:lastModifiedBy>
  <cp:revision>150</cp:revision>
  <dcterms:created xsi:type="dcterms:W3CDTF">2015-12-18T15:21:00Z</dcterms:created>
  <dcterms:modified xsi:type="dcterms:W3CDTF">2017-05-23T19:59:32Z</dcterms:modified>
</cp:coreProperties>
</file>