
<file path=[Content_Types].xml><?xml version="1.0" encoding="utf-8"?>
<Types xmlns="http://schemas.openxmlformats.org/package/2006/content-types">
  <Default ContentType="image/gif" Extension="gif"/>
  <Default ContentType="image/jpeg" Extension="jfif"/>
  <Default ContentType="image/jpeg" Extension="jpeg"/>
  <Default ContentType="image/jpeg" Extension="jpg"/>
  <Default ContentType="video/quicktime" Extension="mov"/>
  <Default ContentType="video/mp4" Extension="mp4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saveSubsetFonts="1">
  <p:sldMasterIdLst>
    <p:sldMasterId r:id="rId4" id="2147483648"/>
  </p:sldMasterIdLst>
  <p:sldIdLst>
    <p:sldId r:id="rId5" id="256"/>
    <p:sldId r:id="rId6" id="257"/>
    <p:sldId r:id="rId7" id="258"/>
    <p:sldId r:id="rId8" id="259"/>
    <p:sldId r:id="rId9" id="260"/>
    <p:sldId r:id="rId10" id="261"/>
    <p:sldId r:id="rId11" id="262"/>
    <p:sldId r:id="rId12" id="263"/>
    <p:sldId r:id="rId13" id="264"/>
    <p:sldId r:id="rId14" id="265"/>
    <p:sldId r:id="rId15" id="266"/>
    <p:sldId r:id="rId16" id="267"/>
    <p:sldId r:id="rId17" id="268"/>
    <p:sldId r:id="rId18" id="269"/>
    <p:sldId r:id="rId19" id="270"/>
    <p:sldId r:id="rId20" id="271"/>
  </p:sldIdLst>
  <p:sldSz cx="12192000" cy="6858000"/>
  <p:notesSz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cx="6858000" cy="9144000"/>
  <p:defaultTextStyle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defPPr>
      <a:defRPr lang="en-US">
        <a:uFillTx/>
      </a:defRPr>
    </a:defPPr>
    <a:lvl1pPr algn="l" defTabSz="457200" eaLnBrk="1" hangingPunct="1" latinLnBrk="0" marL="0" rtl="0">
      <a:defRPr kern="1200" sz="1800">
        <a:solidFill>
          <a:schemeClr val="tx1"/>
        </a:solidFill>
        <a:uFillTx/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uFillTx/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uFillTx/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uFillTx/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uFillTx/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uFillTx/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uFillTx/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uFillTx/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uFillTx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/>
</file>

<file path=ppt/tableStyles.xml><?xml version="1.0" encoding="utf-8"?>
<a:tblStyleLst xmlns:a="http://schemas.openxmlformats.org/drawingml/2006/main"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p="http://schemas.openxmlformats.org/presentationml/2006/main" xmlns:s="http://schemas.openxmlformats.org/officeDocument/2006/sharedTypes" xmlns:r="http://schemas.openxmlformats.org/officeDocument/2006/relationships" xmlns:dgm="http://schemas.openxmlformats.org/drawingml/2006/diagram" xmlns:wpc="http://schemas.microsoft.com/office/word/2010/wordprocessingCanvas" def="{5C22544A-7EE6-4342-B048-85BDC9FD1C3A}"/>
</file>

<file path=ppt/viewProps.xml><?xml version="1.0" encoding="utf-8"?>
<p:viewPr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lastView="sldThumbnailView">
  <p:normalViewPr horzBarState="maximized">
    <p:restoredLeft autoAdjust="0" sz="17982"/>
    <p:restoredTop sz="94660"/>
  </p:normalViewPr>
  <p:slideViewPr>
    <p:cSldViewPr snapToGrid="0">
      <p:cViewPr varScale="1">
        <p:scale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sx d="100" n="72"/>
          <a:sy d="100" n="72"/>
        </p:scale>
        <p:origin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x="534" y="78"/>
      </p:cViewPr>
    </p:cSldViewPr>
  </p:slideViewPr>
  <p:notesTextViewPr>
    <p:cViewPr>
      <p:scale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sx d="1" n="1"/>
        <a:sy d="1" n="1"/>
      </p:scale>
      <p:origin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x="0" y="0"/>
    </p:cViewPr>
  </p:notesTextViewPr>
  <p:gridSpacing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cx="72008" cy="72008"/>
</p:viewPr>
</file>

<file path=ppt/_rels/presentation.xml.rels><?xml version="1.0" standalone="yes" ?><Relationships xmlns="http://schemas.openxmlformats.org/package/2006/relationships"><Relationship Id="rId1" Target="presProps.xml" Type="http://schemas.openxmlformats.org/officeDocument/2006/relationships/presProps"></Relationship><Relationship Id="rId2" Target="tableStyles.xml" Type="http://schemas.openxmlformats.org/officeDocument/2006/relationships/tableStyles"></Relationship><Relationship Id="rId3" Target="viewProps.xml" Type="http://schemas.openxmlformats.org/officeDocument/2006/relationships/viewProps"></Relationship><Relationship Id="rId4" Target="slideMasters/slideMaster1.xml" Type="http://schemas.openxmlformats.org/officeDocument/2006/relationships/slideMaster"></Relationship><Relationship Id="rId5" Target="slides/slide1.xml" Type="http://schemas.openxmlformats.org/officeDocument/2006/relationships/slide"></Relationship><Relationship Id="rId6" Target="slides/slide2.xml" Type="http://schemas.openxmlformats.org/officeDocument/2006/relationships/slide"></Relationship><Relationship Id="rId7" Target="slides/slide3.xml" Type="http://schemas.openxmlformats.org/officeDocument/2006/relationships/slide"></Relationship><Relationship Id="rId8" Target="slides/slide4.xml" Type="http://schemas.openxmlformats.org/officeDocument/2006/relationships/slide"></Relationship><Relationship Id="rId9" Target="slides/slide5.xml" Type="http://schemas.openxmlformats.org/officeDocument/2006/relationships/slide"></Relationship><Relationship Id="rId10" Target="slides/slide6.xml" Type="http://schemas.openxmlformats.org/officeDocument/2006/relationships/slide"></Relationship><Relationship Id="rId11" Target="slides/slide7.xml" Type="http://schemas.openxmlformats.org/officeDocument/2006/relationships/slide"></Relationship><Relationship Id="rId12" Target="slides/slide8.xml" Type="http://schemas.openxmlformats.org/officeDocument/2006/relationships/slide"></Relationship><Relationship Id="rId13" Target="slides/slide9.xml" Type="http://schemas.openxmlformats.org/officeDocument/2006/relationships/slide"></Relationship><Relationship Id="rId14" Target="slides/slide10.xml" Type="http://schemas.openxmlformats.org/officeDocument/2006/relationships/slide"></Relationship><Relationship Id="rId15" Target="slides/slide11.xml" Type="http://schemas.openxmlformats.org/officeDocument/2006/relationships/slide"></Relationship><Relationship Id="rId16" Target="slides/slide12.xml" Type="http://schemas.openxmlformats.org/officeDocument/2006/relationships/slide"></Relationship><Relationship Id="rId17" Target="slides/slide13.xml" Type="http://schemas.openxmlformats.org/officeDocument/2006/relationships/slide"></Relationship><Relationship Id="rId18" Target="slides/slide14.xml" Type="http://schemas.openxmlformats.org/officeDocument/2006/relationships/slide"></Relationship><Relationship Id="rId19" Target="slides/slide15.xml" Type="http://schemas.openxmlformats.org/officeDocument/2006/relationships/slide"></Relationship><Relationship Id="rId20" Target="slides/slide16.xml" Type="http://schemas.openxmlformats.org/officeDocument/2006/relationships/slide"></Relationship><Relationship Id="rId21" Target="theme/theme1.xml" Type="http://schemas.openxmlformats.org/officeDocument/2006/relationships/theme"></Relationship></Relationships>
</file>

<file path=ppt/slideLayouts/_rels/slideLayout1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10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11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12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13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14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15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16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17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2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3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4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5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6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7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8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9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slideLayout1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preserve="1" showMasterSp="0" type="title">
  <p:cSld name="Title Slide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grpSp>
        <p:nvGrp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9" name="Group 18"/>
  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  <p:nvPr/>
        </p:nvGrpSpPr>
  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2" name="Freeform 6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b="b" l="0" r="r" t="0"/>
              <a:pathLst>
                <a:path h="1753" w="670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3" name="Freeform 7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b="b" l="0" r="r" t="0"/>
              <a:pathLst>
                <a:path h="1684" w="652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4" name="Freeform 9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b="b" l="0" r="r" t="0"/>
              <a:pathLst>
                <a:path h="2693" w="1697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5" name="Freeform 10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b="b" l="0" r="r" t="0"/>
              <a:pathLst>
                <a:path h="2624" w="2099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6" name="Freeform 11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b="b" l="0" r="r" t="0"/>
              <a:pathLst>
                <a:path h="2627" w="2883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7" name="Freeform 12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b="b" l="0" r="r" t="0"/>
              <a:pathLst>
                <a:path h="2696" w="2258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ctr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928401" y="1380068"/>
            <a:ext cx="8574622" cy="2616199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b">
            <a:normAutofit/>
          </a:bodyPr>
          <a:lstStyle>
            <a:lvl1pPr algn="r">
              <a:defRPr sz="6000">
                <a:effectLst/>
                <a:uFillTx/>
              </a:defRPr>
            </a:lvl1pPr>
          </a:lstStyle>
          <a:p>
            <a:r>
              <a:rPr lang="en-US">
                <a:uFillTx/>
              </a:rPr>
              <a:t>Click to edit Master 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Subtitle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 type="sub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4515377" y="3996267"/>
            <a:ext cx="6987645" cy="1388534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>
            <a:normAutofit/>
          </a:bodyPr>
          <a:lstStyle>
            <a:lvl1pPr algn="r" indent="0" marL="0">
              <a:buNone/>
              <a:defRPr sz="2100">
                <a:solidFill>
                  <a:schemeClr val="tx1"/>
                </a:solidFill>
                <a:uFillTx/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9pPr>
          </a:lstStyle>
          <a:p>
            <a:r>
              <a:rPr lang="en-US">
                <a:uFillTx/>
              </a:rPr>
              <a:t>Click to edit Master subtitle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Date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0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Footer Placeholder 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1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5332412" y="5883275"/>
            <a:ext cx="4324044" cy="365125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Slide Number Placeholder 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2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10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preserve="1">
  <p:cSld name="Panoramic Picture with Caption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1" y="4732865"/>
            <a:ext cx="10018711" cy="566738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b">
            <a:normAutofit/>
          </a:bodyPr>
          <a:lstStyle>
            <a:lvl1pPr algn="ctr">
              <a:defRPr b="0" sz="2400">
                <a:uFillTx/>
              </a:defRPr>
            </a:lvl1pPr>
          </a:lstStyle>
          <a:p>
            <a:r>
              <a:rPr lang="en-US">
                <a:uFillTx/>
              </a:rPr>
              <a:t>Click to edit Master 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Picture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ChangeAspect="1" noGrp="1"/>
          </p:cNvSpPr>
          <p:nvPr>
            <p:ph idx="1" type="pic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386012" y="932112"/>
            <a:ext cx="8225944" cy="3164976"/>
          </a:xfrm>
          <a:prstGeom prst="roundRect">
            <a:avLst>
              <a:gd fmla="val 4380" name="adj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r="14460000" dist="38100">
              <a:srgbClr val="000000">
                <a:alpha val="70000"/>
              </a:srgbClr>
            </a:innerShdw>
          </a:effectLst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>
            <a:normAutofit/>
          </a:bodyPr>
          <a:lstStyle>
            <a:lvl1pPr algn="ctr" indent="0" marL="0">
              <a:buNone/>
              <a:defRPr sz="1600">
                <a:uFillTx/>
              </a:defRPr>
            </a:lvl1pPr>
            <a:lvl2pPr indent="0" marL="457200">
              <a:buNone/>
              <a:defRPr sz="1600">
                <a:uFillTx/>
              </a:defRPr>
            </a:lvl2pPr>
            <a:lvl3pPr indent="0" marL="914400">
              <a:buNone/>
              <a:defRPr sz="1600">
                <a:uFillTx/>
              </a:defRPr>
            </a:lvl3pPr>
            <a:lvl4pPr indent="0" marL="1371600">
              <a:buNone/>
              <a:defRPr sz="1600">
                <a:uFillTx/>
              </a:defRPr>
            </a:lvl4pPr>
            <a:lvl5pPr indent="0" marL="1828800">
              <a:buNone/>
              <a:defRPr sz="1600">
                <a:uFillTx/>
              </a:defRPr>
            </a:lvl5pPr>
            <a:lvl6pPr indent="0" marL="2286000">
              <a:buNone/>
              <a:defRPr sz="1600">
                <a:uFillTx/>
              </a:defRPr>
            </a:lvl6pPr>
            <a:lvl7pPr indent="0" marL="2743200">
              <a:buNone/>
              <a:defRPr sz="1600">
                <a:uFillTx/>
              </a:defRPr>
            </a:lvl7pPr>
            <a:lvl8pPr indent="0" marL="3200400">
              <a:buNone/>
              <a:defRPr sz="1600">
                <a:uFillTx/>
              </a:defRPr>
            </a:lvl8pPr>
            <a:lvl9pPr indent="0" marL="3657600">
              <a:buNone/>
              <a:defRPr sz="1600">
                <a:uFillTx/>
              </a:defRPr>
            </a:lvl9pPr>
          </a:lstStyle>
          <a:p>
            <a:r>
              <a:rPr lang="en-US">
                <a:uFillTx/>
              </a:rPr>
              <a:t>Click icon to add picture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Text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2" sz="half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1" y="5299603"/>
            <a:ext cx="10018711" cy="493712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>
            <a:normAutofit/>
          </a:bodyPr>
          <a:lstStyle>
            <a:lvl1pPr algn="ctr" indent="0" marL="0">
              <a:buNone/>
              <a:defRPr sz="1400">
                <a:uFillTx/>
              </a:defRPr>
            </a:lvl1pPr>
            <a:lvl2pPr indent="0" marL="457200">
              <a:buNone/>
              <a:defRPr sz="1200">
                <a:uFillTx/>
              </a:defRPr>
            </a:lvl2pPr>
            <a:lvl3pPr indent="0" marL="914400">
              <a:buNone/>
              <a:defRPr sz="1000">
                <a:uFillTx/>
              </a:defRPr>
            </a:lvl3pPr>
            <a:lvl4pPr indent="0" marL="1371600">
              <a:buNone/>
              <a:defRPr sz="900">
                <a:uFillTx/>
              </a:defRPr>
            </a:lvl4pPr>
            <a:lvl5pPr indent="0" marL="1828800">
              <a:buNone/>
              <a:defRPr sz="900">
                <a:uFillTx/>
              </a:defRPr>
            </a:lvl5pPr>
            <a:lvl6pPr indent="0" marL="2286000">
              <a:buNone/>
              <a:defRPr sz="900">
                <a:uFillTx/>
              </a:defRPr>
            </a:lvl6pPr>
            <a:lvl7pPr indent="0" marL="2743200">
              <a:buNone/>
              <a:defRPr sz="900">
                <a:uFillTx/>
              </a:defRPr>
            </a:lvl7pPr>
            <a:lvl8pPr indent="0" marL="3200400">
              <a:buNone/>
              <a:defRPr sz="900">
                <a:uFillTx/>
              </a:defRPr>
            </a:lvl8pPr>
            <a:lvl9pPr indent="0" marL="3657600">
              <a:buNone/>
              <a:defRPr sz="900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Date Placeholder 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0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Footer Placeholder 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1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" name="Slide Number Placeholder 6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2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11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preserve="1">
  <p:cSld name="Title and Caption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2" y="685800"/>
            <a:ext cx="10018711" cy="30480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>
            <a:normAutofit/>
          </a:bodyPr>
          <a:lstStyle>
            <a:lvl1pPr algn="ctr">
              <a:defRPr b="0" cap="none" sz="3200">
                <a:uFillTx/>
              </a:defRPr>
            </a:lvl1pPr>
          </a:lstStyle>
          <a:p>
            <a:r>
              <a:rPr lang="en-US">
                <a:uFillTx/>
              </a:rPr>
              <a:t>Click to edit Master 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Text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2" y="4343400"/>
            <a:ext cx="10018713" cy="14478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>
            <a:normAutofit/>
          </a:bodyPr>
          <a:lstStyle>
            <a:lvl1pPr algn="ctr" indent="0" marL="0">
              <a:buNone/>
              <a:defRPr sz="2000">
                <a:solidFill>
                  <a:schemeClr val="tx1"/>
                </a:solidFill>
                <a:uFillTx/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  <a:uFillTx/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Date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0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Footer Placeholder 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1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Slide Number Placeholder 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2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12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preserve="1">
  <p:cSld name="Quote with Caption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4" name="TextBox 1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598612" y="863023"/>
            <a:ext cx="609600" cy="584776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bIns="45720" lIns="91440" rIns="91440" rtlCol="0" tIns="45720" vert="horz">
            <a:noAutofit/>
          </a:bodyPr>
          <a:lstStyle>
            <a:lvl1pPr>
              <a:spcBef>
                <a:spcPct val="0"/>
              </a:spcBef>
              <a:buNone/>
              <a:defRPr b="0" cap="all" sz="3200">
                <a:ln cmpd="sng" w="3175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algn="tl" blurRad="28575" dir="14040000" dist="38100" rotWithShape="0">
                    <a:srgbClr val="000000">
                      <a:alpha val="25000"/>
                    </a:srgbClr>
                  </a:outerShdw>
                </a:effectLst>
                <a:uFillTx/>
              </a:defRPr>
            </a:lvl1pPr>
            <a:lvl2pPr>
              <a:defRPr>
                <a:solidFill>
                  <a:schemeClr val="tx2"/>
                </a:solidFill>
                <a:uFillTx/>
              </a:defRPr>
            </a:lvl2pPr>
            <a:lvl3pPr>
              <a:defRPr>
                <a:solidFill>
                  <a:schemeClr val="tx2"/>
                </a:solidFill>
                <a:uFillTx/>
              </a:defRPr>
            </a:lvl3pPr>
            <a:lvl4pPr>
              <a:defRPr>
                <a:solidFill>
                  <a:schemeClr val="tx2"/>
                </a:solidFill>
                <a:uFillTx/>
              </a:defRPr>
            </a:lvl4pPr>
            <a:lvl5pPr>
              <a:defRPr>
                <a:solidFill>
                  <a:schemeClr val="tx2"/>
                </a:solidFill>
                <a:uFillTx/>
              </a:defRPr>
            </a:lvl5pPr>
            <a:lvl6pPr>
              <a:defRPr>
                <a:solidFill>
                  <a:schemeClr val="tx2"/>
                </a:solidFill>
                <a:uFillTx/>
              </a:defRPr>
            </a:lvl6pPr>
            <a:lvl7pPr>
              <a:defRPr>
                <a:solidFill>
                  <a:schemeClr val="tx2"/>
                </a:solidFill>
                <a:uFillTx/>
              </a:defRPr>
            </a:lvl7pPr>
            <a:lvl8pPr>
              <a:defRPr>
                <a:solidFill>
                  <a:schemeClr val="tx2"/>
                </a:solidFill>
                <a:uFillTx/>
              </a:defRPr>
            </a:lvl8pPr>
            <a:lvl9pPr>
              <a:defRPr>
                <a:solidFill>
                  <a:schemeClr val="tx2"/>
                </a:solidFill>
                <a:uFillTx/>
              </a:defRPr>
            </a:lvl9pPr>
          </a:lstStyle>
          <a:p>
            <a:pPr lvl="0"/>
            <a:r>
              <a:rPr dirty="0" lang="en-US" sz="8000">
                <a:solidFill>
                  <a:schemeClr val="tx1"/>
                </a:solidFill>
                <a:effectLst/>
                <a:uFillTx/>
              </a:rPr>
              <a:t>“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5" name="TextBox 1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0893425" y="2819399"/>
            <a:ext cx="609600" cy="584776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bIns="45720" lIns="91440" rIns="91440" rtlCol="0" tIns="45720" vert="horz">
            <a:noAutofit/>
          </a:bodyPr>
          <a:lstStyle>
            <a:lvl1pPr>
              <a:spcBef>
                <a:spcPct val="0"/>
              </a:spcBef>
              <a:buNone/>
              <a:defRPr b="0" cap="all" sz="3200">
                <a:ln cmpd="sng" w="3175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algn="tl" blurRad="28575" dir="14040000" dist="38100" rotWithShape="0">
                    <a:srgbClr val="000000">
                      <a:alpha val="25000"/>
                    </a:srgbClr>
                  </a:outerShdw>
                </a:effectLst>
                <a:uFillTx/>
              </a:defRPr>
            </a:lvl1pPr>
            <a:lvl2pPr>
              <a:defRPr>
                <a:solidFill>
                  <a:schemeClr val="tx2"/>
                </a:solidFill>
                <a:uFillTx/>
              </a:defRPr>
            </a:lvl2pPr>
            <a:lvl3pPr>
              <a:defRPr>
                <a:solidFill>
                  <a:schemeClr val="tx2"/>
                </a:solidFill>
                <a:uFillTx/>
              </a:defRPr>
            </a:lvl3pPr>
            <a:lvl4pPr>
              <a:defRPr>
                <a:solidFill>
                  <a:schemeClr val="tx2"/>
                </a:solidFill>
                <a:uFillTx/>
              </a:defRPr>
            </a:lvl4pPr>
            <a:lvl5pPr>
              <a:defRPr>
                <a:solidFill>
                  <a:schemeClr val="tx2"/>
                </a:solidFill>
                <a:uFillTx/>
              </a:defRPr>
            </a:lvl5pPr>
            <a:lvl6pPr>
              <a:defRPr>
                <a:solidFill>
                  <a:schemeClr val="tx2"/>
                </a:solidFill>
                <a:uFillTx/>
              </a:defRPr>
            </a:lvl6pPr>
            <a:lvl7pPr>
              <a:defRPr>
                <a:solidFill>
                  <a:schemeClr val="tx2"/>
                </a:solidFill>
                <a:uFillTx/>
              </a:defRPr>
            </a:lvl7pPr>
            <a:lvl8pPr>
              <a:defRPr>
                <a:solidFill>
                  <a:schemeClr val="tx2"/>
                </a:solidFill>
                <a:uFillTx/>
              </a:defRPr>
            </a:lvl8pPr>
            <a:lvl9pPr>
              <a:defRPr>
                <a:solidFill>
                  <a:schemeClr val="tx2"/>
                </a:solidFill>
                <a:uFillTx/>
              </a:defRPr>
            </a:lvl9pPr>
          </a:lstStyle>
          <a:p>
            <a:pPr algn="r" lvl="0"/>
            <a:r>
              <a:rPr dirty="0" lang="en-US" sz="8000">
                <a:solidFill>
                  <a:schemeClr val="tx1"/>
                </a:solidFill>
                <a:effectLst/>
                <a:uFillTx/>
              </a:rPr>
              <a:t>”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208212" y="685800"/>
            <a:ext cx="8990012" cy="2743199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>
            <a:normAutofit/>
          </a:bodyPr>
          <a:lstStyle>
            <a:lvl1pPr algn="ctr">
              <a:defRPr b="0" cap="none" sz="3200">
                <a:solidFill>
                  <a:schemeClr val="tx1"/>
                </a:solidFill>
                <a:uFillTx/>
              </a:defRPr>
            </a:lvl1pPr>
          </a:lstStyle>
          <a:p>
            <a:r>
              <a:rPr lang="en-US">
                <a:uFillTx/>
              </a:rPr>
              <a:t>Click to edit Master 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" name="Text Placeholder 9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3" sz="quarter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436811" y="3428999"/>
            <a:ext cx="8532815" cy="3810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>
            <a:normAutofit/>
          </a:bodyPr>
          <a:lstStyle>
            <a:lvl1pPr indent="0" marL="0">
              <a:buFontTx/>
              <a:buNone/>
              <a:defRPr sz="1800">
                <a:uFillTx/>
              </a:defRPr>
            </a:lvl1pPr>
            <a:lvl2pPr indent="0" marL="457200">
              <a:buFontTx/>
              <a:buNone/>
              <a:defRPr>
                <a:uFillTx/>
              </a:defRPr>
            </a:lvl2pPr>
            <a:lvl3pPr indent="0" marL="914400">
              <a:buFontTx/>
              <a:buNone/>
              <a:defRPr>
                <a:uFillTx/>
              </a:defRPr>
            </a:lvl3pPr>
            <a:lvl4pPr indent="0" marL="1371600">
              <a:buFontTx/>
              <a:buNone/>
              <a:defRPr>
                <a:uFillTx/>
              </a:defRPr>
            </a:lvl4pPr>
            <a:lvl5pPr indent="0" marL="1828800">
              <a:buFontTx/>
              <a:buNone/>
              <a:defRPr>
                <a:uFillTx/>
              </a:defRPr>
            </a:lvl5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Text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1" y="4343400"/>
            <a:ext cx="10018711" cy="14478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>
            <a:normAutofit/>
          </a:bodyPr>
          <a:lstStyle>
            <a:lvl1pPr algn="ctr" indent="0" marL="0">
              <a:buNone/>
              <a:defRPr sz="2000">
                <a:solidFill>
                  <a:schemeClr val="tx1"/>
                </a:solidFill>
                <a:uFillTx/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  <a:uFillTx/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Date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0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Footer Placeholder 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1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Slide Number Placeholder 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2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13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preserve="1">
  <p:cSld name="Name Card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3" y="3308581"/>
            <a:ext cx="10018709" cy="14688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b">
            <a:normAutofit/>
          </a:bodyPr>
          <a:lstStyle>
            <a:lvl1pPr algn="r">
              <a:defRPr b="0" cap="none" sz="3200">
                <a:uFillTx/>
              </a:defRPr>
            </a:lvl1pPr>
          </a:lstStyle>
          <a:p>
            <a:r>
              <a:rPr lang="en-US">
                <a:uFillTx/>
              </a:rPr>
              <a:t>Click to edit Master 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Text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2" y="4777381"/>
            <a:ext cx="10018710" cy="8604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>
            <a:normAutofit/>
          </a:bodyPr>
          <a:lstStyle>
            <a:lvl1pPr algn="r" indent="0" marL="0">
              <a:buNone/>
              <a:defRPr sz="2000">
                <a:solidFill>
                  <a:schemeClr val="tx1"/>
                </a:solidFill>
                <a:uFillTx/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  <a:uFillTx/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Date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0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Footer Placeholder 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1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Slide Number Placeholder 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2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14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preserve="1">
  <p:cSld name="Quote Name Card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4" name="TextBox 1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598612" y="863023"/>
            <a:ext cx="609600" cy="584776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bIns="45720" lIns="91440" rIns="91440" rtlCol="0" tIns="45720" vert="horz">
            <a:noAutofit/>
          </a:bodyPr>
          <a:lstStyle>
            <a:lvl1pPr>
              <a:spcBef>
                <a:spcPct val="0"/>
              </a:spcBef>
              <a:buNone/>
              <a:defRPr b="0" cap="all" sz="3200">
                <a:ln cmpd="sng" w="3175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algn="tl" blurRad="28575" dir="14040000" dist="38100" rotWithShape="0">
                    <a:srgbClr val="000000">
                      <a:alpha val="25000"/>
                    </a:srgbClr>
                  </a:outerShdw>
                </a:effectLst>
                <a:uFillTx/>
              </a:defRPr>
            </a:lvl1pPr>
            <a:lvl2pPr>
              <a:defRPr>
                <a:solidFill>
                  <a:schemeClr val="tx2"/>
                </a:solidFill>
                <a:uFillTx/>
              </a:defRPr>
            </a:lvl2pPr>
            <a:lvl3pPr>
              <a:defRPr>
                <a:solidFill>
                  <a:schemeClr val="tx2"/>
                </a:solidFill>
                <a:uFillTx/>
              </a:defRPr>
            </a:lvl3pPr>
            <a:lvl4pPr>
              <a:defRPr>
                <a:solidFill>
                  <a:schemeClr val="tx2"/>
                </a:solidFill>
                <a:uFillTx/>
              </a:defRPr>
            </a:lvl4pPr>
            <a:lvl5pPr>
              <a:defRPr>
                <a:solidFill>
                  <a:schemeClr val="tx2"/>
                </a:solidFill>
                <a:uFillTx/>
              </a:defRPr>
            </a:lvl5pPr>
            <a:lvl6pPr>
              <a:defRPr>
                <a:solidFill>
                  <a:schemeClr val="tx2"/>
                </a:solidFill>
                <a:uFillTx/>
              </a:defRPr>
            </a:lvl6pPr>
            <a:lvl7pPr>
              <a:defRPr>
                <a:solidFill>
                  <a:schemeClr val="tx2"/>
                </a:solidFill>
                <a:uFillTx/>
              </a:defRPr>
            </a:lvl7pPr>
            <a:lvl8pPr>
              <a:defRPr>
                <a:solidFill>
                  <a:schemeClr val="tx2"/>
                </a:solidFill>
                <a:uFillTx/>
              </a:defRPr>
            </a:lvl8pPr>
            <a:lvl9pPr>
              <a:defRPr>
                <a:solidFill>
                  <a:schemeClr val="tx2"/>
                </a:solidFill>
                <a:uFillTx/>
              </a:defRPr>
            </a:lvl9pPr>
          </a:lstStyle>
          <a:p>
            <a:pPr lvl="0"/>
            <a:r>
              <a:rPr dirty="0" lang="en-US" sz="8000">
                <a:solidFill>
                  <a:schemeClr val="tx1"/>
                </a:solidFill>
                <a:effectLst/>
                <a:uFillTx/>
              </a:rPr>
              <a:t>“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5" name="TextBox 1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0893425" y="2819399"/>
            <a:ext cx="609600" cy="584776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bIns="45720" lIns="91440" rIns="91440" rtlCol="0" tIns="45720" vert="horz">
            <a:noAutofit/>
          </a:bodyPr>
          <a:lstStyle>
            <a:lvl1pPr>
              <a:spcBef>
                <a:spcPct val="0"/>
              </a:spcBef>
              <a:buNone/>
              <a:defRPr b="0" cap="all" sz="3200">
                <a:ln cmpd="sng" w="3175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algn="tl" blurRad="28575" dir="14040000" dist="38100" rotWithShape="0">
                    <a:srgbClr val="000000">
                      <a:alpha val="25000"/>
                    </a:srgbClr>
                  </a:outerShdw>
                </a:effectLst>
                <a:uFillTx/>
              </a:defRPr>
            </a:lvl1pPr>
            <a:lvl2pPr>
              <a:defRPr>
                <a:solidFill>
                  <a:schemeClr val="tx2"/>
                </a:solidFill>
                <a:uFillTx/>
              </a:defRPr>
            </a:lvl2pPr>
            <a:lvl3pPr>
              <a:defRPr>
                <a:solidFill>
                  <a:schemeClr val="tx2"/>
                </a:solidFill>
                <a:uFillTx/>
              </a:defRPr>
            </a:lvl3pPr>
            <a:lvl4pPr>
              <a:defRPr>
                <a:solidFill>
                  <a:schemeClr val="tx2"/>
                </a:solidFill>
                <a:uFillTx/>
              </a:defRPr>
            </a:lvl4pPr>
            <a:lvl5pPr>
              <a:defRPr>
                <a:solidFill>
                  <a:schemeClr val="tx2"/>
                </a:solidFill>
                <a:uFillTx/>
              </a:defRPr>
            </a:lvl5pPr>
            <a:lvl6pPr>
              <a:defRPr>
                <a:solidFill>
                  <a:schemeClr val="tx2"/>
                </a:solidFill>
                <a:uFillTx/>
              </a:defRPr>
            </a:lvl6pPr>
            <a:lvl7pPr>
              <a:defRPr>
                <a:solidFill>
                  <a:schemeClr val="tx2"/>
                </a:solidFill>
                <a:uFillTx/>
              </a:defRPr>
            </a:lvl7pPr>
            <a:lvl8pPr>
              <a:defRPr>
                <a:solidFill>
                  <a:schemeClr val="tx2"/>
                </a:solidFill>
                <a:uFillTx/>
              </a:defRPr>
            </a:lvl8pPr>
            <a:lvl9pPr>
              <a:defRPr>
                <a:solidFill>
                  <a:schemeClr val="tx2"/>
                </a:solidFill>
                <a:uFillTx/>
              </a:defRPr>
            </a:lvl9pPr>
          </a:lstStyle>
          <a:p>
            <a:pPr algn="r" lvl="0"/>
            <a:r>
              <a:rPr dirty="0" lang="en-US" sz="8000">
                <a:solidFill>
                  <a:schemeClr val="tx1"/>
                </a:solidFill>
                <a:effectLst/>
                <a:uFillTx/>
              </a:rPr>
              <a:t>”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208212" y="685800"/>
            <a:ext cx="8990012" cy="2743199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>
            <a:normAutofit/>
          </a:bodyPr>
          <a:lstStyle>
            <a:lvl1pPr algn="ctr">
              <a:defRPr b="0" cap="none" sz="3200">
                <a:solidFill>
                  <a:schemeClr val="tx1"/>
                </a:solidFill>
                <a:uFillTx/>
              </a:defRPr>
            </a:lvl1pPr>
          </a:lstStyle>
          <a:p>
            <a:r>
              <a:rPr lang="en-US">
                <a:uFillTx/>
              </a:rPr>
              <a:t>Click to edit Master 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" name="Text Placeholder 9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3" sz="quarter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3" y="3886200"/>
            <a:ext cx="10018710" cy="8890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b" bIns="45720" lIns="91440" rIns="91440" rtlCol="0" tIns="45720" vert="horz">
            <a:normAutofit/>
          </a:bodyPr>
          <a:lstStyle>
            <a:lvl1pPr algn="r">
              <a:buNone/>
              <a:defRPr b="0" cap="none" dirty="0" lang="en-US" sz="2400">
                <a:ln cmpd="sng" w="3175">
                  <a:noFill/>
                </a:ln>
                <a:solidFill>
                  <a:schemeClr val="tx1"/>
                </a:solidFill>
                <a:effectLst/>
                <a:uFillTx/>
              </a:defRPr>
            </a:lvl1pPr>
          </a:lstStyle>
          <a:p>
            <a:pPr lvl="0" marL="0">
              <a:spcBef>
                <a:spcPct val="0"/>
              </a:spcBef>
              <a:buNone/>
            </a:pPr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Text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2" y="4775200"/>
            <a:ext cx="10018710" cy="10160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>
            <a:normAutofit/>
          </a:bodyPr>
          <a:lstStyle>
            <a:lvl1pPr algn="r" indent="0" marL="0">
              <a:buNone/>
              <a:defRPr sz="1800">
                <a:solidFill>
                  <a:schemeClr val="tx1"/>
                </a:solidFill>
                <a:uFillTx/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  <a:uFillTx/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Date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0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Footer Placeholder 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1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Slide Number Placeholder 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2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15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preserve="1">
  <p:cSld name="True or False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3" y="685800"/>
            <a:ext cx="10018712" cy="2727325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bIns="45720" lIns="91440" rIns="91440" rtlCol="0" tIns="45720" vert="horz">
            <a:normAutofit/>
          </a:bodyPr>
          <a:lstStyle>
            <a:lvl1pPr>
              <a:defRPr b="0" dirty="0" lang="en-US">
                <a:uFillTx/>
              </a:defRPr>
            </a:lvl1pPr>
          </a:lstStyle>
          <a:p>
            <a:pPr lvl="0" marL="0"/>
            <a:r>
              <a:rPr lang="en-US">
                <a:uFillTx/>
              </a:rPr>
              <a:t>Click to edit Master 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" name="Text Placeholder 9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3" sz="quarter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2" y="3505200"/>
            <a:ext cx="10018713" cy="8382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b" bIns="45720" lIns="91440" rIns="91440" rtlCol="0" tIns="45720" vert="horz">
            <a:normAutofit/>
          </a:bodyPr>
          <a:lstStyle>
            <a:lvl1pPr>
              <a:buNone/>
              <a:defRPr b="0" cap="none" dirty="0" lang="en-US" sz="2800">
                <a:ln cmpd="sng" w="3175">
                  <a:noFill/>
                </a:ln>
                <a:solidFill>
                  <a:schemeClr val="tx1"/>
                </a:solidFill>
                <a:effectLst/>
                <a:uFillTx/>
              </a:defRPr>
            </a:lvl1pPr>
          </a:lstStyle>
          <a:p>
            <a:pPr lvl="0" marL="0">
              <a:spcBef>
                <a:spcPct val="0"/>
              </a:spcBef>
              <a:buNone/>
            </a:pPr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Text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1" y="4343400"/>
            <a:ext cx="10018713" cy="14478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>
            <a:normAutofit/>
          </a:bodyPr>
          <a:lstStyle>
            <a:lvl1pPr algn="l" indent="0" marL="0">
              <a:buNone/>
              <a:defRPr sz="1800">
                <a:solidFill>
                  <a:schemeClr val="tx1"/>
                </a:solidFill>
                <a:uFillTx/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  <a:uFillTx/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Date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0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Footer Placeholder 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1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Slide Number Placeholder 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2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16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preserve="1" type="vertTx">
  <p:cSld name="Title and Vertical Text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>
            <a:lvl1pPr algn="ctr">
              <a:defRPr>
                <a:uFillTx/>
              </a:defRPr>
            </a:lvl1pPr>
          </a:lstStyle>
          <a:p>
            <a:r>
              <a:rPr lang="en-US">
                <a:uFillTx/>
              </a:rPr>
              <a:t>Click to edit Master 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Vertical Text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 orient="vert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vert="eaVert"/>
          <a:lstStyle/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Date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0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Footer Placeholder 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1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Slide Number Placeholder 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2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17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preserve="1" type="vertTitleAndTx">
  <p:cSld name="Vertical Title and Text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Vertical 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orient="vert"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9732655" y="685800"/>
            <a:ext cx="1770369" cy="51054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vert="eaVert"/>
          <a:lstStyle/>
          <a:p>
            <a:r>
              <a:rPr lang="en-US">
                <a:uFillTx/>
              </a:rPr>
              <a:t>Click to edit Master 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Vertical Text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 orient="vert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2" y="685800"/>
            <a:ext cx="8019742" cy="51054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vert="eaVert"/>
          <a:lstStyle/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Date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0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Footer Placeholder 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1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Slide Number Placeholder 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2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2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preserve="1" type="obj">
  <p:cSld name="Title and Content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r>
              <a:rPr lang="en-US">
                <a:uFillTx/>
              </a:rPr>
              <a:t>Click to edit Master 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Content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/>
          <a:lstStyle/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Date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0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Footer Placeholder 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1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Slide Number Placeholder 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2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0951856" y="5867131"/>
            <a:ext cx="551167" cy="365125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3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preserve="1" type="secHead">
  <p:cSld name="Section Header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572279" y="2666999"/>
            <a:ext cx="8930747" cy="2110382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b"/>
          <a:lstStyle>
            <a:lvl1pPr algn="r">
              <a:defRPr b="0" cap="none" sz="4000">
                <a:uFillTx/>
              </a:defRPr>
            </a:lvl1pPr>
          </a:lstStyle>
          <a:p>
            <a:r>
              <a:rPr lang="en-US">
                <a:uFillTx/>
              </a:rPr>
              <a:t>Click to edit Master 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Text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572278" y="4777381"/>
            <a:ext cx="8930748" cy="8604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>
            <a:normAutofit/>
          </a:bodyPr>
          <a:lstStyle>
            <a:lvl1pPr algn="r" indent="0" marL="0">
              <a:buNone/>
              <a:defRPr sz="2000">
                <a:solidFill>
                  <a:schemeClr val="tx1"/>
                </a:solidFill>
                <a:uFillTx/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  <a:uFillTx/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Date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0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Footer Placeholder 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1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Slide Number Placeholder 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2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4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preserve="1" type="twoObj">
  <p:cSld name="Two Content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1" y="685800"/>
            <a:ext cx="10018713" cy="1752599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r>
              <a:rPr lang="en-US">
                <a:uFillTx/>
              </a:rPr>
              <a:t>Click to edit Master 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Content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 sz="half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2" y="2666999"/>
            <a:ext cx="4895055" cy="3124201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>
            <a:normAutofit/>
          </a:bodyPr>
          <a:lstStyle>
            <a:lvl1pPr>
              <a:defRPr sz="1800">
                <a:uFillTx/>
              </a:defRPr>
            </a:lvl1pPr>
            <a:lvl2pPr>
              <a:defRPr sz="1600">
                <a:uFillTx/>
              </a:defRPr>
            </a:lvl2pPr>
            <a:lvl3pPr>
              <a:defRPr sz="1400">
                <a:uFillTx/>
              </a:defRPr>
            </a:lvl3pPr>
            <a:lvl4pPr>
              <a:defRPr sz="1200">
                <a:uFillTx/>
              </a:defRPr>
            </a:lvl4pPr>
            <a:lvl5pPr>
              <a:defRPr sz="1200">
                <a:uFillTx/>
              </a:defRPr>
            </a:lvl5pPr>
            <a:lvl6pPr>
              <a:defRPr sz="1200">
                <a:uFillTx/>
              </a:defRPr>
            </a:lvl6pPr>
            <a:lvl7pPr>
              <a:defRPr sz="1200">
                <a:uFillTx/>
              </a:defRPr>
            </a:lvl7pPr>
            <a:lvl8pPr>
              <a:defRPr sz="1200">
                <a:uFillTx/>
              </a:defRPr>
            </a:lvl8pPr>
            <a:lvl9pPr>
              <a:defRPr sz="1200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Content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2" sz="half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6607967" y="2667000"/>
            <a:ext cx="4895056" cy="31242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>
            <a:normAutofit/>
          </a:bodyPr>
          <a:lstStyle>
            <a:lvl1pPr>
              <a:defRPr sz="1800">
                <a:uFillTx/>
              </a:defRPr>
            </a:lvl1pPr>
            <a:lvl2pPr>
              <a:defRPr sz="1600">
                <a:uFillTx/>
              </a:defRPr>
            </a:lvl2pPr>
            <a:lvl3pPr>
              <a:defRPr sz="1400">
                <a:uFillTx/>
              </a:defRPr>
            </a:lvl3pPr>
            <a:lvl4pPr>
              <a:defRPr sz="1200">
                <a:uFillTx/>
              </a:defRPr>
            </a:lvl4pPr>
            <a:lvl5pPr>
              <a:defRPr sz="1200">
                <a:uFillTx/>
              </a:defRPr>
            </a:lvl5pPr>
            <a:lvl6pPr>
              <a:defRPr sz="1200">
                <a:uFillTx/>
              </a:defRPr>
            </a:lvl6pPr>
            <a:lvl7pPr>
              <a:defRPr sz="1200">
                <a:uFillTx/>
              </a:defRPr>
            </a:lvl7pPr>
            <a:lvl8pPr>
              <a:defRPr sz="1200">
                <a:uFillTx/>
              </a:defRPr>
            </a:lvl8pPr>
            <a:lvl9pPr>
              <a:defRPr sz="1200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Date Placeholder 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0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Footer Placeholder 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1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" name="Slide Number Placeholder 6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2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5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preserve="1" type="twoTxTwoObj">
  <p:cSld name="Comparison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>
            <a:lvl1pPr>
              <a:defRPr>
                <a:uFillTx/>
              </a:defRPr>
            </a:lvl1pPr>
          </a:lstStyle>
          <a:p>
            <a:r>
              <a:rPr lang="en-US">
                <a:uFillTx/>
              </a:rPr>
              <a:t>Click to edit Master 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Text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772179" y="2658533"/>
            <a:ext cx="4607188" cy="576262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b">
            <a:noAutofit/>
          </a:bodyPr>
          <a:lstStyle>
            <a:lvl1pPr indent="0" marL="0">
              <a:buNone/>
              <a:defRPr b="0" sz="2800">
                <a:solidFill>
                  <a:schemeClr val="accent1">
                    <a:lumMod val="75000"/>
                  </a:schemeClr>
                </a:solidFill>
                <a:uFillTx/>
              </a:defRPr>
            </a:lvl1pPr>
            <a:lvl2pPr indent="0" marL="457200">
              <a:buNone/>
              <a:defRPr b="1" sz="2000">
                <a:uFillTx/>
              </a:defRPr>
            </a:lvl2pPr>
            <a:lvl3pPr indent="0" marL="914400">
              <a:buNone/>
              <a:defRPr b="1" sz="1800">
                <a:uFillTx/>
              </a:defRPr>
            </a:lvl3pPr>
            <a:lvl4pPr indent="0" marL="1371600">
              <a:buNone/>
              <a:defRPr b="1" sz="1600">
                <a:uFillTx/>
              </a:defRPr>
            </a:lvl4pPr>
            <a:lvl5pPr indent="0" marL="1828800">
              <a:buNone/>
              <a:defRPr b="1" sz="1600">
                <a:uFillTx/>
              </a:defRPr>
            </a:lvl5pPr>
            <a:lvl6pPr indent="0" marL="2286000">
              <a:buNone/>
              <a:defRPr b="1" sz="1600">
                <a:uFillTx/>
              </a:defRPr>
            </a:lvl6pPr>
            <a:lvl7pPr indent="0" marL="2743200">
              <a:buNone/>
              <a:defRPr b="1" sz="1600">
                <a:uFillTx/>
              </a:defRPr>
            </a:lvl7pPr>
            <a:lvl8pPr indent="0" marL="3200400">
              <a:buNone/>
              <a:defRPr b="1" sz="1600">
                <a:uFillTx/>
              </a:defRPr>
            </a:lvl8pPr>
            <a:lvl9pPr indent="0" marL="3657600">
              <a:buNone/>
              <a:defRPr b="1" sz="1600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Content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2" sz="half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1" y="3335337"/>
            <a:ext cx="4895056" cy="2455862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>
            <a:normAutofit/>
          </a:bodyPr>
          <a:lstStyle>
            <a:lvl1pPr>
              <a:defRPr sz="1800">
                <a:uFillTx/>
              </a:defRPr>
            </a:lvl1pPr>
            <a:lvl2pPr>
              <a:defRPr sz="1600">
                <a:uFillTx/>
              </a:defRPr>
            </a:lvl2pPr>
            <a:lvl3pPr>
              <a:defRPr sz="1400">
                <a:uFillTx/>
              </a:defRPr>
            </a:lvl3pPr>
            <a:lvl4pPr>
              <a:defRPr sz="1200">
                <a:uFillTx/>
              </a:defRPr>
            </a:lvl4pPr>
            <a:lvl5pPr>
              <a:defRPr sz="1200">
                <a:uFillTx/>
              </a:defRPr>
            </a:lvl5pPr>
            <a:lvl6pPr>
              <a:defRPr sz="1200">
                <a:uFillTx/>
              </a:defRPr>
            </a:lvl6pPr>
            <a:lvl7pPr>
              <a:defRPr sz="1200">
                <a:uFillTx/>
              </a:defRPr>
            </a:lvl7pPr>
            <a:lvl8pPr>
              <a:defRPr sz="1200">
                <a:uFillTx/>
              </a:defRPr>
            </a:lvl8pPr>
            <a:lvl9pPr>
              <a:defRPr sz="1200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Text Placeholder 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3" sz="quarter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6880487" y="2667000"/>
            <a:ext cx="4622537" cy="576262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b">
            <a:noAutofit/>
          </a:bodyPr>
          <a:lstStyle>
            <a:lvl1pPr indent="0" marL="0">
              <a:buNone/>
              <a:defRPr b="0" sz="2800">
                <a:solidFill>
                  <a:schemeClr val="accent1">
                    <a:lumMod val="75000"/>
                  </a:schemeClr>
                </a:solidFill>
                <a:uFillTx/>
              </a:defRPr>
            </a:lvl1pPr>
            <a:lvl2pPr indent="0" marL="457200">
              <a:buNone/>
              <a:defRPr b="1" sz="2000">
                <a:uFillTx/>
              </a:defRPr>
            </a:lvl2pPr>
            <a:lvl3pPr indent="0" marL="914400">
              <a:buNone/>
              <a:defRPr b="1" sz="1800">
                <a:uFillTx/>
              </a:defRPr>
            </a:lvl3pPr>
            <a:lvl4pPr indent="0" marL="1371600">
              <a:buNone/>
              <a:defRPr b="1" sz="1600">
                <a:uFillTx/>
              </a:defRPr>
            </a:lvl4pPr>
            <a:lvl5pPr indent="0" marL="1828800">
              <a:buNone/>
              <a:defRPr b="1" sz="1600">
                <a:uFillTx/>
              </a:defRPr>
            </a:lvl5pPr>
            <a:lvl6pPr indent="0" marL="2286000">
              <a:buNone/>
              <a:defRPr b="1" sz="1600">
                <a:uFillTx/>
              </a:defRPr>
            </a:lvl6pPr>
            <a:lvl7pPr indent="0" marL="2743200">
              <a:buNone/>
              <a:defRPr b="1" sz="1600">
                <a:uFillTx/>
              </a:defRPr>
            </a:lvl7pPr>
            <a:lvl8pPr indent="0" marL="3200400">
              <a:buNone/>
              <a:defRPr b="1" sz="1600">
                <a:uFillTx/>
              </a:defRPr>
            </a:lvl8pPr>
            <a:lvl9pPr indent="0" marL="3657600">
              <a:buNone/>
              <a:defRPr b="1" sz="1600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Content Placeholder 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4" sz="quarte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6607967" y="3335337"/>
            <a:ext cx="4895056" cy="2455862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>
            <a:normAutofit/>
          </a:bodyPr>
          <a:lstStyle>
            <a:lvl1pPr>
              <a:defRPr sz="1800">
                <a:uFillTx/>
              </a:defRPr>
            </a:lvl1pPr>
            <a:lvl2pPr>
              <a:defRPr sz="1600">
                <a:uFillTx/>
              </a:defRPr>
            </a:lvl2pPr>
            <a:lvl3pPr>
              <a:defRPr sz="1400">
                <a:uFillTx/>
              </a:defRPr>
            </a:lvl3pPr>
            <a:lvl4pPr>
              <a:defRPr sz="1200">
                <a:uFillTx/>
              </a:defRPr>
            </a:lvl4pPr>
            <a:lvl5pPr>
              <a:defRPr sz="1200">
                <a:uFillTx/>
              </a:defRPr>
            </a:lvl5pPr>
            <a:lvl6pPr>
              <a:defRPr sz="1200">
                <a:uFillTx/>
              </a:defRPr>
            </a:lvl6pPr>
            <a:lvl7pPr>
              <a:defRPr sz="1200">
                <a:uFillTx/>
              </a:defRPr>
            </a:lvl7pPr>
            <a:lvl8pPr>
              <a:defRPr sz="1200">
                <a:uFillTx/>
              </a:defRPr>
            </a:lvl8pPr>
            <a:lvl9pPr>
              <a:defRPr sz="1200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" name="Date Placeholder 6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0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8" name="Footer Placeholder 7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1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9" name="Slide Number Placeholder 8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2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6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preserve="1" type="titleOnly">
  <p:cSld name="Title Only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r>
              <a:rPr lang="en-US">
                <a:uFillTx/>
              </a:rPr>
              <a:t>Click to edit Master 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Date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0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Footer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1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Slide Number Placeholder 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2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7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preserve="1" type="blank">
  <p:cSld name="Blank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Date Placeholder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0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Footer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1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Slide Number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2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8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preserve="1" type="objTx">
  <p:cSld name="Content with Caption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2" y="1600200"/>
            <a:ext cx="3549121" cy="13716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b">
            <a:normAutofit/>
          </a:bodyPr>
          <a:lstStyle>
            <a:lvl1pPr algn="ctr">
              <a:defRPr b="0" sz="2400">
                <a:uFillTx/>
              </a:defRPr>
            </a:lvl1pPr>
          </a:lstStyle>
          <a:p>
            <a:r>
              <a:rPr lang="en-US">
                <a:uFillTx/>
              </a:rPr>
              <a:t>Click to edit Master 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Content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5262033" y="685799"/>
            <a:ext cx="6240990" cy="5105401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>
            <a:normAutofit/>
          </a:bodyPr>
          <a:lstStyle>
            <a:lvl1pPr>
              <a:defRPr sz="2000">
                <a:uFillTx/>
              </a:defRPr>
            </a:lvl1pPr>
            <a:lvl2pPr>
              <a:defRPr sz="1800">
                <a:uFillTx/>
              </a:defRPr>
            </a:lvl2pPr>
            <a:lvl3pPr>
              <a:defRPr sz="1600">
                <a:uFillTx/>
              </a:defRPr>
            </a:lvl3pPr>
            <a:lvl4pPr>
              <a:defRPr sz="1400">
                <a:uFillTx/>
              </a:defRPr>
            </a:lvl4pPr>
            <a:lvl5pPr>
              <a:defRPr sz="1400">
                <a:uFillTx/>
              </a:defRPr>
            </a:lvl5pPr>
            <a:lvl6pPr>
              <a:defRPr sz="1400">
                <a:uFillTx/>
              </a:defRPr>
            </a:lvl6pPr>
            <a:lvl7pPr>
              <a:defRPr sz="1400">
                <a:uFillTx/>
              </a:defRPr>
            </a:lvl7pPr>
            <a:lvl8pPr>
              <a:defRPr sz="1400">
                <a:uFillTx/>
              </a:defRPr>
            </a:lvl8pPr>
            <a:lvl9pPr>
              <a:defRPr sz="1400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Text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2" sz="half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2" y="2971800"/>
            <a:ext cx="3549121" cy="18288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>
            <a:normAutofit/>
          </a:bodyPr>
          <a:lstStyle>
            <a:lvl1pPr algn="ctr" indent="0" marL="0">
              <a:buNone/>
              <a:defRPr sz="1600">
                <a:uFillTx/>
              </a:defRPr>
            </a:lvl1pPr>
            <a:lvl2pPr indent="0" marL="457200">
              <a:buNone/>
              <a:defRPr sz="1200">
                <a:uFillTx/>
              </a:defRPr>
            </a:lvl2pPr>
            <a:lvl3pPr indent="0" marL="914400">
              <a:buNone/>
              <a:defRPr sz="1000">
                <a:uFillTx/>
              </a:defRPr>
            </a:lvl3pPr>
            <a:lvl4pPr indent="0" marL="1371600">
              <a:buNone/>
              <a:defRPr sz="900">
                <a:uFillTx/>
              </a:defRPr>
            </a:lvl4pPr>
            <a:lvl5pPr indent="0" marL="1828800">
              <a:buNone/>
              <a:defRPr sz="900">
                <a:uFillTx/>
              </a:defRPr>
            </a:lvl5pPr>
            <a:lvl6pPr indent="0" marL="2286000">
              <a:buNone/>
              <a:defRPr sz="900">
                <a:uFillTx/>
              </a:defRPr>
            </a:lvl6pPr>
            <a:lvl7pPr indent="0" marL="2743200">
              <a:buNone/>
              <a:defRPr sz="900">
                <a:uFillTx/>
              </a:defRPr>
            </a:lvl7pPr>
            <a:lvl8pPr indent="0" marL="3200400">
              <a:buNone/>
              <a:defRPr sz="900">
                <a:uFillTx/>
              </a:defRPr>
            </a:lvl8pPr>
            <a:lvl9pPr indent="0" marL="3657600">
              <a:buNone/>
              <a:defRPr sz="900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Date Placeholder 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0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Footer Placeholder 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1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" name="Slide Number Placeholder 6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2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9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preserve="1" type="picTx">
  <p:cSld name="Picture with Caption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2724" y="1752599"/>
            <a:ext cx="5426158" cy="13716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b">
            <a:normAutofit/>
          </a:bodyPr>
          <a:lstStyle>
            <a:lvl1pPr algn="ctr">
              <a:defRPr b="0" sz="2800">
                <a:uFillTx/>
              </a:defRPr>
            </a:lvl1pPr>
          </a:lstStyle>
          <a:p>
            <a:r>
              <a:rPr lang="en-US">
                <a:uFillTx/>
              </a:rPr>
              <a:t>Click to edit Master 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4" name="Picture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ChangeAspect="1" noGrp="1"/>
          </p:cNvSpPr>
          <p:nvPr>
            <p:ph idx="1" type="pic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7594682" y="914400"/>
            <a:ext cx="3280974" cy="4572000"/>
          </a:xfrm>
          <a:prstGeom prst="roundRect">
            <a:avLst>
              <a:gd fmla="val 4280" name="adj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r="14460000" dist="38100">
              <a:srgbClr val="000000">
                <a:alpha val="70000"/>
              </a:srgbClr>
            </a:innerShdw>
          </a:effectLst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>
            <a:normAutofit/>
          </a:bodyPr>
          <a:lstStyle>
            <a:lvl1pPr algn="ctr" indent="0" marL="0">
              <a:buNone/>
              <a:defRPr sz="1600">
                <a:uFillTx/>
              </a:defRPr>
            </a:lvl1pPr>
            <a:lvl2pPr indent="0" marL="457200">
              <a:buNone/>
              <a:defRPr sz="1600">
                <a:uFillTx/>
              </a:defRPr>
            </a:lvl2pPr>
            <a:lvl3pPr indent="0" marL="914400">
              <a:buNone/>
              <a:defRPr sz="1600">
                <a:uFillTx/>
              </a:defRPr>
            </a:lvl3pPr>
            <a:lvl4pPr indent="0" marL="1371600">
              <a:buNone/>
              <a:defRPr sz="1600">
                <a:uFillTx/>
              </a:defRPr>
            </a:lvl4pPr>
            <a:lvl5pPr indent="0" marL="1828800">
              <a:buNone/>
              <a:defRPr sz="1600">
                <a:uFillTx/>
              </a:defRPr>
            </a:lvl5pPr>
            <a:lvl6pPr indent="0" marL="2286000">
              <a:buNone/>
              <a:defRPr sz="1600">
                <a:uFillTx/>
              </a:defRPr>
            </a:lvl6pPr>
            <a:lvl7pPr indent="0" marL="2743200">
              <a:buNone/>
              <a:defRPr sz="1600">
                <a:uFillTx/>
              </a:defRPr>
            </a:lvl7pPr>
            <a:lvl8pPr indent="0" marL="3200400">
              <a:buNone/>
              <a:defRPr sz="1600">
                <a:uFillTx/>
              </a:defRPr>
            </a:lvl8pPr>
            <a:lvl9pPr indent="0" marL="3657600">
              <a:buNone/>
              <a:defRPr sz="1600">
                <a:uFillTx/>
              </a:defRPr>
            </a:lvl9pPr>
          </a:lstStyle>
          <a:p>
            <a:r>
              <a:rPr lang="en-US">
                <a:uFillTx/>
              </a:rPr>
              <a:t>Click icon to add picture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Text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2" sz="half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2724" y="3124199"/>
            <a:ext cx="5426158" cy="18288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>
            <a:normAutofit/>
          </a:bodyPr>
          <a:lstStyle>
            <a:lvl1pPr algn="ctr" indent="0" marL="0">
              <a:buNone/>
              <a:defRPr sz="1800">
                <a:uFillTx/>
              </a:defRPr>
            </a:lvl1pPr>
            <a:lvl2pPr indent="0" marL="457200">
              <a:buNone/>
              <a:defRPr sz="1200">
                <a:uFillTx/>
              </a:defRPr>
            </a:lvl2pPr>
            <a:lvl3pPr indent="0" marL="914400">
              <a:buNone/>
              <a:defRPr sz="1000">
                <a:uFillTx/>
              </a:defRPr>
            </a:lvl3pPr>
            <a:lvl4pPr indent="0" marL="1371600">
              <a:buNone/>
              <a:defRPr sz="900">
                <a:uFillTx/>
              </a:defRPr>
            </a:lvl4pPr>
            <a:lvl5pPr indent="0" marL="1828800">
              <a:buNone/>
              <a:defRPr sz="900">
                <a:uFillTx/>
              </a:defRPr>
            </a:lvl5pPr>
            <a:lvl6pPr indent="0" marL="2286000">
              <a:buNone/>
              <a:defRPr sz="900">
                <a:uFillTx/>
              </a:defRPr>
            </a:lvl6pPr>
            <a:lvl7pPr indent="0" marL="2743200">
              <a:buNone/>
              <a:defRPr sz="900">
                <a:uFillTx/>
              </a:defRPr>
            </a:lvl7pPr>
            <a:lvl8pPr indent="0" marL="3200400">
              <a:buNone/>
              <a:defRPr sz="900">
                <a:uFillTx/>
              </a:defRPr>
            </a:lvl8pPr>
            <a:lvl9pPr indent="0" marL="3657600">
              <a:buNone/>
              <a:defRPr sz="900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Date Placeholder 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0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Footer Placeholder 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1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" name="Slide Number Placeholder 6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2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Masters/_rels/slideMaster1.xml.rels><?xml version="1.0" standalone="yes" ?><Relationships xmlns="http://schemas.openxmlformats.org/package/2006/relationships"><Relationship Id="rId1" Target="../slideLayouts/slideLayout1.xml" Type="http://schemas.openxmlformats.org/officeDocument/2006/relationships/slideLayout"></Relationship><Relationship Id="rId2" Target="../slideLayouts/slideLayout2.xml" Type="http://schemas.openxmlformats.org/officeDocument/2006/relationships/slideLayout"></Relationship><Relationship Id="rId3" Target="../slideLayouts/slideLayout3.xml" Type="http://schemas.openxmlformats.org/officeDocument/2006/relationships/slideLayout"></Relationship><Relationship Id="rId4" Target="../slideLayouts/slideLayout4.xml" Type="http://schemas.openxmlformats.org/officeDocument/2006/relationships/slideLayout"></Relationship><Relationship Id="rId5" Target="../slideLayouts/slideLayout5.xml" Type="http://schemas.openxmlformats.org/officeDocument/2006/relationships/slideLayout"></Relationship><Relationship Id="rId6" Target="../slideLayouts/slideLayout6.xml" Type="http://schemas.openxmlformats.org/officeDocument/2006/relationships/slideLayout"></Relationship><Relationship Id="rId7" Target="../slideLayouts/slideLayout7.xml" Type="http://schemas.openxmlformats.org/officeDocument/2006/relationships/slideLayout"></Relationship><Relationship Id="rId8" Target="../slideLayouts/slideLayout8.xml" Type="http://schemas.openxmlformats.org/officeDocument/2006/relationships/slideLayout"></Relationship><Relationship Id="rId9" Target="../slideLayouts/slideLayout9.xml" Type="http://schemas.openxmlformats.org/officeDocument/2006/relationships/slideLayout"></Relationship><Relationship Id="rId10" Target="../slideLayouts/slideLayout10.xml" Type="http://schemas.openxmlformats.org/officeDocument/2006/relationships/slideLayout"></Relationship><Relationship Id="rId11" Target="../slideLayouts/slideLayout11.xml" Type="http://schemas.openxmlformats.org/officeDocument/2006/relationships/slideLayout"></Relationship><Relationship Id="rId12" Target="../slideLayouts/slideLayout12.xml" Type="http://schemas.openxmlformats.org/officeDocument/2006/relationships/slideLayout"></Relationship><Relationship Id="rId13" Target="../slideLayouts/slideLayout13.xml" Type="http://schemas.openxmlformats.org/officeDocument/2006/relationships/slideLayout"></Relationship><Relationship Id="rId14" Target="../slideLayouts/slideLayout14.xml" Type="http://schemas.openxmlformats.org/officeDocument/2006/relationships/slideLayout"></Relationship><Relationship Id="rId15" Target="../slideLayouts/slideLayout15.xml" Type="http://schemas.openxmlformats.org/officeDocument/2006/relationships/slideLayout"></Relationship><Relationship Id="rId16" Target="../slideLayouts/slideLayout16.xml" Type="http://schemas.openxmlformats.org/officeDocument/2006/relationships/slideLayout"></Relationship><Relationship Id="rId17" Target="../slideLayouts/slideLayout17.xml" Type="http://schemas.openxmlformats.org/officeDocument/2006/relationships/slideLayout"></Relationship><Relationship Id="rId18" Target="../theme/theme1.xml" Type="http://schemas.openxmlformats.org/officeDocument/2006/relationships/theme"></Relationship></Relationships>
</file>

<file path=ppt/slideMasters/slideMaster1.xml><?xml version="1.0" encoding="utf-8"?>
<p:sldMaster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bg>
      <p:bgRef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x="1003">
        <a:schemeClr val="bg1"/>
      </p:bgRef>
    </p:bg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grpSp>
        <p:nvGrp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" name="Group 6"/>
  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  <p:nvPr/>
        </p:nvGrpSpPr>
  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8" name="Freeform 6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b="b" l="0" r="r" t="0"/>
              <a:pathLst>
                <a:path h="3357" w="70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9" name="Freeform 7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b="b" l="0" r="r" t="0"/>
              <a:pathLst>
                <a:path h="3324" w="70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" name="Freeform 8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b="b" l="0" r="r" t="0"/>
              <a:pathLst>
                <a:path h="1020" w="774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1" name="Freeform 9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b="b" l="0" r="r" t="0"/>
              <a:pathLst>
                <a:path h="987" w="942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2" name="Freeform 10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b="b" l="0" r="r" t="0"/>
              <a:pathLst>
                <a:path h="990" w="1342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3" name="Freeform 11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b="b" l="0" r="r" t="0"/>
              <a:pathLst>
                <a:path h="1020" w="1068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Placeholder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1" y="685800"/>
            <a:ext cx="10018713" cy="1752599"/>
          </a:xfrm>
          <a:prstGeom prst="rect">
            <a:avLst/>
          </a:prstGeom>
          <a:effectLst/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bIns="45720" lIns="91440" rIns="91440" rtlCol="0" tIns="45720" vert="horz">
            <a:normAutofit/>
          </a:bodyPr>
          <a:lstStyle/>
          <a:p>
            <a:r>
              <a:rPr lang="en-US">
                <a:uFillTx/>
              </a:rPr>
              <a:t>Click to edit Master title style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Text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0" y="2666999"/>
            <a:ext cx="10018713" cy="3124201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bIns="45720" lIns="91440" rIns="91440" rtlCol="0" tIns="45720" vert="horz">
            <a:normAutofit/>
          </a:bodyPr>
          <a:lstStyle/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  <a:endParaRPr dirty="0" lang="en-US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Date Placeholder 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2" sz="half" type="dt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9732656" y="5883275"/>
            <a:ext cx="1143000" cy="365125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bIns="45720" lIns="91440" rIns="91440" rtlCol="0" tIns="45720" vert="horz"/>
          <a:lstStyle>
            <a:lvl1pPr algn="r">
              <a:defRPr b="0" i="0" sz="1000">
                <a:solidFill>
                  <a:schemeClr val="tx1"/>
                </a:solidFill>
                <a:effectLst/>
                <a:uFillTx/>
                <a:latin typeface="+mn-lt"/>
              </a:defRPr>
            </a:lvl1pPr>
          </a:lstStyle>
          <a:p>
            <a:fld id="{345F4B21-C0BC-4421-AE66-58DD0AF95E64}" type="datetimeFigureOut">
              <a:rPr lang="ar-JO" smtClean="0">
                <a:uFillTx/>
              </a:rPr>
              <a:t>25/04/1441</a:t>
            </a:fld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Footer Placeholder 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3" sz="quarter" type="ftr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572279" y="5883275"/>
            <a:ext cx="7084177" cy="365125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bIns="45720" lIns="91440" rIns="91440" rtlCol="0" tIns="45720" vert="horz"/>
          <a:lstStyle>
            <a:lvl1pPr algn="l">
              <a:defRPr b="0" i="0" sz="1000">
                <a:solidFill>
                  <a:schemeClr val="tx1"/>
                </a:solidFill>
                <a:effectLst/>
                <a:uFillTx/>
                <a:latin typeface="+mn-lt"/>
              </a:defRPr>
            </a:lvl1pPr>
          </a:lstStyle>
          <a:p>
            <a:endParaRPr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Slide Number Placeholder 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4" sz="quarter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0951856" y="5883275"/>
            <a:ext cx="551167" cy="365125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bIns="45720" lIns="91440" rIns="91440" rtlCol="0" tIns="45720" vert="horz"/>
          <a:lstStyle>
            <a:lvl1pPr algn="r">
              <a:defRPr b="0" i="0" sz="1000">
                <a:solidFill>
                  <a:schemeClr val="tx1"/>
                </a:solidFill>
                <a:effectLst/>
                <a:uFillTx/>
                <a:latin typeface="+mn-lt"/>
              </a:defRPr>
            </a:lvl1pPr>
          </a:lstStyle>
          <a:p>
            <a:fld id="{D1B3D86F-A2B3-44B8-94EB-D1950D438262}" type="slidenum">
              <a:rPr lang="ar-JO" smtClean="0">
                <a:uFillTx/>
              </a:rPr>
              <a:t>‹#›</a:t>
            </a:fld>
            <a:endParaRPr lang="ar-JO">
              <a:uFillTx/>
            </a:endParaRPr>
          </a:p>
        </p:txBody>
      </p:sp>
    </p:spTree>
  </p:cSld>
  <p:clrMap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accent1="accent1" accent2="accent2" accent3="accent3" accent4="accent4" accent5="accent5" accent6="accent6" bg1="lt1" bg2="lt2" folHlink="folHlink" hlink="hlink" tx1="dk1" tx2="dk2"/>
  <p:sldLayoutIdLst>
    <p:sldLayoutId r:id="rId1" id="2147483661"/>
    <p:sldLayoutId r:id="rId2" id="2147483662"/>
    <p:sldLayoutId r:id="rId3" id="2147483663"/>
    <p:sldLayoutId r:id="rId4" id="2147483664"/>
    <p:sldLayoutId r:id="rId5" id="2147483665"/>
    <p:sldLayoutId r:id="rId6" id="2147483666"/>
    <p:sldLayoutId r:id="rId7" id="2147483667"/>
    <p:sldLayoutId r:id="rId8" id="2147483668"/>
    <p:sldLayoutId r:id="rId9" id="2147483669"/>
    <p:sldLayoutId r:id="rId10" id="2147483670"/>
    <p:sldLayoutId r:id="rId11" id="2147483671"/>
    <p:sldLayoutId r:id="rId12" id="2147483672"/>
    <p:sldLayoutId r:id="rId13" id="2147483673"/>
    <p:sldLayoutId r:id="rId14" id="2147483674"/>
    <p:sldLayoutId r:id="rId15" id="2147483675"/>
    <p:sldLayoutId r:id="rId16" id="2147483676"/>
    <p:sldLayoutId r:id="rId17" id="2147483677"/>
  </p:sldLayoutIdLst>
  <p:txStyles>
    <p:titleStyle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<a:lvl1pPr algn="ctr" defTabSz="457200" eaLnBrk="1" hangingPunct="1" latinLnBrk="0" rtl="1">
        <a:spcBef>
          <a:spcPct val="0"/>
        </a:spcBef>
        <a:buNone/>
        <a:defRPr cap="none" kern="1200" sz="4000">
          <a:ln cmpd="sng" w="3175">
            <a:noFill/>
          </a:ln>
          <a:solidFill>
            <a:schemeClr val="tx1"/>
          </a:solidFill>
          <a:effectLst/>
          <a:uFillTx/>
          <a:latin typeface="+mj-lt"/>
          <a:ea typeface="+mj-ea"/>
          <a:cs typeface="+mj-cs"/>
        </a:defRPr>
      </a:lvl1pPr>
      <a:lvl2pPr eaLnBrk="1" hangingPunct="1" rtl="1">
        <a:defRPr>
          <a:solidFill>
            <a:schemeClr val="tx2"/>
          </a:solidFill>
          <a:uFillTx/>
        </a:defRPr>
      </a:lvl2pPr>
      <a:lvl3pPr eaLnBrk="1" hangingPunct="1" rtl="1">
        <a:defRPr>
          <a:solidFill>
            <a:schemeClr val="tx2"/>
          </a:solidFill>
          <a:uFillTx/>
        </a:defRPr>
      </a:lvl3pPr>
      <a:lvl4pPr eaLnBrk="1" hangingPunct="1" rtl="1">
        <a:defRPr>
          <a:solidFill>
            <a:schemeClr val="tx2"/>
          </a:solidFill>
          <a:uFillTx/>
        </a:defRPr>
      </a:lvl4pPr>
      <a:lvl5pPr eaLnBrk="1" hangingPunct="1" rtl="1">
        <a:defRPr>
          <a:solidFill>
            <a:schemeClr val="tx2"/>
          </a:solidFill>
          <a:uFillTx/>
        </a:defRPr>
      </a:lvl5pPr>
      <a:lvl6pPr eaLnBrk="1" hangingPunct="1" rtl="1">
        <a:defRPr>
          <a:solidFill>
            <a:schemeClr val="tx2"/>
          </a:solidFill>
          <a:uFillTx/>
        </a:defRPr>
      </a:lvl6pPr>
      <a:lvl7pPr eaLnBrk="1" hangingPunct="1" rtl="1">
        <a:defRPr>
          <a:solidFill>
            <a:schemeClr val="tx2"/>
          </a:solidFill>
          <a:uFillTx/>
        </a:defRPr>
      </a:lvl7pPr>
      <a:lvl8pPr eaLnBrk="1" hangingPunct="1" rtl="1">
        <a:defRPr>
          <a:solidFill>
            <a:schemeClr val="tx2"/>
          </a:solidFill>
          <a:uFillTx/>
        </a:defRPr>
      </a:lvl8pPr>
      <a:lvl9pPr eaLnBrk="1" hangingPunct="1" rtl="1">
        <a:defRPr>
          <a:solidFill>
            <a:schemeClr val="tx2"/>
          </a:solidFill>
          <a:uFillTx/>
        </a:defRPr>
      </a:lvl9pPr>
    </p:titleStyle>
    <p:bodyStyle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<a:lvl1pPr algn="r" defTabSz="457200" eaLnBrk="1" hangingPunct="1" indent="-285750" latinLnBrk="0" marL="285750" rtl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cap="none" kern="1200" sz="2400">
          <a:solidFill>
            <a:schemeClr val="tx1"/>
          </a:solidFill>
          <a:effectLst/>
          <a:uFillTx/>
          <a:latin typeface="+mn-lt"/>
          <a:ea typeface="+mn-ea"/>
          <a:cs typeface="+mn-cs"/>
        </a:defRPr>
      </a:lvl1pPr>
      <a:lvl2pPr algn="r" defTabSz="457200" eaLnBrk="1" hangingPunct="1" indent="-285750" latinLnBrk="0" marL="742950" rtl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cap="none" kern="1200" sz="2000">
          <a:solidFill>
            <a:schemeClr val="tx1"/>
          </a:solidFill>
          <a:effectLst/>
          <a:uFillTx/>
          <a:latin typeface="+mn-lt"/>
          <a:ea typeface="+mn-ea"/>
          <a:cs typeface="+mn-cs"/>
        </a:defRPr>
      </a:lvl2pPr>
      <a:lvl3pPr algn="r" defTabSz="457200" eaLnBrk="1" hangingPunct="1" indent="-285750" latinLnBrk="0" marL="1200150" rtl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cap="none" kern="1200" sz="1800">
          <a:solidFill>
            <a:schemeClr val="tx1"/>
          </a:solidFill>
          <a:effectLst/>
          <a:uFillTx/>
          <a:latin typeface="+mn-lt"/>
          <a:ea typeface="+mn-ea"/>
          <a:cs typeface="+mn-cs"/>
        </a:defRPr>
      </a:lvl3pPr>
      <a:lvl4pPr algn="r" defTabSz="457200" eaLnBrk="1" hangingPunct="1" indent="-171450" latinLnBrk="0" marL="1543050" rtl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cap="none" kern="1200" sz="1600">
          <a:solidFill>
            <a:schemeClr val="tx1"/>
          </a:solidFill>
          <a:effectLst/>
          <a:uFillTx/>
          <a:latin typeface="+mn-lt"/>
          <a:ea typeface="+mn-ea"/>
          <a:cs typeface="+mn-cs"/>
        </a:defRPr>
      </a:lvl4pPr>
      <a:lvl5pPr algn="r" defTabSz="457200" eaLnBrk="1" hangingPunct="1" indent="-171450" latinLnBrk="0" marL="2000250" rtl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cap="none" kern="1200" sz="1400">
          <a:solidFill>
            <a:schemeClr val="tx1"/>
          </a:solidFill>
          <a:effectLst/>
          <a:uFillTx/>
          <a:latin typeface="+mn-lt"/>
          <a:ea typeface="+mn-ea"/>
          <a:cs typeface="+mn-cs"/>
        </a:defRPr>
      </a:lvl5pPr>
      <a:lvl6pPr algn="r" defTabSz="457200" eaLnBrk="1" hangingPunct="1" indent="-228600" latinLnBrk="0" marL="2514600" rtl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cap="none" kern="1200" sz="1400">
          <a:solidFill>
            <a:schemeClr val="tx1"/>
          </a:solidFill>
          <a:effectLst/>
          <a:uFillTx/>
          <a:latin typeface="+mn-lt"/>
          <a:ea typeface="+mn-ea"/>
          <a:cs typeface="+mn-cs"/>
        </a:defRPr>
      </a:lvl6pPr>
      <a:lvl7pPr algn="r" defTabSz="457200" eaLnBrk="1" hangingPunct="1" indent="-228600" latinLnBrk="0" marL="2971800" rtl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cap="none" kern="1200" sz="1400">
          <a:solidFill>
            <a:schemeClr val="tx1"/>
          </a:solidFill>
          <a:effectLst/>
          <a:uFillTx/>
          <a:latin typeface="+mn-lt"/>
          <a:ea typeface="+mn-ea"/>
          <a:cs typeface="+mn-cs"/>
        </a:defRPr>
      </a:lvl7pPr>
      <a:lvl8pPr algn="r" defTabSz="457200" eaLnBrk="1" hangingPunct="1" indent="-228600" latinLnBrk="0" marL="3429000" rtl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cap="none" kern="1200" sz="1400">
          <a:solidFill>
            <a:schemeClr val="tx1"/>
          </a:solidFill>
          <a:effectLst/>
          <a:uFillTx/>
          <a:latin typeface="+mn-lt"/>
          <a:ea typeface="+mn-ea"/>
          <a:cs typeface="+mn-cs"/>
        </a:defRPr>
      </a:lvl8pPr>
      <a:lvl9pPr algn="r" defTabSz="457200" eaLnBrk="1" hangingPunct="1" indent="-228600" latinLnBrk="0" marL="3886200" rtl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cap="none" kern="1200" sz="1400">
          <a:solidFill>
            <a:schemeClr val="tx1"/>
          </a:solidFill>
          <a:effectLst/>
          <a:uFillTx/>
          <a:latin typeface="+mn-lt"/>
          <a:ea typeface="+mn-ea"/>
          <a:cs typeface="+mn-cs"/>
        </a:defRPr>
      </a:lvl9pPr>
    </p:bodyStyle>
    <p:otherStyle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<a:defPPr>
        <a:defRPr lang="en-US">
          <a:uFillTx/>
        </a:defRPr>
      </a:defPPr>
      <a:lvl1pPr algn="r" defTabSz="457200" eaLnBrk="1" hangingPunct="1" latinLnBrk="0" marL="0" rtl="1">
        <a:defRPr kern="1200" sz="180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algn="r" defTabSz="457200" eaLnBrk="1" hangingPunct="1" latinLnBrk="0" marL="457200" rtl="1">
        <a:defRPr kern="1200" sz="180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algn="r" defTabSz="457200" eaLnBrk="1" hangingPunct="1" latinLnBrk="0" marL="914400" rtl="1">
        <a:defRPr kern="1200" sz="180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algn="r" defTabSz="457200" eaLnBrk="1" hangingPunct="1" latinLnBrk="0" marL="1371600" rtl="1">
        <a:defRPr kern="1200" sz="180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algn="r" defTabSz="457200" eaLnBrk="1" hangingPunct="1" latinLnBrk="0" marL="1828800" rtl="1">
        <a:defRPr kern="1200" sz="180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algn="r" defTabSz="457200" eaLnBrk="1" hangingPunct="1" latinLnBrk="0" marL="2286000" rtl="1">
        <a:defRPr kern="1200" sz="1800">
          <a:solidFill>
            <a:schemeClr val="tx1"/>
          </a:solidFill>
          <a:uFillTx/>
          <a:latin typeface="+mn-lt"/>
          <a:ea typeface="+mn-ea"/>
          <a:cs typeface="+mn-cs"/>
        </a:defRPr>
      </a:lvl6pPr>
      <a:lvl7pPr algn="r" defTabSz="457200" eaLnBrk="1" hangingPunct="1" latinLnBrk="0" marL="2743200" rtl="1">
        <a:defRPr kern="1200" sz="1800">
          <a:solidFill>
            <a:schemeClr val="tx1"/>
          </a:solidFill>
          <a:uFillTx/>
          <a:latin typeface="+mn-lt"/>
          <a:ea typeface="+mn-ea"/>
          <a:cs typeface="+mn-cs"/>
        </a:defRPr>
      </a:lvl7pPr>
      <a:lvl8pPr algn="r" defTabSz="457200" eaLnBrk="1" hangingPunct="1" latinLnBrk="0" marL="3200400" rtl="1">
        <a:defRPr kern="1200" sz="1800">
          <a:solidFill>
            <a:schemeClr val="tx1"/>
          </a:solidFill>
          <a:uFillTx/>
          <a:latin typeface="+mn-lt"/>
          <a:ea typeface="+mn-ea"/>
          <a:cs typeface="+mn-cs"/>
        </a:defRPr>
      </a:lvl8pPr>
      <a:lvl9pPr algn="r" defTabSz="457200" eaLnBrk="1" hangingPunct="1" latinLnBrk="0" marL="3657600" rtl="1">
        <a:defRPr kern="1200" sz="1800">
          <a:solidFill>
            <a:schemeClr val="tx1"/>
          </a:solidFill>
          <a:uFillTx/>
          <a:latin typeface="+mn-lt"/>
          <a:ea typeface="+mn-ea"/>
          <a:cs typeface="+mn-cs"/>
        </a:defRPr>
      </a:lvl9pPr>
    </p:otherStyle>
  </p:txStyles>
</p:sldMaster>
</file>

<file path=ppt/slides/_rels/slide1.xml.rels><?xml version="1.0" standalone="yes" ?><Relationships xmlns="http://schemas.openxmlformats.org/package/2006/relationships"><Relationship Id="rId1" Target="../slideLayouts/slideLayout1.xml" Type="http://schemas.openxmlformats.org/officeDocument/2006/relationships/slideLayout"></Relationship></Relationships>
</file>

<file path=ppt/slides/_rels/slide10.xml.rels><?xml version="1.0" standalone="yes" ?><Relationships xmlns="http://schemas.openxmlformats.org/package/2006/relationships"><Relationship Id="rId1" Target="../slideLayouts/slideLayout2.xml" Type="http://schemas.openxmlformats.org/officeDocument/2006/relationships/slideLayout"></Relationship><Relationship Id="rId2" Target="../media/image19.png" Type="http://schemas.openxmlformats.org/officeDocument/2006/relationships/image"></Relationship></Relationships>
</file>

<file path=ppt/slides/_rels/slide11.xml.rels><?xml version="1.0" standalone="yes" ?><Relationships xmlns="http://schemas.openxmlformats.org/package/2006/relationships"><Relationship Id="rId1" Target="../slideLayouts/slideLayout2.xml" Type="http://schemas.openxmlformats.org/officeDocument/2006/relationships/slideLayout"></Relationship><Relationship Id="rId2" Target="../media/image20.png" Type="http://schemas.openxmlformats.org/officeDocument/2006/relationships/image"></Relationship><Relationship Id="rId3" Target="../media/image21.jpg" Type="http://schemas.openxmlformats.org/officeDocument/2006/relationships/image"></Relationship><Relationship Id="rId4" Target="../media/image22.jpg" Type="http://schemas.openxmlformats.org/officeDocument/2006/relationships/image"></Relationship></Relationships>
</file>

<file path=ppt/slides/_rels/slide12.xml.rels><?xml version="1.0" standalone="yes" ?><Relationships xmlns="http://schemas.openxmlformats.org/package/2006/relationships"><Relationship Id="rId1" Target="../slideLayouts/slideLayout2.xml" Type="http://schemas.openxmlformats.org/officeDocument/2006/relationships/slideLayout"></Relationship><Relationship Id="rId2" Target="../media/image23.png" Type="http://schemas.openxmlformats.org/officeDocument/2006/relationships/image"></Relationship><Relationship Id="rId3" Target="../media/image24.png" Type="http://schemas.openxmlformats.org/officeDocument/2006/relationships/image"></Relationship><Relationship Id="rId4" Target="../media/image25.png" Type="http://schemas.openxmlformats.org/officeDocument/2006/relationships/image"></Relationship></Relationships>
</file>

<file path=ppt/slides/_rels/slide13.xml.rels><?xml version="1.0" standalone="yes" ?><Relationships xmlns="http://schemas.openxmlformats.org/package/2006/relationships"><Relationship Id="rId1" Target="../slideLayouts/slideLayout2.xml" Type="http://schemas.openxmlformats.org/officeDocument/2006/relationships/slideLayout"></Relationship><Relationship Id="rId2" Target="../media/image21.jpg" Type="http://schemas.openxmlformats.org/officeDocument/2006/relationships/image"></Relationship><Relationship Id="rId3" Target="../media/image26.png" Type="http://schemas.openxmlformats.org/officeDocument/2006/relationships/image"></Relationship></Relationships>
</file>

<file path=ppt/slides/_rels/slide14.xml.rels><?xml version="1.0" standalone="yes" ?><Relationships xmlns="http://schemas.openxmlformats.org/package/2006/relationships"><Relationship Id="rId1" Target="../slideLayouts/slideLayout2.xml" Type="http://schemas.openxmlformats.org/officeDocument/2006/relationships/slideLayout"></Relationship></Relationships>
</file>

<file path=ppt/slides/_rels/slide15.xml.rels><?xml version="1.0" standalone="yes" ?><Relationships xmlns="http://schemas.openxmlformats.org/package/2006/relationships"><Relationship Id="rId1" Target="../slideLayouts/slideLayout2.xml" Type="http://schemas.openxmlformats.org/officeDocument/2006/relationships/slideLayout"></Relationship></Relationships>
</file>

<file path=ppt/slides/_rels/slide16.xml.rels><?xml version="1.0" standalone="yes" ?><Relationships xmlns="http://schemas.openxmlformats.org/package/2006/relationships"><Relationship Id="rId1" Target="../slideLayouts/slideLayout2.xml" Type="http://schemas.openxmlformats.org/officeDocument/2006/relationships/slideLayout"></Relationship></Relationships>
</file>

<file path=ppt/slides/_rels/slide2.xml.rels><?xml version="1.0" standalone="yes" ?><Relationships xmlns="http://schemas.openxmlformats.org/package/2006/relationships"><Relationship Id="rId1" Target="../slideLayouts/slideLayout2.xml" Type="http://schemas.openxmlformats.org/officeDocument/2006/relationships/slideLayout"></Relationship><Relationship Id="rId2" Target="../media/image2.jfif" Type="http://schemas.openxmlformats.org/officeDocument/2006/relationships/image"></Relationship><Relationship Id="rId3" Target="../media/media1.mp4" Type="http://schemas.openxmlformats.org/officeDocument/2006/relationships/video"></Relationship><Relationship Id="rId4" Target="../media/image3.png" Type="http://schemas.openxmlformats.org/officeDocument/2006/relationships/image"></Relationship></Relationships>
</file>

<file path=ppt/slides/_rels/slide3.xml.rels><?xml version="1.0" standalone="yes" ?><Relationships xmlns="http://schemas.openxmlformats.org/package/2006/relationships"><Relationship Id="rId1" Target="../slideLayouts/slideLayout2.xml" Type="http://schemas.openxmlformats.org/officeDocument/2006/relationships/slideLayout"></Relationship><Relationship Id="rId2" Target="../media/image4.jpeg" Type="http://schemas.openxmlformats.org/officeDocument/2006/relationships/image"></Relationship><Relationship Id="rId3" Target="../media/image5.jpeg" Type="http://schemas.openxmlformats.org/officeDocument/2006/relationships/image"></Relationship></Relationships>
</file>

<file path=ppt/slides/_rels/slide4.xml.rels><?xml version="1.0" standalone="yes" ?><Relationships xmlns="http://schemas.openxmlformats.org/package/2006/relationships"><Relationship Id="rId1" Target="../slideLayouts/slideLayout2.xml" Type="http://schemas.openxmlformats.org/officeDocument/2006/relationships/slideLayout"></Relationship><Relationship Id="rId2" Target="../media/image6.jpg" Type="http://schemas.openxmlformats.org/officeDocument/2006/relationships/image"></Relationship><Relationship Id="rId3" Target="NULL" TargetMode="External" Type="http://schemas.openxmlformats.org/officeDocument/2006/relationships/video"></Relationship><Relationship Id="rId4" Target="../media/image7.png" Type="http://schemas.openxmlformats.org/officeDocument/2006/relationships/image"></Relationship></Relationships>
</file>

<file path=ppt/slides/_rels/slide5.xml.rels><?xml version="1.0" standalone="yes" ?><Relationships xmlns="http://schemas.openxmlformats.org/package/2006/relationships"><Relationship Id="rId1" Target="../slideLayouts/slideLayout2.xml" Type="http://schemas.openxmlformats.org/officeDocument/2006/relationships/slideLayout"></Relationship><Relationship Id="rId2" Target="../media/image8.jpg" Type="http://schemas.openxmlformats.org/officeDocument/2006/relationships/image"></Relationship><Relationship Id="rId3" Target="../media/image9.jpeg" Type="http://schemas.openxmlformats.org/officeDocument/2006/relationships/image"></Relationship><Relationship Id="rId4" Target="../media/image10.jpg" Type="http://schemas.openxmlformats.org/officeDocument/2006/relationships/image"></Relationship></Relationships>
</file>

<file path=ppt/slides/_rels/slide6.xml.rels><?xml version="1.0" standalone="yes" ?><Relationships xmlns="http://schemas.openxmlformats.org/package/2006/relationships"><Relationship Id="rId1" Target="../slideLayouts/slideLayout2.xml" Type="http://schemas.openxmlformats.org/officeDocument/2006/relationships/slideLayout"></Relationship><Relationship Id="rId2" Target="../media/image11.jfif" Type="http://schemas.openxmlformats.org/officeDocument/2006/relationships/image"></Relationship><Relationship Id="rId3" Target="../media/image12.png" Type="http://schemas.openxmlformats.org/officeDocument/2006/relationships/image"></Relationship></Relationships>
</file>

<file path=ppt/slides/_rels/slide7.xml.rels><?xml version="1.0" standalone="yes" ?><Relationships xmlns="http://schemas.openxmlformats.org/package/2006/relationships"><Relationship Id="rId1" Target="../slideLayouts/slideLayout2.xml" Type="http://schemas.openxmlformats.org/officeDocument/2006/relationships/slideLayout"></Relationship><Relationship Id="rId2" Target="../media/image13.png" Type="http://schemas.openxmlformats.org/officeDocument/2006/relationships/image"></Relationship><Relationship Id="rId3" Target="../media/image14.png" Type="http://schemas.openxmlformats.org/officeDocument/2006/relationships/image"></Relationship><Relationship Id="rId4" Target="../media/image15.gif" Type="http://schemas.openxmlformats.org/officeDocument/2006/relationships/image"></Relationship></Relationships>
</file>

<file path=ppt/slides/_rels/slide8.xml.rels><?xml version="1.0" standalone="yes" ?><Relationships xmlns="http://schemas.openxmlformats.org/package/2006/relationships"><Relationship Id="rId1" Target="../slideLayouts/slideLayout2.xml" Type="http://schemas.openxmlformats.org/officeDocument/2006/relationships/slideLayout"></Relationship><Relationship Id="rId2" Target="../media/image16.png" Type="http://schemas.openxmlformats.org/officeDocument/2006/relationships/image"></Relationship><Relationship Id="rId3" Target="../media/image17.png" Type="http://schemas.openxmlformats.org/officeDocument/2006/relationships/image"></Relationship></Relationships>
</file>

<file path=ppt/slides/_rels/slide9.xml.rels><?xml version="1.0" standalone="yes" ?><Relationships xmlns="http://schemas.openxmlformats.org/package/2006/relationships"><Relationship Id="rId1" Target="../slideLayouts/slideLayout2.xml" Type="http://schemas.openxmlformats.org/officeDocument/2006/relationships/slideLayout"></Relationship><Relationship Id="rId2" Target="../media/image18.png" Type="http://schemas.openxmlformats.org/officeDocument/2006/relationships/image"></Relationship></Relationships>
</file>

<file path=ppt/slides/slide1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ctr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4496905" y="2850321"/>
            <a:ext cx="9665856" cy="1138028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>
            <a:noAutofit/>
          </a:bodyPr>
          <a:lstStyle/>
          <a:p>
            <a:pPr algn="l"/>
            <a:r>
              <a:rPr dirty="0" lang="en-US" sz="9600">
                <a:uFillTx/>
              </a:rPr>
              <a:t>Young &amp; Beautiful </a:t>
            </a:r>
            <a:endParaRPr dirty="0" lang="ar-JO" sz="9600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Subtitle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 type="sub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4682905" y="4701762"/>
            <a:ext cx="6987645" cy="1388534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pPr algn="l"/>
            <a:r>
              <a:rPr dirty="0" lang="en-US">
                <a:uFillTx/>
              </a:rPr>
              <a:t>Mohammad Salhi</a:t>
            </a:r>
            <a:br>
              <a:rPr dirty="0" lang="en-US">
                <a:uFillTx/>
              </a:rPr>
            </a:br>
            <a:r>
              <a:rPr dirty="0" lang="en-US">
                <a:uFillTx/>
              </a:rPr>
              <a:t>Safwan Abu </a:t>
            </a:r>
            <a:r>
              <a:rPr dirty="0" err="1" lang="en-US">
                <a:uFillTx/>
              </a:rPr>
              <a:t>Hamra</a:t>
            </a:r>
            <a:endParaRPr dirty="0"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Subtitle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559164" y="4701762"/>
            <a:ext cx="2055827" cy="56331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bIns="45720" lIns="91440" rIns="91440" rtlCol="0" tIns="45720" vert="horz">
            <a:normAutofit/>
          </a:bodyPr>
          <a:lstStyle>
            <a:lvl1pPr algn="r" defTabSz="457200" eaLnBrk="1" hangingPunct="1" indent="0" latinLnBrk="0" marL="0" rtl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cap="none" kern="1200" sz="2100"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</a:defRPr>
            </a:lvl1pPr>
            <a:lvl2pPr algn="ctr" defTabSz="457200" eaLnBrk="1" hangingPunct="1" indent="0" latinLnBrk="0" marL="457200" rtl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cap="none" kern="1200" sz="2000">
                <a:solidFill>
                  <a:schemeClr val="tx1">
                    <a:tint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</a:defRPr>
            </a:lvl2pPr>
            <a:lvl3pPr algn="ctr" defTabSz="457200" eaLnBrk="1" hangingPunct="1" indent="0" latinLnBrk="0" marL="914400" rtl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cap="none" kern="1200" sz="1800">
                <a:solidFill>
                  <a:schemeClr val="tx1">
                    <a:tint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</a:defRPr>
            </a:lvl3pPr>
            <a:lvl4pPr algn="ctr" defTabSz="457200" eaLnBrk="1" hangingPunct="1" indent="0" latinLnBrk="0" marL="1371600" rtl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cap="none" kern="1200" sz="1600">
                <a:solidFill>
                  <a:schemeClr val="tx1">
                    <a:tint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</a:defRPr>
            </a:lvl4pPr>
            <a:lvl5pPr algn="ctr" defTabSz="457200" eaLnBrk="1" hangingPunct="1" indent="0" latinLnBrk="0" marL="1828800" rtl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cap="none" kern="1200" sz="1400">
                <a:solidFill>
                  <a:schemeClr val="tx1">
                    <a:tint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</a:defRPr>
            </a:lvl5pPr>
            <a:lvl6pPr algn="ctr" defTabSz="457200" eaLnBrk="1" hangingPunct="1" indent="0" latinLnBrk="0" marL="2286000" rtl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cap="none" kern="1200" sz="1400">
                <a:solidFill>
                  <a:schemeClr val="tx1">
                    <a:tint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</a:defRPr>
            </a:lvl6pPr>
            <a:lvl7pPr algn="ctr" defTabSz="457200" eaLnBrk="1" hangingPunct="1" indent="0" latinLnBrk="0" marL="2743200" rtl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cap="none" kern="1200" sz="1400">
                <a:solidFill>
                  <a:schemeClr val="tx1">
                    <a:tint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</a:defRPr>
            </a:lvl7pPr>
            <a:lvl8pPr algn="ctr" defTabSz="457200" eaLnBrk="1" hangingPunct="1" indent="0" latinLnBrk="0" marL="3200400" rtl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cap="none" kern="1200" sz="1400">
                <a:solidFill>
                  <a:schemeClr val="tx1">
                    <a:tint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</a:defRPr>
            </a:lvl8pPr>
            <a:lvl9pPr algn="ctr" defTabSz="457200" eaLnBrk="1" hangingPunct="1" indent="0" latinLnBrk="0" marL="3657600" rtl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cap="none" kern="1200" sz="1400">
                <a:solidFill>
                  <a:schemeClr val="tx1">
                    <a:tint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dirty="0" lang="en-US">
                <a:uFillTx/>
              </a:rPr>
              <a:t>Dr. </a:t>
            </a:r>
            <a:r>
              <a:rPr dirty="0" err="1" lang="en-US">
                <a:uFillTx/>
              </a:rPr>
              <a:t>Loai</a:t>
            </a:r>
            <a:r>
              <a:rPr dirty="0" lang="en-US">
                <a:uFillTx/>
              </a:rPr>
              <a:t> </a:t>
            </a:r>
            <a:r>
              <a:rPr dirty="0" err="1" lang="en-US">
                <a:uFillTx/>
              </a:rPr>
              <a:t>Malhis</a:t>
            </a:r>
            <a:endParaRPr dirty="0"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1" y="0"/>
            <a:ext cx="10018713" cy="1752599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r>
              <a:rPr dirty="0" lang="en-US">
                <a:uFillTx/>
              </a:rPr>
              <a:t>Ranges of values</a:t>
            </a:r>
            <a:endParaRPr dirty="0" lang="ar-JO">
              <a:uFillTx/>
            </a:endParaRPr>
          </a:p>
        </p:txBody>
      </p:sp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Content Placeholder 4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 noGrp="1"/>
          </p:cNvPicPr>
          <p:nvPr>
            <p:ph idx="1"/>
          </p:nvPr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2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080590" y="1359802"/>
            <a:ext cx="8922633" cy="4590423"/>
          </a:xfrm>
        </p:spPr>
      </p:pic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627187" y="221456"/>
            <a:ext cx="10018713" cy="1300162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r>
              <a:rPr dirty="0" lang="en-US">
                <a:uFillTx/>
              </a:rPr>
              <a:t>The app layout</a:t>
            </a:r>
            <a:endParaRPr dirty="0" lang="ar-JO">
              <a:uFillTx/>
            </a:endParaRPr>
          </a:p>
        </p:txBody>
      </p:sp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Content Placeholder 3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Grp="1"/>
          </p:cNvPicPr>
          <p:nvPr>
            <p:ph idx="1"/>
          </p:nvPr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2"/>
          <a:srcRect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bwMode="auto">
          <a:xfrm>
            <a:off x="1957388" y="1521618"/>
            <a:ext cx="2461425" cy="4350544"/>
          </a:xfrm>
          <a:prstGeom prst="rect">
            <a:avLst/>
          </a:prstGeom>
          <a:noFill/>
          <a:ln>
            <a:noFill/>
          </a:ln>
        </p:spPr>
      </p:pic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8" name="Picture 7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/>
          </p:cNvPicPr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3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5311763" y="1521618"/>
            <a:ext cx="2461426" cy="4375869"/>
          </a:xfrm>
          <a:prstGeom prst="rect">
            <a:avLst/>
          </a:prstGeom>
        </p:spPr>
      </p:pic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" name="Picture 9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/>
          </p:cNvPicPr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4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463853" y="1521618"/>
            <a:ext cx="2491382" cy="4429125"/>
          </a:xfrm>
          <a:prstGeom prst="rect">
            <a:avLst/>
          </a:prstGeom>
        </p:spPr>
      </p:pic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Content Placeholder 4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 noGrp="1"/>
          </p:cNvPicPr>
          <p:nvPr>
            <p:ph idx="1"/>
          </p:nvPr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2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228850" y="1028700"/>
            <a:ext cx="3114437" cy="1904998"/>
          </a:xfrm>
        </p:spPr>
      </p:pic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" name="Picture 6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/>
          </p:cNvPicPr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3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7520228" y="839079"/>
            <a:ext cx="2150397" cy="2284239"/>
          </a:xfrm>
          <a:prstGeom prst="rect">
            <a:avLst/>
          </a:prstGeom>
        </p:spPr>
      </p:pic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1" name="Picture 10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/>
          </p:cNvPicPr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4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4789454" y="3429000"/>
            <a:ext cx="2613091" cy="3219414"/>
          </a:xfrm>
          <a:prstGeom prst="rect">
            <a:avLst/>
          </a:prstGeom>
        </p:spPr>
      </p:pic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6482786" y="401636"/>
            <a:ext cx="3206900" cy="3027364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r>
              <a:rPr dirty="0" lang="en-US">
                <a:uFillTx/>
              </a:rPr>
              <a:t>The flow of the program </a:t>
            </a:r>
            <a:endParaRPr dirty="0" lang="ar-JO">
              <a:uFillTx/>
            </a:endParaRPr>
          </a:p>
        </p:txBody>
      </p:sp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Content Placeholder 3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 noGrp="1"/>
          </p:cNvPicPr>
          <p:nvPr>
            <p:ph idx="1"/>
          </p:nvPr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2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062188" y="282366"/>
            <a:ext cx="3405784" cy="6054728"/>
          </a:xfrm>
          <a:prstGeom prst="rect">
            <a:avLst/>
          </a:prstGeom>
        </p:spPr>
      </p:pic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Picture 5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/>
          </p:cNvPicPr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rotWithShape="1">
          <a:blip r:embed="rId3"/>
          <a:srcRect l="15584" t="-6390"/>
          <a:stretch/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5709215" y="3598171"/>
            <a:ext cx="5924606" cy="907568"/>
          </a:xfrm>
          <a:prstGeom prst="rect">
            <a:avLst/>
          </a:prstGeom>
        </p:spPr>
      </p:pic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>
            <a:normAutofit/>
          </a:bodyPr>
          <a:lstStyle/>
          <a:p>
            <a:r>
              <a:rPr dirty="0" lang="en-US" sz="4400">
                <a:uFillTx/>
              </a:rPr>
              <a:t>constraints</a:t>
            </a:r>
            <a:endParaRPr dirty="0" lang="ar-JO" sz="4400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Content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654725" y="2438399"/>
            <a:ext cx="10018713" cy="3124201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>
            <a:normAutofit/>
          </a:bodyPr>
          <a:lstStyle/>
          <a:p>
            <a:pPr algn="l" rtl="0"/>
            <a:r>
              <a:rPr dirty="0" lang="en-US" sz="3600">
                <a:uFillTx/>
              </a:rPr>
              <a:t>The weight</a:t>
            </a:r>
          </a:p>
          <a:p>
            <a:pPr algn="l" rtl="0"/>
            <a:r>
              <a:rPr dirty="0" lang="en-US" sz="3600">
                <a:uFillTx/>
              </a:rPr>
              <a:t>The mathematics</a:t>
            </a:r>
          </a:p>
          <a:p>
            <a:pPr algn="l" rtl="0"/>
            <a:r>
              <a:rPr dirty="0" lang="en-US" sz="3600">
                <a:uFillTx/>
              </a:rPr>
              <a:t>Shape of the app</a:t>
            </a:r>
          </a:p>
          <a:p>
            <a:pPr algn="l" rtl="0"/>
            <a:endParaRPr dirty="0" lang="en-US" sz="3600">
              <a:uFillTx/>
            </a:endParaRPr>
          </a:p>
          <a:p>
            <a:pPr algn="l" indent="0" marL="0" rtl="0">
              <a:buNone/>
            </a:pPr>
            <a:endParaRPr dirty="0" lang="en-US" sz="3600">
              <a:uFillTx/>
            </a:endParaRPr>
          </a:p>
          <a:p>
            <a:pPr algn="l" rtl="0"/>
            <a:endParaRPr dirty="0" lang="ar-JO" sz="3600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r>
              <a:rPr dirty="0" lang="en-US">
                <a:uFillTx/>
              </a:rPr>
              <a:t>Future work </a:t>
            </a:r>
            <a:endParaRPr dirty="0"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Content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670290" y="2248545"/>
            <a:ext cx="10018713" cy="2776539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>
            <a:noAutofit/>
          </a:bodyPr>
          <a:lstStyle/>
          <a:p>
            <a:pPr algn="l" rtl="0"/>
            <a:endParaRPr dirty="0" lang="en-US">
              <a:uFillTx/>
            </a:endParaRPr>
          </a:p>
          <a:p>
            <a:pPr algn="l" rtl="0"/>
            <a:r>
              <a:rPr dirty="0" lang="en-US">
                <a:uFillTx/>
              </a:rPr>
              <a:t>The algorithm</a:t>
            </a:r>
          </a:p>
          <a:p>
            <a:pPr algn="l" rtl="0"/>
            <a:r>
              <a:rPr dirty="0" lang="en-US">
                <a:uFillTx/>
              </a:rPr>
              <a:t>Panorama</a:t>
            </a:r>
          </a:p>
          <a:p>
            <a:pPr algn="l" rtl="0"/>
            <a:r>
              <a:rPr dirty="0" lang="en-US">
                <a:uFillTx/>
              </a:rPr>
              <a:t>Z- dimension</a:t>
            </a:r>
          </a:p>
          <a:p>
            <a:pPr algn="l" rtl="0"/>
            <a:r>
              <a:rPr dirty="0" lang="en-US">
                <a:uFillTx/>
              </a:rPr>
              <a:t>Video capturing</a:t>
            </a:r>
          </a:p>
          <a:p>
            <a:pPr algn="l" rtl="0"/>
            <a:r>
              <a:rPr dirty="0" lang="en-US">
                <a:uFillTx/>
              </a:rPr>
              <a:t>A stand-alone app</a:t>
            </a:r>
          </a:p>
          <a:p>
            <a:pPr algn="l" rtl="0"/>
            <a:r>
              <a:rPr dirty="0" lang="en-US">
                <a:uFillTx/>
              </a:rPr>
              <a:t>A group selfie</a:t>
            </a:r>
          </a:p>
          <a:p>
            <a:pPr algn="l" rtl="0"/>
            <a:endParaRPr dirty="0" lang="en-US">
              <a:uFillTx/>
            </a:endParaRPr>
          </a:p>
          <a:p>
            <a:pPr algn="l" rtl="0"/>
            <a:endParaRPr dirty="0" lang="ar-JO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212849" y="2414588"/>
            <a:ext cx="10018713" cy="1752599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>
            <a:noAutofit/>
          </a:bodyPr>
          <a:lstStyle/>
          <a:p>
            <a:r>
              <a:rPr dirty="0" lang="en-US" sz="6000">
                <a:uFillTx/>
                <a:latin charset="0" panose="020B0502040204020203" pitchFamily="34" typeface="Bahnschrift SemiBold Condensed"/>
              </a:rPr>
              <a:t>Thank You</a:t>
            </a:r>
            <a:br>
              <a:rPr dirty="0" lang="en-US" sz="6000">
                <a:uFillTx/>
                <a:latin charset="0" panose="020B0502040204020203" pitchFamily="34" typeface="Bahnschrift SemiBold Condensed"/>
              </a:rPr>
            </a:br>
            <a:r>
              <a:rPr dirty="0" lang="en-US" sz="6000">
                <a:uFillTx/>
                <a:latin charset="0" panose="020B0502040204020203" pitchFamily="34" typeface="Bahnschrift SemiBold Condensed"/>
              </a:rPr>
              <a:t>&amp;</a:t>
            </a:r>
            <a:br>
              <a:rPr dirty="0" lang="en-US" sz="6000">
                <a:uFillTx/>
                <a:latin charset="0" panose="020B0502040204020203" pitchFamily="34" typeface="Bahnschrift SemiBold Condensed"/>
              </a:rPr>
            </a:br>
            <a:r>
              <a:rPr dirty="0" lang="en-US" sz="6000">
                <a:uFillTx/>
                <a:latin charset="0" panose="020B0502040204020203" pitchFamily="34" typeface="Bahnschrift SemiBold Condensed"/>
              </a:rPr>
              <a:t>Happy Shooting</a:t>
            </a:r>
            <a:endParaRPr dirty="0" lang="ar-JO" sz="6000">
              <a:uFillTx/>
              <a:latin charset="0" panose="020B0502040204020203" pitchFamily="34" typeface="Bahnschrift SemiBold Condensed"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6657184" y="0"/>
            <a:ext cx="3659186" cy="3807619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>
            <a:normAutofit/>
          </a:bodyPr>
          <a:lstStyle/>
          <a:p>
            <a:r>
              <a:rPr dirty="0" lang="en-US" sz="3200">
                <a:uFillTx/>
              </a:rPr>
              <a:t>The focal length of  a Selfie camera</a:t>
            </a:r>
            <a:endParaRPr dirty="0" lang="ar-JO" sz="3200">
              <a:uFillTx/>
            </a:endParaRPr>
          </a:p>
        </p:txBody>
      </p:sp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Content Placeholder 4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 noGrp="1"/>
          </p:cNvPicPr>
          <p:nvPr>
            <p:ph idx="1"/>
          </p:nvPr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2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875630" y="1258490"/>
            <a:ext cx="4341019" cy="4341019"/>
          </a:xfrm>
        </p:spPr>
      </p:pic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XBIOEvZ">
            <a:hlinkClick action="ppaction://media"/>
          </p:cNvPr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/>
          </p:cNvPicPr>
          <p:nvPr>
            <a:videoFile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r:link="rId3"/>
          </p:nvPr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4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6475810" y="3065859"/>
            <a:ext cx="4572000" cy="2533650"/>
          </a:xfrm>
          <a:prstGeom prst="rect">
            <a:avLst/>
          </a:prstGeom>
        </p:spPr>
      </p:pic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mediacall" presetID="1" presetSubtype="0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seq concurrent="1" nextAc="seek">
              <p:cTn evtFilter="cancelBubble" fill="hold" id="8" nodeType="interactiveSeq" restart="whenNotActive">
                <p:stCondLst>
                  <p:cond delay="0" evt="onClick">
                    <p:tgtEl>
                      <p:spTgt spid="6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9">
                      <p:stCondLst>
                        <p:cond delay="0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id="11" nodeType="clickEffect" presetClass="mediacall" presetID="2" presetSubtype="0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r>
              <a:rPr dirty="0" lang="en-US">
                <a:uFillTx/>
              </a:rPr>
              <a:t>The front camera</a:t>
            </a:r>
            <a:endParaRPr dirty="0" lang="ar-JO">
              <a:uFillTx/>
            </a:endParaRPr>
          </a:p>
        </p:txBody>
      </p:sp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Content Placeholder 4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 noGrp="1"/>
          </p:cNvPicPr>
          <p:nvPr>
            <p:ph idx="1"/>
          </p:nvPr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2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1" y="2438399"/>
            <a:ext cx="5047059" cy="3364706"/>
          </a:xfrm>
        </p:spPr>
      </p:pic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" name="Picture 6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/>
          </p:cNvPicPr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3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6788149" y="2438399"/>
            <a:ext cx="5047059" cy="3364706"/>
          </a:xfrm>
          <a:prstGeom prst="rect">
            <a:avLst/>
          </a:prstGeom>
        </p:spPr>
      </p:pic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10" y="1547191"/>
            <a:ext cx="10018713" cy="1752599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pPr algn="l"/>
            <a:r>
              <a:rPr dirty="0" lang="en-US">
                <a:uFillTx/>
              </a:rPr>
              <a:t>So What is this about ? </a:t>
            </a:r>
            <a:endParaRPr dirty="0"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Content Placeholder 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idx="1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84309" y="2186608"/>
            <a:ext cx="10018713" cy="3124201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pPr algn="l" rtl="0"/>
            <a:r>
              <a:rPr dirty="0" lang="en-US">
                <a:uFillTx/>
              </a:rPr>
              <a:t>Taking a selfie of course !</a:t>
            </a:r>
          </a:p>
          <a:p>
            <a:pPr algn="l" rtl="0"/>
            <a:r>
              <a:rPr dirty="0" lang="en-US">
                <a:uFillTx/>
              </a:rPr>
              <a:t>Without the Aid of external people</a:t>
            </a:r>
          </a:p>
          <a:p>
            <a:pPr algn="l" rtl="0"/>
            <a:r>
              <a:rPr dirty="0" lang="en-US">
                <a:uFillTx/>
              </a:rPr>
              <a:t>At perfect positioning  </a:t>
            </a:r>
            <a:endParaRPr dirty="0" lang="ar-JO">
              <a:uFillTx/>
            </a:endParaRPr>
          </a:p>
        </p:txBody>
      </p:sp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" name="Picture 6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/>
          </p:cNvPicPr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2">
            <a:grayscl/>
          </a:blip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053428" y="455102"/>
            <a:ext cx="1327746" cy="1327746"/>
          </a:xfrm>
          <a:prstGeom prst="rect">
            <a:avLst/>
          </a:prstGeom>
        </p:spPr>
      </p:pic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RPReplay_Final1571478817">
            <a:hlinkClick action="ppaction://media"/>
          </p:cNvPr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/>
          </p:cNvPicPr>
          <p:nvPr>
            <a:videoFile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r:link="rId3"/>
          </p:nvPr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4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6526766" y="1343025"/>
            <a:ext cx="4180923" cy="4303452"/>
          </a:xfrm>
          <a:prstGeom prst="rect">
            <a:avLst/>
          </a:prstGeom>
        </p:spPr>
      </p:pic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mediacall" presetID="1" presetSubtype="0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seq concurrent="1" nextAc="seek">
              <p:cTn evtFilter="cancelBubble" fill="hold" id="8" nodeType="interactiveSeq" restart="whenNotActive">
                <p:stCondLst>
                  <p:cond delay="0" evt="onClick">
                    <p:tgtEl>
                      <p:spTgt spid="5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9">
                      <p:stCondLst>
                        <p:cond delay="0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id="11" nodeType="clickEffect" presetClass="mediacall" presetID="2" presetSubtype="0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9" name="Picture 8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/>
          </p:cNvPicPr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2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 flipH="1">
            <a:off x="1360442" y="2473599"/>
            <a:ext cx="4029066" cy="2262788"/>
          </a:xfrm>
          <a:prstGeom prst="rect">
            <a:avLst/>
          </a:prstGeom>
        </p:spPr>
      </p:pic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920717" y="4364505"/>
            <a:ext cx="2908515" cy="1726882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>
            <a:normAutofit/>
          </a:bodyPr>
          <a:lstStyle/>
          <a:p>
            <a:r>
              <a:rPr dirty="0" lang="en-US" sz="3200">
                <a:uFillTx/>
              </a:rPr>
              <a:t>Rule of Thirds</a:t>
            </a:r>
            <a:endParaRPr dirty="0" lang="ar-JO" sz="3200">
              <a:uFillTx/>
            </a:endParaRPr>
          </a:p>
        </p:txBody>
      </p:sp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Content Placeholder 4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 noGrp="1"/>
          </p:cNvPicPr>
          <p:nvPr>
            <p:ph idx="1"/>
          </p:nvPr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3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241132" y="198783"/>
            <a:ext cx="4296753" cy="2862433"/>
          </a:xfrm>
        </p:spPr>
      </p:pic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" name="Picture 6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/>
          </p:cNvPicPr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rotWithShape="1">
          <a:blip r:embed="rId4"/>
          <a:srcRect l="5028" r="4633"/>
          <a:stretch/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5959688" y="3035637"/>
            <a:ext cx="4744048" cy="2953904"/>
          </a:xfrm>
          <a:prstGeom prst="rect">
            <a:avLst/>
          </a:prstGeom>
        </p:spPr>
      </p:pic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7801366" y="766558"/>
            <a:ext cx="2908515" cy="1726882"/>
          </a:xfrm>
          <a:prstGeom prst="rect">
            <a:avLst/>
          </a:prstGeom>
          <a:effectLst/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bIns="45720" lIns="91440" rIns="91440" rtlCol="0" tIns="45720" vert="horz">
            <a:normAutofit/>
          </a:bodyPr>
          <a:lstStyle>
            <a:lvl1pPr algn="ctr" defTabSz="457200" eaLnBrk="1" hangingPunct="1" latinLnBrk="0" rtl="1">
              <a:spcBef>
                <a:spcPct val="0"/>
              </a:spcBef>
              <a:buNone/>
              <a:defRPr cap="none" kern="1200" sz="4000">
                <a:ln cmpd="sng" w="3175">
                  <a:noFill/>
                </a:ln>
                <a:solidFill>
                  <a:schemeClr val="tx1"/>
                </a:solidFill>
                <a:effectLst/>
                <a:uFillTx/>
                <a:latin typeface="+mj-lt"/>
                <a:ea typeface="+mj-ea"/>
                <a:cs typeface="+mj-cs"/>
              </a:defRPr>
            </a:lvl1pPr>
            <a:lvl2pPr eaLnBrk="1" hangingPunct="1" rtl="1">
              <a:defRPr>
                <a:solidFill>
                  <a:schemeClr val="tx2"/>
                </a:solidFill>
                <a:uFillTx/>
              </a:defRPr>
            </a:lvl2pPr>
            <a:lvl3pPr eaLnBrk="1" hangingPunct="1" rtl="1">
              <a:defRPr>
                <a:solidFill>
                  <a:schemeClr val="tx2"/>
                </a:solidFill>
                <a:uFillTx/>
              </a:defRPr>
            </a:lvl3pPr>
            <a:lvl4pPr eaLnBrk="1" hangingPunct="1" rtl="1">
              <a:defRPr>
                <a:solidFill>
                  <a:schemeClr val="tx2"/>
                </a:solidFill>
                <a:uFillTx/>
              </a:defRPr>
            </a:lvl4pPr>
            <a:lvl5pPr eaLnBrk="1" hangingPunct="1" rtl="1">
              <a:defRPr>
                <a:solidFill>
                  <a:schemeClr val="tx2"/>
                </a:solidFill>
                <a:uFillTx/>
              </a:defRPr>
            </a:lvl5pPr>
            <a:lvl6pPr eaLnBrk="1" hangingPunct="1" rtl="1">
              <a:defRPr>
                <a:solidFill>
                  <a:schemeClr val="tx2"/>
                </a:solidFill>
                <a:uFillTx/>
              </a:defRPr>
            </a:lvl6pPr>
            <a:lvl7pPr eaLnBrk="1" hangingPunct="1" rtl="1">
              <a:defRPr>
                <a:solidFill>
                  <a:schemeClr val="tx2"/>
                </a:solidFill>
                <a:uFillTx/>
              </a:defRPr>
            </a:lvl7pPr>
            <a:lvl8pPr eaLnBrk="1" hangingPunct="1" rtl="1">
              <a:defRPr>
                <a:solidFill>
                  <a:schemeClr val="tx2"/>
                </a:solidFill>
                <a:uFillTx/>
              </a:defRPr>
            </a:lvl8pPr>
            <a:lvl9pPr eaLnBrk="1" hangingPunct="1" rtl="1">
              <a:defRPr>
                <a:solidFill>
                  <a:schemeClr val="tx2"/>
                </a:solidFill>
                <a:uFillTx/>
              </a:defRPr>
            </a:lvl9pPr>
          </a:lstStyle>
          <a:p>
            <a:r>
              <a:rPr dirty="0" lang="en-US" sz="3200">
                <a:uFillTx/>
              </a:rPr>
              <a:t>Putting you where you want</a:t>
            </a:r>
            <a:endParaRPr dirty="0" lang="ar-JO" sz="3200"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298573" y="320088"/>
            <a:ext cx="10018713" cy="1752599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r>
              <a:rPr dirty="0" lang="en-US">
                <a:uFillTx/>
              </a:rPr>
              <a:t>How did we do it ?</a:t>
            </a:r>
            <a:endParaRPr dirty="0" lang="ar-JO">
              <a:uFillTx/>
            </a:endParaRPr>
          </a:p>
        </p:txBody>
      </p:sp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1" name="Content Placeholder 10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 noGrp="1"/>
          </p:cNvPicPr>
          <p:nvPr>
            <p:ph idx="1"/>
          </p:nvPr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2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7048850" y="2372934"/>
            <a:ext cx="3340855" cy="3340855"/>
          </a:xfrm>
        </p:spPr>
      </p:pic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2" name="TextBox 1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439087" y="6014038"/>
            <a:ext cx="2252870" cy="369332"/>
          </a:xfrm>
          <a:prstGeom prst="rect">
            <a:avLst/>
          </a:prstGeom>
          <a:noFill/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rtlCol="1" wrap="square">
            <a:spAutoFit/>
          </a:bodyPr>
          <a:lstStyle/>
          <a:p>
            <a:r>
              <a:rPr dirty="0" lang="en-US">
                <a:uFillTx/>
              </a:rPr>
              <a:t>Delta robot model</a:t>
            </a:r>
            <a:endParaRPr dirty="0" lang="ar-JO"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3" name="TextBox 1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7333389" y="6014036"/>
            <a:ext cx="2771775" cy="369332"/>
          </a:xfrm>
          <a:prstGeom prst="rect">
            <a:avLst/>
          </a:prstGeom>
          <a:noFill/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rtlCol="1" wrap="square">
            <a:spAutoFit/>
          </a:bodyPr>
          <a:lstStyle/>
          <a:p>
            <a:r>
              <a:rPr dirty="0" lang="en-US">
                <a:uFillTx/>
              </a:rPr>
              <a:t>Face detection technique</a:t>
            </a:r>
            <a:endParaRPr dirty="0" lang="ar-JO">
              <a:uFillTx/>
            </a:endParaRPr>
          </a:p>
        </p:txBody>
      </p:sp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8" name="Picture 7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3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895095" y="2222810"/>
            <a:ext cx="3340854" cy="3641102"/>
          </a:xfrm>
          <a:prstGeom prst="rect">
            <a:avLst/>
          </a:prstGeom>
        </p:spPr>
      </p:pic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99811" y="0"/>
            <a:ext cx="10018712" cy="1752600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>
            <a:normAutofit/>
          </a:bodyPr>
          <a:lstStyle/>
          <a:p>
            <a:r>
              <a:rPr dirty="0" lang="en-US" sz="6000">
                <a:uFillTx/>
              </a:rPr>
              <a:t>Delta robot</a:t>
            </a:r>
            <a:endParaRPr dirty="0" lang="ar-JO" sz="6000">
              <a:uFillTx/>
            </a:endParaRPr>
          </a:p>
        </p:txBody>
      </p:sp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Picture 4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/>
          </p:cNvPicPr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2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381654" y="4716114"/>
            <a:ext cx="2252340" cy="1532842"/>
          </a:xfrm>
          <a:prstGeom prst="rect">
            <a:avLst/>
          </a:prstGeom>
        </p:spPr>
      </p:pic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9" name="Picture 8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/>
          </p:cNvPicPr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3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688355" y="2141886"/>
            <a:ext cx="3338286" cy="1752600"/>
          </a:xfrm>
          <a:prstGeom prst="rect">
            <a:avLst/>
          </a:prstGeom>
        </p:spPr>
      </p:pic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" name="Picture 9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ChangeAspect="1"/>
          </p:cNvPicPr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4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6096000" y="2157384"/>
            <a:ext cx="4162425" cy="3495675"/>
          </a:xfrm>
          <a:prstGeom prst="rect">
            <a:avLst/>
          </a:prstGeom>
        </p:spPr>
      </p:pic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" name="Title 6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497563" y="-57107"/>
            <a:ext cx="10018713" cy="1752599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r>
              <a:rPr dirty="0" lang="en-US">
                <a:uFillTx/>
              </a:rPr>
              <a:t>Delta robot algorithm</a:t>
            </a:r>
            <a:endParaRPr dirty="0" lang="ar-JO">
              <a:uFillTx/>
            </a:endParaRPr>
          </a:p>
        </p:txBody>
      </p:sp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Content Placeholder 3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Grp="1"/>
          </p:cNvPicPr>
          <p:nvPr>
            <p:ph idx="1"/>
          </p:nvPr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2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217523" y="4059621"/>
            <a:ext cx="8049878" cy="2262809"/>
          </a:xfrm>
          <a:prstGeom prst="rect">
            <a:avLst/>
          </a:prstGeom>
        </p:spPr>
      </p:pic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8" name="Picture 7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rotWithShape="1">
          <a:blip r:embed="rId3"/>
          <a:srcRect b="10101" t="7618"/>
          <a:stretch/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217523" y="1565928"/>
            <a:ext cx="8049878" cy="2146853"/>
          </a:xfrm>
          <a:prstGeom prst="rect">
            <a:avLst/>
          </a:prstGeom>
        </p:spPr>
      </p:pic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" name="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off x="0" y="0"/>
          <a:ext cx="0" cy="0"/>
          <a:chOff x="0" 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Title 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 noGrp="1"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371494" y="2448339"/>
            <a:ext cx="4441356" cy="1752599"/>
          </a:xfr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/>
          <a:lstStyle/>
          <a:p>
            <a:r>
              <a:rPr dirty="0" lang="en-US">
                <a:uFillTx/>
              </a:rPr>
              <a:t>Inverse kinematics</a:t>
            </a:r>
            <a:endParaRPr dirty="0" lang="ar-JO">
              <a:uFillTx/>
            </a:endParaRPr>
          </a:p>
        </p:txBody>
      </p:sp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Content Placeholder 3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picLocks noGrp="1"/>
          </p:cNvPicPr>
          <p:nvPr>
            <p:ph idx="1"/>
          </p:nvPr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rotWithShape="1">
          <a:blip r:embed="rId2"/>
          <a:srcRect l="19417"/>
          <a:stretch/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bwMode="auto">
          <a:xfrm>
            <a:off x="6096000" y="932603"/>
            <a:ext cx="5560035" cy="4992794"/>
          </a:xfrm>
          <a:prstGeom prst="rect">
            <a:avLst/>
          </a:prstGeom>
          <a:ln>
            <a:noFill/>
          </a:ln>
        </p:spPr>
      </p:pic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theme/_rels/theme1.xml.rels><?xml version="1.0" standalone="yes" ?><Relationships xmlns="http://schemas.openxmlformats.org/package/2006/relationships"><Relationship Id="rId1" Target="../media/image1.jpeg" Type="http://schemas.openxmlformats.org/officeDocument/2006/relationships/image"></Relationship></Relationships>
</file>

<file path=ppt/theme/theme1.xml><?xml version="1.0" encoding="utf-8"?>
<a:theme xmlns:a="http://schemas.openxmlformats.org/drawingml/2006/main"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p="http://schemas.openxmlformats.org/presentationml/2006/main" xmlns:s="http://schemas.openxmlformats.org/officeDocument/2006/sharedTypes" xmlns:r="http://schemas.openxmlformats.org/officeDocument/2006/relationships" xmlns:dgm="http://schemas.openxmlformats.org/drawingml/2006/diagram" xmlns:wpc="http://schemas.microsoft.com/office/word/2010/wordprocessingCanvas" name="Parallax">
  <a:themeElements>
    <a:clrScheme name="Parallax">
      <a:dk1>
        <a:srgbClr val="000000"/>
      </a:dk1>
      <a:lt1>
        <a:srgbClr val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panose="020B0503020204020204"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panose="020B0503020204020204"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b="50000" l="50000" r="100000" t="100000"/>
          </a:path>
        </a:gradFill>
      </a:fillStyleLst>
      <a:lnStyleLst>
        <a:ln algn="ctr" cap="rnd" cmpd="sng" w="9525">
          <a:solidFill>
            <a:schemeClr val="phClr">
              <a:tint val="60000"/>
            </a:schemeClr>
          </a:solidFill>
          <a:prstDash val="solid"/>
        </a:ln>
        <a:ln algn="ctr" cap="rnd" cmpd="sng" w="15875">
          <a:solidFill>
            <a:schemeClr val="phClr"/>
          </a:solidFill>
          <a:prstDash val="solid"/>
        </a:ln>
        <a:ln algn="ctr" cap="rnd" cmpd="sng" w="22225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dir="5400000" dist="12700" endPos="32000" rotWithShape="0" stA="26000" sy="-100000"/>
          </a:effectLst>
        </a:effectStyle>
        <a:effectStyle>
          <a:effectLst>
            <a:outerShdw blurRad="38100" dir="5400000" dist="254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dir="tl" rig="threePt">
              <a:rot lat="0" lon="0" rev="1200000"/>
            </a:lightRig>
          </a:scene3d>
          <a:sp3d>
            <a:bevelT h="12700" w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r:embed="rId1">
            <a:duotone>
              <a:schemeClr val="phClr">
                <a:shade val="76000"/>
                <a:satMod val="180000"/>
                <a:tint val="80000"/>
                <a:satMod val="120000"/>
                <a:lumMod val="180000"/>
              </a:schemeClr>
              <a:schemeClr val="phClr">
                <a:shade val="76000"/>
                <a:satMod val="180000"/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416</TotalTime>
  <Words>113</Words>
  <Application>Microsoft Office PowerPoint</Application>
  <PresentationFormat>Widescreen</PresentationFormat>
  <Paragraphs>34</Paragraphs>
  <Slides>16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Bahnschrift SemiBold Condensed</vt:lpstr>
      <vt:lpstr>Corbel</vt:lpstr>
      <vt:lpstr>Parallax</vt:lpstr>
      <vt:lpstr>Young &amp; Beautiful </vt:lpstr>
      <vt:lpstr>The focal length of  a Selfie camera</vt:lpstr>
      <vt:lpstr>The front camera</vt:lpstr>
      <vt:lpstr>So What is this about ? </vt:lpstr>
      <vt:lpstr>Rule of Thirds</vt:lpstr>
      <vt:lpstr>How did we do it ?</vt:lpstr>
      <vt:lpstr>Delta robot</vt:lpstr>
      <vt:lpstr>Delta robot algorithm</vt:lpstr>
      <vt:lpstr>Inverse kinematics</vt:lpstr>
      <vt:lpstr>Ranges of values</vt:lpstr>
      <vt:lpstr>The app layout</vt:lpstr>
      <vt:lpstr>PowerPoint Presentation</vt:lpstr>
      <vt:lpstr>The flow of the program </vt:lpstr>
      <vt:lpstr>constraints</vt:lpstr>
      <vt:lpstr>Future work </vt:lpstr>
      <vt:lpstr>Thank You &amp; Happy Shooting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Young &amp; Beautiful</dc:title>
  <dc:creator>Mohammad Salhi</dc:creator>
  <cp:lastModifiedBy>Mohammad Salhi</cp:lastModifiedBy>
  <cp:revision>18</cp:revision>
  <dcterms:created xsi:type="dcterms:W3CDTF">2019-12-19T14:44:17Z</dcterms:created>
  <dcterms:modified xsi:type="dcterms:W3CDTF">2019-12-22T15:18:03Z</dcterms:modified>
</cp:coreProperties>
</file>