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handoutMasterIdLst>
    <p:handoutMasterId r:id="rId23"/>
  </p:handoutMasterIdLst>
  <p:sldIdLst>
    <p:sldId id="257" r:id="rId3"/>
    <p:sldId id="259" r:id="rId4"/>
    <p:sldId id="258" r:id="rId5"/>
    <p:sldId id="301" r:id="rId6"/>
    <p:sldId id="276" r:id="rId7"/>
    <p:sldId id="270" r:id="rId8"/>
    <p:sldId id="308" r:id="rId10"/>
    <p:sldId id="309" r:id="rId11"/>
    <p:sldId id="310" r:id="rId12"/>
    <p:sldId id="311" r:id="rId13"/>
    <p:sldId id="312" r:id="rId14"/>
    <p:sldId id="302" r:id="rId15"/>
    <p:sldId id="313" r:id="rId16"/>
    <p:sldId id="314" r:id="rId17"/>
    <p:sldId id="315" r:id="rId18"/>
    <p:sldId id="316" r:id="rId19"/>
    <p:sldId id="262" r:id="rId20"/>
    <p:sldId id="274" r:id="rId21"/>
    <p:sldId id="278" r:id="rId22"/>
  </p:sldIdLst>
  <p:sldSz cx="9144000" cy="5143500"/>
  <p:notesSz cx="6858000" cy="9144000"/>
  <p:defaultTextStyle>
    <a:defPPr>
      <a:defRPr lang="zh-CN"/>
    </a:defPPr>
    <a:lvl1pPr marL="0" lvl="0" indent="0" algn="l" defTabSz="685800" rtl="0" eaLnBrk="1" fontAlgn="base" latinLnBrk="0" hangingPunct="1">
      <a:lnSpc>
        <a:spcPct val="100000"/>
      </a:lnSpc>
      <a:spcBef>
        <a:spcPct val="0"/>
      </a:spcBef>
      <a:spcAft>
        <a:spcPct val="0"/>
      </a:spcAft>
      <a:buFont typeface="Arial" panose="020B0604020202020204" pitchFamily="34" charset="0"/>
      <a:buNone/>
      <a:defRPr sz="1300" b="0" i="0" u="none" kern="1200" baseline="0">
        <a:solidFill>
          <a:schemeClr val="tx1"/>
        </a:solidFill>
        <a:latin typeface="Calibri" panose="020F0502020204030204" pitchFamily="34" charset="0"/>
        <a:ea typeface="SimSun" panose="02010600030101010101" pitchFamily="2" charset="-122"/>
        <a:cs typeface="+mn-cs"/>
      </a:defRPr>
    </a:lvl1pPr>
    <a:lvl2pPr marL="342900" lvl="1" indent="114300" algn="l" defTabSz="685800" rtl="0" eaLnBrk="1" fontAlgn="base" latinLnBrk="0" hangingPunct="1">
      <a:lnSpc>
        <a:spcPct val="100000"/>
      </a:lnSpc>
      <a:spcBef>
        <a:spcPct val="0"/>
      </a:spcBef>
      <a:spcAft>
        <a:spcPct val="0"/>
      </a:spcAft>
      <a:buFont typeface="Arial" panose="020B0604020202020204" pitchFamily="34" charset="0"/>
      <a:buNone/>
      <a:defRPr sz="1300" b="0" i="0" u="none" kern="1200" baseline="0">
        <a:solidFill>
          <a:schemeClr val="tx1"/>
        </a:solidFill>
        <a:latin typeface="Calibri" panose="020F0502020204030204" pitchFamily="34" charset="0"/>
        <a:ea typeface="SimSun" panose="02010600030101010101" pitchFamily="2" charset="-122"/>
        <a:cs typeface="+mn-cs"/>
      </a:defRPr>
    </a:lvl2pPr>
    <a:lvl3pPr marL="685800" lvl="2" indent="228600" algn="l" defTabSz="685800" rtl="0" eaLnBrk="1" fontAlgn="base" latinLnBrk="0" hangingPunct="1">
      <a:lnSpc>
        <a:spcPct val="100000"/>
      </a:lnSpc>
      <a:spcBef>
        <a:spcPct val="0"/>
      </a:spcBef>
      <a:spcAft>
        <a:spcPct val="0"/>
      </a:spcAft>
      <a:buFont typeface="Arial" panose="020B0604020202020204" pitchFamily="34" charset="0"/>
      <a:buNone/>
      <a:defRPr sz="1300" b="0" i="0" u="none" kern="1200" baseline="0">
        <a:solidFill>
          <a:schemeClr val="tx1"/>
        </a:solidFill>
        <a:latin typeface="Calibri" panose="020F0502020204030204" pitchFamily="34" charset="0"/>
        <a:ea typeface="SimSun" panose="02010600030101010101" pitchFamily="2" charset="-122"/>
        <a:cs typeface="+mn-cs"/>
      </a:defRPr>
    </a:lvl3pPr>
    <a:lvl4pPr marL="1028700" lvl="3" indent="342900" algn="l" defTabSz="685800" rtl="0" eaLnBrk="1" fontAlgn="base" latinLnBrk="0" hangingPunct="1">
      <a:lnSpc>
        <a:spcPct val="100000"/>
      </a:lnSpc>
      <a:spcBef>
        <a:spcPct val="0"/>
      </a:spcBef>
      <a:spcAft>
        <a:spcPct val="0"/>
      </a:spcAft>
      <a:buFont typeface="Arial" panose="020B0604020202020204" pitchFamily="34" charset="0"/>
      <a:buNone/>
      <a:defRPr sz="1300" b="0" i="0" u="none" kern="1200" baseline="0">
        <a:solidFill>
          <a:schemeClr val="tx1"/>
        </a:solidFill>
        <a:latin typeface="Calibri" panose="020F0502020204030204" pitchFamily="34" charset="0"/>
        <a:ea typeface="SimSun" panose="02010600030101010101" pitchFamily="2" charset="-122"/>
        <a:cs typeface="+mn-cs"/>
      </a:defRPr>
    </a:lvl4pPr>
    <a:lvl5pPr marL="1371600" lvl="4" indent="457200" algn="l" defTabSz="685800" rtl="0" eaLnBrk="1" fontAlgn="base" latinLnBrk="0" hangingPunct="1">
      <a:lnSpc>
        <a:spcPct val="100000"/>
      </a:lnSpc>
      <a:spcBef>
        <a:spcPct val="0"/>
      </a:spcBef>
      <a:spcAft>
        <a:spcPct val="0"/>
      </a:spcAft>
      <a:buFont typeface="Arial" panose="020B0604020202020204" pitchFamily="34" charset="0"/>
      <a:buNone/>
      <a:defRPr sz="1300" b="0" i="0" u="none" kern="1200" baseline="0">
        <a:solidFill>
          <a:schemeClr val="tx1"/>
        </a:solidFill>
        <a:latin typeface="Calibri" panose="020F0502020204030204" pitchFamily="34" charset="0"/>
        <a:ea typeface="SimSun" panose="02010600030101010101" pitchFamily="2" charset="-122"/>
        <a:cs typeface="+mn-cs"/>
      </a:defRPr>
    </a:lvl5pPr>
    <a:lvl6pPr marL="2286000" lvl="5" indent="457200" algn="l" defTabSz="685800" rtl="0" eaLnBrk="1" fontAlgn="base" latinLnBrk="0" hangingPunct="1">
      <a:lnSpc>
        <a:spcPct val="100000"/>
      </a:lnSpc>
      <a:spcBef>
        <a:spcPct val="0"/>
      </a:spcBef>
      <a:spcAft>
        <a:spcPct val="0"/>
      </a:spcAft>
      <a:buFont typeface="Arial" panose="020B0604020202020204" pitchFamily="34" charset="0"/>
      <a:buNone/>
      <a:defRPr sz="1300" b="0" i="0" u="none" kern="1200" baseline="0">
        <a:solidFill>
          <a:schemeClr val="tx1"/>
        </a:solidFill>
        <a:latin typeface="Calibri" panose="020F0502020204030204" pitchFamily="34" charset="0"/>
        <a:ea typeface="SimSun" panose="02010600030101010101" pitchFamily="2" charset="-122"/>
        <a:cs typeface="+mn-cs"/>
      </a:defRPr>
    </a:lvl6pPr>
    <a:lvl7pPr marL="2743200" lvl="6" indent="457200" algn="l" defTabSz="685800" rtl="0" eaLnBrk="1" fontAlgn="base" latinLnBrk="0" hangingPunct="1">
      <a:lnSpc>
        <a:spcPct val="100000"/>
      </a:lnSpc>
      <a:spcBef>
        <a:spcPct val="0"/>
      </a:spcBef>
      <a:spcAft>
        <a:spcPct val="0"/>
      </a:spcAft>
      <a:buFont typeface="Arial" panose="020B0604020202020204" pitchFamily="34" charset="0"/>
      <a:buNone/>
      <a:defRPr sz="1300" b="0" i="0" u="none" kern="1200" baseline="0">
        <a:solidFill>
          <a:schemeClr val="tx1"/>
        </a:solidFill>
        <a:latin typeface="Calibri" panose="020F0502020204030204" pitchFamily="34" charset="0"/>
        <a:ea typeface="SimSun" panose="02010600030101010101" pitchFamily="2" charset="-122"/>
        <a:cs typeface="+mn-cs"/>
      </a:defRPr>
    </a:lvl7pPr>
    <a:lvl8pPr marL="3200400" lvl="7" indent="457200" algn="l" defTabSz="685800" rtl="0" eaLnBrk="1" fontAlgn="base" latinLnBrk="0" hangingPunct="1">
      <a:lnSpc>
        <a:spcPct val="100000"/>
      </a:lnSpc>
      <a:spcBef>
        <a:spcPct val="0"/>
      </a:spcBef>
      <a:spcAft>
        <a:spcPct val="0"/>
      </a:spcAft>
      <a:buFont typeface="Arial" panose="020B0604020202020204" pitchFamily="34" charset="0"/>
      <a:buNone/>
      <a:defRPr sz="1300" b="0" i="0" u="none" kern="1200" baseline="0">
        <a:solidFill>
          <a:schemeClr val="tx1"/>
        </a:solidFill>
        <a:latin typeface="Calibri" panose="020F0502020204030204" pitchFamily="34" charset="0"/>
        <a:ea typeface="SimSun" panose="02010600030101010101" pitchFamily="2" charset="-122"/>
        <a:cs typeface="+mn-cs"/>
      </a:defRPr>
    </a:lvl8pPr>
    <a:lvl9pPr marL="3657600" lvl="8" indent="457200" algn="l" defTabSz="685800" rtl="0" eaLnBrk="1" fontAlgn="base" latinLnBrk="0" hangingPunct="1">
      <a:lnSpc>
        <a:spcPct val="100000"/>
      </a:lnSpc>
      <a:spcBef>
        <a:spcPct val="0"/>
      </a:spcBef>
      <a:spcAft>
        <a:spcPct val="0"/>
      </a:spcAft>
      <a:buFont typeface="Arial" panose="020B0604020202020204" pitchFamily="34" charset="0"/>
      <a:buNone/>
      <a:defRPr sz="1300" b="0" i="0" u="none" kern="1200" baseline="0">
        <a:solidFill>
          <a:schemeClr val="tx1"/>
        </a:solidFill>
        <a:latin typeface="Calibri" panose="020F0502020204030204" pitchFamily="34" charset="0"/>
        <a:ea typeface="SimSun"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3864"/>
    <a:srgbClr val="CDCDCD"/>
    <a:srgbClr val="D2D2D2"/>
    <a:srgbClr val="CFCFCF"/>
    <a:srgbClr val="FFC000"/>
    <a:srgbClr val="111E35"/>
    <a:srgbClr val="D09E00"/>
    <a:srgbClr val="CBCB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howGuides="1">
      <p:cViewPr varScale="1">
        <p:scale>
          <a:sx n="120" d="100"/>
          <a:sy n="120" d="100"/>
        </p:scale>
        <p:origin x="-135" y="-45"/>
      </p:cViewPr>
      <p:guideLst>
        <p:guide orient="horz" pos="1640"/>
        <p:guide pos="291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0F9B84EA-7D68-4D60-9CB1-D50884785D1C}" type="datetimeFigureOut">
              <a:rPr lang="zh-CN" altLang="en-US" strike="noStrike" noProof="1" smtClean="0">
                <a:latin typeface="Calibri" panose="020F0502020204030204" pitchFamily="34" charset="0"/>
                <a:ea typeface="SimSun" panose="02010600030101010101" pitchFamily="2" charset="-122"/>
                <a:cs typeface="+mn-cs"/>
              </a:rPr>
            </a:fld>
            <a:endParaRPr lang="zh-CN" altLang="en-US" strike="noStrike" noProof="1"/>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8D4E0FC9-F1F8-4FAE-9988-3BA365CFD46F}" type="slidenum">
              <a:rPr lang="zh-CN" altLang="en-US" strike="noStrike" noProof="1" smtClean="0">
                <a:latin typeface="Calibri" panose="020F0502020204030204" pitchFamily="34" charset="0"/>
                <a:ea typeface="SimSun"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Calibri" panose="020F0502020204030204" pitchFamily="34" charset="0"/>
                <a:ea typeface="SimSun" panose="02010600030101010101" pitchFamily="2" charset="-122"/>
                <a:cs typeface="+mn-cs"/>
              </a:rPr>
            </a:fld>
            <a:endParaRPr lang="zh-CN" altLang="en-US" strike="noStrike" noProof="1"/>
          </a:p>
        </p:txBody>
      </p:sp>
      <p:sp>
        <p:nvSpPr>
          <p:cNvPr id="3076"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3077" name="备注占位符 4"/>
          <p:cNvSpPr>
            <a:spLocks noGrp="1"/>
          </p:cNvSpPr>
          <p:nvPr>
            <p:ph type="body" sz="quarter"/>
          </p:nvPr>
        </p:nvSpPr>
        <p:spPr>
          <a:xfrm>
            <a:off x="685800" y="4400550"/>
            <a:ext cx="5486400" cy="3600450"/>
          </a:xfrm>
          <a:prstGeom prst="rect">
            <a:avLst/>
          </a:prstGeom>
          <a:noFill/>
          <a:ln w="9525">
            <a:noFill/>
          </a:ln>
        </p:spPr>
        <p:txBody>
          <a:bodyPr lIns="91440" tIns="45720" rIns="91440" bIns="45720" anchor="t"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Calibri" panose="020F0502020204030204" pitchFamily="34" charset="0"/>
                <a:ea typeface="SimSun"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p:nvPr>
        </p:nvSpPr>
        <p:spPr/>
      </p:sp>
      <p:sp>
        <p:nvSpPr>
          <p:cNvPr id="3" name="Text Placeholder 2"/>
          <p:cNvSpPr/>
          <p:nvPr>
            <p:ph type="body"/>
          </p:nvPr>
        </p:nvSpPr>
        <p:spPr/>
        <p:txBody>
          <a:bodyPr/>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p:nvPr>
        </p:nvSpPr>
        <p:spPr/>
      </p:sp>
      <p:sp>
        <p:nvSpPr>
          <p:cNvPr id="3" name="Text Placeholder 2"/>
          <p:cNvSpPr/>
          <p:nvPr>
            <p:ph type="body"/>
          </p:nvPr>
        </p:nvSpPr>
        <p:spPr/>
        <p:txBody>
          <a:bodyPr/>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p:nvPr>
        </p:nvSpPr>
        <p:spPr/>
      </p:sp>
      <p:sp>
        <p:nvSpPr>
          <p:cNvPr id="3" name="Text Placeholder 2"/>
          <p:cNvSpPr/>
          <p:nvPr>
            <p:ph type="body"/>
          </p:nvPr>
        </p:nvSpPr>
        <p:spPr/>
        <p:txBody>
          <a:bodyPr/>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Date Placeholder 3"/>
          <p:cNvSpPr>
            <a:spLocks noGrp="1"/>
          </p:cNvSpPr>
          <p:nvPr>
            <p:ph type="dt" sz="half" idx="10"/>
          </p:nvPr>
        </p:nvSpPr>
        <p:spPr/>
        <p:txBody>
          <a:bodyPr/>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5" name="Footer Placeholder 4"/>
          <p:cNvSpPr>
            <a:spLocks noGrp="1"/>
          </p:cNvSpPr>
          <p:nvPr>
            <p:ph type="ftr" sz="quarter" idx="11"/>
          </p:nvPr>
        </p:nvSpPr>
        <p:spPr/>
        <p:txBody>
          <a:bodyPr/>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6" name="Slide Number Placeholder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Microsoft YaHei" panose="020B0503020204020204" pitchFamily="34" charset="-122"/>
                <a:cs typeface="+mn-cs"/>
              </a:rPr>
            </a:fld>
            <a:endParaRPr lang="zh-CN" altLang="en-US" strike="noStrike" noProof="1" dirty="0">
              <a:latin typeface="Calibri" panose="020F0502020204030204" pitchFamily="34" charset="0"/>
            </a:endParaRPr>
          </a:p>
        </p:txBody>
      </p:sp>
    </p:spTree>
  </p:cSld>
  <p:clrMapOvr>
    <a:masterClrMapping/>
  </p:clrMapOvr>
  <p:transition spd="slow">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Date Placeholder 3"/>
          <p:cNvSpPr>
            <a:spLocks noGrp="1"/>
          </p:cNvSpPr>
          <p:nvPr>
            <p:ph type="dt" sz="half" idx="10"/>
          </p:nvPr>
        </p:nvSpPr>
        <p:spPr/>
        <p:txBody>
          <a:bodyPr/>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5" name="Footer Placeholder 4"/>
          <p:cNvSpPr>
            <a:spLocks noGrp="1"/>
          </p:cNvSpPr>
          <p:nvPr>
            <p:ph type="ftr" sz="quarter" idx="11"/>
          </p:nvPr>
        </p:nvSpPr>
        <p:spPr/>
        <p:txBody>
          <a:bodyPr/>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6" name="Slide Number Placeholder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Microsoft YaHei" panose="020B0503020204020204" pitchFamily="34" charset="-122"/>
                <a:cs typeface="+mn-cs"/>
              </a:rPr>
            </a:fld>
            <a:endParaRPr lang="zh-CN" altLang="en-US" strike="noStrike" noProof="1" dirty="0">
              <a:latin typeface="Calibri" panose="020F0502020204030204" pitchFamily="34" charset="0"/>
            </a:endParaRPr>
          </a:p>
        </p:txBody>
      </p:sp>
    </p:spTree>
  </p:cSld>
  <p:clrMapOvr>
    <a:masterClrMapping/>
  </p:clrMapOvr>
  <p:transition spd="slow">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Date Placeholder 3"/>
          <p:cNvSpPr>
            <a:spLocks noGrp="1"/>
          </p:cNvSpPr>
          <p:nvPr>
            <p:ph type="dt" sz="half" idx="10"/>
          </p:nvPr>
        </p:nvSpPr>
        <p:spPr/>
        <p:txBody>
          <a:bodyPr/>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5" name="Footer Placeholder 4"/>
          <p:cNvSpPr>
            <a:spLocks noGrp="1"/>
          </p:cNvSpPr>
          <p:nvPr>
            <p:ph type="ftr" sz="quarter" idx="11"/>
          </p:nvPr>
        </p:nvSpPr>
        <p:spPr/>
        <p:txBody>
          <a:bodyPr/>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6" name="Slide Number Placeholder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Microsoft YaHei" panose="020B0503020204020204" pitchFamily="34" charset="-122"/>
                <a:cs typeface="+mn-cs"/>
              </a:rPr>
            </a:fld>
            <a:endParaRPr lang="zh-CN" altLang="en-US" strike="noStrike" noProof="1" dirty="0">
              <a:latin typeface="Calibri" panose="020F0502020204030204" pitchFamily="34" charset="0"/>
            </a:endParaRPr>
          </a:p>
        </p:txBody>
      </p:sp>
    </p:spTree>
  </p:cSld>
  <p:clrMapOvr>
    <a:masterClrMapping/>
  </p:clrMapOvr>
  <p:transition spd="slow">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57200" y="1200150"/>
            <a:ext cx="8229600" cy="3394075"/>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Date Placeholder 3"/>
          <p:cNvSpPr>
            <a:spLocks noGrp="1"/>
          </p:cNvSpPr>
          <p:nvPr>
            <p:ph type="dt" sz="half" idx="10"/>
          </p:nvPr>
        </p:nvSpPr>
        <p:spPr/>
        <p:txBody>
          <a:bodyPr/>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5" name="Footer Placeholder 4"/>
          <p:cNvSpPr>
            <a:spLocks noGrp="1"/>
          </p:cNvSpPr>
          <p:nvPr>
            <p:ph type="ftr" sz="quarter" idx="11"/>
          </p:nvPr>
        </p:nvSpPr>
        <p:spPr/>
        <p:txBody>
          <a:bodyPr/>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6" name="Slide Number Placeholder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Microsoft YaHei" panose="020B0503020204020204" pitchFamily="34" charset="-122"/>
                <a:cs typeface="+mn-cs"/>
              </a:rPr>
            </a:fld>
            <a:endParaRPr lang="zh-CN" altLang="en-US" strike="noStrike" noProof="1" dirty="0">
              <a:latin typeface="Calibri" panose="020F0502020204030204" pitchFamily="34" charset="0"/>
            </a:endParaRPr>
          </a:p>
        </p:txBody>
      </p:sp>
    </p:spTree>
  </p:cSld>
  <p:clrMapOvr>
    <a:masterClrMapping/>
  </p:clrMapOvr>
  <p:transition spd="slow">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Date Placeholder 3"/>
          <p:cNvSpPr>
            <a:spLocks noGrp="1"/>
          </p:cNvSpPr>
          <p:nvPr>
            <p:ph type="dt" sz="half" idx="10"/>
          </p:nvPr>
        </p:nvSpPr>
        <p:spPr/>
        <p:txBody>
          <a:bodyPr/>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5" name="Footer Placeholder 4"/>
          <p:cNvSpPr>
            <a:spLocks noGrp="1"/>
          </p:cNvSpPr>
          <p:nvPr>
            <p:ph type="ftr" sz="quarter" idx="11"/>
          </p:nvPr>
        </p:nvSpPr>
        <p:spPr/>
        <p:txBody>
          <a:bodyPr/>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6" name="Slide Number Placeholder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Microsoft YaHei" panose="020B0503020204020204" pitchFamily="34" charset="-122"/>
                <a:cs typeface="+mn-cs"/>
              </a:rPr>
            </a:fld>
            <a:endParaRPr lang="zh-CN" altLang="en-US" strike="noStrike" noProof="1" dirty="0">
              <a:latin typeface="Calibri" panose="020F0502020204030204" pitchFamily="34" charset="0"/>
            </a:endParaRPr>
          </a:p>
        </p:txBody>
      </p:sp>
    </p:spTree>
  </p:cSld>
  <p:clrMapOvr>
    <a:masterClrMapping/>
  </p:clrMapOvr>
  <p:transition spd="slow">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Date Placeholder 4"/>
          <p:cNvSpPr>
            <a:spLocks noGrp="1"/>
          </p:cNvSpPr>
          <p:nvPr>
            <p:ph type="dt" sz="half" idx="10"/>
          </p:nvPr>
        </p:nvSpPr>
        <p:spPr/>
        <p:txBody>
          <a:bodyPr/>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6" name="Footer Placeholder 5"/>
          <p:cNvSpPr>
            <a:spLocks noGrp="1"/>
          </p:cNvSpPr>
          <p:nvPr>
            <p:ph type="ftr" sz="quarter" idx="11"/>
          </p:nvPr>
        </p:nvSpPr>
        <p:spPr/>
        <p:txBody>
          <a:bodyPr/>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7" name="Slide Number Placeholder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Microsoft YaHei" panose="020B0503020204020204" pitchFamily="34" charset="-122"/>
                <a:cs typeface="+mn-cs"/>
              </a:rPr>
            </a:fld>
            <a:endParaRPr lang="zh-CN" altLang="en-US" strike="noStrike" noProof="1" dirty="0">
              <a:latin typeface="Calibri" panose="020F0502020204030204" pitchFamily="34" charset="0"/>
            </a:endParaRPr>
          </a:p>
        </p:txBody>
      </p:sp>
    </p:spTree>
  </p:cSld>
  <p:clrMapOvr>
    <a:masterClrMapping/>
  </p:clrMapOvr>
  <p:transition spd="slow">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Date Placeholder 6"/>
          <p:cNvSpPr>
            <a:spLocks noGrp="1"/>
          </p:cNvSpPr>
          <p:nvPr>
            <p:ph type="dt" sz="half" idx="10"/>
          </p:nvPr>
        </p:nvSpPr>
        <p:spPr/>
        <p:txBody>
          <a:bodyPr/>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8" name="Footer Placeholder 7"/>
          <p:cNvSpPr>
            <a:spLocks noGrp="1"/>
          </p:cNvSpPr>
          <p:nvPr>
            <p:ph type="ftr" sz="quarter" idx="11"/>
          </p:nvPr>
        </p:nvSpPr>
        <p:spPr/>
        <p:txBody>
          <a:bodyPr/>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9" name="Slide Number Placeholder 8"/>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Microsoft YaHei" panose="020B0503020204020204" pitchFamily="34" charset="-122"/>
                <a:cs typeface="+mn-cs"/>
              </a:rPr>
            </a:fld>
            <a:endParaRPr lang="zh-CN" altLang="en-US" strike="noStrike" noProof="1" dirty="0">
              <a:latin typeface="Calibri" panose="020F0502020204030204" pitchFamily="34" charset="0"/>
            </a:endParaRPr>
          </a:p>
        </p:txBody>
      </p:sp>
    </p:spTree>
  </p:cSld>
  <p:clrMapOvr>
    <a:masterClrMapping/>
  </p:clrMapOvr>
  <p:transition spd="slow">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Date Placeholder 2"/>
          <p:cNvSpPr>
            <a:spLocks noGrp="1"/>
          </p:cNvSpPr>
          <p:nvPr>
            <p:ph type="dt" sz="half" idx="10"/>
          </p:nvPr>
        </p:nvSpPr>
        <p:spPr/>
        <p:txBody>
          <a:bodyPr/>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4" name="Footer Placeholder 3"/>
          <p:cNvSpPr>
            <a:spLocks noGrp="1"/>
          </p:cNvSpPr>
          <p:nvPr>
            <p:ph type="ftr" sz="quarter" idx="11"/>
          </p:nvPr>
        </p:nvSpPr>
        <p:spPr/>
        <p:txBody>
          <a:bodyPr/>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5" name="Slide Number Placeholder 4"/>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Microsoft YaHei" panose="020B0503020204020204" pitchFamily="34" charset="-122"/>
                <a:cs typeface="+mn-cs"/>
              </a:rPr>
            </a:fld>
            <a:endParaRPr lang="zh-CN" altLang="en-US" strike="noStrike" noProof="1" dirty="0">
              <a:latin typeface="Calibri" panose="020F0502020204030204" pitchFamily="34" charset="0"/>
            </a:endParaRPr>
          </a:p>
        </p:txBody>
      </p:sp>
    </p:spTree>
  </p:cSld>
  <p:clrMapOvr>
    <a:masterClrMapping/>
  </p:clrMapOvr>
  <p:transition spd="slow">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3" name="Footer Placeholder 2"/>
          <p:cNvSpPr>
            <a:spLocks noGrp="1"/>
          </p:cNvSpPr>
          <p:nvPr>
            <p:ph type="ftr" sz="quarter" idx="11"/>
          </p:nvPr>
        </p:nvSpPr>
        <p:spPr/>
        <p:txBody>
          <a:bodyPr/>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4" name="Slide Number Placeholder 3"/>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Microsoft YaHei" panose="020B0503020204020204" pitchFamily="34" charset="-122"/>
                <a:cs typeface="+mn-cs"/>
              </a:rPr>
            </a:fld>
            <a:endParaRPr lang="zh-CN" altLang="en-US" strike="noStrike" noProof="1" dirty="0">
              <a:latin typeface="Calibri" panose="020F0502020204030204" pitchFamily="34" charset="0"/>
            </a:endParaRPr>
          </a:p>
        </p:txBody>
      </p:sp>
    </p:spTree>
  </p:cSld>
  <p:clrMapOvr>
    <a:masterClrMapping/>
  </p:clrMapOvr>
  <p:transition spd="slow">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Date Placeholder 4"/>
          <p:cNvSpPr>
            <a:spLocks noGrp="1"/>
          </p:cNvSpPr>
          <p:nvPr>
            <p:ph type="dt" sz="half" idx="10"/>
          </p:nvPr>
        </p:nvSpPr>
        <p:spPr/>
        <p:txBody>
          <a:bodyPr/>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6" name="Footer Placeholder 5"/>
          <p:cNvSpPr>
            <a:spLocks noGrp="1"/>
          </p:cNvSpPr>
          <p:nvPr>
            <p:ph type="ftr" sz="quarter" idx="11"/>
          </p:nvPr>
        </p:nvSpPr>
        <p:spPr/>
        <p:txBody>
          <a:bodyPr/>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7" name="Slide Number Placeholder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Microsoft YaHei" panose="020B0503020204020204" pitchFamily="34" charset="-122"/>
                <a:cs typeface="+mn-cs"/>
              </a:rPr>
            </a:fld>
            <a:endParaRPr lang="zh-CN" altLang="en-US" strike="noStrike" noProof="1" dirty="0">
              <a:latin typeface="Calibri" panose="020F0502020204030204" pitchFamily="34" charset="0"/>
            </a:endParaRPr>
          </a:p>
        </p:txBody>
      </p:sp>
    </p:spTree>
  </p:cSld>
  <p:clrMapOvr>
    <a:masterClrMapping/>
  </p:clrMapOvr>
  <p:transition spd="slow">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Date Placeholder 4"/>
          <p:cNvSpPr>
            <a:spLocks noGrp="1"/>
          </p:cNvSpPr>
          <p:nvPr>
            <p:ph type="dt" sz="half" idx="10"/>
          </p:nvPr>
        </p:nvSpPr>
        <p:spPr/>
        <p:txBody>
          <a:bodyPr/>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6" name="Footer Placeholder 5"/>
          <p:cNvSpPr>
            <a:spLocks noGrp="1"/>
          </p:cNvSpPr>
          <p:nvPr>
            <p:ph type="ftr" sz="quarter" idx="11"/>
          </p:nvPr>
        </p:nvSpPr>
        <p:spPr/>
        <p:txBody>
          <a:bodyPr/>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7" name="Slide Number Placeholder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Microsoft YaHei" panose="020B0503020204020204" pitchFamily="34" charset="-122"/>
                <a:cs typeface="+mn-cs"/>
              </a:rPr>
            </a:fld>
            <a:endParaRPr lang="zh-CN" altLang="en-US" strike="noStrike" noProof="1" dirty="0">
              <a:latin typeface="Calibri" panose="020F0502020204030204" pitchFamily="34" charset="0"/>
            </a:endParaRPr>
          </a:p>
        </p:txBody>
      </p:sp>
    </p:spTree>
  </p:cSld>
  <p:clrMapOvr>
    <a:masterClrMapping/>
  </p:clrMapOvr>
  <p:transition spd="slow">
    <p:push/>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矩形 98"/>
          <p:cNvSpPr>
            <a:spLocks noChangeArrowheads="1"/>
          </p:cNvSpPr>
          <p:nvPr/>
        </p:nvSpPr>
        <p:spPr bwMode="auto">
          <a:xfrm>
            <a:off x="0" y="1588"/>
            <a:ext cx="9144000" cy="5140325"/>
          </a:xfrm>
          <a:prstGeom prst="rect">
            <a:avLst/>
          </a:prstGeom>
          <a:solidFill>
            <a:srgbClr val="F0F0F0"/>
          </a:solidFill>
          <a:ln w="9525">
            <a:noFill/>
            <a:miter lim="800000"/>
          </a:ln>
        </p:spPr>
        <p:txBody>
          <a:bodyPr anchor="ctr"/>
          <a:lstStyle/>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00" b="0" i="0" u="none" strike="noStrike" kern="1200" cap="none" spc="0" normalizeH="0" baseline="0" noProof="0" smtClean="0">
              <a:ln>
                <a:noFill/>
              </a:ln>
              <a:solidFill>
                <a:srgbClr val="FFFFFF"/>
              </a:solidFill>
              <a:effectLst/>
              <a:uLnTx/>
              <a:uFillTx/>
              <a:latin typeface="Calibri" panose="020F0502020204030204" pitchFamily="34" charset="0"/>
              <a:ea typeface="Microsoft YaHei" panose="020B0503020204020204" pitchFamily="34" charset="-122"/>
              <a:cs typeface="+mn-cs"/>
            </a:endParaRPr>
          </a:p>
        </p:txBody>
      </p:sp>
      <p:grpSp>
        <p:nvGrpSpPr>
          <p:cNvPr id="1027" name="Group 3"/>
          <p:cNvGrpSpPr/>
          <p:nvPr userDrawn="1"/>
        </p:nvGrpSpPr>
        <p:grpSpPr>
          <a:xfrm>
            <a:off x="0" y="0"/>
            <a:ext cx="9144000" cy="5143500"/>
            <a:chOff x="0" y="0"/>
            <a:chExt cx="9144000" cy="5143501"/>
          </a:xfrm>
        </p:grpSpPr>
        <p:cxnSp>
          <p:nvCxnSpPr>
            <p:cNvPr id="1028" name="直接连接符 7"/>
            <p:cNvCxnSpPr/>
            <p:nvPr/>
          </p:nvCxnSpPr>
          <p:spPr>
            <a:xfrm flipV="1">
              <a:off x="1521823" y="0"/>
              <a:ext cx="164918" cy="1047206"/>
            </a:xfrm>
            <a:prstGeom prst="line">
              <a:avLst/>
            </a:prstGeom>
            <a:ln w="9525" cap="flat" cmpd="sng">
              <a:solidFill>
                <a:srgbClr val="CDCDCD"/>
              </a:solidFill>
              <a:prstDash val="dash"/>
              <a:round/>
              <a:headEnd type="none" w="med" len="med"/>
              <a:tailEnd type="none" w="med" len="med"/>
            </a:ln>
          </p:spPr>
        </p:cxnSp>
        <p:cxnSp>
          <p:nvCxnSpPr>
            <p:cNvPr id="1029" name="直接连接符 8"/>
            <p:cNvCxnSpPr/>
            <p:nvPr/>
          </p:nvCxnSpPr>
          <p:spPr>
            <a:xfrm flipH="1">
              <a:off x="0" y="1053737"/>
              <a:ext cx="1521823" cy="731519"/>
            </a:xfrm>
            <a:prstGeom prst="line">
              <a:avLst/>
            </a:prstGeom>
            <a:ln w="9525" cap="flat" cmpd="sng">
              <a:solidFill>
                <a:srgbClr val="CDCDCD"/>
              </a:solidFill>
              <a:prstDash val="dash"/>
              <a:round/>
              <a:headEnd type="none" w="med" len="med"/>
              <a:tailEnd type="none" w="med" len="med"/>
            </a:ln>
          </p:spPr>
        </p:cxnSp>
        <p:cxnSp>
          <p:nvCxnSpPr>
            <p:cNvPr id="1030" name="直接连接符 9"/>
            <p:cNvCxnSpPr/>
            <p:nvPr/>
          </p:nvCxnSpPr>
          <p:spPr>
            <a:xfrm flipV="1">
              <a:off x="1524000" y="16600"/>
              <a:ext cx="1049385" cy="1035507"/>
            </a:xfrm>
            <a:prstGeom prst="line">
              <a:avLst/>
            </a:prstGeom>
            <a:ln w="9525" cap="flat" cmpd="sng">
              <a:solidFill>
                <a:srgbClr val="CDCDCD"/>
              </a:solidFill>
              <a:prstDash val="dash"/>
              <a:round/>
              <a:headEnd type="none" w="med" len="med"/>
              <a:tailEnd type="none" w="med" len="med"/>
            </a:ln>
          </p:spPr>
        </p:cxnSp>
        <p:cxnSp>
          <p:nvCxnSpPr>
            <p:cNvPr id="1031" name="直接连接符 10"/>
            <p:cNvCxnSpPr/>
            <p:nvPr/>
          </p:nvCxnSpPr>
          <p:spPr>
            <a:xfrm flipH="1">
              <a:off x="1526721" y="896983"/>
              <a:ext cx="1590949" cy="161109"/>
            </a:xfrm>
            <a:prstGeom prst="line">
              <a:avLst/>
            </a:prstGeom>
            <a:ln w="9525" cap="flat" cmpd="sng">
              <a:solidFill>
                <a:srgbClr val="CDCDCD"/>
              </a:solidFill>
              <a:prstDash val="dash"/>
              <a:round/>
              <a:headEnd type="none" w="med" len="med"/>
              <a:tailEnd type="none" w="med" len="med"/>
            </a:ln>
          </p:spPr>
        </p:cxnSp>
        <p:cxnSp>
          <p:nvCxnSpPr>
            <p:cNvPr id="1032" name="直接连接符 11"/>
            <p:cNvCxnSpPr/>
            <p:nvPr/>
          </p:nvCxnSpPr>
          <p:spPr>
            <a:xfrm>
              <a:off x="1524000" y="1053737"/>
              <a:ext cx="224243" cy="1175656"/>
            </a:xfrm>
            <a:prstGeom prst="line">
              <a:avLst/>
            </a:prstGeom>
            <a:ln w="9525" cap="flat" cmpd="sng">
              <a:solidFill>
                <a:srgbClr val="CDCDCD"/>
              </a:solidFill>
              <a:prstDash val="dash"/>
              <a:round/>
              <a:headEnd type="none" w="med" len="med"/>
              <a:tailEnd type="none" w="med" len="med"/>
            </a:ln>
          </p:spPr>
        </p:cxnSp>
        <p:cxnSp>
          <p:nvCxnSpPr>
            <p:cNvPr id="1033" name="直接连接符 12"/>
            <p:cNvCxnSpPr/>
            <p:nvPr/>
          </p:nvCxnSpPr>
          <p:spPr>
            <a:xfrm flipV="1">
              <a:off x="1748244" y="896985"/>
              <a:ext cx="1369425" cy="1323698"/>
            </a:xfrm>
            <a:prstGeom prst="line">
              <a:avLst/>
            </a:prstGeom>
            <a:ln w="9525" cap="flat" cmpd="sng">
              <a:solidFill>
                <a:srgbClr val="CDCDCD"/>
              </a:solidFill>
              <a:prstDash val="dash"/>
              <a:round/>
              <a:headEnd type="none" w="med" len="med"/>
              <a:tailEnd type="none" w="med" len="med"/>
            </a:ln>
          </p:spPr>
        </p:cxnSp>
        <p:cxnSp>
          <p:nvCxnSpPr>
            <p:cNvPr id="1034" name="直接连接符 13"/>
            <p:cNvCxnSpPr/>
            <p:nvPr/>
          </p:nvCxnSpPr>
          <p:spPr>
            <a:xfrm flipH="1" flipV="1">
              <a:off x="1" y="1785257"/>
              <a:ext cx="1748242" cy="438149"/>
            </a:xfrm>
            <a:prstGeom prst="line">
              <a:avLst/>
            </a:prstGeom>
            <a:ln w="9525" cap="flat" cmpd="sng">
              <a:solidFill>
                <a:srgbClr val="CDCDCD"/>
              </a:solidFill>
              <a:prstDash val="dash"/>
              <a:round/>
              <a:headEnd type="none" w="med" len="med"/>
              <a:tailEnd type="none" w="med" len="med"/>
            </a:ln>
          </p:spPr>
        </p:cxnSp>
        <p:cxnSp>
          <p:nvCxnSpPr>
            <p:cNvPr id="1035" name="直接连接符 14"/>
            <p:cNvCxnSpPr/>
            <p:nvPr/>
          </p:nvCxnSpPr>
          <p:spPr>
            <a:xfrm>
              <a:off x="1748245" y="2220685"/>
              <a:ext cx="1238795" cy="130629"/>
            </a:xfrm>
            <a:prstGeom prst="line">
              <a:avLst/>
            </a:prstGeom>
            <a:ln w="9525" cap="flat" cmpd="sng">
              <a:solidFill>
                <a:srgbClr val="CDCDCD"/>
              </a:solidFill>
              <a:prstDash val="dash"/>
              <a:round/>
              <a:headEnd type="none" w="med" len="med"/>
              <a:tailEnd type="none" w="med" len="med"/>
            </a:ln>
          </p:spPr>
        </p:cxnSp>
        <p:cxnSp>
          <p:nvCxnSpPr>
            <p:cNvPr id="1036" name="直接连接符 15"/>
            <p:cNvCxnSpPr/>
            <p:nvPr/>
          </p:nvCxnSpPr>
          <p:spPr>
            <a:xfrm flipH="1">
              <a:off x="2743199" y="2342606"/>
              <a:ext cx="243841" cy="905691"/>
            </a:xfrm>
            <a:prstGeom prst="line">
              <a:avLst/>
            </a:prstGeom>
            <a:ln w="9525" cap="flat" cmpd="sng">
              <a:solidFill>
                <a:srgbClr val="CDCDCD"/>
              </a:solidFill>
              <a:prstDash val="dash"/>
              <a:round/>
              <a:headEnd type="none" w="med" len="med"/>
              <a:tailEnd type="none" w="med" len="med"/>
            </a:ln>
          </p:spPr>
        </p:cxnSp>
        <p:cxnSp>
          <p:nvCxnSpPr>
            <p:cNvPr id="1037" name="直接连接符 16"/>
            <p:cNvCxnSpPr/>
            <p:nvPr/>
          </p:nvCxnSpPr>
          <p:spPr>
            <a:xfrm flipH="1" flipV="1">
              <a:off x="1743891" y="2220684"/>
              <a:ext cx="999310" cy="1036324"/>
            </a:xfrm>
            <a:prstGeom prst="line">
              <a:avLst/>
            </a:prstGeom>
            <a:ln w="9525" cap="flat" cmpd="sng">
              <a:solidFill>
                <a:srgbClr val="CDCDCD"/>
              </a:solidFill>
              <a:prstDash val="dash"/>
              <a:round/>
              <a:headEnd type="none" w="med" len="med"/>
              <a:tailEnd type="none" w="med" len="med"/>
            </a:ln>
          </p:spPr>
        </p:cxnSp>
        <p:cxnSp>
          <p:nvCxnSpPr>
            <p:cNvPr id="1038" name="直接连接符 17"/>
            <p:cNvCxnSpPr/>
            <p:nvPr/>
          </p:nvCxnSpPr>
          <p:spPr>
            <a:xfrm flipH="1">
              <a:off x="1741714" y="3248297"/>
              <a:ext cx="1001486" cy="853440"/>
            </a:xfrm>
            <a:prstGeom prst="line">
              <a:avLst/>
            </a:prstGeom>
            <a:ln w="9525" cap="flat" cmpd="sng">
              <a:solidFill>
                <a:srgbClr val="CDCDCD"/>
              </a:solidFill>
              <a:prstDash val="dash"/>
              <a:round/>
              <a:headEnd type="none" w="med" len="med"/>
              <a:tailEnd type="none" w="med" len="med"/>
            </a:ln>
          </p:spPr>
        </p:cxnSp>
        <p:cxnSp>
          <p:nvCxnSpPr>
            <p:cNvPr id="1039" name="直接连接符 18"/>
            <p:cNvCxnSpPr/>
            <p:nvPr/>
          </p:nvCxnSpPr>
          <p:spPr>
            <a:xfrm flipV="1">
              <a:off x="1741714" y="2223408"/>
              <a:ext cx="8706" cy="1878329"/>
            </a:xfrm>
            <a:prstGeom prst="line">
              <a:avLst/>
            </a:prstGeom>
            <a:ln w="9525" cap="flat" cmpd="sng">
              <a:solidFill>
                <a:srgbClr val="CDCDCD"/>
              </a:solidFill>
              <a:prstDash val="dash"/>
              <a:round/>
              <a:headEnd type="none" w="med" len="med"/>
              <a:tailEnd type="none" w="med" len="med"/>
            </a:ln>
          </p:spPr>
        </p:cxnSp>
        <p:cxnSp>
          <p:nvCxnSpPr>
            <p:cNvPr id="1040" name="直接连接符 19"/>
            <p:cNvCxnSpPr/>
            <p:nvPr/>
          </p:nvCxnSpPr>
          <p:spPr>
            <a:xfrm flipH="1">
              <a:off x="681446" y="2225036"/>
              <a:ext cx="1068975" cy="750574"/>
            </a:xfrm>
            <a:prstGeom prst="line">
              <a:avLst/>
            </a:prstGeom>
            <a:ln w="9525" cap="flat" cmpd="sng">
              <a:solidFill>
                <a:srgbClr val="CDCDCD"/>
              </a:solidFill>
              <a:prstDash val="dash"/>
              <a:round/>
              <a:headEnd type="none" w="med" len="med"/>
              <a:tailEnd type="none" w="med" len="med"/>
            </a:ln>
          </p:spPr>
        </p:cxnSp>
        <p:cxnSp>
          <p:nvCxnSpPr>
            <p:cNvPr id="1041" name="直接连接符 20"/>
            <p:cNvCxnSpPr/>
            <p:nvPr/>
          </p:nvCxnSpPr>
          <p:spPr>
            <a:xfrm>
              <a:off x="681446" y="2976154"/>
              <a:ext cx="1060268" cy="1116875"/>
            </a:xfrm>
            <a:prstGeom prst="line">
              <a:avLst/>
            </a:prstGeom>
            <a:ln w="9525" cap="flat" cmpd="sng">
              <a:solidFill>
                <a:srgbClr val="CDCDCD"/>
              </a:solidFill>
              <a:prstDash val="dash"/>
              <a:round/>
              <a:headEnd type="none" w="med" len="med"/>
              <a:tailEnd type="none" w="med" len="med"/>
            </a:ln>
          </p:spPr>
        </p:cxnSp>
        <p:cxnSp>
          <p:nvCxnSpPr>
            <p:cNvPr id="1042" name="直接连接符 21"/>
            <p:cNvCxnSpPr/>
            <p:nvPr/>
          </p:nvCxnSpPr>
          <p:spPr>
            <a:xfrm flipH="1" flipV="1">
              <a:off x="0" y="1785258"/>
              <a:ext cx="681445" cy="1188719"/>
            </a:xfrm>
            <a:prstGeom prst="line">
              <a:avLst/>
            </a:prstGeom>
            <a:ln w="9525" cap="flat" cmpd="sng">
              <a:solidFill>
                <a:srgbClr val="CDCDCD"/>
              </a:solidFill>
              <a:prstDash val="dash"/>
              <a:round/>
              <a:headEnd type="none" w="med" len="med"/>
              <a:tailEnd type="none" w="med" len="med"/>
            </a:ln>
          </p:spPr>
        </p:cxnSp>
        <p:cxnSp>
          <p:nvCxnSpPr>
            <p:cNvPr id="1043" name="直接连接符 22"/>
            <p:cNvCxnSpPr/>
            <p:nvPr/>
          </p:nvCxnSpPr>
          <p:spPr>
            <a:xfrm flipH="1">
              <a:off x="0" y="2969623"/>
              <a:ext cx="681446" cy="1123406"/>
            </a:xfrm>
            <a:prstGeom prst="line">
              <a:avLst/>
            </a:prstGeom>
            <a:ln w="9525" cap="flat" cmpd="sng">
              <a:solidFill>
                <a:srgbClr val="CDCDCD"/>
              </a:solidFill>
              <a:prstDash val="dash"/>
              <a:round/>
              <a:headEnd type="none" w="med" len="med"/>
              <a:tailEnd type="none" w="med" len="med"/>
            </a:ln>
          </p:spPr>
        </p:cxnSp>
        <p:cxnSp>
          <p:nvCxnSpPr>
            <p:cNvPr id="1044" name="直接连接符 23"/>
            <p:cNvCxnSpPr/>
            <p:nvPr/>
          </p:nvCxnSpPr>
          <p:spPr>
            <a:xfrm flipH="1">
              <a:off x="0" y="3966755"/>
              <a:ext cx="1009652" cy="134982"/>
            </a:xfrm>
            <a:prstGeom prst="line">
              <a:avLst/>
            </a:prstGeom>
            <a:ln w="9525" cap="flat" cmpd="sng">
              <a:solidFill>
                <a:srgbClr val="CDCDCD"/>
              </a:solidFill>
              <a:prstDash val="dash"/>
              <a:round/>
              <a:headEnd type="none" w="med" len="med"/>
              <a:tailEnd type="none" w="med" len="med"/>
            </a:ln>
          </p:spPr>
        </p:cxnSp>
        <p:cxnSp>
          <p:nvCxnSpPr>
            <p:cNvPr id="1045" name="直接连接符 24"/>
            <p:cNvCxnSpPr/>
            <p:nvPr/>
          </p:nvCxnSpPr>
          <p:spPr>
            <a:xfrm flipH="1">
              <a:off x="905692" y="4101737"/>
              <a:ext cx="836022" cy="1041763"/>
            </a:xfrm>
            <a:prstGeom prst="line">
              <a:avLst/>
            </a:prstGeom>
            <a:ln w="9525" cap="flat" cmpd="sng">
              <a:solidFill>
                <a:srgbClr val="CDCDCD"/>
              </a:solidFill>
              <a:prstDash val="dash"/>
              <a:round/>
              <a:headEnd type="none" w="med" len="med"/>
              <a:tailEnd type="none" w="med" len="med"/>
            </a:ln>
          </p:spPr>
        </p:cxnSp>
        <p:cxnSp>
          <p:nvCxnSpPr>
            <p:cNvPr id="1046" name="直接连接符 25"/>
            <p:cNvCxnSpPr/>
            <p:nvPr/>
          </p:nvCxnSpPr>
          <p:spPr>
            <a:xfrm flipH="1" flipV="1">
              <a:off x="0" y="4101737"/>
              <a:ext cx="905691" cy="1041763"/>
            </a:xfrm>
            <a:prstGeom prst="line">
              <a:avLst/>
            </a:prstGeom>
            <a:ln w="9525" cap="flat" cmpd="sng">
              <a:solidFill>
                <a:srgbClr val="CDCDCD"/>
              </a:solidFill>
              <a:prstDash val="dash"/>
              <a:round/>
              <a:headEnd type="none" w="med" len="med"/>
              <a:tailEnd type="none" w="med" len="med"/>
            </a:ln>
          </p:spPr>
        </p:cxnSp>
        <p:cxnSp>
          <p:nvCxnSpPr>
            <p:cNvPr id="1047" name="直接连接符 26"/>
            <p:cNvCxnSpPr/>
            <p:nvPr/>
          </p:nvCxnSpPr>
          <p:spPr>
            <a:xfrm>
              <a:off x="1741714" y="4093029"/>
              <a:ext cx="1175657" cy="391885"/>
            </a:xfrm>
            <a:prstGeom prst="line">
              <a:avLst/>
            </a:prstGeom>
            <a:ln w="9525" cap="flat" cmpd="sng">
              <a:solidFill>
                <a:srgbClr val="CDCDCD"/>
              </a:solidFill>
              <a:prstDash val="dash"/>
              <a:round/>
              <a:headEnd type="none" w="med" len="med"/>
              <a:tailEnd type="none" w="med" len="med"/>
            </a:ln>
          </p:spPr>
        </p:cxnSp>
        <p:cxnSp>
          <p:nvCxnSpPr>
            <p:cNvPr id="1048" name="直接连接符 27"/>
            <p:cNvCxnSpPr/>
            <p:nvPr/>
          </p:nvCxnSpPr>
          <p:spPr>
            <a:xfrm flipH="1" flipV="1">
              <a:off x="2741025" y="3257006"/>
              <a:ext cx="176347" cy="1227909"/>
            </a:xfrm>
            <a:prstGeom prst="line">
              <a:avLst/>
            </a:prstGeom>
            <a:ln w="9525" cap="flat" cmpd="sng">
              <a:solidFill>
                <a:srgbClr val="CDCDCD"/>
              </a:solidFill>
              <a:prstDash val="dash"/>
              <a:round/>
              <a:headEnd type="none" w="med" len="med"/>
              <a:tailEnd type="none" w="med" len="med"/>
            </a:ln>
          </p:spPr>
        </p:cxnSp>
        <p:cxnSp>
          <p:nvCxnSpPr>
            <p:cNvPr id="1049" name="直接连接符 28"/>
            <p:cNvCxnSpPr/>
            <p:nvPr/>
          </p:nvCxnSpPr>
          <p:spPr>
            <a:xfrm flipH="1">
              <a:off x="2211977" y="4484914"/>
              <a:ext cx="705394" cy="658586"/>
            </a:xfrm>
            <a:prstGeom prst="line">
              <a:avLst/>
            </a:prstGeom>
            <a:ln w="9525" cap="flat" cmpd="sng">
              <a:solidFill>
                <a:srgbClr val="CDCDCD"/>
              </a:solidFill>
              <a:prstDash val="dash"/>
              <a:round/>
              <a:headEnd type="none" w="med" len="med"/>
              <a:tailEnd type="none" w="med" len="med"/>
            </a:ln>
          </p:spPr>
        </p:cxnSp>
        <p:cxnSp>
          <p:nvCxnSpPr>
            <p:cNvPr id="1050" name="直接连接符 29"/>
            <p:cNvCxnSpPr/>
            <p:nvPr/>
          </p:nvCxnSpPr>
          <p:spPr>
            <a:xfrm flipH="1" flipV="1">
              <a:off x="1741714" y="4101737"/>
              <a:ext cx="452846" cy="1041764"/>
            </a:xfrm>
            <a:prstGeom prst="line">
              <a:avLst/>
            </a:prstGeom>
            <a:ln w="9525" cap="flat" cmpd="sng">
              <a:solidFill>
                <a:srgbClr val="CDCDCD"/>
              </a:solidFill>
              <a:prstDash val="dash"/>
              <a:round/>
              <a:headEnd type="none" w="med" len="med"/>
              <a:tailEnd type="none" w="med" len="med"/>
            </a:ln>
          </p:spPr>
        </p:cxnSp>
        <p:cxnSp>
          <p:nvCxnSpPr>
            <p:cNvPr id="1051" name="直接连接符 30"/>
            <p:cNvCxnSpPr/>
            <p:nvPr/>
          </p:nvCxnSpPr>
          <p:spPr>
            <a:xfrm flipV="1">
              <a:off x="2917371" y="4093029"/>
              <a:ext cx="1175658" cy="391885"/>
            </a:xfrm>
            <a:prstGeom prst="line">
              <a:avLst/>
            </a:prstGeom>
            <a:ln w="9525" cap="flat" cmpd="sng">
              <a:solidFill>
                <a:srgbClr val="CDCDCD"/>
              </a:solidFill>
              <a:prstDash val="dash"/>
              <a:round/>
              <a:headEnd type="none" w="med" len="med"/>
              <a:tailEnd type="none" w="med" len="med"/>
            </a:ln>
          </p:spPr>
        </p:cxnSp>
        <p:cxnSp>
          <p:nvCxnSpPr>
            <p:cNvPr id="1052" name="直接连接符 31"/>
            <p:cNvCxnSpPr/>
            <p:nvPr/>
          </p:nvCxnSpPr>
          <p:spPr>
            <a:xfrm>
              <a:off x="2917371" y="4484914"/>
              <a:ext cx="1654629" cy="658586"/>
            </a:xfrm>
            <a:prstGeom prst="line">
              <a:avLst/>
            </a:prstGeom>
            <a:ln w="9525" cap="flat" cmpd="sng">
              <a:solidFill>
                <a:srgbClr val="CDCDCD"/>
              </a:solidFill>
              <a:prstDash val="dash"/>
              <a:round/>
              <a:headEnd type="none" w="med" len="med"/>
              <a:tailEnd type="none" w="med" len="med"/>
            </a:ln>
          </p:spPr>
        </p:cxnSp>
        <p:cxnSp>
          <p:nvCxnSpPr>
            <p:cNvPr id="1053" name="直接连接符 32"/>
            <p:cNvCxnSpPr/>
            <p:nvPr/>
          </p:nvCxnSpPr>
          <p:spPr>
            <a:xfrm>
              <a:off x="4093029" y="4101737"/>
              <a:ext cx="478971" cy="1041763"/>
            </a:xfrm>
            <a:prstGeom prst="line">
              <a:avLst/>
            </a:prstGeom>
            <a:ln w="9525" cap="flat" cmpd="sng">
              <a:solidFill>
                <a:srgbClr val="CDCDCD"/>
              </a:solidFill>
              <a:prstDash val="dash"/>
              <a:round/>
              <a:headEnd type="none" w="med" len="med"/>
              <a:tailEnd type="none" w="med" len="med"/>
            </a:ln>
          </p:spPr>
        </p:cxnSp>
        <p:cxnSp>
          <p:nvCxnSpPr>
            <p:cNvPr id="1054" name="直接连接符 33"/>
            <p:cNvCxnSpPr/>
            <p:nvPr/>
          </p:nvCxnSpPr>
          <p:spPr>
            <a:xfrm flipH="1" flipV="1">
              <a:off x="2743200" y="3257006"/>
              <a:ext cx="1349829" cy="844731"/>
            </a:xfrm>
            <a:prstGeom prst="line">
              <a:avLst/>
            </a:prstGeom>
            <a:ln w="9525" cap="flat" cmpd="sng">
              <a:solidFill>
                <a:srgbClr val="CDCDCD"/>
              </a:solidFill>
              <a:prstDash val="dash"/>
              <a:round/>
              <a:headEnd type="none" w="med" len="med"/>
              <a:tailEnd type="none" w="med" len="med"/>
            </a:ln>
          </p:spPr>
        </p:cxnSp>
        <p:cxnSp>
          <p:nvCxnSpPr>
            <p:cNvPr id="1055" name="直接连接符 34"/>
            <p:cNvCxnSpPr/>
            <p:nvPr/>
          </p:nvCxnSpPr>
          <p:spPr>
            <a:xfrm flipV="1">
              <a:off x="4093029" y="2690949"/>
              <a:ext cx="296091" cy="1410789"/>
            </a:xfrm>
            <a:prstGeom prst="line">
              <a:avLst/>
            </a:prstGeom>
            <a:ln w="9525" cap="flat" cmpd="sng">
              <a:solidFill>
                <a:srgbClr val="CDCDCD"/>
              </a:solidFill>
              <a:prstDash val="dash"/>
              <a:round/>
              <a:headEnd type="none" w="med" len="med"/>
              <a:tailEnd type="none" w="med" len="med"/>
            </a:ln>
          </p:spPr>
        </p:cxnSp>
        <p:cxnSp>
          <p:nvCxnSpPr>
            <p:cNvPr id="1056" name="直接连接符 35"/>
            <p:cNvCxnSpPr/>
            <p:nvPr/>
          </p:nvCxnSpPr>
          <p:spPr>
            <a:xfrm flipH="1">
              <a:off x="2743200" y="2690949"/>
              <a:ext cx="1645920" cy="557348"/>
            </a:xfrm>
            <a:prstGeom prst="line">
              <a:avLst/>
            </a:prstGeom>
            <a:ln w="9525" cap="flat" cmpd="sng">
              <a:solidFill>
                <a:srgbClr val="CDCDCD"/>
              </a:solidFill>
              <a:prstDash val="dash"/>
              <a:round/>
              <a:headEnd type="none" w="med" len="med"/>
              <a:tailEnd type="none" w="med" len="med"/>
            </a:ln>
          </p:spPr>
        </p:cxnSp>
        <p:cxnSp>
          <p:nvCxnSpPr>
            <p:cNvPr id="1057" name="直接连接符 36"/>
            <p:cNvCxnSpPr/>
            <p:nvPr/>
          </p:nvCxnSpPr>
          <p:spPr>
            <a:xfrm>
              <a:off x="2987040" y="2351314"/>
              <a:ext cx="1402080" cy="339635"/>
            </a:xfrm>
            <a:prstGeom prst="line">
              <a:avLst/>
            </a:prstGeom>
            <a:ln w="9525" cap="flat" cmpd="sng">
              <a:solidFill>
                <a:srgbClr val="CDCDCD"/>
              </a:solidFill>
              <a:prstDash val="dash"/>
              <a:round/>
              <a:headEnd type="none" w="med" len="med"/>
              <a:tailEnd type="none" w="med" len="med"/>
            </a:ln>
          </p:spPr>
        </p:cxnSp>
        <p:cxnSp>
          <p:nvCxnSpPr>
            <p:cNvPr id="1058" name="直接连接符 37"/>
            <p:cNvCxnSpPr/>
            <p:nvPr/>
          </p:nvCxnSpPr>
          <p:spPr>
            <a:xfrm flipV="1">
              <a:off x="2987040" y="896983"/>
              <a:ext cx="130629" cy="1445623"/>
            </a:xfrm>
            <a:prstGeom prst="line">
              <a:avLst/>
            </a:prstGeom>
            <a:ln w="9525" cap="flat" cmpd="sng">
              <a:solidFill>
                <a:srgbClr val="CDCDCD"/>
              </a:solidFill>
              <a:prstDash val="dash"/>
              <a:round/>
              <a:headEnd type="none" w="med" len="med"/>
              <a:tailEnd type="none" w="med" len="med"/>
            </a:ln>
          </p:spPr>
        </p:cxnSp>
        <p:cxnSp>
          <p:nvCxnSpPr>
            <p:cNvPr id="1059" name="直接连接符 38"/>
            <p:cNvCxnSpPr/>
            <p:nvPr/>
          </p:nvCxnSpPr>
          <p:spPr>
            <a:xfrm flipV="1">
              <a:off x="2987040" y="1402080"/>
              <a:ext cx="1227909" cy="949234"/>
            </a:xfrm>
            <a:prstGeom prst="line">
              <a:avLst/>
            </a:prstGeom>
            <a:ln w="9525" cap="flat" cmpd="sng">
              <a:solidFill>
                <a:srgbClr val="CDCDCD"/>
              </a:solidFill>
              <a:prstDash val="dash"/>
              <a:round/>
              <a:headEnd type="none" w="med" len="med"/>
              <a:tailEnd type="none" w="med" len="med"/>
            </a:ln>
          </p:spPr>
        </p:cxnSp>
        <p:cxnSp>
          <p:nvCxnSpPr>
            <p:cNvPr id="1060" name="直接连接符 39"/>
            <p:cNvCxnSpPr/>
            <p:nvPr/>
          </p:nvCxnSpPr>
          <p:spPr>
            <a:xfrm>
              <a:off x="4214949" y="1402080"/>
              <a:ext cx="174171" cy="1288869"/>
            </a:xfrm>
            <a:prstGeom prst="line">
              <a:avLst/>
            </a:prstGeom>
            <a:ln w="9525" cap="flat" cmpd="sng">
              <a:solidFill>
                <a:srgbClr val="CDCDCD"/>
              </a:solidFill>
              <a:prstDash val="dash"/>
              <a:round/>
              <a:headEnd type="none" w="med" len="med"/>
              <a:tailEnd type="none" w="med" len="med"/>
            </a:ln>
          </p:spPr>
        </p:cxnSp>
        <p:cxnSp>
          <p:nvCxnSpPr>
            <p:cNvPr id="1061" name="直接连接符 40"/>
            <p:cNvCxnSpPr/>
            <p:nvPr/>
          </p:nvCxnSpPr>
          <p:spPr>
            <a:xfrm flipH="1" flipV="1">
              <a:off x="3117669" y="896983"/>
              <a:ext cx="1097280" cy="505097"/>
            </a:xfrm>
            <a:prstGeom prst="line">
              <a:avLst/>
            </a:prstGeom>
            <a:ln w="9525" cap="flat" cmpd="sng">
              <a:solidFill>
                <a:srgbClr val="CDCDCD"/>
              </a:solidFill>
              <a:prstDash val="dash"/>
              <a:round/>
              <a:headEnd type="none" w="med" len="med"/>
              <a:tailEnd type="none" w="med" len="med"/>
            </a:ln>
          </p:spPr>
        </p:cxnSp>
        <p:cxnSp>
          <p:nvCxnSpPr>
            <p:cNvPr id="1062" name="直接连接符 41"/>
            <p:cNvCxnSpPr/>
            <p:nvPr/>
          </p:nvCxnSpPr>
          <p:spPr>
            <a:xfrm flipH="1" flipV="1">
              <a:off x="2569029" y="0"/>
              <a:ext cx="548640" cy="896983"/>
            </a:xfrm>
            <a:prstGeom prst="line">
              <a:avLst/>
            </a:prstGeom>
            <a:ln w="9525" cap="flat" cmpd="sng">
              <a:solidFill>
                <a:srgbClr val="CDCDCD"/>
              </a:solidFill>
              <a:prstDash val="dash"/>
              <a:round/>
              <a:headEnd type="none" w="med" len="med"/>
              <a:tailEnd type="none" w="med" len="med"/>
            </a:ln>
          </p:spPr>
        </p:cxnSp>
        <p:cxnSp>
          <p:nvCxnSpPr>
            <p:cNvPr id="1063" name="直接连接符 42"/>
            <p:cNvCxnSpPr/>
            <p:nvPr/>
          </p:nvCxnSpPr>
          <p:spPr>
            <a:xfrm flipV="1">
              <a:off x="3117668" y="1"/>
              <a:ext cx="1454332" cy="881742"/>
            </a:xfrm>
            <a:prstGeom prst="line">
              <a:avLst/>
            </a:prstGeom>
            <a:ln w="9525" cap="flat" cmpd="sng">
              <a:solidFill>
                <a:srgbClr val="CDCDCD"/>
              </a:solidFill>
              <a:prstDash val="dash"/>
              <a:round/>
              <a:headEnd type="none" w="med" len="med"/>
              <a:tailEnd type="none" w="med" len="med"/>
            </a:ln>
          </p:spPr>
        </p:cxnSp>
        <p:cxnSp>
          <p:nvCxnSpPr>
            <p:cNvPr id="1064" name="直接连接符 43"/>
            <p:cNvCxnSpPr/>
            <p:nvPr/>
          </p:nvCxnSpPr>
          <p:spPr>
            <a:xfrm flipV="1">
              <a:off x="4214949" y="0"/>
              <a:ext cx="357051" cy="1402080"/>
            </a:xfrm>
            <a:prstGeom prst="line">
              <a:avLst/>
            </a:prstGeom>
            <a:ln w="9525" cap="flat" cmpd="sng">
              <a:solidFill>
                <a:srgbClr val="CDCDCD"/>
              </a:solidFill>
              <a:prstDash val="dash"/>
              <a:round/>
              <a:headEnd type="none" w="med" len="med"/>
              <a:tailEnd type="none" w="med" len="med"/>
            </a:ln>
          </p:spPr>
        </p:cxnSp>
        <p:cxnSp>
          <p:nvCxnSpPr>
            <p:cNvPr id="1065" name="直接连接符 44"/>
            <p:cNvCxnSpPr/>
            <p:nvPr/>
          </p:nvCxnSpPr>
          <p:spPr>
            <a:xfrm>
              <a:off x="4572000" y="0"/>
              <a:ext cx="1201783" cy="618309"/>
            </a:xfrm>
            <a:prstGeom prst="line">
              <a:avLst/>
            </a:prstGeom>
            <a:ln w="9525" cap="flat" cmpd="sng">
              <a:solidFill>
                <a:srgbClr val="CDCDCD"/>
              </a:solidFill>
              <a:prstDash val="dash"/>
              <a:round/>
              <a:headEnd type="none" w="med" len="med"/>
              <a:tailEnd type="none" w="med" len="med"/>
            </a:ln>
          </p:spPr>
        </p:cxnSp>
        <p:cxnSp>
          <p:nvCxnSpPr>
            <p:cNvPr id="1066" name="直接连接符 45"/>
            <p:cNvCxnSpPr/>
            <p:nvPr/>
          </p:nvCxnSpPr>
          <p:spPr>
            <a:xfrm flipH="1">
              <a:off x="4214949" y="618309"/>
              <a:ext cx="1558834" cy="783771"/>
            </a:xfrm>
            <a:prstGeom prst="line">
              <a:avLst/>
            </a:prstGeom>
            <a:ln w="9525" cap="flat" cmpd="sng">
              <a:solidFill>
                <a:srgbClr val="CDCDCD"/>
              </a:solidFill>
              <a:prstDash val="dash"/>
              <a:round/>
              <a:headEnd type="none" w="med" len="med"/>
              <a:tailEnd type="none" w="med" len="med"/>
            </a:ln>
          </p:spPr>
        </p:cxnSp>
        <p:cxnSp>
          <p:nvCxnSpPr>
            <p:cNvPr id="1067" name="直接连接符 46"/>
            <p:cNvCxnSpPr/>
            <p:nvPr/>
          </p:nvCxnSpPr>
          <p:spPr>
            <a:xfrm flipH="1">
              <a:off x="5503818" y="618309"/>
              <a:ext cx="269965" cy="1105988"/>
            </a:xfrm>
            <a:prstGeom prst="line">
              <a:avLst/>
            </a:prstGeom>
            <a:ln w="9525" cap="flat" cmpd="sng">
              <a:solidFill>
                <a:srgbClr val="CDCDCD"/>
              </a:solidFill>
              <a:prstDash val="dash"/>
              <a:round/>
              <a:headEnd type="none" w="med" len="med"/>
              <a:tailEnd type="none" w="med" len="med"/>
            </a:ln>
          </p:spPr>
        </p:cxnSp>
        <p:cxnSp>
          <p:nvCxnSpPr>
            <p:cNvPr id="1068" name="直接连接符 47"/>
            <p:cNvCxnSpPr/>
            <p:nvPr/>
          </p:nvCxnSpPr>
          <p:spPr>
            <a:xfrm flipH="1" flipV="1">
              <a:off x="4214950" y="1402081"/>
              <a:ext cx="1288868" cy="322216"/>
            </a:xfrm>
            <a:prstGeom prst="line">
              <a:avLst/>
            </a:prstGeom>
            <a:ln w="9525" cap="flat" cmpd="sng">
              <a:solidFill>
                <a:srgbClr val="CDCDCD"/>
              </a:solidFill>
              <a:prstDash val="dash"/>
              <a:round/>
              <a:headEnd type="none" w="med" len="med"/>
              <a:tailEnd type="none" w="med" len="med"/>
            </a:ln>
          </p:spPr>
        </p:cxnSp>
        <p:cxnSp>
          <p:nvCxnSpPr>
            <p:cNvPr id="1069" name="直接连接符 48"/>
            <p:cNvCxnSpPr/>
            <p:nvPr/>
          </p:nvCxnSpPr>
          <p:spPr>
            <a:xfrm flipH="1">
              <a:off x="4389120" y="1733006"/>
              <a:ext cx="1105989" cy="957943"/>
            </a:xfrm>
            <a:prstGeom prst="line">
              <a:avLst/>
            </a:prstGeom>
            <a:ln w="9525" cap="flat" cmpd="sng">
              <a:solidFill>
                <a:srgbClr val="CDCDCD"/>
              </a:solidFill>
              <a:prstDash val="dash"/>
              <a:round/>
              <a:headEnd type="none" w="med" len="med"/>
              <a:tailEnd type="none" w="med" len="med"/>
            </a:ln>
          </p:spPr>
        </p:cxnSp>
        <p:cxnSp>
          <p:nvCxnSpPr>
            <p:cNvPr id="1070" name="直接连接符 49"/>
            <p:cNvCxnSpPr/>
            <p:nvPr/>
          </p:nvCxnSpPr>
          <p:spPr>
            <a:xfrm>
              <a:off x="4389120" y="2690949"/>
              <a:ext cx="1384663" cy="627017"/>
            </a:xfrm>
            <a:prstGeom prst="line">
              <a:avLst/>
            </a:prstGeom>
            <a:ln w="9525" cap="flat" cmpd="sng">
              <a:solidFill>
                <a:srgbClr val="CDCDCD"/>
              </a:solidFill>
              <a:prstDash val="dash"/>
              <a:round/>
              <a:headEnd type="none" w="med" len="med"/>
              <a:tailEnd type="none" w="med" len="med"/>
            </a:ln>
          </p:spPr>
        </p:cxnSp>
        <p:cxnSp>
          <p:nvCxnSpPr>
            <p:cNvPr id="1071" name="直接连接符 50"/>
            <p:cNvCxnSpPr/>
            <p:nvPr/>
          </p:nvCxnSpPr>
          <p:spPr>
            <a:xfrm flipH="1" flipV="1">
              <a:off x="5512525" y="1724297"/>
              <a:ext cx="261259" cy="1593670"/>
            </a:xfrm>
            <a:prstGeom prst="line">
              <a:avLst/>
            </a:prstGeom>
            <a:ln w="9525" cap="flat" cmpd="sng">
              <a:solidFill>
                <a:srgbClr val="CDCDCD"/>
              </a:solidFill>
              <a:prstDash val="dash"/>
              <a:round/>
              <a:headEnd type="none" w="med" len="med"/>
              <a:tailEnd type="none" w="med" len="med"/>
            </a:ln>
          </p:spPr>
        </p:cxnSp>
        <p:cxnSp>
          <p:nvCxnSpPr>
            <p:cNvPr id="1072" name="直接连接符 51"/>
            <p:cNvCxnSpPr/>
            <p:nvPr/>
          </p:nvCxnSpPr>
          <p:spPr>
            <a:xfrm flipH="1">
              <a:off x="5267325" y="3317966"/>
              <a:ext cx="506459" cy="914397"/>
            </a:xfrm>
            <a:prstGeom prst="line">
              <a:avLst/>
            </a:prstGeom>
            <a:ln w="9525" cap="flat" cmpd="sng">
              <a:solidFill>
                <a:srgbClr val="CDCDCD"/>
              </a:solidFill>
              <a:prstDash val="dash"/>
              <a:round/>
              <a:headEnd type="none" w="med" len="med"/>
              <a:tailEnd type="none" w="med" len="med"/>
            </a:ln>
          </p:spPr>
        </p:cxnSp>
        <p:cxnSp>
          <p:nvCxnSpPr>
            <p:cNvPr id="1073" name="直接连接符 52"/>
            <p:cNvCxnSpPr/>
            <p:nvPr/>
          </p:nvCxnSpPr>
          <p:spPr>
            <a:xfrm flipH="1" flipV="1">
              <a:off x="4093030" y="4101737"/>
              <a:ext cx="1174295" cy="130628"/>
            </a:xfrm>
            <a:prstGeom prst="line">
              <a:avLst/>
            </a:prstGeom>
            <a:ln w="9525" cap="flat" cmpd="sng">
              <a:solidFill>
                <a:srgbClr val="CDCDCD"/>
              </a:solidFill>
              <a:prstDash val="dash"/>
              <a:round/>
              <a:headEnd type="none" w="med" len="med"/>
              <a:tailEnd type="none" w="med" len="med"/>
            </a:ln>
          </p:spPr>
        </p:cxnSp>
        <p:cxnSp>
          <p:nvCxnSpPr>
            <p:cNvPr id="1074" name="直接连接符 53"/>
            <p:cNvCxnSpPr/>
            <p:nvPr/>
          </p:nvCxnSpPr>
          <p:spPr>
            <a:xfrm flipH="1">
              <a:off x="4572000" y="4232365"/>
              <a:ext cx="695325" cy="911135"/>
            </a:xfrm>
            <a:prstGeom prst="line">
              <a:avLst/>
            </a:prstGeom>
            <a:ln w="9525" cap="flat" cmpd="sng">
              <a:solidFill>
                <a:srgbClr val="CDCDCD"/>
              </a:solidFill>
              <a:prstDash val="dash"/>
              <a:round/>
              <a:headEnd type="none" w="med" len="med"/>
              <a:tailEnd type="none" w="med" len="med"/>
            </a:ln>
          </p:spPr>
        </p:cxnSp>
        <p:cxnSp>
          <p:nvCxnSpPr>
            <p:cNvPr id="1075" name="直接连接符 54"/>
            <p:cNvCxnSpPr/>
            <p:nvPr/>
          </p:nvCxnSpPr>
          <p:spPr>
            <a:xfrm flipV="1">
              <a:off x="5773783" y="0"/>
              <a:ext cx="269966" cy="618309"/>
            </a:xfrm>
            <a:prstGeom prst="line">
              <a:avLst/>
            </a:prstGeom>
            <a:ln w="9525" cap="flat" cmpd="sng">
              <a:solidFill>
                <a:srgbClr val="CDCDCD"/>
              </a:solidFill>
              <a:prstDash val="dash"/>
              <a:round/>
              <a:headEnd type="none" w="med" len="med"/>
              <a:tailEnd type="none" w="med" len="med"/>
            </a:ln>
          </p:spPr>
        </p:cxnSp>
        <p:cxnSp>
          <p:nvCxnSpPr>
            <p:cNvPr id="1076" name="直接连接符 55"/>
            <p:cNvCxnSpPr/>
            <p:nvPr/>
          </p:nvCxnSpPr>
          <p:spPr>
            <a:xfrm flipH="1" flipV="1">
              <a:off x="5773783" y="618309"/>
              <a:ext cx="1454331" cy="783771"/>
            </a:xfrm>
            <a:prstGeom prst="line">
              <a:avLst/>
            </a:prstGeom>
            <a:ln w="9525" cap="flat" cmpd="sng">
              <a:solidFill>
                <a:srgbClr val="CDCDCD"/>
              </a:solidFill>
              <a:prstDash val="dash"/>
              <a:round/>
              <a:headEnd type="none" w="med" len="med"/>
              <a:tailEnd type="none" w="med" len="med"/>
            </a:ln>
          </p:spPr>
        </p:cxnSp>
        <p:cxnSp>
          <p:nvCxnSpPr>
            <p:cNvPr id="1077" name="直接连接符 56"/>
            <p:cNvCxnSpPr/>
            <p:nvPr/>
          </p:nvCxnSpPr>
          <p:spPr>
            <a:xfrm flipH="1">
              <a:off x="5512525" y="1402080"/>
              <a:ext cx="1698172" cy="317863"/>
            </a:xfrm>
            <a:prstGeom prst="line">
              <a:avLst/>
            </a:prstGeom>
            <a:ln w="9525" cap="flat" cmpd="sng">
              <a:solidFill>
                <a:srgbClr val="CDCDCD"/>
              </a:solidFill>
              <a:prstDash val="dash"/>
              <a:round/>
              <a:headEnd type="none" w="med" len="med"/>
              <a:tailEnd type="none" w="med" len="med"/>
            </a:ln>
          </p:spPr>
        </p:cxnSp>
        <p:cxnSp>
          <p:nvCxnSpPr>
            <p:cNvPr id="1078" name="直接连接符 57"/>
            <p:cNvCxnSpPr/>
            <p:nvPr/>
          </p:nvCxnSpPr>
          <p:spPr>
            <a:xfrm flipV="1">
              <a:off x="5773783" y="2455817"/>
              <a:ext cx="1158240" cy="862150"/>
            </a:xfrm>
            <a:prstGeom prst="line">
              <a:avLst/>
            </a:prstGeom>
            <a:ln w="9525" cap="flat" cmpd="sng">
              <a:solidFill>
                <a:srgbClr val="CDCDCD"/>
              </a:solidFill>
              <a:prstDash val="dash"/>
              <a:round/>
              <a:headEnd type="none" w="med" len="med"/>
              <a:tailEnd type="none" w="med" len="med"/>
            </a:ln>
          </p:spPr>
        </p:cxnSp>
        <p:cxnSp>
          <p:nvCxnSpPr>
            <p:cNvPr id="1079" name="直接连接符 58"/>
            <p:cNvCxnSpPr/>
            <p:nvPr/>
          </p:nvCxnSpPr>
          <p:spPr>
            <a:xfrm flipV="1">
              <a:off x="6932023" y="1402080"/>
              <a:ext cx="278674" cy="1053737"/>
            </a:xfrm>
            <a:prstGeom prst="line">
              <a:avLst/>
            </a:prstGeom>
            <a:ln w="9525" cap="flat" cmpd="sng">
              <a:solidFill>
                <a:srgbClr val="CDCDCD"/>
              </a:solidFill>
              <a:prstDash val="dash"/>
              <a:round/>
              <a:headEnd type="none" w="med" len="med"/>
              <a:tailEnd type="none" w="med" len="med"/>
            </a:ln>
          </p:spPr>
        </p:cxnSp>
        <p:cxnSp>
          <p:nvCxnSpPr>
            <p:cNvPr id="1080" name="直接连接符 59"/>
            <p:cNvCxnSpPr/>
            <p:nvPr/>
          </p:nvCxnSpPr>
          <p:spPr>
            <a:xfrm>
              <a:off x="6932023" y="2455817"/>
              <a:ext cx="296091" cy="882287"/>
            </a:xfrm>
            <a:prstGeom prst="line">
              <a:avLst/>
            </a:prstGeom>
            <a:ln w="9525" cap="flat" cmpd="sng">
              <a:solidFill>
                <a:srgbClr val="CDCDCD"/>
              </a:solidFill>
              <a:prstDash val="dash"/>
              <a:round/>
              <a:headEnd type="none" w="med" len="med"/>
              <a:tailEnd type="none" w="med" len="med"/>
            </a:ln>
          </p:spPr>
        </p:cxnSp>
        <p:cxnSp>
          <p:nvCxnSpPr>
            <p:cNvPr id="1081" name="直接连接符 60"/>
            <p:cNvCxnSpPr/>
            <p:nvPr/>
          </p:nvCxnSpPr>
          <p:spPr>
            <a:xfrm flipH="1" flipV="1">
              <a:off x="5773784" y="3317967"/>
              <a:ext cx="1445623" cy="11429"/>
            </a:xfrm>
            <a:prstGeom prst="line">
              <a:avLst/>
            </a:prstGeom>
            <a:ln w="9525" cap="flat" cmpd="sng">
              <a:solidFill>
                <a:srgbClr val="CDCDCD"/>
              </a:solidFill>
              <a:prstDash val="dash"/>
              <a:round/>
              <a:headEnd type="none" w="med" len="med"/>
              <a:tailEnd type="none" w="med" len="med"/>
            </a:ln>
          </p:spPr>
        </p:cxnSp>
        <p:cxnSp>
          <p:nvCxnSpPr>
            <p:cNvPr id="1082" name="直接连接符 61"/>
            <p:cNvCxnSpPr/>
            <p:nvPr/>
          </p:nvCxnSpPr>
          <p:spPr>
            <a:xfrm flipH="1" flipV="1">
              <a:off x="5782490" y="3325110"/>
              <a:ext cx="1149533" cy="1029177"/>
            </a:xfrm>
            <a:prstGeom prst="line">
              <a:avLst/>
            </a:prstGeom>
            <a:ln w="9525" cap="flat" cmpd="sng">
              <a:solidFill>
                <a:srgbClr val="CDCDCD"/>
              </a:solidFill>
              <a:prstDash val="dash"/>
              <a:round/>
              <a:headEnd type="none" w="med" len="med"/>
              <a:tailEnd type="none" w="med" len="med"/>
            </a:ln>
          </p:spPr>
        </p:cxnSp>
        <p:cxnSp>
          <p:nvCxnSpPr>
            <p:cNvPr id="1083" name="直接连接符 62"/>
            <p:cNvCxnSpPr/>
            <p:nvPr/>
          </p:nvCxnSpPr>
          <p:spPr>
            <a:xfrm>
              <a:off x="5276031" y="4232363"/>
              <a:ext cx="1203146" cy="911137"/>
            </a:xfrm>
            <a:prstGeom prst="line">
              <a:avLst/>
            </a:prstGeom>
            <a:ln w="9525" cap="flat" cmpd="sng">
              <a:solidFill>
                <a:srgbClr val="CDCDCD"/>
              </a:solidFill>
              <a:prstDash val="dash"/>
              <a:round/>
              <a:headEnd type="none" w="med" len="med"/>
              <a:tailEnd type="none" w="med" len="med"/>
            </a:ln>
          </p:spPr>
        </p:cxnSp>
        <p:cxnSp>
          <p:nvCxnSpPr>
            <p:cNvPr id="1084" name="直接连接符 63"/>
            <p:cNvCxnSpPr/>
            <p:nvPr/>
          </p:nvCxnSpPr>
          <p:spPr>
            <a:xfrm flipV="1">
              <a:off x="6479177" y="4362994"/>
              <a:ext cx="452846" cy="780506"/>
            </a:xfrm>
            <a:prstGeom prst="line">
              <a:avLst/>
            </a:prstGeom>
            <a:ln w="9525" cap="flat" cmpd="sng">
              <a:solidFill>
                <a:srgbClr val="CDCDCD"/>
              </a:solidFill>
              <a:prstDash val="dash"/>
              <a:round/>
              <a:headEnd type="none" w="med" len="med"/>
              <a:tailEnd type="none" w="med" len="med"/>
            </a:ln>
          </p:spPr>
        </p:cxnSp>
        <p:cxnSp>
          <p:nvCxnSpPr>
            <p:cNvPr id="1085" name="直接连接符 64"/>
            <p:cNvCxnSpPr/>
            <p:nvPr/>
          </p:nvCxnSpPr>
          <p:spPr>
            <a:xfrm flipH="1" flipV="1">
              <a:off x="5267325" y="4223659"/>
              <a:ext cx="1664699" cy="139336"/>
            </a:xfrm>
            <a:prstGeom prst="line">
              <a:avLst/>
            </a:prstGeom>
            <a:ln w="9525" cap="flat" cmpd="sng">
              <a:solidFill>
                <a:srgbClr val="CDCDCD"/>
              </a:solidFill>
              <a:prstDash val="dash"/>
              <a:round/>
              <a:headEnd type="none" w="med" len="med"/>
              <a:tailEnd type="none" w="med" len="med"/>
            </a:ln>
          </p:spPr>
        </p:cxnSp>
        <p:cxnSp>
          <p:nvCxnSpPr>
            <p:cNvPr id="1086" name="直接连接符 65"/>
            <p:cNvCxnSpPr/>
            <p:nvPr/>
          </p:nvCxnSpPr>
          <p:spPr>
            <a:xfrm flipV="1">
              <a:off x="6932023" y="3329394"/>
              <a:ext cx="296091" cy="1033602"/>
            </a:xfrm>
            <a:prstGeom prst="line">
              <a:avLst/>
            </a:prstGeom>
            <a:ln w="9525" cap="flat" cmpd="sng">
              <a:solidFill>
                <a:srgbClr val="CDCDCD"/>
              </a:solidFill>
              <a:prstDash val="dash"/>
              <a:round/>
              <a:headEnd type="none" w="med" len="med"/>
              <a:tailEnd type="none" w="med" len="med"/>
            </a:ln>
          </p:spPr>
        </p:cxnSp>
        <p:cxnSp>
          <p:nvCxnSpPr>
            <p:cNvPr id="1087" name="直接连接符 66"/>
            <p:cNvCxnSpPr/>
            <p:nvPr/>
          </p:nvCxnSpPr>
          <p:spPr>
            <a:xfrm>
              <a:off x="6932023" y="4362994"/>
              <a:ext cx="1045028" cy="780506"/>
            </a:xfrm>
            <a:prstGeom prst="line">
              <a:avLst/>
            </a:prstGeom>
            <a:ln w="9525" cap="flat" cmpd="sng">
              <a:solidFill>
                <a:srgbClr val="CDCDCD"/>
              </a:solidFill>
              <a:prstDash val="dash"/>
              <a:round/>
              <a:headEnd type="none" w="med" len="med"/>
              <a:tailEnd type="none" w="med" len="med"/>
            </a:ln>
          </p:spPr>
        </p:cxnSp>
        <p:cxnSp>
          <p:nvCxnSpPr>
            <p:cNvPr id="1088" name="直接连接符 67"/>
            <p:cNvCxnSpPr/>
            <p:nvPr/>
          </p:nvCxnSpPr>
          <p:spPr>
            <a:xfrm flipH="1" flipV="1">
              <a:off x="7212874" y="1402080"/>
              <a:ext cx="598715" cy="1024890"/>
            </a:xfrm>
            <a:prstGeom prst="line">
              <a:avLst/>
            </a:prstGeom>
            <a:ln w="9525" cap="flat" cmpd="sng">
              <a:solidFill>
                <a:srgbClr val="CDCDCD"/>
              </a:solidFill>
              <a:prstDash val="dash"/>
              <a:round/>
              <a:headEnd type="none" w="med" len="med"/>
              <a:tailEnd type="none" w="med" len="med"/>
            </a:ln>
          </p:spPr>
        </p:cxnSp>
        <p:cxnSp>
          <p:nvCxnSpPr>
            <p:cNvPr id="1089" name="直接连接符 68"/>
            <p:cNvCxnSpPr/>
            <p:nvPr/>
          </p:nvCxnSpPr>
          <p:spPr>
            <a:xfrm flipV="1">
              <a:off x="7210697" y="522514"/>
              <a:ext cx="766354" cy="879566"/>
            </a:xfrm>
            <a:prstGeom prst="line">
              <a:avLst/>
            </a:prstGeom>
            <a:ln w="9525" cap="flat" cmpd="sng">
              <a:solidFill>
                <a:srgbClr val="CDCDCD"/>
              </a:solidFill>
              <a:prstDash val="dash"/>
              <a:round/>
              <a:headEnd type="none" w="med" len="med"/>
              <a:tailEnd type="none" w="med" len="med"/>
            </a:ln>
          </p:spPr>
        </p:cxnSp>
        <p:cxnSp>
          <p:nvCxnSpPr>
            <p:cNvPr id="1090" name="直接连接符 69"/>
            <p:cNvCxnSpPr/>
            <p:nvPr/>
          </p:nvCxnSpPr>
          <p:spPr>
            <a:xfrm flipH="1" flipV="1">
              <a:off x="7280365" y="0"/>
              <a:ext cx="696687" cy="522515"/>
            </a:xfrm>
            <a:prstGeom prst="line">
              <a:avLst/>
            </a:prstGeom>
            <a:ln w="9525" cap="flat" cmpd="sng">
              <a:solidFill>
                <a:srgbClr val="CDCDCD"/>
              </a:solidFill>
              <a:prstDash val="dash"/>
              <a:round/>
              <a:headEnd type="none" w="med" len="med"/>
              <a:tailEnd type="none" w="med" len="med"/>
            </a:ln>
          </p:spPr>
        </p:cxnSp>
        <p:cxnSp>
          <p:nvCxnSpPr>
            <p:cNvPr id="1091" name="直接连接符 70"/>
            <p:cNvCxnSpPr/>
            <p:nvPr/>
          </p:nvCxnSpPr>
          <p:spPr>
            <a:xfrm flipV="1">
              <a:off x="7977051" y="0"/>
              <a:ext cx="1166949" cy="522514"/>
            </a:xfrm>
            <a:prstGeom prst="line">
              <a:avLst/>
            </a:prstGeom>
            <a:ln w="9525" cap="flat" cmpd="sng">
              <a:solidFill>
                <a:srgbClr val="CDCDCD"/>
              </a:solidFill>
              <a:prstDash val="dash"/>
              <a:round/>
              <a:headEnd type="none" w="med" len="med"/>
              <a:tailEnd type="none" w="med" len="med"/>
            </a:ln>
          </p:spPr>
        </p:cxnSp>
        <p:cxnSp>
          <p:nvCxnSpPr>
            <p:cNvPr id="1092" name="直接连接符 71"/>
            <p:cNvCxnSpPr/>
            <p:nvPr/>
          </p:nvCxnSpPr>
          <p:spPr>
            <a:xfrm>
              <a:off x="7977051" y="522514"/>
              <a:ext cx="1166949" cy="531223"/>
            </a:xfrm>
            <a:prstGeom prst="line">
              <a:avLst/>
            </a:prstGeom>
            <a:ln w="9525" cap="flat" cmpd="sng">
              <a:solidFill>
                <a:srgbClr val="CDCDCD"/>
              </a:solidFill>
              <a:prstDash val="dash"/>
              <a:round/>
              <a:headEnd type="none" w="med" len="med"/>
              <a:tailEnd type="none" w="med" len="med"/>
            </a:ln>
          </p:spPr>
        </p:cxnSp>
        <p:cxnSp>
          <p:nvCxnSpPr>
            <p:cNvPr id="1093" name="直接连接符 72"/>
            <p:cNvCxnSpPr/>
            <p:nvPr/>
          </p:nvCxnSpPr>
          <p:spPr>
            <a:xfrm flipH="1">
              <a:off x="8490857" y="1053737"/>
              <a:ext cx="653143" cy="827314"/>
            </a:xfrm>
            <a:prstGeom prst="line">
              <a:avLst/>
            </a:prstGeom>
            <a:ln w="9525" cap="flat" cmpd="sng">
              <a:solidFill>
                <a:srgbClr val="CDCDCD"/>
              </a:solidFill>
              <a:prstDash val="dash"/>
              <a:round/>
              <a:headEnd type="none" w="med" len="med"/>
              <a:tailEnd type="none" w="med" len="med"/>
            </a:ln>
          </p:spPr>
        </p:cxnSp>
        <p:cxnSp>
          <p:nvCxnSpPr>
            <p:cNvPr id="1094" name="直接连接符 73"/>
            <p:cNvCxnSpPr/>
            <p:nvPr/>
          </p:nvCxnSpPr>
          <p:spPr>
            <a:xfrm flipH="1" flipV="1">
              <a:off x="7977051" y="522514"/>
              <a:ext cx="513806" cy="1358537"/>
            </a:xfrm>
            <a:prstGeom prst="line">
              <a:avLst/>
            </a:prstGeom>
            <a:ln w="9525" cap="flat" cmpd="sng">
              <a:solidFill>
                <a:srgbClr val="CDCDCD"/>
              </a:solidFill>
              <a:prstDash val="dash"/>
              <a:round/>
              <a:headEnd type="none" w="med" len="med"/>
              <a:tailEnd type="none" w="med" len="med"/>
            </a:ln>
          </p:spPr>
        </p:cxnSp>
        <p:cxnSp>
          <p:nvCxnSpPr>
            <p:cNvPr id="1095" name="直接连接符 74"/>
            <p:cNvCxnSpPr/>
            <p:nvPr/>
          </p:nvCxnSpPr>
          <p:spPr>
            <a:xfrm flipH="1" flipV="1">
              <a:off x="7228114" y="1402080"/>
              <a:ext cx="1262743" cy="478971"/>
            </a:xfrm>
            <a:prstGeom prst="line">
              <a:avLst/>
            </a:prstGeom>
            <a:ln w="9525" cap="flat" cmpd="sng">
              <a:solidFill>
                <a:srgbClr val="CDCDCD"/>
              </a:solidFill>
              <a:prstDash val="dash"/>
              <a:round/>
              <a:headEnd type="none" w="med" len="med"/>
              <a:tailEnd type="none" w="med" len="med"/>
            </a:ln>
          </p:spPr>
        </p:cxnSp>
        <p:cxnSp>
          <p:nvCxnSpPr>
            <p:cNvPr id="1096" name="直接连接符 75"/>
            <p:cNvCxnSpPr/>
            <p:nvPr/>
          </p:nvCxnSpPr>
          <p:spPr>
            <a:xfrm flipH="1">
              <a:off x="7811589" y="1881051"/>
              <a:ext cx="679268" cy="539932"/>
            </a:xfrm>
            <a:prstGeom prst="line">
              <a:avLst/>
            </a:prstGeom>
            <a:ln w="9525" cap="flat" cmpd="sng">
              <a:solidFill>
                <a:srgbClr val="CDCDCD"/>
              </a:solidFill>
              <a:prstDash val="dash"/>
              <a:round/>
              <a:headEnd type="none" w="med" len="med"/>
              <a:tailEnd type="none" w="med" len="med"/>
            </a:ln>
          </p:spPr>
        </p:cxnSp>
        <p:cxnSp>
          <p:nvCxnSpPr>
            <p:cNvPr id="1097" name="直接连接符 76"/>
            <p:cNvCxnSpPr/>
            <p:nvPr/>
          </p:nvCxnSpPr>
          <p:spPr>
            <a:xfrm>
              <a:off x="8490857" y="1881051"/>
              <a:ext cx="653143" cy="690699"/>
            </a:xfrm>
            <a:prstGeom prst="line">
              <a:avLst/>
            </a:prstGeom>
            <a:ln w="9525" cap="flat" cmpd="sng">
              <a:solidFill>
                <a:srgbClr val="CDCDCD"/>
              </a:solidFill>
              <a:prstDash val="dash"/>
              <a:round/>
              <a:headEnd type="none" w="med" len="med"/>
              <a:tailEnd type="none" w="med" len="med"/>
            </a:ln>
          </p:spPr>
        </p:cxnSp>
        <p:cxnSp>
          <p:nvCxnSpPr>
            <p:cNvPr id="1098" name="直接连接符 77"/>
            <p:cNvCxnSpPr/>
            <p:nvPr/>
          </p:nvCxnSpPr>
          <p:spPr>
            <a:xfrm>
              <a:off x="7228114" y="3329396"/>
              <a:ext cx="923109" cy="579598"/>
            </a:xfrm>
            <a:prstGeom prst="line">
              <a:avLst/>
            </a:prstGeom>
            <a:ln w="9525" cap="flat" cmpd="sng">
              <a:solidFill>
                <a:srgbClr val="CDCDCD"/>
              </a:solidFill>
              <a:prstDash val="dash"/>
              <a:round/>
              <a:headEnd type="none" w="med" len="med"/>
              <a:tailEnd type="none" w="med" len="med"/>
            </a:ln>
          </p:spPr>
        </p:cxnSp>
        <p:cxnSp>
          <p:nvCxnSpPr>
            <p:cNvPr id="1099" name="直接连接符 78"/>
            <p:cNvCxnSpPr/>
            <p:nvPr/>
          </p:nvCxnSpPr>
          <p:spPr>
            <a:xfrm flipV="1">
              <a:off x="8151223" y="2571752"/>
              <a:ext cx="992777" cy="1337242"/>
            </a:xfrm>
            <a:prstGeom prst="line">
              <a:avLst/>
            </a:prstGeom>
            <a:ln w="9525" cap="flat" cmpd="sng">
              <a:solidFill>
                <a:srgbClr val="CDCDCD"/>
              </a:solidFill>
              <a:prstDash val="dash"/>
              <a:round/>
              <a:headEnd type="none" w="med" len="med"/>
              <a:tailEnd type="none" w="med" len="med"/>
            </a:ln>
          </p:spPr>
        </p:cxnSp>
        <p:cxnSp>
          <p:nvCxnSpPr>
            <p:cNvPr id="1100" name="直接连接符 79"/>
            <p:cNvCxnSpPr/>
            <p:nvPr/>
          </p:nvCxnSpPr>
          <p:spPr>
            <a:xfrm>
              <a:off x="8151223" y="3908994"/>
              <a:ext cx="992777" cy="1234506"/>
            </a:xfrm>
            <a:prstGeom prst="line">
              <a:avLst/>
            </a:prstGeom>
            <a:ln w="9525" cap="flat" cmpd="sng">
              <a:solidFill>
                <a:srgbClr val="CDCDCD"/>
              </a:solidFill>
              <a:prstDash val="dash"/>
              <a:round/>
              <a:headEnd type="none" w="med" len="med"/>
              <a:tailEnd type="none" w="med" len="med"/>
            </a:ln>
          </p:spPr>
        </p:cxnSp>
        <p:cxnSp>
          <p:nvCxnSpPr>
            <p:cNvPr id="1101" name="直接连接符 80"/>
            <p:cNvCxnSpPr/>
            <p:nvPr/>
          </p:nvCxnSpPr>
          <p:spPr>
            <a:xfrm flipH="1">
              <a:off x="7977053" y="3917702"/>
              <a:ext cx="174170" cy="1225798"/>
            </a:xfrm>
            <a:prstGeom prst="line">
              <a:avLst/>
            </a:prstGeom>
            <a:ln w="9525" cap="flat" cmpd="sng">
              <a:solidFill>
                <a:srgbClr val="CDCDCD"/>
              </a:solidFill>
              <a:prstDash val="dash"/>
              <a:round/>
              <a:headEnd type="none" w="med" len="med"/>
              <a:tailEnd type="none" w="med" len="med"/>
            </a:ln>
          </p:spPr>
        </p:cxnSp>
        <p:cxnSp>
          <p:nvCxnSpPr>
            <p:cNvPr id="1102" name="直接连接符 81"/>
            <p:cNvCxnSpPr/>
            <p:nvPr/>
          </p:nvCxnSpPr>
          <p:spPr>
            <a:xfrm flipH="1" flipV="1">
              <a:off x="5519058" y="1724296"/>
              <a:ext cx="1412965" cy="731521"/>
            </a:xfrm>
            <a:prstGeom prst="line">
              <a:avLst/>
            </a:prstGeom>
            <a:ln w="9525" cap="flat" cmpd="sng">
              <a:solidFill>
                <a:srgbClr val="CDCDCD"/>
              </a:solidFill>
              <a:prstDash val="dash"/>
              <a:round/>
              <a:headEnd type="none" w="med" len="med"/>
              <a:tailEnd type="none" w="med" len="med"/>
            </a:ln>
          </p:spPr>
        </p:cxnSp>
        <p:cxnSp>
          <p:nvCxnSpPr>
            <p:cNvPr id="1103" name="直接连接符 82"/>
            <p:cNvCxnSpPr/>
            <p:nvPr/>
          </p:nvCxnSpPr>
          <p:spPr>
            <a:xfrm flipV="1">
              <a:off x="7228114" y="2426970"/>
              <a:ext cx="583475" cy="902426"/>
            </a:xfrm>
            <a:prstGeom prst="line">
              <a:avLst/>
            </a:prstGeom>
            <a:ln w="9525" cap="flat" cmpd="sng">
              <a:solidFill>
                <a:srgbClr val="CDCDCD"/>
              </a:solidFill>
              <a:prstDash val="dash"/>
              <a:round/>
              <a:headEnd type="none" w="med" len="med"/>
              <a:tailEnd type="none" w="med" len="med"/>
            </a:ln>
          </p:spPr>
        </p:cxnSp>
        <p:cxnSp>
          <p:nvCxnSpPr>
            <p:cNvPr id="1104" name="直接连接符 83"/>
            <p:cNvCxnSpPr/>
            <p:nvPr/>
          </p:nvCxnSpPr>
          <p:spPr>
            <a:xfrm>
              <a:off x="7811589" y="2426970"/>
              <a:ext cx="1332411" cy="144780"/>
            </a:xfrm>
            <a:prstGeom prst="line">
              <a:avLst/>
            </a:prstGeom>
            <a:ln w="9525" cap="flat" cmpd="sng">
              <a:solidFill>
                <a:srgbClr val="CDCDCD"/>
              </a:solidFill>
              <a:prstDash val="dash"/>
              <a:round/>
              <a:headEnd type="none" w="med" len="med"/>
              <a:tailEnd type="none" w="med" len="med"/>
            </a:ln>
          </p:spPr>
        </p:cxnSp>
        <p:cxnSp>
          <p:nvCxnSpPr>
            <p:cNvPr id="1105" name="直接连接符 84"/>
            <p:cNvCxnSpPr/>
            <p:nvPr/>
          </p:nvCxnSpPr>
          <p:spPr>
            <a:xfrm flipH="1">
              <a:off x="6932023" y="2426970"/>
              <a:ext cx="879566" cy="28847"/>
            </a:xfrm>
            <a:prstGeom prst="line">
              <a:avLst/>
            </a:prstGeom>
            <a:ln w="9525" cap="flat" cmpd="sng">
              <a:solidFill>
                <a:srgbClr val="CDCDCD"/>
              </a:solidFill>
              <a:prstDash val="dash"/>
              <a:round/>
              <a:headEnd type="none" w="med" len="med"/>
              <a:tailEnd type="none" w="med" len="med"/>
            </a:ln>
          </p:spPr>
        </p:cxnSp>
        <p:cxnSp>
          <p:nvCxnSpPr>
            <p:cNvPr id="1106" name="直接连接符 85"/>
            <p:cNvCxnSpPr/>
            <p:nvPr/>
          </p:nvCxnSpPr>
          <p:spPr>
            <a:xfrm>
              <a:off x="7811589" y="2426970"/>
              <a:ext cx="339634" cy="1482024"/>
            </a:xfrm>
            <a:prstGeom prst="line">
              <a:avLst/>
            </a:prstGeom>
            <a:ln w="9525" cap="flat" cmpd="sng">
              <a:solidFill>
                <a:srgbClr val="CDCDCD"/>
              </a:solidFill>
              <a:prstDash val="dash"/>
              <a:round/>
              <a:headEnd type="none" w="med" len="med"/>
              <a:tailEnd type="none" w="med" len="med"/>
            </a:ln>
          </p:spPr>
        </p:cxnSp>
        <p:cxnSp>
          <p:nvCxnSpPr>
            <p:cNvPr id="1107" name="直接连接符 86"/>
            <p:cNvCxnSpPr/>
            <p:nvPr/>
          </p:nvCxnSpPr>
          <p:spPr>
            <a:xfrm flipH="1">
              <a:off x="7201989" y="0"/>
              <a:ext cx="87086" cy="1409223"/>
            </a:xfrm>
            <a:prstGeom prst="line">
              <a:avLst/>
            </a:prstGeom>
            <a:ln w="9525" cap="flat" cmpd="sng">
              <a:solidFill>
                <a:srgbClr val="CDCDCD"/>
              </a:solidFill>
              <a:prstDash val="dash"/>
              <a:round/>
              <a:headEnd type="none" w="med" len="med"/>
              <a:tailEnd type="none" w="med" len="med"/>
            </a:ln>
          </p:spPr>
        </p:cxnSp>
        <p:cxnSp>
          <p:nvCxnSpPr>
            <p:cNvPr id="1108" name="直接连接符 87"/>
            <p:cNvCxnSpPr/>
            <p:nvPr/>
          </p:nvCxnSpPr>
          <p:spPr>
            <a:xfrm flipH="1" flipV="1">
              <a:off x="4389120" y="2690949"/>
              <a:ext cx="878205" cy="1541414"/>
            </a:xfrm>
            <a:prstGeom prst="line">
              <a:avLst/>
            </a:prstGeom>
            <a:ln w="9525" cap="flat" cmpd="sng">
              <a:solidFill>
                <a:srgbClr val="CDCDCD"/>
              </a:solidFill>
              <a:prstDash val="dash"/>
              <a:round/>
              <a:headEnd type="none" w="med" len="med"/>
              <a:tailEnd type="none" w="med" len="med"/>
            </a:ln>
          </p:spPr>
        </p:cxnSp>
        <p:cxnSp>
          <p:nvCxnSpPr>
            <p:cNvPr id="1109" name="直接连接符 88"/>
            <p:cNvCxnSpPr/>
            <p:nvPr/>
          </p:nvCxnSpPr>
          <p:spPr>
            <a:xfrm flipH="1" flipV="1">
              <a:off x="677363" y="2969623"/>
              <a:ext cx="332289" cy="992777"/>
            </a:xfrm>
            <a:prstGeom prst="line">
              <a:avLst/>
            </a:prstGeom>
            <a:ln w="9525" cap="flat" cmpd="sng">
              <a:solidFill>
                <a:srgbClr val="CDCDCD"/>
              </a:solidFill>
              <a:prstDash val="dash"/>
              <a:round/>
              <a:headEnd type="none" w="med" len="med"/>
              <a:tailEnd type="none" w="med" len="med"/>
            </a:ln>
          </p:spPr>
        </p:cxnSp>
        <p:cxnSp>
          <p:nvCxnSpPr>
            <p:cNvPr id="1110" name="直接连接符 89"/>
            <p:cNvCxnSpPr/>
            <p:nvPr/>
          </p:nvCxnSpPr>
          <p:spPr>
            <a:xfrm>
              <a:off x="1007203" y="3971108"/>
              <a:ext cx="741042" cy="130628"/>
            </a:xfrm>
            <a:prstGeom prst="line">
              <a:avLst/>
            </a:prstGeom>
            <a:ln w="9525" cap="flat" cmpd="sng">
              <a:solidFill>
                <a:srgbClr val="CDCDCD"/>
              </a:solidFill>
              <a:prstDash val="dash"/>
              <a:round/>
              <a:headEnd type="none" w="med" len="med"/>
              <a:tailEnd type="none" w="med" len="med"/>
            </a:ln>
          </p:spPr>
        </p:cxnSp>
        <p:cxnSp>
          <p:nvCxnSpPr>
            <p:cNvPr id="1111" name="直接连接符 90"/>
            <p:cNvCxnSpPr/>
            <p:nvPr/>
          </p:nvCxnSpPr>
          <p:spPr>
            <a:xfrm flipH="1">
              <a:off x="905691" y="3971108"/>
              <a:ext cx="103961" cy="1168039"/>
            </a:xfrm>
            <a:prstGeom prst="line">
              <a:avLst/>
            </a:prstGeom>
            <a:ln w="9525" cap="flat" cmpd="sng">
              <a:solidFill>
                <a:srgbClr val="CDCDCD"/>
              </a:solidFill>
              <a:prstDash val="dash"/>
              <a:round/>
              <a:headEnd type="none" w="med" len="med"/>
              <a:tailEnd type="none" w="med" len="med"/>
            </a:ln>
          </p:spPr>
        </p:cxnSp>
        <p:cxnSp>
          <p:nvCxnSpPr>
            <p:cNvPr id="1112" name="直接连接符 91"/>
            <p:cNvCxnSpPr/>
            <p:nvPr/>
          </p:nvCxnSpPr>
          <p:spPr>
            <a:xfrm flipV="1">
              <a:off x="6932023" y="3917702"/>
              <a:ext cx="1203146" cy="445293"/>
            </a:xfrm>
            <a:prstGeom prst="line">
              <a:avLst/>
            </a:prstGeom>
            <a:ln w="9525" cap="flat" cmpd="sng">
              <a:solidFill>
                <a:srgbClr val="CDCDCD"/>
              </a:solidFill>
              <a:prstDash val="dash"/>
              <a:round/>
              <a:headEnd type="none" w="med" len="med"/>
              <a:tailEnd type="none" w="med" len="med"/>
            </a:ln>
          </p:spPr>
        </p:cxnSp>
        <p:cxnSp>
          <p:nvCxnSpPr>
            <p:cNvPr id="1113" name="直接连接符 92"/>
            <p:cNvCxnSpPr/>
            <p:nvPr/>
          </p:nvCxnSpPr>
          <p:spPr>
            <a:xfrm flipV="1">
              <a:off x="8151223" y="3675017"/>
              <a:ext cx="992777" cy="233977"/>
            </a:xfrm>
            <a:prstGeom prst="line">
              <a:avLst/>
            </a:prstGeom>
            <a:ln w="9525" cap="flat" cmpd="sng">
              <a:solidFill>
                <a:srgbClr val="CDCDCD"/>
              </a:solidFill>
              <a:prstDash val="dash"/>
              <a:round/>
              <a:headEnd type="none" w="med" len="med"/>
              <a:tailEnd type="none" w="med" len="med"/>
            </a:ln>
          </p:spPr>
        </p:cxnSp>
        <p:cxnSp>
          <p:nvCxnSpPr>
            <p:cNvPr id="1114" name="直接连接符 93"/>
            <p:cNvCxnSpPr/>
            <p:nvPr/>
          </p:nvCxnSpPr>
          <p:spPr>
            <a:xfrm flipH="1">
              <a:off x="548640" y="0"/>
              <a:ext cx="1138101" cy="701040"/>
            </a:xfrm>
            <a:prstGeom prst="line">
              <a:avLst/>
            </a:prstGeom>
            <a:ln w="9525" cap="flat" cmpd="sng">
              <a:solidFill>
                <a:srgbClr val="CDCDCD"/>
              </a:solidFill>
              <a:prstDash val="dash"/>
              <a:round/>
              <a:headEnd type="none" w="med" len="med"/>
              <a:tailEnd type="none" w="med" len="med"/>
            </a:ln>
          </p:spPr>
        </p:cxnSp>
        <p:cxnSp>
          <p:nvCxnSpPr>
            <p:cNvPr id="1115" name="直接连接符 94"/>
            <p:cNvCxnSpPr/>
            <p:nvPr/>
          </p:nvCxnSpPr>
          <p:spPr>
            <a:xfrm>
              <a:off x="551907" y="701040"/>
              <a:ext cx="969372" cy="351067"/>
            </a:xfrm>
            <a:prstGeom prst="line">
              <a:avLst/>
            </a:prstGeom>
            <a:ln w="9525" cap="flat" cmpd="sng">
              <a:solidFill>
                <a:srgbClr val="CDCDCD"/>
              </a:solidFill>
              <a:prstDash val="dash"/>
              <a:round/>
              <a:headEnd type="none" w="med" len="med"/>
              <a:tailEnd type="none" w="med" len="med"/>
            </a:ln>
          </p:spPr>
        </p:cxnSp>
        <p:cxnSp>
          <p:nvCxnSpPr>
            <p:cNvPr id="1116" name="直接连接符 95"/>
            <p:cNvCxnSpPr/>
            <p:nvPr/>
          </p:nvCxnSpPr>
          <p:spPr>
            <a:xfrm flipH="1">
              <a:off x="0" y="701040"/>
              <a:ext cx="544287" cy="1084217"/>
            </a:xfrm>
            <a:prstGeom prst="line">
              <a:avLst/>
            </a:prstGeom>
            <a:ln w="9525" cap="flat" cmpd="sng">
              <a:solidFill>
                <a:srgbClr val="CDCDCD"/>
              </a:solidFill>
              <a:prstDash val="dash"/>
              <a:round/>
              <a:headEnd type="none" w="med" len="med"/>
              <a:tailEnd type="none" w="med" len="med"/>
            </a:ln>
          </p:spPr>
        </p:cxnSp>
        <p:cxnSp>
          <p:nvCxnSpPr>
            <p:cNvPr id="1117" name="直接连接符 96"/>
            <p:cNvCxnSpPr/>
            <p:nvPr/>
          </p:nvCxnSpPr>
          <p:spPr>
            <a:xfrm flipH="1" flipV="1">
              <a:off x="0" y="0"/>
              <a:ext cx="546466" cy="694509"/>
            </a:xfrm>
            <a:prstGeom prst="line">
              <a:avLst/>
            </a:prstGeom>
            <a:ln w="9525" cap="flat" cmpd="sng">
              <a:solidFill>
                <a:srgbClr val="CDCDCD"/>
              </a:solidFill>
              <a:prstDash val="dash"/>
              <a:round/>
              <a:headEnd type="none" w="med" len="med"/>
              <a:tailEnd type="none" w="med" len="med"/>
            </a:ln>
          </p:spPr>
        </p:cxnSp>
        <p:cxnSp>
          <p:nvCxnSpPr>
            <p:cNvPr id="1118" name="直接连接符 97"/>
            <p:cNvCxnSpPr/>
            <p:nvPr/>
          </p:nvCxnSpPr>
          <p:spPr>
            <a:xfrm flipH="1">
              <a:off x="5782491" y="16600"/>
              <a:ext cx="1506584" cy="601709"/>
            </a:xfrm>
            <a:prstGeom prst="line">
              <a:avLst/>
            </a:prstGeom>
            <a:ln w="9525" cap="flat" cmpd="sng">
              <a:solidFill>
                <a:srgbClr val="CDCDCD"/>
              </a:solidFill>
              <a:prstDash val="dash"/>
              <a:round/>
              <a:headEnd type="none" w="med" len="med"/>
              <a:tailEnd type="none" w="med" len="med"/>
            </a:ln>
          </p:spPr>
        </p:cxnSp>
      </p:grpSp>
      <p:sp>
        <p:nvSpPr>
          <p:cNvPr id="2" name="Date Placeholder 3"/>
          <p:cNvSpPr>
            <a:spLocks noGrp="1" noChangeArrowheads="1"/>
          </p:cNvSpPr>
          <p:nvPr>
            <p:ph type="dt" sz="half" idx="2"/>
          </p:nvPr>
        </p:nvSpPr>
        <p:spPr bwMode="auto">
          <a:xfrm>
            <a:off x="628650" y="4767263"/>
            <a:ext cx="2057400" cy="274638"/>
          </a:xfrm>
          <a:prstGeom prst="rect">
            <a:avLst/>
          </a:prstGeom>
          <a:noFill/>
          <a:ln w="9525">
            <a:noFill/>
            <a:miter lim="800000"/>
          </a:ln>
        </p:spPr>
        <p:txBody>
          <a:bodyPr vert="horz" wrap="square" lIns="91440" tIns="45720" rIns="91440" bIns="45720" numCol="1" anchor="ctr" anchorCtr="0" compatLnSpc="1"/>
          <a:lstStyle>
            <a:lvl1pPr eaLnBrk="1" hangingPunct="1">
              <a:defRPr sz="900">
                <a:solidFill>
                  <a:srgbClr val="898989"/>
                </a:solidFill>
                <a:ea typeface="Microsoft YaHei" panose="020B0503020204020204" pitchFamily="34" charset="-122"/>
              </a:defRPr>
            </a:lvl1pPr>
          </a:lstStyle>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3" name="Footer Placeholder 4"/>
          <p:cNvSpPr>
            <a:spLocks noGrp="1" noChangeArrowheads="1"/>
          </p:cNvSpPr>
          <p:nvPr>
            <p:ph type="ftr" sz="quarter" idx="3"/>
          </p:nvPr>
        </p:nvSpPr>
        <p:spPr bwMode="auto">
          <a:xfrm>
            <a:off x="3028950" y="4767263"/>
            <a:ext cx="3086100" cy="274638"/>
          </a:xfrm>
          <a:prstGeom prst="rect">
            <a:avLst/>
          </a:prstGeom>
          <a:noFill/>
          <a:ln w="9525">
            <a:noFill/>
            <a:miter lim="800000"/>
          </a:ln>
        </p:spPr>
        <p:txBody>
          <a:bodyPr vert="horz" wrap="square" lIns="91440" tIns="45720" rIns="91440" bIns="45720" numCol="1" anchor="ctr" anchorCtr="0" compatLnSpc="1"/>
          <a:lstStyle>
            <a:lvl1pPr algn="ctr" eaLnBrk="1" hangingPunct="1">
              <a:defRPr sz="900">
                <a:solidFill>
                  <a:srgbClr val="898989"/>
                </a:solidFill>
                <a:ea typeface="Microsoft YaHei" panose="020B0503020204020204" pitchFamily="34" charset="-122"/>
              </a:defRPr>
            </a:lvl1pPr>
          </a:lstStyle>
          <a:p>
            <a:pPr marL="0" marR="0" lvl="0" indent="0" algn="ctr"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0" smtClean="0">
              <a:ln>
                <a:noFill/>
              </a:ln>
              <a:solidFill>
                <a:srgbClr val="898989"/>
              </a:solidFill>
              <a:effectLst/>
              <a:uLnTx/>
              <a:uFillTx/>
              <a:latin typeface="Calibri" panose="020F0502020204030204" pitchFamily="34" charset="0"/>
              <a:ea typeface="Microsoft YaHei" panose="020B0503020204020204" pitchFamily="34" charset="-122"/>
              <a:cs typeface="+mn-cs"/>
            </a:endParaRPr>
          </a:p>
        </p:txBody>
      </p:sp>
      <p:sp>
        <p:nvSpPr>
          <p:cNvPr id="4" name="Slide Number Placeholder 5"/>
          <p:cNvSpPr>
            <a:spLocks noGrp="1" noChangeArrowheads="1"/>
          </p:cNvSpPr>
          <p:nvPr>
            <p:ph type="sldNum" sz="quarter" idx="4"/>
          </p:nvPr>
        </p:nvSpPr>
        <p:spPr bwMode="auto">
          <a:xfrm>
            <a:off x="6457950" y="4767263"/>
            <a:ext cx="2057400" cy="274638"/>
          </a:xfrm>
          <a:prstGeom prst="rect">
            <a:avLst/>
          </a:prstGeom>
          <a:noFill/>
          <a:ln w="9525">
            <a:noFill/>
            <a:miter lim="800000"/>
          </a:ln>
        </p:spPr>
        <p:txBody>
          <a:bodyPr vert="horz" wrap="square" lIns="91440" tIns="45720" rIns="91440" bIns="45720" numCol="1" anchor="ctr" anchorCtr="0" compatLnSpc="1"/>
          <a:lstStyle>
            <a:lvl1pPr algn="r">
              <a:defRPr sz="900">
                <a:solidFill>
                  <a:srgbClr val="898989"/>
                </a:solidFill>
                <a:ea typeface="Microsoft YaHei" panose="020B0503020204020204" pitchFamily="34" charset="-122"/>
              </a:defRPr>
            </a:lvl1pPr>
          </a:lstStyle>
          <a:p>
            <a:pPr lvl="0" eaLnBrk="1" fontAlgn="base" hangingPunct="1"/>
            <a:fld id="{9A0DB2DC-4C9A-4742-B13C-FB6460FD3503}" type="slidenum">
              <a:rPr lang="zh-CN" altLang="en-US" strike="noStrike" noProof="1" dirty="0">
                <a:latin typeface="Calibri" panose="020F0502020204030204" pitchFamily="34" charset="0"/>
                <a:ea typeface="Microsoft YaHei" panose="020B0503020204020204" pitchFamily="34" charset="-122"/>
                <a:cs typeface="+mn-cs"/>
              </a:rPr>
            </a:fld>
            <a:endParaRPr lang="zh-CN" altLang="en-US" strike="noStrike" noProof="1"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p:transition>
  <p:hf sldNum="0" hdr="0" ftr="0" dt="0"/>
  <p:txStyles>
    <p:titleStyle>
      <a:lvl1pPr algn="l" defTabSz="685800" rtl="0" fontAlgn="base">
        <a:lnSpc>
          <a:spcPct val="90000"/>
        </a:lnSpc>
        <a:spcBef>
          <a:spcPct val="0"/>
        </a:spcBef>
        <a:spcAft>
          <a:spcPct val="0"/>
        </a:spcAft>
        <a:defRPr sz="33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ea typeface="SimSun" panose="02010600030101010101" pitchFamily="2" charset="-122"/>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ea typeface="SimSun" panose="02010600030101010101" pitchFamily="2" charset="-122"/>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ea typeface="SimSun" panose="02010600030101010101" pitchFamily="2" charset="-122"/>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ea typeface="SimSun" panose="02010600030101010101" pitchFamily="2" charset="-122"/>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ea typeface="SimSun" panose="02010600030101010101" pitchFamily="2" charset="-122"/>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ea typeface="SimSun" panose="02010600030101010101" pitchFamily="2" charset="-122"/>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ea typeface="SimSun" panose="02010600030101010101" pitchFamily="2" charset="-122"/>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ea typeface="SimSun" panose="02010600030101010101" pitchFamily="2" charset="-122"/>
        </a:defRPr>
      </a:lvl9pPr>
    </p:titleStyle>
    <p:bodyStyle>
      <a:lvl1pPr marL="171450" indent="-171450" algn="l" defTabSz="685800" rtl="0" fontAlgn="base">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Arial" panose="020B0604020202020204" pitchFamily="34" charset="0"/>
        <a:buChar char="•"/>
        <a:defRPr sz="2100">
          <a:solidFill>
            <a:schemeClr val="tx1"/>
          </a:solidFill>
          <a:latin typeface="+mn-lt"/>
          <a:ea typeface="+mn-ea"/>
        </a:defRPr>
      </a:lvl2pPr>
      <a:lvl3pPr marL="857250" indent="-171450" algn="l" defTabSz="685800" rtl="0" fontAlgn="base">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fontAlgn="base">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fontAlgn="base">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fontAlgn="base">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6pPr>
      <a:lvl7pPr marL="2457450" indent="-171450" algn="l" defTabSz="685800" rtl="0" fontAlgn="base">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7pPr>
      <a:lvl8pPr marL="2914650" indent="-171450" algn="l" defTabSz="685800" rtl="0" fontAlgn="base">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8pPr>
      <a:lvl9pPr marL="3371850" indent="-171450" algn="l" defTabSz="685800" rtl="0" fontAlgn="base">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jpeg"/><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8.png"/><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jpe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1.png"/><Relationship Id="rId2" Type="http://schemas.openxmlformats.org/officeDocument/2006/relationships/image" Target="../media/image15.png"/><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097" name="Group 2"/>
          <p:cNvGrpSpPr/>
          <p:nvPr/>
        </p:nvGrpSpPr>
        <p:grpSpPr>
          <a:xfrm>
            <a:off x="7789863" y="2112963"/>
            <a:ext cx="1354137" cy="2157412"/>
            <a:chOff x="0" y="0"/>
            <a:chExt cx="1353515" cy="2158048"/>
          </a:xfrm>
        </p:grpSpPr>
        <p:sp>
          <p:nvSpPr>
            <p:cNvPr id="4098" name="矩形 401"/>
            <p:cNvSpPr/>
            <p:nvPr/>
          </p:nvSpPr>
          <p:spPr>
            <a:xfrm>
              <a:off x="1" y="0"/>
              <a:ext cx="1008000" cy="115019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4099" name="直角三角形 407"/>
            <p:cNvSpPr/>
            <p:nvPr/>
          </p:nvSpPr>
          <p:spPr>
            <a:xfrm rot="5400000" flipV="1">
              <a:off x="0" y="1150048"/>
              <a:ext cx="1008000" cy="1008000"/>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4100" name="矩形 410"/>
            <p:cNvSpPr/>
            <p:nvPr/>
          </p:nvSpPr>
          <p:spPr>
            <a:xfrm>
              <a:off x="1008000" y="1150048"/>
              <a:ext cx="345515" cy="1008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4101" name="矩形 400"/>
          <p:cNvSpPr/>
          <p:nvPr/>
        </p:nvSpPr>
        <p:spPr>
          <a:xfrm flipH="1">
            <a:off x="735013" y="0"/>
            <a:ext cx="576262" cy="2112963"/>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nvGrpSpPr>
          <p:cNvPr id="4102" name="Group 7"/>
          <p:cNvGrpSpPr/>
          <p:nvPr/>
        </p:nvGrpSpPr>
        <p:grpSpPr>
          <a:xfrm>
            <a:off x="0" y="1104900"/>
            <a:ext cx="8797925" cy="1008063"/>
            <a:chOff x="0" y="0"/>
            <a:chExt cx="8798486" cy="1008003"/>
          </a:xfrm>
        </p:grpSpPr>
        <p:grpSp>
          <p:nvGrpSpPr>
            <p:cNvPr id="4103" name="Group 8"/>
            <p:cNvGrpSpPr/>
            <p:nvPr/>
          </p:nvGrpSpPr>
          <p:grpSpPr>
            <a:xfrm>
              <a:off x="0" y="0"/>
              <a:ext cx="8798486" cy="1008003"/>
              <a:chOff x="0" y="0"/>
              <a:chExt cx="8798486" cy="1008003"/>
            </a:xfrm>
          </p:grpSpPr>
          <p:sp>
            <p:nvSpPr>
              <p:cNvPr id="4104" name="矩形 393"/>
              <p:cNvSpPr/>
              <p:nvPr/>
            </p:nvSpPr>
            <p:spPr>
              <a:xfrm>
                <a:off x="0" y="3"/>
                <a:ext cx="7790485" cy="1008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4105" name="直角三角形 389"/>
              <p:cNvSpPr/>
              <p:nvPr/>
            </p:nvSpPr>
            <p:spPr>
              <a:xfrm>
                <a:off x="7790486" y="0"/>
                <a:ext cx="1008000" cy="1008000"/>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4106" name="矩形 391"/>
            <p:cNvSpPr/>
            <p:nvPr/>
          </p:nvSpPr>
          <p:spPr>
            <a:xfrm>
              <a:off x="780209" y="180836"/>
              <a:ext cx="3478752" cy="645122"/>
            </a:xfrm>
            <a:prstGeom prst="rect">
              <a:avLst/>
            </a:prstGeom>
            <a:noFill/>
            <a:ln w="9525">
              <a:noFill/>
            </a:ln>
          </p:spPr>
          <p:txBody>
            <a:bodyPr wrap="none" anchor="t" anchorCtr="0">
              <a:spAutoFit/>
            </a:bodyPr>
            <a:p>
              <a:pPr algn="l"/>
              <a:r>
                <a:rPr lang="en-US" altLang="zh-CN" sz="3600" b="1" dirty="0">
                  <a:solidFill>
                    <a:schemeClr val="bg1"/>
                  </a:solidFill>
                  <a:latin typeface="Microsoft YaHei" panose="020B0503020204020204" pitchFamily="34" charset="-122"/>
                  <a:ea typeface="Microsoft YaHei" panose="020B0503020204020204" pitchFamily="34" charset="-122"/>
                </a:rPr>
                <a:t>HEMOGLOBIN</a:t>
              </a:r>
              <a:endParaRPr lang="en-US" altLang="zh-CN" sz="3600" b="1" dirty="0">
                <a:solidFill>
                  <a:schemeClr val="bg1"/>
                </a:solidFill>
                <a:latin typeface="Microsoft YaHei" panose="020B0503020204020204" pitchFamily="34" charset="-122"/>
                <a:ea typeface="Microsoft YaHei" panose="020B0503020204020204" pitchFamily="34" charset="-122"/>
              </a:endParaRPr>
            </a:p>
          </p:txBody>
        </p:sp>
      </p:grpSp>
      <p:grpSp>
        <p:nvGrpSpPr>
          <p:cNvPr id="4107" name="Group 12"/>
          <p:cNvGrpSpPr/>
          <p:nvPr/>
        </p:nvGrpSpPr>
        <p:grpSpPr>
          <a:xfrm>
            <a:off x="735013" y="2112963"/>
            <a:ext cx="8408987" cy="574675"/>
            <a:chOff x="0" y="0"/>
            <a:chExt cx="8409514" cy="576002"/>
          </a:xfrm>
        </p:grpSpPr>
        <p:grpSp>
          <p:nvGrpSpPr>
            <p:cNvPr id="4108" name="Group 13"/>
            <p:cNvGrpSpPr/>
            <p:nvPr/>
          </p:nvGrpSpPr>
          <p:grpSpPr>
            <a:xfrm>
              <a:off x="0" y="0"/>
              <a:ext cx="8409514" cy="576002"/>
              <a:chOff x="0" y="0"/>
              <a:chExt cx="8409514" cy="576002"/>
            </a:xfrm>
          </p:grpSpPr>
          <p:sp>
            <p:nvSpPr>
              <p:cNvPr id="4109" name="直角三角形 399"/>
              <p:cNvSpPr/>
              <p:nvPr/>
            </p:nvSpPr>
            <p:spPr>
              <a:xfrm rot="-5400000" flipH="1">
                <a:off x="0" y="0"/>
                <a:ext cx="576000" cy="576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4110" name="矩形 398"/>
              <p:cNvSpPr/>
              <p:nvPr/>
            </p:nvSpPr>
            <p:spPr>
              <a:xfrm flipH="1">
                <a:off x="576000" y="2"/>
                <a:ext cx="7833514" cy="576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4111" name="矩形 402"/>
            <p:cNvSpPr/>
            <p:nvPr/>
          </p:nvSpPr>
          <p:spPr>
            <a:xfrm>
              <a:off x="1158948" y="87832"/>
              <a:ext cx="4865675" cy="399701"/>
            </a:xfrm>
            <a:prstGeom prst="rect">
              <a:avLst/>
            </a:prstGeom>
            <a:noFill/>
            <a:ln w="9525">
              <a:noFill/>
            </a:ln>
          </p:spPr>
          <p:txBody>
            <a:bodyPr wrap="square" anchor="t" anchorCtr="0">
              <a:spAutoFit/>
            </a:bodyPr>
            <a:p>
              <a:r>
                <a:rPr lang="en-US" altLang="zh-CN" sz="2000" dirty="0">
                  <a:solidFill>
                    <a:srgbClr val="7F6000"/>
                  </a:solidFill>
                  <a:latin typeface="Microsoft YaHei" panose="020B0503020204020204" pitchFamily="34" charset="-122"/>
                  <a:ea typeface="Microsoft YaHei" panose="020B0503020204020204" pitchFamily="34" charset="-122"/>
                </a:rPr>
                <a:t>GRADUATION PROJECT</a:t>
              </a:r>
              <a:endParaRPr lang="en-US" altLang="zh-CN" sz="2000" dirty="0">
                <a:solidFill>
                  <a:srgbClr val="7F6000"/>
                </a:solidFill>
                <a:latin typeface="Microsoft YaHei" panose="020B0503020204020204" pitchFamily="34" charset="-122"/>
                <a:ea typeface="Microsoft YaHei" panose="020B0503020204020204" pitchFamily="34" charset="-122"/>
              </a:endParaRPr>
            </a:p>
          </p:txBody>
        </p:sp>
      </p:grpSp>
      <p:sp>
        <p:nvSpPr>
          <p:cNvPr id="3" name="Text Box 2"/>
          <p:cNvSpPr txBox="1"/>
          <p:nvPr/>
        </p:nvSpPr>
        <p:spPr>
          <a:xfrm>
            <a:off x="1311275" y="3262630"/>
            <a:ext cx="5507990" cy="460375"/>
          </a:xfrm>
          <a:prstGeom prst="rect">
            <a:avLst/>
          </a:prstGeom>
          <a:noFill/>
        </p:spPr>
        <p:txBody>
          <a:bodyPr wrap="square" rtlCol="0">
            <a:spAutoFit/>
          </a:bodyPr>
          <a:p>
            <a:r>
              <a:rPr lang="en-US" altLang="zh-CN" sz="2400" b="1" dirty="0">
                <a:solidFill>
                  <a:srgbClr val="203864"/>
                </a:solidFill>
                <a:latin typeface="Microsoft YaHei" panose="020B0503020204020204" pitchFamily="34" charset="-122"/>
                <a:ea typeface="Microsoft YaHei" panose="020B0503020204020204" pitchFamily="34" charset="-122"/>
                <a:sym typeface="+mn-ea"/>
              </a:rPr>
              <a:t>PREPARED BY : AHMAD IBRAHIM</a:t>
            </a:r>
            <a:endParaRPr lang="en-US" altLang="zh-CN" sz="2400" b="1" dirty="0">
              <a:solidFill>
                <a:srgbClr val="203864"/>
              </a:solidFill>
              <a:latin typeface="Microsoft YaHei" panose="020B0503020204020204" pitchFamily="34" charset="-122"/>
              <a:ea typeface="Microsoft YaHei" panose="020B0503020204020204" pitchFamily="34" charset="-122"/>
              <a:sym typeface="+mn-ea"/>
            </a:endParaRPr>
          </a:p>
        </p:txBody>
      </p:sp>
      <p:sp>
        <p:nvSpPr>
          <p:cNvPr id="4" name="Text Box 3"/>
          <p:cNvSpPr txBox="1"/>
          <p:nvPr/>
        </p:nvSpPr>
        <p:spPr>
          <a:xfrm>
            <a:off x="1306830" y="3965575"/>
            <a:ext cx="6040120" cy="460375"/>
          </a:xfrm>
          <a:prstGeom prst="rect">
            <a:avLst/>
          </a:prstGeom>
          <a:noFill/>
        </p:spPr>
        <p:txBody>
          <a:bodyPr wrap="square" rtlCol="0">
            <a:spAutoFit/>
          </a:bodyPr>
          <a:p>
            <a:r>
              <a:rPr lang="en-US" altLang="zh-CN" sz="2400" b="1" dirty="0">
                <a:solidFill>
                  <a:srgbClr val="203864"/>
                </a:solidFill>
                <a:latin typeface="Microsoft YaHei" panose="020B0503020204020204" pitchFamily="34" charset="-122"/>
                <a:ea typeface="Microsoft YaHei" panose="020B0503020204020204" pitchFamily="34" charset="-122"/>
                <a:sym typeface="+mn-ea"/>
              </a:rPr>
              <a:t>SUPERVISOR : DR.OTHMAN OTHMAN</a:t>
            </a:r>
            <a:endParaRPr lang="en-US" altLang="zh-CN" sz="2400" b="1" dirty="0">
              <a:solidFill>
                <a:srgbClr val="203864"/>
              </a:solidFill>
              <a:latin typeface="Microsoft YaHei" panose="020B0503020204020204" pitchFamily="34" charset="-122"/>
              <a:ea typeface="Microsoft YaHei" panose="020B0503020204020204" pitchFamily="34" charset="-122"/>
              <a:sym typeface="+mn-ea"/>
            </a:endParaRPr>
          </a:p>
        </p:txBody>
      </p:sp>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 name="صورة 1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440180" y="0"/>
            <a:ext cx="2421890" cy="4857750"/>
          </a:xfrm>
          <a:prstGeom prst="rect">
            <a:avLst/>
          </a:prstGeom>
        </p:spPr>
      </p:pic>
      <p:pic>
        <p:nvPicPr>
          <p:cNvPr id="19" name="صورة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92065" y="-4445"/>
            <a:ext cx="2421255" cy="4862195"/>
          </a:xfrm>
          <a:prstGeom prst="rect">
            <a:avLst/>
          </a:prstGeom>
        </p:spPr>
      </p:pic>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Picture 1" descr="settingsPatient"/>
          <p:cNvPicPr>
            <a:picLocks noChangeAspect="1"/>
          </p:cNvPicPr>
          <p:nvPr/>
        </p:nvPicPr>
        <p:blipFill>
          <a:blip r:embed="rId1"/>
          <a:stretch>
            <a:fillRect/>
          </a:stretch>
        </p:blipFill>
        <p:spPr>
          <a:xfrm>
            <a:off x="570865" y="0"/>
            <a:ext cx="2373630" cy="4839970"/>
          </a:xfrm>
          <a:prstGeom prst="rect">
            <a:avLst/>
          </a:prstGeom>
        </p:spPr>
      </p:pic>
      <p:pic>
        <p:nvPicPr>
          <p:cNvPr id="3" name="Picture 2" descr="editPatientProfile"/>
          <p:cNvPicPr>
            <a:picLocks noChangeAspect="1"/>
          </p:cNvPicPr>
          <p:nvPr/>
        </p:nvPicPr>
        <p:blipFill>
          <a:blip r:embed="rId2"/>
          <a:stretch>
            <a:fillRect/>
          </a:stretch>
        </p:blipFill>
        <p:spPr>
          <a:xfrm>
            <a:off x="3416300" y="0"/>
            <a:ext cx="2373630" cy="4839970"/>
          </a:xfrm>
          <a:prstGeom prst="rect">
            <a:avLst/>
          </a:prstGeom>
        </p:spPr>
      </p:pic>
      <p:pic>
        <p:nvPicPr>
          <p:cNvPr id="5" name="Picture 4" descr="changePassword"/>
          <p:cNvPicPr>
            <a:picLocks noChangeAspect="1"/>
          </p:cNvPicPr>
          <p:nvPr/>
        </p:nvPicPr>
        <p:blipFill>
          <a:blip r:embed="rId3"/>
          <a:stretch>
            <a:fillRect/>
          </a:stretch>
        </p:blipFill>
        <p:spPr>
          <a:xfrm>
            <a:off x="6261735" y="0"/>
            <a:ext cx="2373630" cy="4839970"/>
          </a:xfrm>
          <a:prstGeom prst="rect">
            <a:avLst/>
          </a:prstGeom>
        </p:spPr>
      </p:pic>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平行四边形 89"/>
          <p:cNvSpPr/>
          <p:nvPr/>
        </p:nvSpPr>
        <p:spPr>
          <a:xfrm rot="5400000">
            <a:off x="1868488" y="2140903"/>
            <a:ext cx="1355725" cy="1901825"/>
          </a:xfrm>
          <a:prstGeom prst="parallelogram">
            <a:avLst>
              <a:gd name="adj" fmla="val 62458"/>
            </a:avLst>
          </a:prstGeom>
          <a:solidFill>
            <a:srgbClr val="BFBFBF"/>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42" name="平行四边形 90"/>
          <p:cNvSpPr/>
          <p:nvPr/>
        </p:nvSpPr>
        <p:spPr>
          <a:xfrm rot="5400000">
            <a:off x="1344613" y="2987040"/>
            <a:ext cx="1354137" cy="1903413"/>
          </a:xfrm>
          <a:prstGeom prst="parallelogram">
            <a:avLst>
              <a:gd name="adj" fmla="val 62458"/>
            </a:avLst>
          </a:prstGeom>
          <a:solidFill>
            <a:srgbClr val="BFBFBF"/>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44" name="平行四边形 2"/>
          <p:cNvSpPr/>
          <p:nvPr/>
        </p:nvSpPr>
        <p:spPr>
          <a:xfrm rot="5400000">
            <a:off x="2395538" y="1293178"/>
            <a:ext cx="1354137" cy="1903412"/>
          </a:xfrm>
          <a:prstGeom prst="parallelogram">
            <a:avLst>
              <a:gd name="adj" fmla="val 62458"/>
            </a:avLst>
          </a:prstGeom>
          <a:solidFill>
            <a:srgbClr val="BFBFBF"/>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nvGrpSpPr>
          <p:cNvPr id="10245" name="Group 6"/>
          <p:cNvGrpSpPr/>
          <p:nvPr/>
        </p:nvGrpSpPr>
        <p:grpSpPr>
          <a:xfrm>
            <a:off x="2120900" y="1567815"/>
            <a:ext cx="2428875" cy="508000"/>
            <a:chOff x="0" y="0"/>
            <a:chExt cx="2428125" cy="507152"/>
          </a:xfrm>
        </p:grpSpPr>
        <p:sp>
          <p:nvSpPr>
            <p:cNvPr id="10246" name="矩形 46"/>
            <p:cNvSpPr/>
            <p:nvPr/>
          </p:nvSpPr>
          <p:spPr>
            <a:xfrm flipH="1">
              <a:off x="0" y="396700"/>
              <a:ext cx="2427071" cy="110452"/>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47" name="矩形 52"/>
            <p:cNvSpPr/>
            <p:nvPr/>
          </p:nvSpPr>
          <p:spPr>
            <a:xfrm>
              <a:off x="1054" y="0"/>
              <a:ext cx="2427071" cy="396023"/>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48" name="文本框 61"/>
            <p:cNvSpPr txBox="1"/>
            <p:nvPr/>
          </p:nvSpPr>
          <p:spPr>
            <a:xfrm>
              <a:off x="146688" y="51991"/>
              <a:ext cx="2136233" cy="336622"/>
            </a:xfrm>
            <a:prstGeom prst="rect">
              <a:avLst/>
            </a:prstGeom>
            <a:noFill/>
            <a:ln w="9525">
              <a:noFill/>
            </a:ln>
          </p:spPr>
          <p:txBody>
            <a:bodyPr anchor="t" anchorCtr="0">
              <a:spAutoFit/>
            </a:bodyPr>
            <a:p>
              <a:pPr algn="ctr"/>
              <a:r>
                <a:rPr lang="en-US" altLang="zh-CN" sz="1400" dirty="0">
                  <a:solidFill>
                    <a:schemeClr val="bg1"/>
                  </a:solidFill>
                  <a:latin typeface="Microsoft YaHei" panose="020B0503020204020204" pitchFamily="34" charset="-122"/>
                  <a:ea typeface="Microsoft YaHei" panose="020B0503020204020204" pitchFamily="34" charset="-122"/>
                </a:rPr>
                <a:t>1  </a:t>
              </a:r>
              <a:r>
                <a:rPr lang="en-US" altLang="zh-CN" sz="1600" dirty="0">
                  <a:solidFill>
                    <a:schemeClr val="bg1"/>
                  </a:solidFill>
                  <a:latin typeface="Microsoft YaHei" panose="020B0503020204020204" pitchFamily="34" charset="-122"/>
                  <a:ea typeface="Microsoft YaHei" panose="020B0503020204020204" pitchFamily="34" charset="-122"/>
                </a:rPr>
                <a:t>RESERVATIONS</a:t>
              </a:r>
              <a:endParaRPr lang="en-US" altLang="zh-CN" sz="1600" dirty="0">
                <a:solidFill>
                  <a:schemeClr val="bg1"/>
                </a:solidFill>
                <a:latin typeface="Microsoft YaHei" panose="020B0503020204020204" pitchFamily="34" charset="-122"/>
                <a:ea typeface="Microsoft YaHei" panose="020B0503020204020204" pitchFamily="34" charset="-122"/>
              </a:endParaRPr>
            </a:p>
          </p:txBody>
        </p:sp>
      </p:grpSp>
      <p:sp>
        <p:nvSpPr>
          <p:cNvPr id="10249" name="矩形 69"/>
          <p:cNvSpPr/>
          <p:nvPr/>
        </p:nvSpPr>
        <p:spPr>
          <a:xfrm>
            <a:off x="4548505" y="1400810"/>
            <a:ext cx="4035425" cy="829945"/>
          </a:xfrm>
          <a:prstGeom prst="rect">
            <a:avLst/>
          </a:prstGeom>
          <a:noFill/>
          <a:ln w="9525">
            <a:noFill/>
          </a:ln>
        </p:spPr>
        <p:txBody>
          <a:bodyPr wrap="square" anchor="t" anchorCtr="0">
            <a:spAutoFit/>
          </a:bodyPr>
          <a:p>
            <a:pPr>
              <a:lnSpc>
                <a:spcPct val="150000"/>
              </a:lnSpc>
            </a:pPr>
            <a:r>
              <a:rPr lang="en-US" altLang="zh-CN" sz="1600" dirty="0">
                <a:latin typeface="Microsoft YaHei" panose="020B0503020204020204" pitchFamily="34" charset="-122"/>
                <a:ea typeface="Microsoft YaHei" panose="020B0503020204020204" pitchFamily="34" charset="-122"/>
              </a:rPr>
              <a:t>can view the details of the reservations made by the patient for his laboratory.</a:t>
            </a:r>
            <a:endParaRPr lang="en-US" altLang="zh-CN" sz="1600" dirty="0">
              <a:latin typeface="Microsoft YaHei" panose="020B0503020204020204" pitchFamily="34" charset="-122"/>
              <a:ea typeface="Microsoft YaHei" panose="020B0503020204020204" pitchFamily="34" charset="-122"/>
            </a:endParaRPr>
          </a:p>
        </p:txBody>
      </p:sp>
      <p:grpSp>
        <p:nvGrpSpPr>
          <p:cNvPr id="10250" name="Group 11"/>
          <p:cNvGrpSpPr/>
          <p:nvPr/>
        </p:nvGrpSpPr>
        <p:grpSpPr>
          <a:xfrm>
            <a:off x="1597025" y="2415540"/>
            <a:ext cx="2427288" cy="506413"/>
            <a:chOff x="0" y="0"/>
            <a:chExt cx="2428125" cy="507152"/>
          </a:xfrm>
        </p:grpSpPr>
        <p:sp>
          <p:nvSpPr>
            <p:cNvPr id="10251" name="矩形 48"/>
            <p:cNvSpPr/>
            <p:nvPr/>
          </p:nvSpPr>
          <p:spPr>
            <a:xfrm flipH="1">
              <a:off x="0" y="396700"/>
              <a:ext cx="2427071" cy="110452"/>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52" name="矩形 51"/>
            <p:cNvSpPr/>
            <p:nvPr/>
          </p:nvSpPr>
          <p:spPr>
            <a:xfrm>
              <a:off x="1054" y="0"/>
              <a:ext cx="2427071" cy="396023"/>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53" name="文本框 54"/>
            <p:cNvSpPr txBox="1"/>
            <p:nvPr/>
          </p:nvSpPr>
          <p:spPr>
            <a:xfrm>
              <a:off x="68608" y="44515"/>
              <a:ext cx="1565815" cy="337677"/>
            </a:xfrm>
            <a:prstGeom prst="rect">
              <a:avLst/>
            </a:prstGeom>
            <a:noFill/>
            <a:ln w="9525">
              <a:noFill/>
            </a:ln>
          </p:spPr>
          <p:txBody>
            <a:bodyPr wrap="square" anchor="t" anchorCtr="0">
              <a:spAutoFit/>
            </a:bodyPr>
            <a:p>
              <a:pPr algn="ctr"/>
              <a:r>
                <a:rPr lang="en-US" altLang="zh-CN" sz="1400" dirty="0">
                  <a:solidFill>
                    <a:schemeClr val="bg1"/>
                  </a:solidFill>
                  <a:latin typeface="Microsoft YaHei" panose="020B0503020204020204" pitchFamily="34" charset="-122"/>
                  <a:ea typeface="Microsoft YaHei" panose="020B0503020204020204" pitchFamily="34" charset="-122"/>
                </a:rPr>
                <a:t>2  </a:t>
              </a:r>
              <a:r>
                <a:rPr lang="en-US" altLang="zh-CN" sz="1600" dirty="0">
                  <a:solidFill>
                    <a:schemeClr val="bg1"/>
                  </a:solidFill>
                  <a:latin typeface="Microsoft YaHei" panose="020B0503020204020204" pitchFamily="34" charset="-122"/>
                  <a:ea typeface="Microsoft YaHei" panose="020B0503020204020204" pitchFamily="34" charset="-122"/>
                </a:rPr>
                <a:t>RECODRS</a:t>
              </a:r>
              <a:endParaRPr lang="en-US" altLang="zh-CN" sz="1600" dirty="0">
                <a:solidFill>
                  <a:schemeClr val="bg1"/>
                </a:solidFill>
                <a:latin typeface="Microsoft YaHei" panose="020B0503020204020204" pitchFamily="34" charset="-122"/>
                <a:ea typeface="Microsoft YaHei" panose="020B0503020204020204" pitchFamily="34" charset="-122"/>
              </a:endParaRPr>
            </a:p>
          </p:txBody>
        </p:sp>
      </p:grpSp>
      <p:grpSp>
        <p:nvGrpSpPr>
          <p:cNvPr id="10254" name="Group 15"/>
          <p:cNvGrpSpPr/>
          <p:nvPr/>
        </p:nvGrpSpPr>
        <p:grpSpPr>
          <a:xfrm>
            <a:off x="836660" y="3261678"/>
            <a:ext cx="2663778" cy="508000"/>
            <a:chOff x="-234830" y="0"/>
            <a:chExt cx="2662955" cy="507152"/>
          </a:xfrm>
        </p:grpSpPr>
        <p:sp>
          <p:nvSpPr>
            <p:cNvPr id="10255" name="矩形 64"/>
            <p:cNvSpPr/>
            <p:nvPr/>
          </p:nvSpPr>
          <p:spPr>
            <a:xfrm flipH="1">
              <a:off x="0" y="396700"/>
              <a:ext cx="2427071" cy="110452"/>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56" name="矩形 65"/>
            <p:cNvSpPr/>
            <p:nvPr/>
          </p:nvSpPr>
          <p:spPr>
            <a:xfrm>
              <a:off x="1054" y="0"/>
              <a:ext cx="2427071" cy="396023"/>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57" name="文本框 66"/>
            <p:cNvSpPr txBox="1"/>
            <p:nvPr/>
          </p:nvSpPr>
          <p:spPr>
            <a:xfrm>
              <a:off x="-234830" y="38045"/>
              <a:ext cx="2136233" cy="336622"/>
            </a:xfrm>
            <a:prstGeom prst="rect">
              <a:avLst/>
            </a:prstGeom>
            <a:noFill/>
            <a:ln w="9525">
              <a:noFill/>
            </a:ln>
          </p:spPr>
          <p:txBody>
            <a:bodyPr anchor="t" anchorCtr="0">
              <a:spAutoFit/>
            </a:bodyPr>
            <a:p>
              <a:pPr algn="ctr"/>
              <a:r>
                <a:rPr lang="en-US" altLang="zh-CN" sz="1400" dirty="0">
                  <a:solidFill>
                    <a:schemeClr val="bg1"/>
                  </a:solidFill>
                  <a:latin typeface="Microsoft YaHei" panose="020B0503020204020204" pitchFamily="34" charset="-122"/>
                  <a:ea typeface="Microsoft YaHei" panose="020B0503020204020204" pitchFamily="34" charset="-122"/>
                </a:rPr>
                <a:t>3  </a:t>
              </a:r>
              <a:r>
                <a:rPr lang="en-US" altLang="zh-CN" sz="1600" dirty="0">
                  <a:solidFill>
                    <a:schemeClr val="bg1"/>
                  </a:solidFill>
                  <a:latin typeface="Microsoft YaHei" panose="020B0503020204020204" pitchFamily="34" charset="-122"/>
                  <a:ea typeface="Microsoft YaHei" panose="020B0503020204020204" pitchFamily="34" charset="-122"/>
                </a:rPr>
                <a:t>RESULTS</a:t>
              </a:r>
              <a:endParaRPr lang="en-US" altLang="zh-CN" sz="1600" dirty="0">
                <a:solidFill>
                  <a:schemeClr val="bg1"/>
                </a:solidFill>
                <a:latin typeface="Microsoft YaHei" panose="020B0503020204020204" pitchFamily="34" charset="-122"/>
                <a:ea typeface="Microsoft YaHei" panose="020B0503020204020204" pitchFamily="34" charset="-122"/>
              </a:endParaRPr>
            </a:p>
          </p:txBody>
        </p:sp>
      </p:grpSp>
      <p:sp>
        <p:nvSpPr>
          <p:cNvPr id="10266" name="矩形 92"/>
          <p:cNvSpPr/>
          <p:nvPr/>
        </p:nvSpPr>
        <p:spPr>
          <a:xfrm>
            <a:off x="4093210" y="2199005"/>
            <a:ext cx="4559300" cy="922020"/>
          </a:xfrm>
          <a:prstGeom prst="rect">
            <a:avLst/>
          </a:prstGeom>
          <a:noFill/>
          <a:ln w="9525">
            <a:noFill/>
          </a:ln>
        </p:spPr>
        <p:txBody>
          <a:bodyPr wrap="square" anchor="t" anchorCtr="0">
            <a:spAutoFit/>
          </a:bodyPr>
          <a:p>
            <a:pPr>
              <a:lnSpc>
                <a:spcPct val="150000"/>
              </a:lnSpc>
            </a:pPr>
            <a:r>
              <a:rPr lang="en-US" sz="1800" dirty="0" smtClean="0">
                <a:sym typeface="+mn-ea"/>
              </a:rPr>
              <a:t> </a:t>
            </a:r>
            <a:r>
              <a:rPr lang="en-US" sz="1800" dirty="0">
                <a:sym typeface="+mn-ea"/>
              </a:rPr>
              <a:t>He has a record of patients, their details, and the results of their examinations.</a:t>
            </a:r>
            <a:endParaRPr lang="en-US" sz="1800" dirty="0">
              <a:sym typeface="+mn-ea"/>
            </a:endParaRPr>
          </a:p>
        </p:txBody>
      </p:sp>
      <p:sp>
        <p:nvSpPr>
          <p:cNvPr id="10267" name="矩形 93"/>
          <p:cNvSpPr/>
          <p:nvPr/>
        </p:nvSpPr>
        <p:spPr>
          <a:xfrm>
            <a:off x="3587750" y="3181350"/>
            <a:ext cx="4270375" cy="553085"/>
          </a:xfrm>
          <a:prstGeom prst="rect">
            <a:avLst/>
          </a:prstGeom>
          <a:noFill/>
          <a:ln w="9525">
            <a:noFill/>
          </a:ln>
        </p:spPr>
        <p:txBody>
          <a:bodyPr wrap="square" anchor="t" anchorCtr="0">
            <a:spAutoFit/>
          </a:bodyPr>
          <a:p>
            <a:pPr>
              <a:lnSpc>
                <a:spcPct val="150000"/>
              </a:lnSpc>
            </a:pPr>
            <a:r>
              <a:rPr lang="en-US" sz="2000" dirty="0">
                <a:sym typeface="+mn-ea"/>
              </a:rPr>
              <a:t>send results to patients.</a:t>
            </a:r>
            <a:endParaRPr lang="en-US" altLang="zh-CN" sz="2000" dirty="0" smtClean="0">
              <a:latin typeface="Microsoft YaHei" panose="020B0503020204020204" pitchFamily="34" charset="-122"/>
              <a:ea typeface="Microsoft YaHei" panose="020B0503020204020204" pitchFamily="34" charset="-122"/>
            </a:endParaRPr>
          </a:p>
        </p:txBody>
      </p:sp>
      <p:sp>
        <p:nvSpPr>
          <p:cNvPr id="10270" name="矩形 96"/>
          <p:cNvSpPr/>
          <p:nvPr/>
        </p:nvSpPr>
        <p:spPr>
          <a:xfrm>
            <a:off x="422275" y="671513"/>
            <a:ext cx="1958975" cy="344805"/>
          </a:xfrm>
          <a:prstGeom prst="rect">
            <a:avLst/>
          </a:prstGeom>
          <a:noFill/>
          <a:ln w="9525">
            <a:noFill/>
          </a:ln>
        </p:spPr>
        <p:txBody>
          <a:bodyPr anchor="t" anchorCtr="0">
            <a:spAutoFit/>
          </a:bodyPr>
          <a:p>
            <a:pPr>
              <a:lnSpc>
                <a:spcPct val="150000"/>
              </a:lnSpc>
            </a:pPr>
            <a:r>
              <a:rPr lang="en-US" altLang="zh-CN" sz="1100" dirty="0">
                <a:latin typeface="Microsoft YaHei" panose="020B0503020204020204" pitchFamily="34" charset="-122"/>
                <a:ea typeface="Microsoft YaHei" panose="020B0503020204020204" pitchFamily="34" charset="-122"/>
              </a:rPr>
              <a:t>. </a:t>
            </a:r>
            <a:endParaRPr lang="zh-CN" altLang="en-US" sz="1100" dirty="0">
              <a:latin typeface="Microsoft YaHei" panose="020B0503020204020204" pitchFamily="34" charset="-122"/>
              <a:ea typeface="Microsoft YaHei" panose="020B0503020204020204" pitchFamily="34" charset="-122"/>
            </a:endParaRPr>
          </a:p>
        </p:txBody>
      </p:sp>
      <p:sp>
        <p:nvSpPr>
          <p:cNvPr id="10271" name="矩形 97"/>
          <p:cNvSpPr/>
          <p:nvPr/>
        </p:nvSpPr>
        <p:spPr>
          <a:xfrm>
            <a:off x="240030" y="334963"/>
            <a:ext cx="2640965" cy="368300"/>
          </a:xfrm>
          <a:prstGeom prst="rect">
            <a:avLst/>
          </a:prstGeom>
          <a:noFill/>
          <a:ln w="9525">
            <a:noFill/>
          </a:ln>
        </p:spPr>
        <p:txBody>
          <a:bodyPr wrap="none" anchor="t" anchorCtr="0">
            <a:spAutoFit/>
          </a:bodyPr>
          <a:p>
            <a:r>
              <a:rPr lang="en-US" altLang="en-US" sz="1800" b="1" dirty="0">
                <a:solidFill>
                  <a:srgbClr val="203864"/>
                </a:solidFill>
                <a:latin typeface="Microsoft YaHei" panose="020B0503020204020204" pitchFamily="34" charset="-122"/>
                <a:ea typeface="Microsoft YaHei" panose="020B0503020204020204" pitchFamily="34" charset="-122"/>
              </a:rPr>
              <a:t>EMPLOYEE FEATURES</a:t>
            </a:r>
            <a:endParaRPr lang="en-US" altLang="en-US" sz="1800" b="1" dirty="0">
              <a:solidFill>
                <a:srgbClr val="203864"/>
              </a:solidFill>
              <a:latin typeface="Microsoft YaHei" panose="020B0503020204020204" pitchFamily="34" charset="-122"/>
              <a:ea typeface="Microsoft YaHei" panose="020B0503020204020204" pitchFamily="34" charset="-122"/>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Picture 1" descr="labRegister"/>
          <p:cNvPicPr>
            <a:picLocks noChangeAspect="1"/>
          </p:cNvPicPr>
          <p:nvPr/>
        </p:nvPicPr>
        <p:blipFill>
          <a:blip r:embed="rId1"/>
          <a:stretch>
            <a:fillRect/>
          </a:stretch>
        </p:blipFill>
        <p:spPr>
          <a:xfrm>
            <a:off x="5135880" y="0"/>
            <a:ext cx="2373630" cy="4870450"/>
          </a:xfrm>
          <a:prstGeom prst="rect">
            <a:avLst/>
          </a:prstGeom>
        </p:spPr>
      </p:pic>
      <p:pic>
        <p:nvPicPr>
          <p:cNvPr id="3" name="Picture 2" descr="login"/>
          <p:cNvPicPr>
            <a:picLocks noChangeAspect="1"/>
          </p:cNvPicPr>
          <p:nvPr/>
        </p:nvPicPr>
        <p:blipFill>
          <a:blip r:embed="rId2"/>
          <a:stretch>
            <a:fillRect/>
          </a:stretch>
        </p:blipFill>
        <p:spPr>
          <a:xfrm>
            <a:off x="1558925" y="0"/>
            <a:ext cx="2373630" cy="4870450"/>
          </a:xfrm>
          <a:prstGeom prst="rect">
            <a:avLst/>
          </a:prstGeom>
        </p:spPr>
      </p:pic>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Picture 1" descr="home"/>
          <p:cNvPicPr>
            <a:picLocks noChangeAspect="1"/>
          </p:cNvPicPr>
          <p:nvPr/>
        </p:nvPicPr>
        <p:blipFill>
          <a:blip r:embed="rId1"/>
          <a:stretch>
            <a:fillRect/>
          </a:stretch>
        </p:blipFill>
        <p:spPr>
          <a:xfrm>
            <a:off x="1529080" y="0"/>
            <a:ext cx="2373630" cy="4854575"/>
          </a:xfrm>
          <a:prstGeom prst="rect">
            <a:avLst/>
          </a:prstGeom>
        </p:spPr>
      </p:pic>
      <p:pic>
        <p:nvPicPr>
          <p:cNvPr id="3" name="Picture 2" descr="appoint"/>
          <p:cNvPicPr>
            <a:picLocks noChangeAspect="1"/>
          </p:cNvPicPr>
          <p:nvPr/>
        </p:nvPicPr>
        <p:blipFill>
          <a:blip r:embed="rId2"/>
          <a:stretch>
            <a:fillRect/>
          </a:stretch>
        </p:blipFill>
        <p:spPr>
          <a:xfrm>
            <a:off x="5074285" y="0"/>
            <a:ext cx="2373630" cy="4853940"/>
          </a:xfrm>
          <a:prstGeom prst="rect">
            <a:avLst/>
          </a:prstGeom>
        </p:spPr>
      </p:pic>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Picture 1" descr="sendResult"/>
          <p:cNvPicPr>
            <a:picLocks noChangeAspect="1"/>
          </p:cNvPicPr>
          <p:nvPr/>
        </p:nvPicPr>
        <p:blipFill>
          <a:blip r:embed="rId1"/>
          <a:stretch>
            <a:fillRect/>
          </a:stretch>
        </p:blipFill>
        <p:spPr>
          <a:xfrm>
            <a:off x="1437640" y="0"/>
            <a:ext cx="2373630" cy="4862195"/>
          </a:xfrm>
          <a:prstGeom prst="rect">
            <a:avLst/>
          </a:prstGeom>
        </p:spPr>
      </p:pic>
      <p:pic>
        <p:nvPicPr>
          <p:cNvPr id="7" name="صورة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23460" y="0"/>
            <a:ext cx="2372995" cy="4862195"/>
          </a:xfrm>
          <a:prstGeom prst="rect">
            <a:avLst/>
          </a:prstGeom>
        </p:spPr>
      </p:pic>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Picture 1" descr="settingsPatient"/>
          <p:cNvPicPr>
            <a:picLocks noChangeAspect="1"/>
          </p:cNvPicPr>
          <p:nvPr/>
        </p:nvPicPr>
        <p:blipFill>
          <a:blip r:embed="rId1"/>
          <a:stretch>
            <a:fillRect/>
          </a:stretch>
        </p:blipFill>
        <p:spPr>
          <a:xfrm>
            <a:off x="462915" y="0"/>
            <a:ext cx="2373630" cy="4870450"/>
          </a:xfrm>
          <a:prstGeom prst="rect">
            <a:avLst/>
          </a:prstGeom>
        </p:spPr>
      </p:pic>
      <p:pic>
        <p:nvPicPr>
          <p:cNvPr id="3" name="Picture 2" descr="changePassword"/>
          <p:cNvPicPr>
            <a:picLocks noChangeAspect="1"/>
          </p:cNvPicPr>
          <p:nvPr/>
        </p:nvPicPr>
        <p:blipFill>
          <a:blip r:embed="rId2"/>
          <a:stretch>
            <a:fillRect/>
          </a:stretch>
        </p:blipFill>
        <p:spPr>
          <a:xfrm>
            <a:off x="3395980" y="0"/>
            <a:ext cx="2373630" cy="4870450"/>
          </a:xfrm>
          <a:prstGeom prst="rect">
            <a:avLst/>
          </a:prstGeom>
        </p:spPr>
      </p:pic>
      <p:pic>
        <p:nvPicPr>
          <p:cNvPr id="4" name="Picture 3" descr="edit"/>
          <p:cNvPicPr>
            <a:picLocks noChangeAspect="1"/>
          </p:cNvPicPr>
          <p:nvPr/>
        </p:nvPicPr>
        <p:blipFill>
          <a:blip r:embed="rId3"/>
          <a:stretch>
            <a:fillRect/>
          </a:stretch>
        </p:blipFill>
        <p:spPr>
          <a:xfrm>
            <a:off x="6329045" y="0"/>
            <a:ext cx="2373630" cy="4870450"/>
          </a:xfrm>
          <a:prstGeom prst="rect">
            <a:avLst/>
          </a:prstGeom>
        </p:spPr>
      </p:pic>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313" name="Group 2"/>
          <p:cNvGrpSpPr/>
          <p:nvPr/>
        </p:nvGrpSpPr>
        <p:grpSpPr>
          <a:xfrm>
            <a:off x="2647950" y="949325"/>
            <a:ext cx="612775" cy="2155825"/>
            <a:chOff x="0" y="0"/>
            <a:chExt cx="612000" cy="2154792"/>
          </a:xfrm>
        </p:grpSpPr>
        <p:sp>
          <p:nvSpPr>
            <p:cNvPr id="13314" name="矩形 44"/>
            <p:cNvSpPr/>
            <p:nvPr/>
          </p:nvSpPr>
          <p:spPr>
            <a:xfrm>
              <a:off x="0" y="0"/>
              <a:ext cx="468000" cy="2154792"/>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15" name="矩形 54"/>
            <p:cNvSpPr/>
            <p:nvPr/>
          </p:nvSpPr>
          <p:spPr>
            <a:xfrm flipH="1">
              <a:off x="468000" y="143997"/>
              <a:ext cx="144000" cy="2010795"/>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nvGrpSpPr>
          <p:cNvPr id="13316" name="Group 5"/>
          <p:cNvGrpSpPr/>
          <p:nvPr/>
        </p:nvGrpSpPr>
        <p:grpSpPr>
          <a:xfrm>
            <a:off x="5883275" y="949325"/>
            <a:ext cx="612775" cy="2155825"/>
            <a:chOff x="0" y="0"/>
            <a:chExt cx="612001" cy="2154793"/>
          </a:xfrm>
        </p:grpSpPr>
        <p:sp>
          <p:nvSpPr>
            <p:cNvPr id="13317" name="矩形 48"/>
            <p:cNvSpPr/>
            <p:nvPr/>
          </p:nvSpPr>
          <p:spPr>
            <a:xfrm>
              <a:off x="144001" y="0"/>
              <a:ext cx="468000" cy="2154793"/>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18" name="矩形 58"/>
            <p:cNvSpPr/>
            <p:nvPr/>
          </p:nvSpPr>
          <p:spPr>
            <a:xfrm flipH="1">
              <a:off x="0" y="143998"/>
              <a:ext cx="144000" cy="2010795"/>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nvGrpSpPr>
          <p:cNvPr id="13319" name="Group 8"/>
          <p:cNvGrpSpPr/>
          <p:nvPr/>
        </p:nvGrpSpPr>
        <p:grpSpPr>
          <a:xfrm>
            <a:off x="0" y="482600"/>
            <a:ext cx="3260725" cy="611188"/>
            <a:chOff x="0" y="0"/>
            <a:chExt cx="3260738" cy="612000"/>
          </a:xfrm>
        </p:grpSpPr>
        <p:grpSp>
          <p:nvGrpSpPr>
            <p:cNvPr id="13320" name="Group 9"/>
            <p:cNvGrpSpPr/>
            <p:nvPr/>
          </p:nvGrpSpPr>
          <p:grpSpPr>
            <a:xfrm>
              <a:off x="0" y="0"/>
              <a:ext cx="3260738" cy="612000"/>
              <a:chOff x="0" y="0"/>
              <a:chExt cx="3260738" cy="612000"/>
            </a:xfrm>
          </p:grpSpPr>
          <p:sp>
            <p:nvSpPr>
              <p:cNvPr id="13321" name="直角三角形 45"/>
              <p:cNvSpPr/>
              <p:nvPr/>
            </p:nvSpPr>
            <p:spPr>
              <a:xfrm rot="10800000" flipH="1" flipV="1">
                <a:off x="3116738" y="468000"/>
                <a:ext cx="144000" cy="144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22" name="矩形 46"/>
              <p:cNvSpPr/>
              <p:nvPr/>
            </p:nvSpPr>
            <p:spPr>
              <a:xfrm flipH="1">
                <a:off x="0" y="468000"/>
                <a:ext cx="3116738" cy="144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23" name="直角三角形 49"/>
              <p:cNvSpPr/>
              <p:nvPr/>
            </p:nvSpPr>
            <p:spPr>
              <a:xfrm>
                <a:off x="2648738" y="0"/>
                <a:ext cx="468000" cy="468000"/>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24" name="矩形 52"/>
              <p:cNvSpPr/>
              <p:nvPr/>
            </p:nvSpPr>
            <p:spPr>
              <a:xfrm>
                <a:off x="1" y="0"/>
                <a:ext cx="2648738" cy="468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13325" name="文本框 61"/>
            <p:cNvSpPr txBox="1"/>
            <p:nvPr/>
          </p:nvSpPr>
          <p:spPr>
            <a:xfrm>
              <a:off x="1123304" y="231"/>
              <a:ext cx="401957" cy="522663"/>
            </a:xfrm>
            <a:prstGeom prst="rect">
              <a:avLst/>
            </a:prstGeom>
            <a:noFill/>
            <a:ln w="9525">
              <a:noFill/>
            </a:ln>
          </p:spPr>
          <p:txBody>
            <a:bodyPr wrap="square" anchor="t" anchorCtr="0">
              <a:spAutoFit/>
            </a:bodyPr>
            <a:p>
              <a:pPr algn="ctr"/>
              <a:r>
                <a:rPr lang="en-US" altLang="zh-CN" sz="2800" b="1" dirty="0">
                  <a:solidFill>
                    <a:schemeClr val="bg1"/>
                  </a:solidFill>
                  <a:latin typeface="Microsoft YaHei" panose="020B0503020204020204" pitchFamily="34" charset="-122"/>
                  <a:ea typeface="Microsoft YaHei" panose="020B0503020204020204" pitchFamily="34" charset="-122"/>
                </a:rPr>
                <a:t>1</a:t>
              </a:r>
              <a:endParaRPr lang="en-US" altLang="zh-CN" sz="2800" b="1" dirty="0">
                <a:solidFill>
                  <a:schemeClr val="bg1"/>
                </a:solidFill>
                <a:latin typeface="Microsoft YaHei" panose="020B0503020204020204" pitchFamily="34" charset="-122"/>
                <a:ea typeface="Microsoft YaHei" panose="020B0503020204020204" pitchFamily="34" charset="-122"/>
              </a:endParaRPr>
            </a:p>
          </p:txBody>
        </p:sp>
      </p:grpSp>
      <p:grpSp>
        <p:nvGrpSpPr>
          <p:cNvPr id="13326" name="Group 15"/>
          <p:cNvGrpSpPr/>
          <p:nvPr/>
        </p:nvGrpSpPr>
        <p:grpSpPr>
          <a:xfrm>
            <a:off x="2647950" y="3077968"/>
            <a:ext cx="3848100" cy="638370"/>
            <a:chOff x="0" y="-27218"/>
            <a:chExt cx="3846526" cy="639218"/>
          </a:xfrm>
        </p:grpSpPr>
        <p:grpSp>
          <p:nvGrpSpPr>
            <p:cNvPr id="13327" name="Group 16"/>
            <p:cNvGrpSpPr/>
            <p:nvPr/>
          </p:nvGrpSpPr>
          <p:grpSpPr>
            <a:xfrm>
              <a:off x="0" y="0"/>
              <a:ext cx="3846526" cy="612000"/>
              <a:chOff x="0" y="0"/>
              <a:chExt cx="3846526" cy="612000"/>
            </a:xfrm>
          </p:grpSpPr>
          <p:sp>
            <p:nvSpPr>
              <p:cNvPr id="13328" name="矩形 42"/>
              <p:cNvSpPr/>
              <p:nvPr/>
            </p:nvSpPr>
            <p:spPr>
              <a:xfrm flipV="1">
                <a:off x="468001" y="0"/>
                <a:ext cx="2910525" cy="468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29" name="直角三角形 43"/>
              <p:cNvSpPr/>
              <p:nvPr/>
            </p:nvSpPr>
            <p:spPr>
              <a:xfrm flipV="1">
                <a:off x="3378526" y="0"/>
                <a:ext cx="468000" cy="468000"/>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30" name="直角三角形 47"/>
              <p:cNvSpPr/>
              <p:nvPr/>
            </p:nvSpPr>
            <p:spPr>
              <a:xfrm flipH="1" flipV="1">
                <a:off x="0" y="0"/>
                <a:ext cx="468000" cy="468000"/>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31" name="矩形 55"/>
              <p:cNvSpPr/>
              <p:nvPr/>
            </p:nvSpPr>
            <p:spPr>
              <a:xfrm flipH="1">
                <a:off x="612000" y="468000"/>
                <a:ext cx="2622526" cy="144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32" name="直角三角形 56"/>
              <p:cNvSpPr/>
              <p:nvPr/>
            </p:nvSpPr>
            <p:spPr>
              <a:xfrm rot="10800000">
                <a:off x="462299" y="468000"/>
                <a:ext cx="144000" cy="144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33" name="直角三角形 57"/>
              <p:cNvSpPr/>
              <p:nvPr/>
            </p:nvSpPr>
            <p:spPr>
              <a:xfrm rot="-10800000" flipH="1">
                <a:off x="3240227" y="468000"/>
                <a:ext cx="144000" cy="144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13334" name="文本框 62"/>
            <p:cNvSpPr txBox="1"/>
            <p:nvPr/>
          </p:nvSpPr>
          <p:spPr>
            <a:xfrm>
              <a:off x="1722366" y="-27218"/>
              <a:ext cx="401791" cy="522663"/>
            </a:xfrm>
            <a:prstGeom prst="rect">
              <a:avLst/>
            </a:prstGeom>
            <a:noFill/>
            <a:ln w="9525">
              <a:noFill/>
            </a:ln>
          </p:spPr>
          <p:txBody>
            <a:bodyPr wrap="none" anchor="t" anchorCtr="0">
              <a:spAutoFit/>
            </a:bodyPr>
            <a:p>
              <a:pPr algn="ctr"/>
              <a:r>
                <a:rPr lang="en-US" altLang="zh-CN" sz="2800" b="1" dirty="0">
                  <a:solidFill>
                    <a:schemeClr val="bg1"/>
                  </a:solidFill>
                  <a:latin typeface="Microsoft YaHei" panose="020B0503020204020204" pitchFamily="34" charset="-122"/>
                  <a:ea typeface="Microsoft YaHei" panose="020B0503020204020204" pitchFamily="34" charset="-122"/>
                </a:rPr>
                <a:t>2</a:t>
              </a:r>
              <a:endParaRPr lang="en-US" altLang="zh-CN" sz="2800" b="1" dirty="0">
                <a:solidFill>
                  <a:schemeClr val="bg1"/>
                </a:solidFill>
                <a:latin typeface="Microsoft YaHei" panose="020B0503020204020204" pitchFamily="34" charset="-122"/>
                <a:ea typeface="Microsoft YaHei" panose="020B0503020204020204" pitchFamily="34" charset="-122"/>
              </a:endParaRPr>
            </a:p>
          </p:txBody>
        </p:sp>
      </p:grpSp>
      <p:grpSp>
        <p:nvGrpSpPr>
          <p:cNvPr id="13335" name="Group 24"/>
          <p:cNvGrpSpPr/>
          <p:nvPr/>
        </p:nvGrpSpPr>
        <p:grpSpPr>
          <a:xfrm>
            <a:off x="5883275" y="482313"/>
            <a:ext cx="3260725" cy="611475"/>
            <a:chOff x="0" y="-287"/>
            <a:chExt cx="3260737" cy="612285"/>
          </a:xfrm>
        </p:grpSpPr>
        <p:grpSp>
          <p:nvGrpSpPr>
            <p:cNvPr id="13336" name="Group 25"/>
            <p:cNvGrpSpPr/>
            <p:nvPr/>
          </p:nvGrpSpPr>
          <p:grpSpPr>
            <a:xfrm>
              <a:off x="0" y="0"/>
              <a:ext cx="3260737" cy="611998"/>
              <a:chOff x="0" y="0"/>
              <a:chExt cx="3260737" cy="611998"/>
            </a:xfrm>
          </p:grpSpPr>
          <p:sp>
            <p:nvSpPr>
              <p:cNvPr id="13337" name="直角三角形 50"/>
              <p:cNvSpPr/>
              <p:nvPr/>
            </p:nvSpPr>
            <p:spPr>
              <a:xfrm flipH="1">
                <a:off x="144001" y="0"/>
                <a:ext cx="468000" cy="468000"/>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38" name="矩形 53"/>
              <p:cNvSpPr/>
              <p:nvPr/>
            </p:nvSpPr>
            <p:spPr>
              <a:xfrm>
                <a:off x="612001" y="0"/>
                <a:ext cx="2648736" cy="468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39" name="直角三角形 59"/>
              <p:cNvSpPr/>
              <p:nvPr/>
            </p:nvSpPr>
            <p:spPr>
              <a:xfrm rot="-10800000" flipV="1">
                <a:off x="0" y="467998"/>
                <a:ext cx="144000" cy="144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340" name="矩形 60"/>
              <p:cNvSpPr/>
              <p:nvPr/>
            </p:nvSpPr>
            <p:spPr>
              <a:xfrm flipH="1">
                <a:off x="143999" y="467998"/>
                <a:ext cx="3116737" cy="144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13341" name="文本框 63"/>
            <p:cNvSpPr txBox="1"/>
            <p:nvPr/>
          </p:nvSpPr>
          <p:spPr>
            <a:xfrm>
              <a:off x="1664986" y="-287"/>
              <a:ext cx="401956" cy="522662"/>
            </a:xfrm>
            <a:prstGeom prst="rect">
              <a:avLst/>
            </a:prstGeom>
            <a:noFill/>
            <a:ln w="9525">
              <a:noFill/>
            </a:ln>
          </p:spPr>
          <p:txBody>
            <a:bodyPr wrap="none" anchor="t" anchorCtr="0">
              <a:spAutoFit/>
            </a:bodyPr>
            <a:p>
              <a:pPr algn="ctr"/>
              <a:r>
                <a:rPr lang="en-US" altLang="zh-CN" sz="2800" b="1" dirty="0">
                  <a:solidFill>
                    <a:schemeClr val="bg1"/>
                  </a:solidFill>
                  <a:latin typeface="Microsoft YaHei" panose="020B0503020204020204" pitchFamily="34" charset="-122"/>
                  <a:ea typeface="Microsoft YaHei" panose="020B0503020204020204" pitchFamily="34" charset="-122"/>
                </a:rPr>
                <a:t>3</a:t>
              </a:r>
              <a:endParaRPr lang="en-US" altLang="zh-CN" sz="2800" b="1" dirty="0">
                <a:solidFill>
                  <a:schemeClr val="bg1"/>
                </a:solidFill>
                <a:latin typeface="Microsoft YaHei" panose="020B0503020204020204" pitchFamily="34" charset="-122"/>
                <a:ea typeface="Microsoft YaHei" panose="020B0503020204020204" pitchFamily="34" charset="-122"/>
              </a:endParaRPr>
            </a:p>
          </p:txBody>
        </p:sp>
      </p:grpSp>
      <p:sp>
        <p:nvSpPr>
          <p:cNvPr id="13342" name="矩形 64"/>
          <p:cNvSpPr/>
          <p:nvPr/>
        </p:nvSpPr>
        <p:spPr>
          <a:xfrm>
            <a:off x="248920" y="1235075"/>
            <a:ext cx="2165985" cy="2306955"/>
          </a:xfrm>
          <a:prstGeom prst="rect">
            <a:avLst/>
          </a:prstGeom>
          <a:noFill/>
          <a:ln w="9525">
            <a:noFill/>
          </a:ln>
        </p:spPr>
        <p:txBody>
          <a:bodyPr wrap="square" anchor="t" anchorCtr="0">
            <a:spAutoFit/>
          </a:bodyPr>
          <a:p>
            <a:pPr algn="just">
              <a:lnSpc>
                <a:spcPct val="150000"/>
              </a:lnSpc>
            </a:pPr>
            <a:r>
              <a:rPr lang="en-US" altLang="zh-CN" sz="1600" dirty="0">
                <a:latin typeface="Microsoft YaHei" panose="020B0503020204020204" pitchFamily="34" charset="-122"/>
                <a:ea typeface="Microsoft YaHei" panose="020B0503020204020204" pitchFamily="34" charset="-122"/>
              </a:rPr>
              <a:t>Link doctors and transfer the results directly to them for the patients who receive their treatment.</a:t>
            </a:r>
            <a:endParaRPr lang="en-US" altLang="zh-CN" sz="1600" dirty="0">
              <a:latin typeface="Microsoft YaHei" panose="020B0503020204020204" pitchFamily="34" charset="-122"/>
              <a:ea typeface="Microsoft YaHei" panose="020B0503020204020204" pitchFamily="34" charset="-122"/>
            </a:endParaRPr>
          </a:p>
        </p:txBody>
      </p:sp>
      <p:sp>
        <p:nvSpPr>
          <p:cNvPr id="13343" name="矩形 65"/>
          <p:cNvSpPr/>
          <p:nvPr/>
        </p:nvSpPr>
        <p:spPr>
          <a:xfrm>
            <a:off x="6985953" y="1471295"/>
            <a:ext cx="1666875" cy="1730375"/>
          </a:xfrm>
          <a:prstGeom prst="rect">
            <a:avLst/>
          </a:prstGeom>
          <a:noFill/>
          <a:ln w="9525">
            <a:noFill/>
          </a:ln>
        </p:spPr>
        <p:txBody>
          <a:bodyPr anchor="t" anchorCtr="0">
            <a:spAutoFit/>
          </a:bodyPr>
          <a:p>
            <a:pPr algn="just">
              <a:lnSpc>
                <a:spcPct val="150000"/>
              </a:lnSpc>
            </a:pPr>
            <a:r>
              <a:rPr lang="en-US" sz="2000" dirty="0">
                <a:sym typeface="+mn-ea"/>
              </a:rPr>
              <a:t>financial matters for the </a:t>
            </a:r>
            <a:r>
              <a:rPr lang="en-US" sz="2000" dirty="0" smtClean="0">
                <a:sym typeface="+mn-ea"/>
              </a:rPr>
              <a:t>manager</a:t>
            </a:r>
            <a:r>
              <a:rPr lang="ar-SA" sz="2000" dirty="0">
                <a:sym typeface="+mn-ea"/>
              </a:rPr>
              <a:t>.</a:t>
            </a:r>
            <a:endParaRPr lang="en-US" sz="2000" dirty="0" smtClean="0"/>
          </a:p>
          <a:p>
            <a:pPr algn="just">
              <a:lnSpc>
                <a:spcPct val="150000"/>
              </a:lnSpc>
            </a:pPr>
            <a:r>
              <a:rPr lang="en-US" altLang="zh-CN" sz="1100" dirty="0">
                <a:latin typeface="Microsoft YaHei" panose="020B0503020204020204" pitchFamily="34" charset="-122"/>
                <a:ea typeface="Microsoft YaHei" panose="020B0503020204020204" pitchFamily="34" charset="-122"/>
              </a:rPr>
              <a:t> </a:t>
            </a:r>
            <a:endParaRPr lang="zh-CN" altLang="en-US" sz="1100" dirty="0">
              <a:latin typeface="Microsoft YaHei" panose="020B0503020204020204" pitchFamily="34" charset="-122"/>
              <a:ea typeface="Microsoft YaHei" panose="020B0503020204020204" pitchFamily="34" charset="-122"/>
            </a:endParaRPr>
          </a:p>
        </p:txBody>
      </p:sp>
      <p:sp>
        <p:nvSpPr>
          <p:cNvPr id="13344" name="矩形 66"/>
          <p:cNvSpPr/>
          <p:nvPr/>
        </p:nvSpPr>
        <p:spPr>
          <a:xfrm>
            <a:off x="3738563" y="1230948"/>
            <a:ext cx="1666875" cy="1591310"/>
          </a:xfrm>
          <a:prstGeom prst="rect">
            <a:avLst/>
          </a:prstGeom>
          <a:noFill/>
          <a:ln w="9525">
            <a:noFill/>
          </a:ln>
        </p:spPr>
        <p:txBody>
          <a:bodyPr anchor="t" anchorCtr="0">
            <a:spAutoFit/>
          </a:bodyPr>
          <a:p>
            <a:pPr algn="just">
              <a:lnSpc>
                <a:spcPct val="150000"/>
              </a:lnSpc>
            </a:pPr>
            <a:r>
              <a:rPr lang="en-US" sz="1800" dirty="0">
                <a:sym typeface="+mn-ea"/>
              </a:rPr>
              <a:t>Chat between the patient and laboratory </a:t>
            </a:r>
            <a:r>
              <a:rPr lang="en-US" sz="1800" dirty="0" smtClean="0">
                <a:sym typeface="+mn-ea"/>
              </a:rPr>
              <a:t>staff</a:t>
            </a:r>
            <a:r>
              <a:rPr lang="ar-SA" sz="1800" dirty="0" smtClean="0">
                <a:sym typeface="+mn-ea"/>
              </a:rPr>
              <a:t>.</a:t>
            </a:r>
            <a:endParaRPr lang="ar-SA" sz="1800" dirty="0" smtClean="0"/>
          </a:p>
          <a:p>
            <a:pPr algn="just">
              <a:lnSpc>
                <a:spcPct val="150000"/>
              </a:lnSpc>
            </a:pPr>
            <a:r>
              <a:rPr lang="en-US" altLang="zh-CN" sz="1100" dirty="0">
                <a:latin typeface="Microsoft YaHei" panose="020B0503020204020204" pitchFamily="34" charset="-122"/>
                <a:ea typeface="Microsoft YaHei" panose="020B0503020204020204" pitchFamily="34" charset="-122"/>
              </a:rPr>
              <a:t> </a:t>
            </a:r>
            <a:endParaRPr lang="zh-CN" altLang="en-US" sz="1100" dirty="0">
              <a:latin typeface="Microsoft YaHei" panose="020B0503020204020204" pitchFamily="34" charset="-122"/>
              <a:ea typeface="Microsoft YaHei" panose="020B0503020204020204" pitchFamily="34" charset="-122"/>
            </a:endParaRPr>
          </a:p>
        </p:txBody>
      </p:sp>
      <p:sp>
        <p:nvSpPr>
          <p:cNvPr id="13345" name="矩形 67"/>
          <p:cNvSpPr/>
          <p:nvPr/>
        </p:nvSpPr>
        <p:spPr>
          <a:xfrm>
            <a:off x="1193800" y="4040188"/>
            <a:ext cx="6756400" cy="922020"/>
          </a:xfrm>
          <a:prstGeom prst="rect">
            <a:avLst/>
          </a:prstGeom>
          <a:noFill/>
          <a:ln w="9525">
            <a:noFill/>
          </a:ln>
        </p:spPr>
        <p:txBody>
          <a:bodyPr anchor="t" anchorCtr="0">
            <a:spAutoFit/>
          </a:bodyPr>
          <a:p>
            <a:pPr algn="ctr">
              <a:lnSpc>
                <a:spcPct val="150000"/>
              </a:lnSpc>
            </a:pPr>
            <a:r>
              <a:rPr lang="en-US" altLang="zh-CN" sz="3600" b="1" dirty="0">
                <a:solidFill>
                  <a:srgbClr val="2F5597"/>
                </a:solidFill>
                <a:latin typeface="Microsoft YaHei" panose="020B0503020204020204" pitchFamily="34" charset="-122"/>
                <a:ea typeface="Microsoft YaHei" panose="020B0503020204020204" pitchFamily="34" charset="-122"/>
              </a:rPr>
              <a:t>FUTURE WORK</a:t>
            </a:r>
            <a:endParaRPr lang="en-US" altLang="zh-CN" sz="3600" b="1" dirty="0">
              <a:solidFill>
                <a:srgbClr val="2F5597"/>
              </a:solidFill>
              <a:latin typeface="Microsoft YaHei" panose="020B0503020204020204" pitchFamily="34" charset="-122"/>
              <a:ea typeface="Microsoft YaHei" panose="020B0503020204020204" pitchFamily="34" charset="-122"/>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2538" name="Group 11"/>
          <p:cNvGrpSpPr/>
          <p:nvPr/>
        </p:nvGrpSpPr>
        <p:grpSpPr>
          <a:xfrm>
            <a:off x="3370898" y="3409950"/>
            <a:ext cx="2514600" cy="395288"/>
            <a:chOff x="0" y="0"/>
            <a:chExt cx="2428125" cy="394600"/>
          </a:xfrm>
        </p:grpSpPr>
        <p:sp>
          <p:nvSpPr>
            <p:cNvPr id="22539" name="矩形 27"/>
            <p:cNvSpPr/>
            <p:nvPr/>
          </p:nvSpPr>
          <p:spPr>
            <a:xfrm flipH="1">
              <a:off x="0" y="358600"/>
              <a:ext cx="2427071" cy="36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22540" name="矩形 28"/>
            <p:cNvSpPr/>
            <p:nvPr/>
          </p:nvSpPr>
          <p:spPr>
            <a:xfrm>
              <a:off x="1054" y="0"/>
              <a:ext cx="2427071" cy="360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22541" name="文本框 29"/>
            <p:cNvSpPr txBox="1"/>
            <p:nvPr/>
          </p:nvSpPr>
          <p:spPr>
            <a:xfrm>
              <a:off x="145860" y="26309"/>
              <a:ext cx="2136233" cy="306171"/>
            </a:xfrm>
            <a:prstGeom prst="rect">
              <a:avLst/>
            </a:prstGeom>
            <a:noFill/>
            <a:ln w="9525">
              <a:noFill/>
            </a:ln>
          </p:spPr>
          <p:txBody>
            <a:bodyPr anchor="t" anchorCtr="0">
              <a:spAutoFit/>
            </a:bodyPr>
            <a:p>
              <a:pPr algn="ctr"/>
              <a:r>
                <a:rPr lang="en-US" altLang="zh-CN" sz="1400" b="1" dirty="0">
                  <a:solidFill>
                    <a:schemeClr val="bg1"/>
                  </a:solidFill>
                  <a:latin typeface="Microsoft YaHei" panose="020B0503020204020204" pitchFamily="34" charset="-122"/>
                  <a:ea typeface="Microsoft YaHei" panose="020B0503020204020204" pitchFamily="34" charset="-122"/>
                </a:rPr>
                <a:t>NODE JS</a:t>
              </a:r>
              <a:endParaRPr lang="en-US" altLang="zh-CN" sz="1400" b="1" dirty="0">
                <a:solidFill>
                  <a:schemeClr val="bg1"/>
                </a:solidFill>
                <a:latin typeface="Microsoft YaHei" panose="020B0503020204020204" pitchFamily="34" charset="-122"/>
                <a:ea typeface="Microsoft YaHei" panose="020B0503020204020204" pitchFamily="34" charset="-122"/>
              </a:endParaRPr>
            </a:p>
          </p:txBody>
        </p:sp>
      </p:grpSp>
      <p:grpSp>
        <p:nvGrpSpPr>
          <p:cNvPr id="22542" name="Group 15"/>
          <p:cNvGrpSpPr/>
          <p:nvPr/>
        </p:nvGrpSpPr>
        <p:grpSpPr>
          <a:xfrm>
            <a:off x="3372485" y="4021455"/>
            <a:ext cx="2512695" cy="352419"/>
            <a:chOff x="0" y="0"/>
            <a:chExt cx="2513433" cy="1601579"/>
          </a:xfrm>
        </p:grpSpPr>
        <p:sp>
          <p:nvSpPr>
            <p:cNvPr id="22543" name="矩形 30"/>
            <p:cNvSpPr/>
            <p:nvPr/>
          </p:nvSpPr>
          <p:spPr>
            <a:xfrm>
              <a:off x="0" y="0"/>
              <a:ext cx="2513433" cy="1541006"/>
            </a:xfrm>
            <a:prstGeom prst="rect">
              <a:avLst/>
            </a:prstGeom>
            <a:solidFill>
              <a:schemeClr val="bg1"/>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22544" name="矩形 32"/>
            <p:cNvSpPr/>
            <p:nvPr/>
          </p:nvSpPr>
          <p:spPr>
            <a:xfrm>
              <a:off x="114606" y="34601"/>
              <a:ext cx="2284219" cy="1566978"/>
            </a:xfrm>
            <a:prstGeom prst="rect">
              <a:avLst/>
            </a:prstGeom>
            <a:noFill/>
            <a:ln w="9525">
              <a:noFill/>
            </a:ln>
          </p:spPr>
          <p:txBody>
            <a:bodyPr anchor="t" anchorCtr="0">
              <a:spAutoFit/>
            </a:bodyPr>
            <a:p>
              <a:pPr>
                <a:lnSpc>
                  <a:spcPct val="150000"/>
                </a:lnSpc>
              </a:pPr>
              <a:r>
                <a:rPr lang="en-US" altLang="zh-CN" sz="1100" dirty="0">
                  <a:latin typeface="Microsoft YaHei" panose="020B0503020204020204" pitchFamily="34" charset="-122"/>
                  <a:ea typeface="Microsoft YaHei" panose="020B0503020204020204" pitchFamily="34" charset="-122"/>
                </a:rPr>
                <a:t> </a:t>
              </a:r>
              <a:endParaRPr lang="zh-CN" altLang="en-US" sz="1100" dirty="0">
                <a:latin typeface="Microsoft YaHei" panose="020B0503020204020204" pitchFamily="34" charset="-122"/>
                <a:ea typeface="Microsoft YaHei" panose="020B0503020204020204" pitchFamily="34" charset="-122"/>
              </a:endParaRPr>
            </a:p>
          </p:txBody>
        </p:sp>
      </p:grpSp>
      <p:sp>
        <p:nvSpPr>
          <p:cNvPr id="22553" name="矩形 41"/>
          <p:cNvSpPr/>
          <p:nvPr/>
        </p:nvSpPr>
        <p:spPr>
          <a:xfrm>
            <a:off x="1560513" y="212725"/>
            <a:ext cx="6137275" cy="645160"/>
          </a:xfrm>
          <a:prstGeom prst="rect">
            <a:avLst/>
          </a:prstGeom>
          <a:noFill/>
          <a:ln w="9525">
            <a:noFill/>
          </a:ln>
        </p:spPr>
        <p:txBody>
          <a:bodyPr anchor="t" anchorCtr="0">
            <a:spAutoFit/>
          </a:bodyPr>
          <a:p>
            <a:pPr algn="ctr">
              <a:lnSpc>
                <a:spcPct val="150000"/>
              </a:lnSpc>
            </a:pPr>
            <a:r>
              <a:rPr lang="en-US" altLang="ar-SA" sz="2400" b="1" dirty="0">
                <a:solidFill>
                  <a:srgbClr val="2F5597"/>
                </a:solidFill>
                <a:latin typeface="Microsoft YaHei" panose="020B0503020204020204" pitchFamily="34" charset="-122"/>
                <a:ea typeface="Microsoft YaHei" panose="020B0503020204020204" pitchFamily="34" charset="-122"/>
              </a:rPr>
              <a:t>TECHNOLOGIES USED</a:t>
            </a:r>
            <a:endParaRPr lang="en-US" altLang="ar-SA" sz="2400" b="1" dirty="0">
              <a:solidFill>
                <a:srgbClr val="2F5597"/>
              </a:solidFill>
              <a:latin typeface="Microsoft YaHei" panose="020B0503020204020204" pitchFamily="34" charset="-122"/>
              <a:ea typeface="Microsoft YaHei" panose="020B0503020204020204" pitchFamily="34" charset="-122"/>
            </a:endParaRPr>
          </a:p>
        </p:txBody>
      </p:sp>
      <p:grpSp>
        <p:nvGrpSpPr>
          <p:cNvPr id="3" name="Group 11"/>
          <p:cNvGrpSpPr/>
          <p:nvPr/>
        </p:nvGrpSpPr>
        <p:grpSpPr>
          <a:xfrm>
            <a:off x="392748" y="3409950"/>
            <a:ext cx="2514600" cy="395288"/>
            <a:chOff x="0" y="0"/>
            <a:chExt cx="2428125" cy="394600"/>
          </a:xfrm>
        </p:grpSpPr>
        <p:sp>
          <p:nvSpPr>
            <p:cNvPr id="4" name="矩形 27"/>
            <p:cNvSpPr/>
            <p:nvPr/>
          </p:nvSpPr>
          <p:spPr>
            <a:xfrm flipH="1">
              <a:off x="0" y="358600"/>
              <a:ext cx="2427071" cy="36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5" name="矩形 28"/>
            <p:cNvSpPr/>
            <p:nvPr/>
          </p:nvSpPr>
          <p:spPr>
            <a:xfrm>
              <a:off x="1054" y="0"/>
              <a:ext cx="2427071" cy="360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6" name="文本框 29"/>
            <p:cNvSpPr txBox="1"/>
            <p:nvPr/>
          </p:nvSpPr>
          <p:spPr>
            <a:xfrm>
              <a:off x="146473" y="25675"/>
              <a:ext cx="2136233" cy="306171"/>
            </a:xfrm>
            <a:prstGeom prst="rect">
              <a:avLst/>
            </a:prstGeom>
            <a:noFill/>
            <a:ln w="9525">
              <a:noFill/>
            </a:ln>
          </p:spPr>
          <p:txBody>
            <a:bodyPr anchor="t" anchorCtr="0">
              <a:spAutoFit/>
            </a:bodyPr>
            <a:p>
              <a:pPr algn="ctr"/>
              <a:r>
                <a:rPr lang="en-US" altLang="zh-CN" sz="1400" b="1" dirty="0">
                  <a:solidFill>
                    <a:schemeClr val="bg1"/>
                  </a:solidFill>
                  <a:latin typeface="Microsoft YaHei" panose="020B0503020204020204" pitchFamily="34" charset="-122"/>
                  <a:ea typeface="Microsoft YaHei" panose="020B0503020204020204" pitchFamily="34" charset="-122"/>
                </a:rPr>
                <a:t>FLUTTER</a:t>
              </a:r>
              <a:endParaRPr lang="en-US" altLang="zh-CN" sz="1400" b="1" dirty="0">
                <a:solidFill>
                  <a:schemeClr val="bg1"/>
                </a:solidFill>
                <a:latin typeface="Microsoft YaHei" panose="020B0503020204020204" pitchFamily="34" charset="-122"/>
                <a:ea typeface="Microsoft YaHei" panose="020B0503020204020204" pitchFamily="34" charset="-122"/>
              </a:endParaRPr>
            </a:p>
          </p:txBody>
        </p:sp>
      </p:grpSp>
      <p:grpSp>
        <p:nvGrpSpPr>
          <p:cNvPr id="7" name="Group 15"/>
          <p:cNvGrpSpPr/>
          <p:nvPr/>
        </p:nvGrpSpPr>
        <p:grpSpPr>
          <a:xfrm>
            <a:off x="394335" y="4021455"/>
            <a:ext cx="2512695" cy="352419"/>
            <a:chOff x="0" y="0"/>
            <a:chExt cx="2513433" cy="1601579"/>
          </a:xfrm>
        </p:grpSpPr>
        <p:sp>
          <p:nvSpPr>
            <p:cNvPr id="8" name="矩形 30"/>
            <p:cNvSpPr/>
            <p:nvPr/>
          </p:nvSpPr>
          <p:spPr>
            <a:xfrm>
              <a:off x="0" y="0"/>
              <a:ext cx="2513433" cy="1541006"/>
            </a:xfrm>
            <a:prstGeom prst="rect">
              <a:avLst/>
            </a:prstGeom>
            <a:solidFill>
              <a:schemeClr val="bg1"/>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9" name="矩形 32"/>
            <p:cNvSpPr/>
            <p:nvPr/>
          </p:nvSpPr>
          <p:spPr>
            <a:xfrm>
              <a:off x="114606" y="34601"/>
              <a:ext cx="2284219" cy="1566978"/>
            </a:xfrm>
            <a:prstGeom prst="rect">
              <a:avLst/>
            </a:prstGeom>
            <a:noFill/>
            <a:ln w="9525">
              <a:noFill/>
            </a:ln>
          </p:spPr>
          <p:txBody>
            <a:bodyPr anchor="t" anchorCtr="0">
              <a:spAutoFit/>
            </a:bodyPr>
            <a:p>
              <a:pPr>
                <a:lnSpc>
                  <a:spcPct val="150000"/>
                </a:lnSpc>
              </a:pPr>
              <a:r>
                <a:rPr lang="en-US" altLang="zh-CN" sz="1100" dirty="0">
                  <a:latin typeface="Microsoft YaHei" panose="020B0503020204020204" pitchFamily="34" charset="-122"/>
                  <a:ea typeface="Microsoft YaHei" panose="020B0503020204020204" pitchFamily="34" charset="-122"/>
                </a:rPr>
                <a:t> </a:t>
              </a:r>
              <a:endParaRPr lang="zh-CN" altLang="en-US" sz="1100" dirty="0">
                <a:latin typeface="Microsoft YaHei" panose="020B0503020204020204" pitchFamily="34" charset="-122"/>
                <a:ea typeface="Microsoft YaHei" panose="020B0503020204020204" pitchFamily="34" charset="-122"/>
              </a:endParaRPr>
            </a:p>
          </p:txBody>
        </p:sp>
      </p:grpSp>
      <p:grpSp>
        <p:nvGrpSpPr>
          <p:cNvPr id="11" name="Group 11"/>
          <p:cNvGrpSpPr/>
          <p:nvPr/>
        </p:nvGrpSpPr>
        <p:grpSpPr>
          <a:xfrm>
            <a:off x="6282690" y="3409950"/>
            <a:ext cx="2514600" cy="395288"/>
            <a:chOff x="0" y="0"/>
            <a:chExt cx="2428125" cy="394600"/>
          </a:xfrm>
        </p:grpSpPr>
        <p:sp>
          <p:nvSpPr>
            <p:cNvPr id="12" name="矩形 27"/>
            <p:cNvSpPr/>
            <p:nvPr/>
          </p:nvSpPr>
          <p:spPr>
            <a:xfrm flipH="1">
              <a:off x="0" y="358600"/>
              <a:ext cx="2427071" cy="36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3" name="矩形 28"/>
            <p:cNvSpPr/>
            <p:nvPr/>
          </p:nvSpPr>
          <p:spPr>
            <a:xfrm>
              <a:off x="1054" y="0"/>
              <a:ext cx="2427071" cy="360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4" name="文本框 29"/>
            <p:cNvSpPr txBox="1"/>
            <p:nvPr/>
          </p:nvSpPr>
          <p:spPr>
            <a:xfrm>
              <a:off x="146473" y="34549"/>
              <a:ext cx="2136233" cy="306171"/>
            </a:xfrm>
            <a:prstGeom prst="rect">
              <a:avLst/>
            </a:prstGeom>
            <a:noFill/>
            <a:ln w="9525">
              <a:noFill/>
            </a:ln>
          </p:spPr>
          <p:txBody>
            <a:bodyPr anchor="t" anchorCtr="0">
              <a:spAutoFit/>
            </a:bodyPr>
            <a:p>
              <a:pPr algn="ctr"/>
              <a:r>
                <a:rPr lang="en-US" altLang="zh-CN" sz="1400" b="1" dirty="0">
                  <a:solidFill>
                    <a:schemeClr val="bg1"/>
                  </a:solidFill>
                  <a:latin typeface="Microsoft YaHei" panose="020B0503020204020204" pitchFamily="34" charset="-122"/>
                  <a:ea typeface="Microsoft YaHei" panose="020B0503020204020204" pitchFamily="34" charset="-122"/>
                </a:rPr>
                <a:t>MONGODB</a:t>
              </a:r>
              <a:endParaRPr lang="en-US" altLang="zh-CN" sz="1400" b="1" dirty="0">
                <a:solidFill>
                  <a:schemeClr val="bg1"/>
                </a:solidFill>
                <a:latin typeface="Microsoft YaHei" panose="020B0503020204020204" pitchFamily="34" charset="-122"/>
                <a:ea typeface="Microsoft YaHei" panose="020B0503020204020204" pitchFamily="34" charset="-122"/>
              </a:endParaRPr>
            </a:p>
          </p:txBody>
        </p:sp>
      </p:grpSp>
      <p:grpSp>
        <p:nvGrpSpPr>
          <p:cNvPr id="15" name="Group 15"/>
          <p:cNvGrpSpPr/>
          <p:nvPr/>
        </p:nvGrpSpPr>
        <p:grpSpPr>
          <a:xfrm>
            <a:off x="6284595" y="4021455"/>
            <a:ext cx="2512695" cy="352419"/>
            <a:chOff x="0" y="0"/>
            <a:chExt cx="2513433" cy="1601579"/>
          </a:xfrm>
        </p:grpSpPr>
        <p:sp>
          <p:nvSpPr>
            <p:cNvPr id="16" name="矩形 30"/>
            <p:cNvSpPr/>
            <p:nvPr/>
          </p:nvSpPr>
          <p:spPr>
            <a:xfrm>
              <a:off x="0" y="0"/>
              <a:ext cx="2513433" cy="1541006"/>
            </a:xfrm>
            <a:prstGeom prst="rect">
              <a:avLst/>
            </a:prstGeom>
            <a:solidFill>
              <a:schemeClr val="bg1"/>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7" name="矩形 32"/>
            <p:cNvSpPr/>
            <p:nvPr/>
          </p:nvSpPr>
          <p:spPr>
            <a:xfrm>
              <a:off x="114606" y="34601"/>
              <a:ext cx="2284219" cy="1566978"/>
            </a:xfrm>
            <a:prstGeom prst="rect">
              <a:avLst/>
            </a:prstGeom>
            <a:noFill/>
            <a:ln w="9525">
              <a:noFill/>
            </a:ln>
          </p:spPr>
          <p:txBody>
            <a:bodyPr anchor="t" anchorCtr="0">
              <a:spAutoFit/>
            </a:bodyPr>
            <a:p>
              <a:pPr>
                <a:lnSpc>
                  <a:spcPct val="150000"/>
                </a:lnSpc>
              </a:pPr>
              <a:r>
                <a:rPr lang="en-US" altLang="zh-CN" sz="1100" dirty="0">
                  <a:latin typeface="Microsoft YaHei" panose="020B0503020204020204" pitchFamily="34" charset="-122"/>
                  <a:ea typeface="Microsoft YaHei" panose="020B0503020204020204" pitchFamily="34" charset="-122"/>
                </a:rPr>
                <a:t> </a:t>
              </a:r>
              <a:endParaRPr lang="zh-CN" altLang="en-US" sz="1100" dirty="0">
                <a:latin typeface="Microsoft YaHei" panose="020B0503020204020204" pitchFamily="34" charset="-122"/>
                <a:ea typeface="Microsoft YaHei" panose="020B0503020204020204" pitchFamily="34" charset="-122"/>
              </a:endParaRPr>
            </a:p>
          </p:txBody>
        </p:sp>
      </p:grpSp>
      <p:pic>
        <p:nvPicPr>
          <p:cNvPr id="18" name="Picture 17"/>
          <p:cNvPicPr>
            <a:picLocks noChangeAspect="1"/>
          </p:cNvPicPr>
          <p:nvPr/>
        </p:nvPicPr>
        <p:blipFill>
          <a:blip r:embed="rId1"/>
          <a:stretch>
            <a:fillRect/>
          </a:stretch>
        </p:blipFill>
        <p:spPr>
          <a:xfrm>
            <a:off x="394335" y="1733550"/>
            <a:ext cx="2511425" cy="1676400"/>
          </a:xfrm>
          <a:prstGeom prst="rect">
            <a:avLst/>
          </a:prstGeom>
        </p:spPr>
      </p:pic>
      <p:pic>
        <p:nvPicPr>
          <p:cNvPr id="19" name="Picture 10"/>
          <p:cNvPicPr>
            <a:picLocks noChangeAspect="1"/>
          </p:cNvPicPr>
          <p:nvPr/>
        </p:nvPicPr>
        <p:blipFill>
          <a:blip r:embed="rId2"/>
          <a:stretch>
            <a:fillRect/>
          </a:stretch>
        </p:blipFill>
        <p:spPr>
          <a:xfrm>
            <a:off x="3371850" y="1733550"/>
            <a:ext cx="2512695" cy="1677035"/>
          </a:xfrm>
          <a:prstGeom prst="rect">
            <a:avLst/>
          </a:prstGeom>
        </p:spPr>
      </p:pic>
      <p:pic>
        <p:nvPicPr>
          <p:cNvPr id="20" name="Picture 14"/>
          <p:cNvPicPr>
            <a:picLocks noChangeAspect="1"/>
          </p:cNvPicPr>
          <p:nvPr/>
        </p:nvPicPr>
        <p:blipFill>
          <a:blip r:embed="rId3"/>
          <a:stretch>
            <a:fillRect/>
          </a:stretch>
        </p:blipFill>
        <p:spPr>
          <a:xfrm>
            <a:off x="6282690" y="1734820"/>
            <a:ext cx="2515235" cy="1697990"/>
          </a:xfrm>
          <a:prstGeom prst="rect">
            <a:avLst/>
          </a:prstGeom>
        </p:spPr>
      </p:pic>
      <p:sp>
        <p:nvSpPr>
          <p:cNvPr id="21" name="Text Box 20"/>
          <p:cNvSpPr txBox="1"/>
          <p:nvPr/>
        </p:nvSpPr>
        <p:spPr>
          <a:xfrm>
            <a:off x="466725" y="4036695"/>
            <a:ext cx="2366010" cy="337185"/>
          </a:xfrm>
          <a:prstGeom prst="rect">
            <a:avLst/>
          </a:prstGeom>
          <a:noFill/>
        </p:spPr>
        <p:txBody>
          <a:bodyPr wrap="square" rtlCol="0">
            <a:spAutoFit/>
          </a:bodyPr>
          <a:p>
            <a:pPr algn="ctr"/>
            <a:r>
              <a:rPr lang="en-US" sz="1600"/>
              <a:t>FRONT-END</a:t>
            </a:r>
            <a:endParaRPr lang="en-US" sz="1600"/>
          </a:p>
        </p:txBody>
      </p:sp>
      <p:sp>
        <p:nvSpPr>
          <p:cNvPr id="22" name="Text Box 21"/>
          <p:cNvSpPr txBox="1"/>
          <p:nvPr/>
        </p:nvSpPr>
        <p:spPr>
          <a:xfrm>
            <a:off x="3448050" y="4022090"/>
            <a:ext cx="2221230" cy="337185"/>
          </a:xfrm>
          <a:prstGeom prst="rect">
            <a:avLst/>
          </a:prstGeom>
          <a:noFill/>
        </p:spPr>
        <p:txBody>
          <a:bodyPr wrap="square" rtlCol="0">
            <a:spAutoFit/>
          </a:bodyPr>
          <a:p>
            <a:pPr algn="ctr"/>
            <a:r>
              <a:rPr lang="en-US" sz="1600"/>
              <a:t>BACK-END</a:t>
            </a:r>
            <a:endParaRPr lang="en-US" sz="1600"/>
          </a:p>
        </p:txBody>
      </p:sp>
      <p:sp>
        <p:nvSpPr>
          <p:cNvPr id="23" name="Text Box 22"/>
          <p:cNvSpPr txBox="1"/>
          <p:nvPr/>
        </p:nvSpPr>
        <p:spPr>
          <a:xfrm>
            <a:off x="6567805" y="4021455"/>
            <a:ext cx="1802765" cy="337185"/>
          </a:xfrm>
          <a:prstGeom prst="rect">
            <a:avLst/>
          </a:prstGeom>
          <a:noFill/>
        </p:spPr>
        <p:txBody>
          <a:bodyPr wrap="square" rtlCol="0">
            <a:spAutoFit/>
          </a:bodyPr>
          <a:p>
            <a:pPr algn="ctr"/>
            <a:r>
              <a:rPr lang="en-US" sz="1600"/>
              <a:t>DATABASE</a:t>
            </a:r>
            <a:endParaRPr lang="en-US" sz="1600"/>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矩形 8"/>
          <p:cNvSpPr/>
          <p:nvPr/>
        </p:nvSpPr>
        <p:spPr>
          <a:xfrm flipH="1">
            <a:off x="7629525" y="0"/>
            <a:ext cx="576263" cy="2335213"/>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25602" name="矩形 3"/>
          <p:cNvSpPr/>
          <p:nvPr/>
        </p:nvSpPr>
        <p:spPr>
          <a:xfrm>
            <a:off x="857250" y="2335213"/>
            <a:ext cx="900113" cy="2808287"/>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nvGrpSpPr>
          <p:cNvPr id="25603" name="Group 4"/>
          <p:cNvGrpSpPr/>
          <p:nvPr/>
        </p:nvGrpSpPr>
        <p:grpSpPr>
          <a:xfrm>
            <a:off x="857250" y="1431925"/>
            <a:ext cx="8286750" cy="901700"/>
            <a:chOff x="0" y="0"/>
            <a:chExt cx="8286663" cy="902064"/>
          </a:xfrm>
        </p:grpSpPr>
        <p:grpSp>
          <p:nvGrpSpPr>
            <p:cNvPr id="25604" name="Group 5"/>
            <p:cNvGrpSpPr/>
            <p:nvPr/>
          </p:nvGrpSpPr>
          <p:grpSpPr>
            <a:xfrm>
              <a:off x="0" y="0"/>
              <a:ext cx="8286663" cy="902064"/>
              <a:chOff x="0" y="0"/>
              <a:chExt cx="8286663" cy="902064"/>
            </a:xfrm>
          </p:grpSpPr>
          <p:sp>
            <p:nvSpPr>
              <p:cNvPr id="25605" name="矩形 4"/>
              <p:cNvSpPr/>
              <p:nvPr/>
            </p:nvSpPr>
            <p:spPr>
              <a:xfrm>
                <a:off x="900001" y="2064"/>
                <a:ext cx="7386662" cy="900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25606" name="直角三角形 5"/>
              <p:cNvSpPr/>
              <p:nvPr/>
            </p:nvSpPr>
            <p:spPr>
              <a:xfrm rot="-5400000">
                <a:off x="0" y="0"/>
                <a:ext cx="900000" cy="900000"/>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25607" name="矩形 6"/>
            <p:cNvSpPr/>
            <p:nvPr/>
          </p:nvSpPr>
          <p:spPr>
            <a:xfrm>
              <a:off x="1056721" y="156583"/>
              <a:ext cx="2751459" cy="584775"/>
            </a:xfrm>
            <a:prstGeom prst="rect">
              <a:avLst/>
            </a:prstGeom>
            <a:noFill/>
            <a:ln w="9525">
              <a:noFill/>
            </a:ln>
          </p:spPr>
          <p:txBody>
            <a:bodyPr wrap="none" anchor="t" anchorCtr="0">
              <a:spAutoFit/>
            </a:bodyPr>
            <a:p>
              <a:r>
                <a:rPr lang="en-US" altLang="zh-CN" sz="3200" b="1" dirty="0">
                  <a:solidFill>
                    <a:schemeClr val="bg1"/>
                  </a:solidFill>
                  <a:latin typeface="Microsoft YaHei" panose="020B0503020204020204" pitchFamily="34" charset="-122"/>
                  <a:ea typeface="Microsoft YaHei" panose="020B0503020204020204" pitchFamily="34" charset="-122"/>
                </a:rPr>
                <a:t>THANK YOU</a:t>
              </a:r>
              <a:endParaRPr lang="zh-CN" altLang="en-US" sz="3200" b="1" dirty="0">
                <a:solidFill>
                  <a:schemeClr val="bg1"/>
                </a:solidFill>
                <a:latin typeface="Microsoft YaHei" panose="020B0503020204020204" pitchFamily="34" charset="-122"/>
                <a:ea typeface="Microsoft YaHei" panose="020B0503020204020204" pitchFamily="34" charset="-122"/>
              </a:endParaRPr>
            </a:p>
          </p:txBody>
        </p:sp>
      </p:grpSp>
      <p:grpSp>
        <p:nvGrpSpPr>
          <p:cNvPr id="25609" name="Group 10"/>
          <p:cNvGrpSpPr/>
          <p:nvPr/>
        </p:nvGrpSpPr>
        <p:grpSpPr>
          <a:xfrm rot="0">
            <a:off x="0" y="2329180"/>
            <a:ext cx="8206105" cy="577850"/>
            <a:chOff x="0" y="0"/>
            <a:chExt cx="8205524" cy="578062"/>
          </a:xfrm>
        </p:grpSpPr>
        <p:sp>
          <p:nvSpPr>
            <p:cNvPr id="25610" name="直角三角形 7"/>
            <p:cNvSpPr/>
            <p:nvPr/>
          </p:nvSpPr>
          <p:spPr>
            <a:xfrm rot="-10800000" flipH="1">
              <a:off x="7629524" y="2062"/>
              <a:ext cx="576000" cy="576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25611" name="矩形 9"/>
            <p:cNvSpPr/>
            <p:nvPr/>
          </p:nvSpPr>
          <p:spPr>
            <a:xfrm flipH="1">
              <a:off x="0" y="0"/>
              <a:ext cx="7629523" cy="576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169" name="Group 2"/>
          <p:cNvGrpSpPr/>
          <p:nvPr/>
        </p:nvGrpSpPr>
        <p:grpSpPr>
          <a:xfrm>
            <a:off x="514350" y="1079500"/>
            <a:ext cx="3790950" cy="990600"/>
            <a:chOff x="0" y="0"/>
            <a:chExt cx="3792131" cy="989477"/>
          </a:xfrm>
        </p:grpSpPr>
        <p:grpSp>
          <p:nvGrpSpPr>
            <p:cNvPr id="7170" name="Group 3"/>
            <p:cNvGrpSpPr/>
            <p:nvPr/>
          </p:nvGrpSpPr>
          <p:grpSpPr>
            <a:xfrm>
              <a:off x="552131" y="200619"/>
              <a:ext cx="3240000" cy="788858"/>
              <a:chOff x="0" y="0"/>
              <a:chExt cx="3240000" cy="788858"/>
            </a:xfrm>
          </p:grpSpPr>
          <p:grpSp>
            <p:nvGrpSpPr>
              <p:cNvPr id="7171" name="Group 4"/>
              <p:cNvGrpSpPr/>
              <p:nvPr/>
            </p:nvGrpSpPr>
            <p:grpSpPr>
              <a:xfrm flipV="1">
                <a:off x="0" y="68857"/>
                <a:ext cx="3240000" cy="432000"/>
                <a:chOff x="0" y="0"/>
                <a:chExt cx="5525400" cy="736719"/>
              </a:xfrm>
            </p:grpSpPr>
            <p:sp>
              <p:nvSpPr>
                <p:cNvPr id="7172" name="矩形 2"/>
                <p:cNvSpPr/>
                <p:nvPr/>
              </p:nvSpPr>
              <p:spPr>
                <a:xfrm flipV="1">
                  <a:off x="0" y="845"/>
                  <a:ext cx="4788673" cy="732121"/>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173" name="直角三角形 3"/>
                <p:cNvSpPr/>
                <p:nvPr/>
              </p:nvSpPr>
              <p:spPr>
                <a:xfrm flipV="1">
                  <a:off x="4788680" y="0"/>
                  <a:ext cx="736720" cy="736719"/>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nvGrpSpPr>
              <p:cNvPr id="7174" name="Group 7"/>
              <p:cNvGrpSpPr/>
              <p:nvPr/>
            </p:nvGrpSpPr>
            <p:grpSpPr>
              <a:xfrm>
                <a:off x="0" y="0"/>
                <a:ext cx="3240000" cy="788858"/>
                <a:chOff x="0" y="0"/>
                <a:chExt cx="3240000" cy="788858"/>
              </a:xfrm>
            </p:grpSpPr>
            <p:sp>
              <p:nvSpPr>
                <p:cNvPr id="7175" name="直角三角形 5"/>
                <p:cNvSpPr/>
                <p:nvPr/>
              </p:nvSpPr>
              <p:spPr>
                <a:xfrm rot="5400000" flipV="1">
                  <a:off x="0" y="500858"/>
                  <a:ext cx="288000" cy="288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176" name="矩形 6"/>
                <p:cNvSpPr/>
                <p:nvPr/>
              </p:nvSpPr>
              <p:spPr>
                <a:xfrm flipH="1">
                  <a:off x="284400" y="501219"/>
                  <a:ext cx="2955600" cy="2844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177" name="矩形 13"/>
                <p:cNvSpPr/>
                <p:nvPr/>
              </p:nvSpPr>
              <p:spPr>
                <a:xfrm flipH="1">
                  <a:off x="1801" y="0"/>
                  <a:ext cx="284398" cy="72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sp>
          <p:nvSpPr>
            <p:cNvPr id="7178" name="矩形 1"/>
            <p:cNvSpPr/>
            <p:nvPr/>
          </p:nvSpPr>
          <p:spPr>
            <a:xfrm>
              <a:off x="590230" y="331589"/>
              <a:ext cx="1571479" cy="306357"/>
            </a:xfrm>
            <a:prstGeom prst="rect">
              <a:avLst/>
            </a:prstGeom>
            <a:noFill/>
            <a:ln w="9525">
              <a:noFill/>
            </a:ln>
          </p:spPr>
          <p:txBody>
            <a:bodyPr wrap="none" anchor="t" anchorCtr="0">
              <a:spAutoFit/>
            </a:bodyPr>
            <a:p>
              <a:r>
                <a:rPr lang="en-US" altLang="zh-CN" sz="1400" dirty="0">
                  <a:solidFill>
                    <a:schemeClr val="bg1"/>
                  </a:solidFill>
                  <a:latin typeface="Microsoft YaHei" panose="020B0503020204020204" pitchFamily="34" charset="-122"/>
                  <a:ea typeface="Microsoft YaHei" panose="020B0503020204020204" pitchFamily="34" charset="-122"/>
                </a:rPr>
                <a:t>INTRODUCTION</a:t>
              </a:r>
              <a:endParaRPr lang="en-US" altLang="zh-CN" sz="1400" dirty="0">
                <a:solidFill>
                  <a:schemeClr val="bg1"/>
                </a:solidFill>
                <a:latin typeface="Microsoft YaHei" panose="020B0503020204020204" pitchFamily="34" charset="-122"/>
                <a:ea typeface="Microsoft YaHei" panose="020B0503020204020204" pitchFamily="34" charset="-122"/>
              </a:endParaRPr>
            </a:p>
          </p:txBody>
        </p:sp>
        <p:sp>
          <p:nvSpPr>
            <p:cNvPr id="7180" name="文本框 16"/>
            <p:cNvSpPr txBox="1"/>
            <p:nvPr/>
          </p:nvSpPr>
          <p:spPr>
            <a:xfrm>
              <a:off x="0" y="0"/>
              <a:ext cx="590226" cy="923330"/>
            </a:xfrm>
            <a:prstGeom prst="rect">
              <a:avLst/>
            </a:prstGeom>
            <a:noFill/>
            <a:ln w="9525">
              <a:noFill/>
            </a:ln>
          </p:spPr>
          <p:txBody>
            <a:bodyPr wrap="none" anchor="t" anchorCtr="0">
              <a:spAutoFit/>
            </a:bodyPr>
            <a:p>
              <a:r>
                <a:rPr lang="en-US" altLang="zh-CN" sz="5400" dirty="0">
                  <a:solidFill>
                    <a:srgbClr val="A6A6A6"/>
                  </a:solidFill>
                  <a:latin typeface="Microsoft YaHei" panose="020B0503020204020204" pitchFamily="34" charset="-122"/>
                  <a:ea typeface="Microsoft YaHei" panose="020B0503020204020204" pitchFamily="34" charset="-122"/>
                </a:rPr>
                <a:t>1</a:t>
              </a:r>
              <a:endParaRPr lang="zh-CN" altLang="en-US" sz="5400" dirty="0">
                <a:solidFill>
                  <a:srgbClr val="A6A6A6"/>
                </a:solidFill>
                <a:latin typeface="Microsoft YaHei" panose="020B0503020204020204" pitchFamily="34" charset="-122"/>
                <a:ea typeface="Microsoft YaHei" panose="020B0503020204020204" pitchFamily="34" charset="-122"/>
              </a:endParaRPr>
            </a:p>
          </p:txBody>
        </p:sp>
      </p:grpSp>
      <p:grpSp>
        <p:nvGrpSpPr>
          <p:cNvPr id="7181" name="Group 14"/>
          <p:cNvGrpSpPr/>
          <p:nvPr/>
        </p:nvGrpSpPr>
        <p:grpSpPr>
          <a:xfrm>
            <a:off x="0" y="0"/>
            <a:ext cx="9144000" cy="711200"/>
            <a:chOff x="0" y="0"/>
            <a:chExt cx="9144001" cy="711548"/>
          </a:xfrm>
        </p:grpSpPr>
        <p:grpSp>
          <p:nvGrpSpPr>
            <p:cNvPr id="7182" name="Group 15"/>
            <p:cNvGrpSpPr/>
            <p:nvPr/>
          </p:nvGrpSpPr>
          <p:grpSpPr>
            <a:xfrm>
              <a:off x="0" y="0"/>
              <a:ext cx="9144001" cy="711548"/>
              <a:chOff x="0" y="0"/>
              <a:chExt cx="9144001" cy="711548"/>
            </a:xfrm>
          </p:grpSpPr>
          <p:sp>
            <p:nvSpPr>
              <p:cNvPr id="7183" name="矩形 178"/>
              <p:cNvSpPr/>
              <p:nvPr/>
            </p:nvSpPr>
            <p:spPr>
              <a:xfrm flipH="1">
                <a:off x="0" y="133902"/>
                <a:ext cx="9144001" cy="144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nvGrpSpPr>
              <p:cNvPr id="7184" name="Group 17"/>
              <p:cNvGrpSpPr/>
              <p:nvPr/>
            </p:nvGrpSpPr>
            <p:grpSpPr>
              <a:xfrm flipV="1">
                <a:off x="2896975" y="0"/>
                <a:ext cx="3384000" cy="711548"/>
                <a:chOff x="0" y="0"/>
                <a:chExt cx="5770972" cy="1324512"/>
              </a:xfrm>
            </p:grpSpPr>
            <p:sp>
              <p:nvSpPr>
                <p:cNvPr id="7185" name="矩形 175"/>
                <p:cNvSpPr/>
                <p:nvPr/>
              </p:nvSpPr>
              <p:spPr>
                <a:xfrm flipV="1">
                  <a:off x="736720" y="0"/>
                  <a:ext cx="4297533" cy="804146"/>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186" name="直角三角形 176"/>
                <p:cNvSpPr/>
                <p:nvPr/>
              </p:nvSpPr>
              <p:spPr>
                <a:xfrm>
                  <a:off x="5034252" y="0"/>
                  <a:ext cx="736720" cy="804146"/>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187" name="矩形 177"/>
                <p:cNvSpPr/>
                <p:nvPr/>
              </p:nvSpPr>
              <p:spPr>
                <a:xfrm flipV="1">
                  <a:off x="5034252" y="1076858"/>
                  <a:ext cx="736720" cy="247653"/>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188" name="直角三角形 179"/>
                <p:cNvSpPr/>
                <p:nvPr/>
              </p:nvSpPr>
              <p:spPr>
                <a:xfrm flipH="1">
                  <a:off x="0" y="0"/>
                  <a:ext cx="736720" cy="804146"/>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189" name="矩形 180"/>
                <p:cNvSpPr/>
                <p:nvPr/>
              </p:nvSpPr>
              <p:spPr>
                <a:xfrm flipV="1">
                  <a:off x="0" y="805744"/>
                  <a:ext cx="736720" cy="518768"/>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sp>
          <p:nvSpPr>
            <p:cNvPr id="7190" name="矩形 182"/>
            <p:cNvSpPr/>
            <p:nvPr/>
          </p:nvSpPr>
          <p:spPr>
            <a:xfrm>
              <a:off x="3946651" y="326271"/>
              <a:ext cx="1284647" cy="338554"/>
            </a:xfrm>
            <a:prstGeom prst="rect">
              <a:avLst/>
            </a:prstGeom>
            <a:noFill/>
            <a:ln w="9525">
              <a:noFill/>
            </a:ln>
          </p:spPr>
          <p:txBody>
            <a:bodyPr wrap="none" anchor="t" anchorCtr="0">
              <a:spAutoFit/>
            </a:bodyPr>
            <a:p>
              <a:r>
                <a:rPr lang="en-US" altLang="zh-CN" sz="1600" dirty="0">
                  <a:solidFill>
                    <a:schemeClr val="bg1"/>
                  </a:solidFill>
                  <a:latin typeface="Microsoft YaHei" panose="020B0503020204020204" pitchFamily="34" charset="-122"/>
                  <a:ea typeface="Microsoft YaHei" panose="020B0503020204020204" pitchFamily="34" charset="-122"/>
                </a:rPr>
                <a:t>CONTENTS</a:t>
              </a:r>
              <a:endParaRPr lang="zh-CN" altLang="en-US" sz="1600" dirty="0">
                <a:solidFill>
                  <a:schemeClr val="bg1"/>
                </a:solidFill>
                <a:latin typeface="Microsoft YaHei" panose="020B0503020204020204" pitchFamily="34" charset="-122"/>
                <a:ea typeface="Microsoft YaHei" panose="020B0503020204020204" pitchFamily="34" charset="-122"/>
              </a:endParaRPr>
            </a:p>
          </p:txBody>
        </p:sp>
      </p:grpSp>
      <p:grpSp>
        <p:nvGrpSpPr>
          <p:cNvPr id="7191" name="Group 24"/>
          <p:cNvGrpSpPr/>
          <p:nvPr/>
        </p:nvGrpSpPr>
        <p:grpSpPr>
          <a:xfrm>
            <a:off x="514350" y="2298700"/>
            <a:ext cx="3790950" cy="990600"/>
            <a:chOff x="0" y="0"/>
            <a:chExt cx="3792131" cy="989477"/>
          </a:xfrm>
        </p:grpSpPr>
        <p:grpSp>
          <p:nvGrpSpPr>
            <p:cNvPr id="7192" name="Group 25"/>
            <p:cNvGrpSpPr/>
            <p:nvPr/>
          </p:nvGrpSpPr>
          <p:grpSpPr>
            <a:xfrm>
              <a:off x="552131" y="200619"/>
              <a:ext cx="3240000" cy="788858"/>
              <a:chOff x="0" y="0"/>
              <a:chExt cx="3240000" cy="788858"/>
            </a:xfrm>
          </p:grpSpPr>
          <p:grpSp>
            <p:nvGrpSpPr>
              <p:cNvPr id="7193" name="Group 26"/>
              <p:cNvGrpSpPr/>
              <p:nvPr/>
            </p:nvGrpSpPr>
            <p:grpSpPr>
              <a:xfrm flipV="1">
                <a:off x="0" y="68857"/>
                <a:ext cx="3240000" cy="432139"/>
                <a:chOff x="0" y="-237"/>
                <a:chExt cx="5525400" cy="736956"/>
              </a:xfrm>
            </p:grpSpPr>
            <p:sp>
              <p:nvSpPr>
                <p:cNvPr id="7194" name="矩形 105"/>
                <p:cNvSpPr/>
                <p:nvPr/>
              </p:nvSpPr>
              <p:spPr>
                <a:xfrm flipV="1">
                  <a:off x="0" y="-237"/>
                  <a:ext cx="4788673" cy="732121"/>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195" name="直角三角形 106"/>
                <p:cNvSpPr/>
                <p:nvPr/>
              </p:nvSpPr>
              <p:spPr>
                <a:xfrm flipV="1">
                  <a:off x="4788680" y="0"/>
                  <a:ext cx="736720" cy="736719"/>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nvGrpSpPr>
              <p:cNvPr id="7196" name="Group 29"/>
              <p:cNvGrpSpPr/>
              <p:nvPr/>
            </p:nvGrpSpPr>
            <p:grpSpPr>
              <a:xfrm>
                <a:off x="0" y="0"/>
                <a:ext cx="3240000" cy="788858"/>
                <a:chOff x="0" y="0"/>
                <a:chExt cx="3240000" cy="788858"/>
              </a:xfrm>
            </p:grpSpPr>
            <p:sp>
              <p:nvSpPr>
                <p:cNvPr id="7197" name="直角三角形 102"/>
                <p:cNvSpPr/>
                <p:nvPr/>
              </p:nvSpPr>
              <p:spPr>
                <a:xfrm rot="5400000" flipV="1">
                  <a:off x="0" y="500858"/>
                  <a:ext cx="288000" cy="288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198" name="矩形 103"/>
                <p:cNvSpPr/>
                <p:nvPr/>
              </p:nvSpPr>
              <p:spPr>
                <a:xfrm flipH="1">
                  <a:off x="284400" y="501219"/>
                  <a:ext cx="2955600" cy="2844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199" name="矩形 104"/>
                <p:cNvSpPr/>
                <p:nvPr/>
              </p:nvSpPr>
              <p:spPr>
                <a:xfrm flipH="1">
                  <a:off x="1801" y="0"/>
                  <a:ext cx="284398" cy="72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sp>
          <p:nvSpPr>
            <p:cNvPr id="7200" name="矩形 107"/>
            <p:cNvSpPr/>
            <p:nvPr/>
          </p:nvSpPr>
          <p:spPr>
            <a:xfrm>
              <a:off x="590230" y="331589"/>
              <a:ext cx="2343880" cy="306357"/>
            </a:xfrm>
            <a:prstGeom prst="rect">
              <a:avLst/>
            </a:prstGeom>
            <a:noFill/>
            <a:ln w="9525">
              <a:noFill/>
            </a:ln>
          </p:spPr>
          <p:txBody>
            <a:bodyPr wrap="none" anchor="t" anchorCtr="0">
              <a:spAutoFit/>
            </a:bodyPr>
            <a:p>
              <a:r>
                <a:rPr lang="en-US" altLang="zh-CN" sz="1400" dirty="0">
                  <a:solidFill>
                    <a:schemeClr val="bg1"/>
                  </a:solidFill>
                  <a:latin typeface="Microsoft YaHei" panose="020B0503020204020204" pitchFamily="34" charset="-122"/>
                  <a:ea typeface="Microsoft YaHei" panose="020B0503020204020204" pitchFamily="34" charset="-122"/>
                </a:rPr>
                <a:t>WHAT IS THE PROPLEM ?</a:t>
              </a:r>
              <a:endParaRPr lang="en-US" altLang="zh-CN" sz="1400" dirty="0">
                <a:solidFill>
                  <a:schemeClr val="bg1"/>
                </a:solidFill>
                <a:latin typeface="Microsoft YaHei" panose="020B0503020204020204" pitchFamily="34" charset="-122"/>
                <a:ea typeface="Microsoft YaHei" panose="020B0503020204020204" pitchFamily="34" charset="-122"/>
              </a:endParaRPr>
            </a:p>
          </p:txBody>
        </p:sp>
        <p:sp>
          <p:nvSpPr>
            <p:cNvPr id="7202" name="文本框 109"/>
            <p:cNvSpPr txBox="1"/>
            <p:nvPr/>
          </p:nvSpPr>
          <p:spPr>
            <a:xfrm>
              <a:off x="0" y="0"/>
              <a:ext cx="590226" cy="923330"/>
            </a:xfrm>
            <a:prstGeom prst="rect">
              <a:avLst/>
            </a:prstGeom>
            <a:noFill/>
            <a:ln w="9525">
              <a:noFill/>
            </a:ln>
          </p:spPr>
          <p:txBody>
            <a:bodyPr wrap="none" anchor="t" anchorCtr="0">
              <a:spAutoFit/>
            </a:bodyPr>
            <a:p>
              <a:r>
                <a:rPr lang="en-US" altLang="zh-CN" sz="5400" dirty="0">
                  <a:solidFill>
                    <a:srgbClr val="A6A6A6"/>
                  </a:solidFill>
                  <a:latin typeface="Microsoft YaHei" panose="020B0503020204020204" pitchFamily="34" charset="-122"/>
                  <a:ea typeface="Microsoft YaHei" panose="020B0503020204020204" pitchFamily="34" charset="-122"/>
                </a:rPr>
                <a:t>2</a:t>
              </a:r>
              <a:endParaRPr lang="zh-CN" altLang="en-US" sz="5400" dirty="0">
                <a:solidFill>
                  <a:srgbClr val="A6A6A6"/>
                </a:solidFill>
                <a:latin typeface="Microsoft YaHei" panose="020B0503020204020204" pitchFamily="34" charset="-122"/>
                <a:ea typeface="Microsoft YaHei" panose="020B0503020204020204" pitchFamily="34" charset="-122"/>
              </a:endParaRPr>
            </a:p>
          </p:txBody>
        </p:sp>
      </p:grpSp>
      <p:grpSp>
        <p:nvGrpSpPr>
          <p:cNvPr id="7203" name="Group 36"/>
          <p:cNvGrpSpPr/>
          <p:nvPr/>
        </p:nvGrpSpPr>
        <p:grpSpPr>
          <a:xfrm>
            <a:off x="519113" y="3517900"/>
            <a:ext cx="3792537" cy="990600"/>
            <a:chOff x="0" y="0"/>
            <a:chExt cx="3792131" cy="989477"/>
          </a:xfrm>
        </p:grpSpPr>
        <p:grpSp>
          <p:nvGrpSpPr>
            <p:cNvPr id="7204" name="Group 37"/>
            <p:cNvGrpSpPr/>
            <p:nvPr/>
          </p:nvGrpSpPr>
          <p:grpSpPr>
            <a:xfrm>
              <a:off x="552131" y="200619"/>
              <a:ext cx="3240000" cy="788858"/>
              <a:chOff x="0" y="0"/>
              <a:chExt cx="3240000" cy="788858"/>
            </a:xfrm>
          </p:grpSpPr>
          <p:grpSp>
            <p:nvGrpSpPr>
              <p:cNvPr id="7205" name="Group 38"/>
              <p:cNvGrpSpPr/>
              <p:nvPr/>
            </p:nvGrpSpPr>
            <p:grpSpPr>
              <a:xfrm flipV="1">
                <a:off x="0" y="68857"/>
                <a:ext cx="3240000" cy="432000"/>
                <a:chOff x="0" y="0"/>
                <a:chExt cx="5525400" cy="736719"/>
              </a:xfrm>
            </p:grpSpPr>
            <p:sp>
              <p:nvSpPr>
                <p:cNvPr id="7206" name="矩形 116"/>
                <p:cNvSpPr/>
                <p:nvPr/>
              </p:nvSpPr>
              <p:spPr>
                <a:xfrm flipV="1">
                  <a:off x="0" y="845"/>
                  <a:ext cx="4788673" cy="732121"/>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207" name="直角三角形 117"/>
                <p:cNvSpPr/>
                <p:nvPr/>
              </p:nvSpPr>
              <p:spPr>
                <a:xfrm flipV="1">
                  <a:off x="4788680" y="0"/>
                  <a:ext cx="736720" cy="736719"/>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nvGrpSpPr>
              <p:cNvPr id="7208" name="Group 41"/>
              <p:cNvGrpSpPr/>
              <p:nvPr/>
            </p:nvGrpSpPr>
            <p:grpSpPr>
              <a:xfrm>
                <a:off x="0" y="0"/>
                <a:ext cx="3240000" cy="788858"/>
                <a:chOff x="0" y="0"/>
                <a:chExt cx="3240000" cy="788858"/>
              </a:xfrm>
            </p:grpSpPr>
            <p:sp>
              <p:nvSpPr>
                <p:cNvPr id="7209" name="直角三角形 113"/>
                <p:cNvSpPr/>
                <p:nvPr/>
              </p:nvSpPr>
              <p:spPr>
                <a:xfrm rot="5400000" flipV="1">
                  <a:off x="0" y="500858"/>
                  <a:ext cx="288000" cy="288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210" name="矩形 114"/>
                <p:cNvSpPr/>
                <p:nvPr/>
              </p:nvSpPr>
              <p:spPr>
                <a:xfrm flipH="1">
                  <a:off x="284400" y="501219"/>
                  <a:ext cx="2955600" cy="2844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211" name="矩形 115"/>
                <p:cNvSpPr/>
                <p:nvPr/>
              </p:nvSpPr>
              <p:spPr>
                <a:xfrm flipH="1">
                  <a:off x="1801" y="0"/>
                  <a:ext cx="284398" cy="72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sp>
          <p:nvSpPr>
            <p:cNvPr id="7212" name="矩形 118"/>
            <p:cNvSpPr/>
            <p:nvPr/>
          </p:nvSpPr>
          <p:spPr>
            <a:xfrm>
              <a:off x="590230" y="331589"/>
              <a:ext cx="1485741" cy="306357"/>
            </a:xfrm>
            <a:prstGeom prst="rect">
              <a:avLst/>
            </a:prstGeom>
            <a:noFill/>
            <a:ln w="9525">
              <a:noFill/>
            </a:ln>
          </p:spPr>
          <p:txBody>
            <a:bodyPr wrap="none" anchor="t" anchorCtr="0">
              <a:spAutoFit/>
            </a:bodyPr>
            <a:p>
              <a:r>
                <a:rPr lang="en-US" altLang="zh-CN" sz="1400" dirty="0">
                  <a:solidFill>
                    <a:schemeClr val="bg1"/>
                  </a:solidFill>
                  <a:latin typeface="Microsoft YaHei" panose="020B0503020204020204" pitchFamily="34" charset="-122"/>
                  <a:ea typeface="Microsoft YaHei" panose="020B0503020204020204" pitchFamily="34" charset="-122"/>
                </a:rPr>
                <a:t>THE SOLUTION</a:t>
              </a:r>
              <a:endParaRPr lang="en-US" altLang="zh-CN" sz="1400" dirty="0">
                <a:solidFill>
                  <a:schemeClr val="bg1"/>
                </a:solidFill>
                <a:latin typeface="Microsoft YaHei" panose="020B0503020204020204" pitchFamily="34" charset="-122"/>
                <a:ea typeface="Microsoft YaHei" panose="020B0503020204020204" pitchFamily="34" charset="-122"/>
              </a:endParaRPr>
            </a:p>
          </p:txBody>
        </p:sp>
        <p:sp>
          <p:nvSpPr>
            <p:cNvPr id="7214" name="文本框 120"/>
            <p:cNvSpPr txBox="1"/>
            <p:nvPr/>
          </p:nvSpPr>
          <p:spPr>
            <a:xfrm>
              <a:off x="0" y="0"/>
              <a:ext cx="590226" cy="923330"/>
            </a:xfrm>
            <a:prstGeom prst="rect">
              <a:avLst/>
            </a:prstGeom>
            <a:noFill/>
            <a:ln w="9525">
              <a:noFill/>
            </a:ln>
          </p:spPr>
          <p:txBody>
            <a:bodyPr wrap="none" anchor="t" anchorCtr="0">
              <a:spAutoFit/>
            </a:bodyPr>
            <a:p>
              <a:r>
                <a:rPr lang="en-US" altLang="zh-CN" sz="5400" dirty="0">
                  <a:solidFill>
                    <a:srgbClr val="A6A6A6"/>
                  </a:solidFill>
                  <a:latin typeface="Microsoft YaHei" panose="020B0503020204020204" pitchFamily="34" charset="-122"/>
                  <a:ea typeface="Microsoft YaHei" panose="020B0503020204020204" pitchFamily="34" charset="-122"/>
                </a:rPr>
                <a:t>3</a:t>
              </a:r>
              <a:endParaRPr lang="zh-CN" altLang="en-US" sz="5400" dirty="0">
                <a:solidFill>
                  <a:srgbClr val="A6A6A6"/>
                </a:solidFill>
                <a:latin typeface="Microsoft YaHei" panose="020B0503020204020204" pitchFamily="34" charset="-122"/>
                <a:ea typeface="Microsoft YaHei" panose="020B0503020204020204" pitchFamily="34" charset="-122"/>
              </a:endParaRPr>
            </a:p>
          </p:txBody>
        </p:sp>
      </p:grpSp>
      <p:grpSp>
        <p:nvGrpSpPr>
          <p:cNvPr id="7215" name="Group 48"/>
          <p:cNvGrpSpPr/>
          <p:nvPr/>
        </p:nvGrpSpPr>
        <p:grpSpPr>
          <a:xfrm>
            <a:off x="4699000" y="1076325"/>
            <a:ext cx="3790950" cy="990600"/>
            <a:chOff x="0" y="0"/>
            <a:chExt cx="3792131" cy="989477"/>
          </a:xfrm>
        </p:grpSpPr>
        <p:grpSp>
          <p:nvGrpSpPr>
            <p:cNvPr id="7216" name="Group 49"/>
            <p:cNvGrpSpPr/>
            <p:nvPr/>
          </p:nvGrpSpPr>
          <p:grpSpPr>
            <a:xfrm>
              <a:off x="552131" y="200619"/>
              <a:ext cx="3240000" cy="788858"/>
              <a:chOff x="0" y="0"/>
              <a:chExt cx="3240000" cy="788858"/>
            </a:xfrm>
          </p:grpSpPr>
          <p:grpSp>
            <p:nvGrpSpPr>
              <p:cNvPr id="7217" name="Group 50"/>
              <p:cNvGrpSpPr/>
              <p:nvPr/>
            </p:nvGrpSpPr>
            <p:grpSpPr>
              <a:xfrm flipV="1">
                <a:off x="0" y="68857"/>
                <a:ext cx="3240000" cy="432000"/>
                <a:chOff x="0" y="0"/>
                <a:chExt cx="5525400" cy="736719"/>
              </a:xfrm>
            </p:grpSpPr>
            <p:sp>
              <p:nvSpPr>
                <p:cNvPr id="7218" name="矩形 127"/>
                <p:cNvSpPr/>
                <p:nvPr/>
              </p:nvSpPr>
              <p:spPr>
                <a:xfrm flipV="1">
                  <a:off x="0" y="845"/>
                  <a:ext cx="4788673" cy="732121"/>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219" name="直角三角形 128"/>
                <p:cNvSpPr/>
                <p:nvPr/>
              </p:nvSpPr>
              <p:spPr>
                <a:xfrm flipV="1">
                  <a:off x="4788680" y="0"/>
                  <a:ext cx="736720" cy="736719"/>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nvGrpSpPr>
              <p:cNvPr id="7220" name="Group 53"/>
              <p:cNvGrpSpPr/>
              <p:nvPr/>
            </p:nvGrpSpPr>
            <p:grpSpPr>
              <a:xfrm>
                <a:off x="0" y="0"/>
                <a:ext cx="3240000" cy="788858"/>
                <a:chOff x="0" y="0"/>
                <a:chExt cx="3240000" cy="788858"/>
              </a:xfrm>
            </p:grpSpPr>
            <p:sp>
              <p:nvSpPr>
                <p:cNvPr id="7221" name="直角三角形 124"/>
                <p:cNvSpPr/>
                <p:nvPr/>
              </p:nvSpPr>
              <p:spPr>
                <a:xfrm rot="5400000" flipV="1">
                  <a:off x="0" y="500858"/>
                  <a:ext cx="288000" cy="288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222" name="矩形 125"/>
                <p:cNvSpPr/>
                <p:nvPr/>
              </p:nvSpPr>
              <p:spPr>
                <a:xfrm flipH="1">
                  <a:off x="284400" y="501219"/>
                  <a:ext cx="2955600" cy="2844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223" name="矩形 126"/>
                <p:cNvSpPr/>
                <p:nvPr/>
              </p:nvSpPr>
              <p:spPr>
                <a:xfrm flipH="1">
                  <a:off x="1801" y="0"/>
                  <a:ext cx="284398" cy="72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sp>
          <p:nvSpPr>
            <p:cNvPr id="7224" name="矩形 129"/>
            <p:cNvSpPr/>
            <p:nvPr/>
          </p:nvSpPr>
          <p:spPr>
            <a:xfrm>
              <a:off x="590230" y="331589"/>
              <a:ext cx="1039184" cy="306357"/>
            </a:xfrm>
            <a:prstGeom prst="rect">
              <a:avLst/>
            </a:prstGeom>
            <a:noFill/>
            <a:ln w="9525">
              <a:noFill/>
            </a:ln>
          </p:spPr>
          <p:txBody>
            <a:bodyPr wrap="none" anchor="t" anchorCtr="0">
              <a:spAutoFit/>
            </a:bodyPr>
            <a:p>
              <a:r>
                <a:rPr lang="en-US" altLang="zh-CN" sz="1400" dirty="0">
                  <a:solidFill>
                    <a:schemeClr val="bg1"/>
                  </a:solidFill>
                  <a:latin typeface="Microsoft YaHei" panose="020B0503020204020204" pitchFamily="34" charset="-122"/>
                  <a:ea typeface="Microsoft YaHei" panose="020B0503020204020204" pitchFamily="34" charset="-122"/>
                </a:rPr>
                <a:t>FEATURES</a:t>
              </a:r>
              <a:endParaRPr lang="en-US" altLang="zh-CN" sz="1400" dirty="0">
                <a:solidFill>
                  <a:schemeClr val="bg1"/>
                </a:solidFill>
                <a:latin typeface="Microsoft YaHei" panose="020B0503020204020204" pitchFamily="34" charset="-122"/>
                <a:ea typeface="Microsoft YaHei" panose="020B0503020204020204" pitchFamily="34" charset="-122"/>
              </a:endParaRPr>
            </a:p>
          </p:txBody>
        </p:sp>
        <p:sp>
          <p:nvSpPr>
            <p:cNvPr id="7226" name="文本框 131"/>
            <p:cNvSpPr txBox="1"/>
            <p:nvPr/>
          </p:nvSpPr>
          <p:spPr>
            <a:xfrm>
              <a:off x="0" y="0"/>
              <a:ext cx="590226" cy="923330"/>
            </a:xfrm>
            <a:prstGeom prst="rect">
              <a:avLst/>
            </a:prstGeom>
            <a:noFill/>
            <a:ln w="9525">
              <a:noFill/>
            </a:ln>
          </p:spPr>
          <p:txBody>
            <a:bodyPr wrap="none" anchor="t" anchorCtr="0">
              <a:spAutoFit/>
            </a:bodyPr>
            <a:p>
              <a:r>
                <a:rPr lang="en-US" altLang="zh-CN" sz="5400" dirty="0">
                  <a:solidFill>
                    <a:srgbClr val="A6A6A6"/>
                  </a:solidFill>
                  <a:latin typeface="Microsoft YaHei" panose="020B0503020204020204" pitchFamily="34" charset="-122"/>
                  <a:ea typeface="Microsoft YaHei" panose="020B0503020204020204" pitchFamily="34" charset="-122"/>
                </a:rPr>
                <a:t>4</a:t>
              </a:r>
              <a:endParaRPr lang="zh-CN" altLang="en-US" sz="5400" dirty="0">
                <a:solidFill>
                  <a:srgbClr val="A6A6A6"/>
                </a:solidFill>
                <a:latin typeface="Microsoft YaHei" panose="020B0503020204020204" pitchFamily="34" charset="-122"/>
                <a:ea typeface="Microsoft YaHei" panose="020B0503020204020204" pitchFamily="34" charset="-122"/>
              </a:endParaRPr>
            </a:p>
          </p:txBody>
        </p:sp>
      </p:grpSp>
      <p:grpSp>
        <p:nvGrpSpPr>
          <p:cNvPr id="7227" name="Group 60"/>
          <p:cNvGrpSpPr/>
          <p:nvPr/>
        </p:nvGrpSpPr>
        <p:grpSpPr>
          <a:xfrm>
            <a:off x="4699000" y="2295525"/>
            <a:ext cx="3790950" cy="990600"/>
            <a:chOff x="0" y="0"/>
            <a:chExt cx="3792131" cy="989477"/>
          </a:xfrm>
        </p:grpSpPr>
        <p:grpSp>
          <p:nvGrpSpPr>
            <p:cNvPr id="7228" name="Group 61"/>
            <p:cNvGrpSpPr/>
            <p:nvPr/>
          </p:nvGrpSpPr>
          <p:grpSpPr>
            <a:xfrm>
              <a:off x="552131" y="200619"/>
              <a:ext cx="3240000" cy="788858"/>
              <a:chOff x="0" y="0"/>
              <a:chExt cx="3240000" cy="788858"/>
            </a:xfrm>
          </p:grpSpPr>
          <p:grpSp>
            <p:nvGrpSpPr>
              <p:cNvPr id="7229" name="Group 62"/>
              <p:cNvGrpSpPr/>
              <p:nvPr/>
            </p:nvGrpSpPr>
            <p:grpSpPr>
              <a:xfrm flipV="1">
                <a:off x="0" y="68857"/>
                <a:ext cx="3240000" cy="432000"/>
                <a:chOff x="0" y="0"/>
                <a:chExt cx="5525400" cy="736719"/>
              </a:xfrm>
            </p:grpSpPr>
            <p:sp>
              <p:nvSpPr>
                <p:cNvPr id="7230" name="矩形 149"/>
                <p:cNvSpPr/>
                <p:nvPr/>
              </p:nvSpPr>
              <p:spPr>
                <a:xfrm flipV="1">
                  <a:off x="0" y="845"/>
                  <a:ext cx="4788673" cy="732121"/>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231" name="直角三角形 161"/>
                <p:cNvSpPr/>
                <p:nvPr/>
              </p:nvSpPr>
              <p:spPr>
                <a:xfrm flipV="1">
                  <a:off x="4788680" y="0"/>
                  <a:ext cx="736720" cy="736719"/>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nvGrpSpPr>
              <p:cNvPr id="7232" name="Group 65"/>
              <p:cNvGrpSpPr/>
              <p:nvPr/>
            </p:nvGrpSpPr>
            <p:grpSpPr>
              <a:xfrm>
                <a:off x="0" y="0"/>
                <a:ext cx="3240000" cy="788858"/>
                <a:chOff x="0" y="0"/>
                <a:chExt cx="3240000" cy="788858"/>
              </a:xfrm>
            </p:grpSpPr>
            <p:sp>
              <p:nvSpPr>
                <p:cNvPr id="7233" name="直角三角形 135"/>
                <p:cNvSpPr/>
                <p:nvPr/>
              </p:nvSpPr>
              <p:spPr>
                <a:xfrm rot="5400000" flipV="1">
                  <a:off x="0" y="500858"/>
                  <a:ext cx="288000" cy="288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234" name="矩形 136"/>
                <p:cNvSpPr/>
                <p:nvPr/>
              </p:nvSpPr>
              <p:spPr>
                <a:xfrm flipH="1">
                  <a:off x="284400" y="501219"/>
                  <a:ext cx="2955600" cy="2844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235" name="矩形 137"/>
                <p:cNvSpPr/>
                <p:nvPr/>
              </p:nvSpPr>
              <p:spPr>
                <a:xfrm flipH="1">
                  <a:off x="1801" y="0"/>
                  <a:ext cx="284398" cy="72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sp>
          <p:nvSpPr>
            <p:cNvPr id="7236" name="矩形 173"/>
            <p:cNvSpPr/>
            <p:nvPr/>
          </p:nvSpPr>
          <p:spPr>
            <a:xfrm>
              <a:off x="590230" y="331589"/>
              <a:ext cx="1467307" cy="306357"/>
            </a:xfrm>
            <a:prstGeom prst="rect">
              <a:avLst/>
            </a:prstGeom>
            <a:noFill/>
            <a:ln w="9525">
              <a:noFill/>
            </a:ln>
          </p:spPr>
          <p:txBody>
            <a:bodyPr wrap="none" anchor="t" anchorCtr="0">
              <a:spAutoFit/>
            </a:bodyPr>
            <a:p>
              <a:r>
                <a:rPr lang="en-US" altLang="zh-CN" sz="1400" dirty="0">
                  <a:solidFill>
                    <a:schemeClr val="bg1"/>
                  </a:solidFill>
                  <a:latin typeface="Microsoft YaHei" panose="020B0503020204020204" pitchFamily="34" charset="-122"/>
                  <a:ea typeface="Microsoft YaHei" panose="020B0503020204020204" pitchFamily="34" charset="-122"/>
                </a:rPr>
                <a:t>FUTURE WORK</a:t>
              </a:r>
              <a:endParaRPr lang="en-US" altLang="zh-CN" sz="1400" dirty="0">
                <a:solidFill>
                  <a:schemeClr val="bg1"/>
                </a:solidFill>
                <a:latin typeface="Microsoft YaHei" panose="020B0503020204020204" pitchFamily="34" charset="-122"/>
                <a:ea typeface="Microsoft YaHei" panose="020B0503020204020204" pitchFamily="34" charset="-122"/>
              </a:endParaRPr>
            </a:p>
          </p:txBody>
        </p:sp>
        <p:sp>
          <p:nvSpPr>
            <p:cNvPr id="7238" name="文本框 184"/>
            <p:cNvSpPr txBox="1"/>
            <p:nvPr/>
          </p:nvSpPr>
          <p:spPr>
            <a:xfrm>
              <a:off x="0" y="0"/>
              <a:ext cx="590226" cy="923330"/>
            </a:xfrm>
            <a:prstGeom prst="rect">
              <a:avLst/>
            </a:prstGeom>
            <a:noFill/>
            <a:ln w="9525">
              <a:noFill/>
            </a:ln>
          </p:spPr>
          <p:txBody>
            <a:bodyPr wrap="none" anchor="t" anchorCtr="0">
              <a:spAutoFit/>
            </a:bodyPr>
            <a:p>
              <a:r>
                <a:rPr lang="en-US" altLang="zh-CN" sz="5400" dirty="0">
                  <a:solidFill>
                    <a:srgbClr val="A6A6A6"/>
                  </a:solidFill>
                  <a:latin typeface="Microsoft YaHei" panose="020B0503020204020204" pitchFamily="34" charset="-122"/>
                  <a:ea typeface="Microsoft YaHei" panose="020B0503020204020204" pitchFamily="34" charset="-122"/>
                </a:rPr>
                <a:t>5</a:t>
              </a:r>
              <a:endParaRPr lang="zh-CN" altLang="en-US" sz="5400" dirty="0">
                <a:solidFill>
                  <a:srgbClr val="A6A6A6"/>
                </a:solidFill>
                <a:latin typeface="Microsoft YaHei" panose="020B0503020204020204" pitchFamily="34" charset="-122"/>
                <a:ea typeface="Microsoft YaHei" panose="020B0503020204020204" pitchFamily="34" charset="-122"/>
              </a:endParaRPr>
            </a:p>
          </p:txBody>
        </p:sp>
      </p:grpSp>
      <p:grpSp>
        <p:nvGrpSpPr>
          <p:cNvPr id="7239" name="Group 72"/>
          <p:cNvGrpSpPr/>
          <p:nvPr/>
        </p:nvGrpSpPr>
        <p:grpSpPr>
          <a:xfrm>
            <a:off x="4703763" y="3514725"/>
            <a:ext cx="3792537" cy="990600"/>
            <a:chOff x="0" y="0"/>
            <a:chExt cx="3792131" cy="989477"/>
          </a:xfrm>
        </p:grpSpPr>
        <p:grpSp>
          <p:nvGrpSpPr>
            <p:cNvPr id="7240" name="Group 73"/>
            <p:cNvGrpSpPr/>
            <p:nvPr/>
          </p:nvGrpSpPr>
          <p:grpSpPr>
            <a:xfrm>
              <a:off x="552131" y="200619"/>
              <a:ext cx="3240000" cy="788858"/>
              <a:chOff x="0" y="0"/>
              <a:chExt cx="3240000" cy="788858"/>
            </a:xfrm>
          </p:grpSpPr>
          <p:grpSp>
            <p:nvGrpSpPr>
              <p:cNvPr id="7241" name="Group 74"/>
              <p:cNvGrpSpPr/>
              <p:nvPr/>
            </p:nvGrpSpPr>
            <p:grpSpPr>
              <a:xfrm flipV="1">
                <a:off x="0" y="68857"/>
                <a:ext cx="3240000" cy="432000"/>
                <a:chOff x="0" y="0"/>
                <a:chExt cx="5525400" cy="736719"/>
              </a:xfrm>
            </p:grpSpPr>
            <p:sp>
              <p:nvSpPr>
                <p:cNvPr id="7242" name="矩形 191"/>
                <p:cNvSpPr/>
                <p:nvPr/>
              </p:nvSpPr>
              <p:spPr>
                <a:xfrm flipV="1">
                  <a:off x="0" y="845"/>
                  <a:ext cx="4788673" cy="732121"/>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243" name="直角三角形 192"/>
                <p:cNvSpPr/>
                <p:nvPr/>
              </p:nvSpPr>
              <p:spPr>
                <a:xfrm flipV="1">
                  <a:off x="4788680" y="0"/>
                  <a:ext cx="736720" cy="736719"/>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nvGrpSpPr>
              <p:cNvPr id="7244" name="Group 77"/>
              <p:cNvGrpSpPr/>
              <p:nvPr/>
            </p:nvGrpSpPr>
            <p:grpSpPr>
              <a:xfrm>
                <a:off x="0" y="0"/>
                <a:ext cx="3240000" cy="788858"/>
                <a:chOff x="0" y="0"/>
                <a:chExt cx="3240000" cy="788858"/>
              </a:xfrm>
            </p:grpSpPr>
            <p:sp>
              <p:nvSpPr>
                <p:cNvPr id="7245" name="直角三角形 188"/>
                <p:cNvSpPr/>
                <p:nvPr/>
              </p:nvSpPr>
              <p:spPr>
                <a:xfrm rot="5400000" flipV="1">
                  <a:off x="0" y="500858"/>
                  <a:ext cx="288000" cy="288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246" name="矩形 189"/>
                <p:cNvSpPr/>
                <p:nvPr/>
              </p:nvSpPr>
              <p:spPr>
                <a:xfrm flipH="1">
                  <a:off x="284400" y="501219"/>
                  <a:ext cx="2955600" cy="2844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7247" name="矩形 190"/>
                <p:cNvSpPr/>
                <p:nvPr/>
              </p:nvSpPr>
              <p:spPr>
                <a:xfrm flipH="1">
                  <a:off x="1801" y="0"/>
                  <a:ext cx="284398" cy="720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sp>
          <p:nvSpPr>
            <p:cNvPr id="7248" name="矩形 193"/>
            <p:cNvSpPr/>
            <p:nvPr/>
          </p:nvSpPr>
          <p:spPr>
            <a:xfrm>
              <a:off x="590230" y="331589"/>
              <a:ext cx="1171450" cy="306357"/>
            </a:xfrm>
            <a:prstGeom prst="rect">
              <a:avLst/>
            </a:prstGeom>
            <a:noFill/>
            <a:ln w="9525">
              <a:noFill/>
            </a:ln>
          </p:spPr>
          <p:txBody>
            <a:bodyPr wrap="none" anchor="t" anchorCtr="0">
              <a:spAutoFit/>
            </a:bodyPr>
            <a:p>
              <a:r>
                <a:rPr lang="en-US" altLang="zh-CN" sz="1400" dirty="0">
                  <a:solidFill>
                    <a:schemeClr val="bg1"/>
                  </a:solidFill>
                  <a:latin typeface="Microsoft YaHei" panose="020B0503020204020204" pitchFamily="34" charset="-122"/>
                  <a:ea typeface="Microsoft YaHei" panose="020B0503020204020204" pitchFamily="34" charset="-122"/>
                </a:rPr>
                <a:t>TECHNICAL</a:t>
              </a:r>
              <a:endParaRPr lang="en-US" altLang="zh-CN" sz="1400" dirty="0">
                <a:solidFill>
                  <a:schemeClr val="bg1"/>
                </a:solidFill>
                <a:latin typeface="Microsoft YaHei" panose="020B0503020204020204" pitchFamily="34" charset="-122"/>
                <a:ea typeface="Microsoft YaHei" panose="020B0503020204020204" pitchFamily="34" charset="-122"/>
              </a:endParaRPr>
            </a:p>
          </p:txBody>
        </p:sp>
        <p:sp>
          <p:nvSpPr>
            <p:cNvPr id="7250" name="文本框 195"/>
            <p:cNvSpPr txBox="1"/>
            <p:nvPr/>
          </p:nvSpPr>
          <p:spPr>
            <a:xfrm>
              <a:off x="0" y="0"/>
              <a:ext cx="590226" cy="923330"/>
            </a:xfrm>
            <a:prstGeom prst="rect">
              <a:avLst/>
            </a:prstGeom>
            <a:noFill/>
            <a:ln w="9525">
              <a:noFill/>
            </a:ln>
          </p:spPr>
          <p:txBody>
            <a:bodyPr wrap="none" anchor="t" anchorCtr="0">
              <a:spAutoFit/>
            </a:bodyPr>
            <a:p>
              <a:r>
                <a:rPr lang="en-US" altLang="zh-CN" sz="5400" dirty="0">
                  <a:solidFill>
                    <a:srgbClr val="A6A6A6"/>
                  </a:solidFill>
                  <a:latin typeface="Microsoft YaHei" panose="020B0503020204020204" pitchFamily="34" charset="-122"/>
                  <a:ea typeface="Microsoft YaHei" panose="020B0503020204020204" pitchFamily="34" charset="-122"/>
                </a:rPr>
                <a:t>6</a:t>
              </a:r>
              <a:endParaRPr lang="zh-CN" altLang="en-US" sz="5400" dirty="0">
                <a:solidFill>
                  <a:srgbClr val="A6A6A6"/>
                </a:solidFill>
                <a:latin typeface="Microsoft YaHei" panose="020B0503020204020204" pitchFamily="34" charset="-122"/>
                <a:ea typeface="Microsoft YaHei" panose="020B0503020204020204" pitchFamily="34" charset="-122"/>
              </a:endParaRPr>
            </a:p>
          </p:txBody>
        </p:sp>
      </p:gr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矩形 7"/>
          <p:cNvSpPr/>
          <p:nvPr/>
        </p:nvSpPr>
        <p:spPr>
          <a:xfrm flipH="1">
            <a:off x="593725" y="596900"/>
            <a:ext cx="360363" cy="45466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6146" name="矩形 8"/>
          <p:cNvSpPr/>
          <p:nvPr/>
        </p:nvSpPr>
        <p:spPr>
          <a:xfrm flipV="1">
            <a:off x="3267075" y="0"/>
            <a:ext cx="539750" cy="5969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nvGrpSpPr>
          <p:cNvPr id="6147" name="Group 4"/>
          <p:cNvGrpSpPr/>
          <p:nvPr/>
        </p:nvGrpSpPr>
        <p:grpSpPr>
          <a:xfrm>
            <a:off x="593725" y="238125"/>
            <a:ext cx="8550275" cy="361950"/>
            <a:chOff x="0" y="0"/>
            <a:chExt cx="8550524" cy="362139"/>
          </a:xfrm>
        </p:grpSpPr>
        <p:sp>
          <p:nvSpPr>
            <p:cNvPr id="6148" name="直角三角形 5"/>
            <p:cNvSpPr/>
            <p:nvPr/>
          </p:nvSpPr>
          <p:spPr>
            <a:xfrm rot="5400000" flipH="1" flipV="1">
              <a:off x="0" y="0"/>
              <a:ext cx="360000" cy="360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6149" name="矩形 6"/>
            <p:cNvSpPr/>
            <p:nvPr/>
          </p:nvSpPr>
          <p:spPr>
            <a:xfrm flipH="1">
              <a:off x="359999" y="714"/>
              <a:ext cx="8190525" cy="361425"/>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nvGrpSpPr>
          <p:cNvPr id="6150" name="Group 7"/>
          <p:cNvGrpSpPr/>
          <p:nvPr/>
        </p:nvGrpSpPr>
        <p:grpSpPr>
          <a:xfrm>
            <a:off x="0" y="600075"/>
            <a:ext cx="3806825" cy="539750"/>
            <a:chOff x="0" y="0"/>
            <a:chExt cx="3807075" cy="540000"/>
          </a:xfrm>
        </p:grpSpPr>
        <p:grpSp>
          <p:nvGrpSpPr>
            <p:cNvPr id="6151" name="Group 8"/>
            <p:cNvGrpSpPr/>
            <p:nvPr/>
          </p:nvGrpSpPr>
          <p:grpSpPr>
            <a:xfrm>
              <a:off x="0" y="0"/>
              <a:ext cx="3807075" cy="540000"/>
              <a:chOff x="0" y="0"/>
              <a:chExt cx="3807075" cy="540000"/>
            </a:xfrm>
          </p:grpSpPr>
          <p:sp>
            <p:nvSpPr>
              <p:cNvPr id="6152" name="矩形 2"/>
              <p:cNvSpPr/>
              <p:nvPr/>
            </p:nvSpPr>
            <p:spPr>
              <a:xfrm flipV="1">
                <a:off x="0" y="0"/>
                <a:ext cx="3267075" cy="540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6153" name="直角三角形 3"/>
              <p:cNvSpPr/>
              <p:nvPr/>
            </p:nvSpPr>
            <p:spPr>
              <a:xfrm flipV="1">
                <a:off x="3267075" y="0"/>
                <a:ext cx="540000" cy="540000"/>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6154" name="矩形 9"/>
            <p:cNvSpPr/>
            <p:nvPr/>
          </p:nvSpPr>
          <p:spPr>
            <a:xfrm>
              <a:off x="773475" y="100723"/>
              <a:ext cx="1863908" cy="338554"/>
            </a:xfrm>
            <a:prstGeom prst="rect">
              <a:avLst/>
            </a:prstGeom>
            <a:noFill/>
            <a:ln w="9525">
              <a:noFill/>
            </a:ln>
          </p:spPr>
          <p:txBody>
            <a:bodyPr wrap="none" anchor="t" anchorCtr="0">
              <a:spAutoFit/>
            </a:bodyPr>
            <a:p>
              <a:r>
                <a:rPr lang="en-US" altLang="zh-CN" sz="1600" b="1" dirty="0">
                  <a:solidFill>
                    <a:schemeClr val="bg1"/>
                  </a:solidFill>
                  <a:latin typeface="Microsoft YaHei" panose="020B0503020204020204" pitchFamily="34" charset="-122"/>
                  <a:ea typeface="Microsoft YaHei" panose="020B0503020204020204" pitchFamily="34" charset="-122"/>
                </a:rPr>
                <a:t>INTRODUCTION</a:t>
              </a:r>
              <a:endParaRPr lang="zh-CN" altLang="en-US" sz="1600" b="1" dirty="0">
                <a:solidFill>
                  <a:schemeClr val="bg1"/>
                </a:solidFill>
                <a:latin typeface="Microsoft YaHei" panose="020B0503020204020204" pitchFamily="34" charset="-122"/>
                <a:ea typeface="Microsoft YaHei" panose="020B0503020204020204" pitchFamily="34" charset="-122"/>
              </a:endParaRPr>
            </a:p>
          </p:txBody>
        </p:sp>
      </p:grpSp>
      <p:sp>
        <p:nvSpPr>
          <p:cNvPr id="6155" name="矩形 10"/>
          <p:cNvSpPr/>
          <p:nvPr/>
        </p:nvSpPr>
        <p:spPr>
          <a:xfrm>
            <a:off x="1266825" y="1421765"/>
            <a:ext cx="5123180" cy="3415030"/>
          </a:xfrm>
          <a:prstGeom prst="rect">
            <a:avLst/>
          </a:prstGeom>
          <a:noFill/>
          <a:ln w="9525">
            <a:noFill/>
          </a:ln>
        </p:spPr>
        <p:txBody>
          <a:bodyPr wrap="square" anchor="t" anchorCtr="0">
            <a:spAutoFit/>
          </a:bodyPr>
          <a:p>
            <a:pPr algn="just">
              <a:lnSpc>
                <a:spcPct val="150000"/>
              </a:lnSpc>
            </a:pPr>
            <a:r>
              <a:rPr lang="en-US" sz="2400" dirty="0">
                <a:sym typeface="+mn-ea"/>
              </a:rPr>
              <a:t>Hemoglobin is an application that serves Nablus laboratories, as it saves the patient's time, coordinates all </a:t>
            </a:r>
            <a:r>
              <a:rPr lang="en-US" sz="2400" dirty="0" smtClean="0">
                <a:sym typeface="+mn-ea"/>
              </a:rPr>
              <a:t>test </a:t>
            </a:r>
            <a:r>
              <a:rPr lang="en-US" sz="2400" dirty="0">
                <a:sym typeface="+mn-ea"/>
              </a:rPr>
              <a:t>matters, and also helps employees in arranging appointments and speeding up work.</a:t>
            </a:r>
            <a:endParaRPr lang="en-US" altLang="en-US" sz="2400" dirty="0">
              <a:latin typeface="Microsoft YaHei" panose="020B0503020204020204" pitchFamily="34" charset="-122"/>
              <a:ea typeface="Microsoft YaHei" panose="020B0503020204020204" pitchFamily="34" charset="-122"/>
              <a:sym typeface="+mn-ea"/>
            </a:endParaRPr>
          </a:p>
        </p:txBody>
      </p:sp>
      <p:pic>
        <p:nvPicPr>
          <p:cNvPr id="2" name="صورة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492875" y="1891030"/>
            <a:ext cx="2472690" cy="2210435"/>
          </a:xfrm>
          <a:prstGeom prst="rect">
            <a:avLst/>
          </a:prstGeom>
        </p:spPr>
      </p:pic>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矩形 7"/>
          <p:cNvSpPr/>
          <p:nvPr/>
        </p:nvSpPr>
        <p:spPr>
          <a:xfrm flipH="1">
            <a:off x="593725" y="596900"/>
            <a:ext cx="360363" cy="4546600"/>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6146" name="矩形 8"/>
          <p:cNvSpPr/>
          <p:nvPr/>
        </p:nvSpPr>
        <p:spPr>
          <a:xfrm flipV="1">
            <a:off x="3267075" y="0"/>
            <a:ext cx="539750" cy="5969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nvGrpSpPr>
          <p:cNvPr id="6147" name="Group 4"/>
          <p:cNvGrpSpPr/>
          <p:nvPr/>
        </p:nvGrpSpPr>
        <p:grpSpPr>
          <a:xfrm>
            <a:off x="593725" y="238125"/>
            <a:ext cx="8550275" cy="361950"/>
            <a:chOff x="0" y="0"/>
            <a:chExt cx="8550524" cy="362139"/>
          </a:xfrm>
        </p:grpSpPr>
        <p:sp>
          <p:nvSpPr>
            <p:cNvPr id="6148" name="直角三角形 5"/>
            <p:cNvSpPr/>
            <p:nvPr/>
          </p:nvSpPr>
          <p:spPr>
            <a:xfrm rot="5400000" flipH="1" flipV="1">
              <a:off x="0" y="0"/>
              <a:ext cx="360000" cy="360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6149" name="矩形 6"/>
            <p:cNvSpPr/>
            <p:nvPr/>
          </p:nvSpPr>
          <p:spPr>
            <a:xfrm flipH="1">
              <a:off x="359999" y="714"/>
              <a:ext cx="8190525" cy="361425"/>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nvGrpSpPr>
          <p:cNvPr id="6150" name="Group 7"/>
          <p:cNvGrpSpPr/>
          <p:nvPr/>
        </p:nvGrpSpPr>
        <p:grpSpPr>
          <a:xfrm>
            <a:off x="0" y="600075"/>
            <a:ext cx="3806825" cy="539750"/>
            <a:chOff x="0" y="0"/>
            <a:chExt cx="3807075" cy="540000"/>
          </a:xfrm>
        </p:grpSpPr>
        <p:grpSp>
          <p:nvGrpSpPr>
            <p:cNvPr id="6151" name="Group 8"/>
            <p:cNvGrpSpPr/>
            <p:nvPr/>
          </p:nvGrpSpPr>
          <p:grpSpPr>
            <a:xfrm>
              <a:off x="0" y="0"/>
              <a:ext cx="3807075" cy="540000"/>
              <a:chOff x="0" y="0"/>
              <a:chExt cx="3807075" cy="540000"/>
            </a:xfrm>
          </p:grpSpPr>
          <p:sp>
            <p:nvSpPr>
              <p:cNvPr id="6152" name="矩形 2"/>
              <p:cNvSpPr/>
              <p:nvPr/>
            </p:nvSpPr>
            <p:spPr>
              <a:xfrm flipV="1">
                <a:off x="0" y="0"/>
                <a:ext cx="3267075" cy="540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6153" name="直角三角形 3"/>
              <p:cNvSpPr/>
              <p:nvPr/>
            </p:nvSpPr>
            <p:spPr>
              <a:xfrm flipV="1">
                <a:off x="3267075" y="0"/>
                <a:ext cx="540000" cy="540000"/>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6154" name="矩形 9"/>
            <p:cNvSpPr/>
            <p:nvPr/>
          </p:nvSpPr>
          <p:spPr>
            <a:xfrm>
              <a:off x="332121" y="100723"/>
              <a:ext cx="2719249" cy="337341"/>
            </a:xfrm>
            <a:prstGeom prst="rect">
              <a:avLst/>
            </a:prstGeom>
            <a:noFill/>
            <a:ln w="9525">
              <a:noFill/>
            </a:ln>
          </p:spPr>
          <p:txBody>
            <a:bodyPr wrap="none" anchor="t" anchorCtr="0">
              <a:spAutoFit/>
            </a:bodyPr>
            <a:p>
              <a:r>
                <a:rPr lang="en-US" altLang="zh-CN" sz="1600" b="1" dirty="0">
                  <a:solidFill>
                    <a:schemeClr val="bg1"/>
                  </a:solidFill>
                  <a:latin typeface="Microsoft YaHei" panose="020B0503020204020204" pitchFamily="34" charset="-122"/>
                  <a:ea typeface="Microsoft YaHei" panose="020B0503020204020204" pitchFamily="34" charset="-122"/>
                </a:rPr>
                <a:t>WHAT IS THE PROPLEM?</a:t>
              </a:r>
              <a:endParaRPr lang="en-US" altLang="zh-CN" sz="1600" b="1" dirty="0">
                <a:solidFill>
                  <a:schemeClr val="bg1"/>
                </a:solidFill>
                <a:latin typeface="Microsoft YaHei" panose="020B0503020204020204" pitchFamily="34" charset="-122"/>
                <a:ea typeface="Microsoft YaHei" panose="020B0503020204020204" pitchFamily="34" charset="-122"/>
              </a:endParaRPr>
            </a:p>
          </p:txBody>
        </p:sp>
      </p:grpSp>
      <p:sp>
        <p:nvSpPr>
          <p:cNvPr id="6155" name="矩形 10"/>
          <p:cNvSpPr/>
          <p:nvPr/>
        </p:nvSpPr>
        <p:spPr>
          <a:xfrm>
            <a:off x="2855595" y="1497965"/>
            <a:ext cx="5875655" cy="3415030"/>
          </a:xfrm>
          <a:prstGeom prst="rect">
            <a:avLst/>
          </a:prstGeom>
          <a:noFill/>
          <a:ln w="9525">
            <a:noFill/>
          </a:ln>
        </p:spPr>
        <p:txBody>
          <a:bodyPr wrap="square" anchor="t" anchorCtr="0">
            <a:spAutoFit/>
          </a:bodyPr>
          <a:p>
            <a:pPr algn="just">
              <a:lnSpc>
                <a:spcPct val="150000"/>
              </a:lnSpc>
            </a:pPr>
            <a:r>
              <a:rPr lang="en-US" sz="2400" dirty="0">
                <a:sym typeface="+mn-ea"/>
              </a:rPr>
              <a:t>The problem was that the patient felt difficult to go to the laboratory and wait for a period of time until the sample was taken and also wait to get the result or come back again to take it and also he may not know how much money he needs for the tests he wants.</a:t>
            </a:r>
            <a:endParaRPr lang="en-US" sz="2400" dirty="0">
              <a:sym typeface="+mn-ea"/>
            </a:endParaRPr>
          </a:p>
        </p:txBody>
      </p:sp>
      <p:sp>
        <p:nvSpPr>
          <p:cNvPr id="2" name="Text Box 1"/>
          <p:cNvSpPr txBox="1"/>
          <p:nvPr/>
        </p:nvSpPr>
        <p:spPr>
          <a:xfrm>
            <a:off x="1188720" y="1715770"/>
            <a:ext cx="1666240" cy="3153410"/>
          </a:xfrm>
          <a:prstGeom prst="rect">
            <a:avLst/>
          </a:prstGeom>
          <a:noFill/>
        </p:spPr>
        <p:txBody>
          <a:bodyPr wrap="square" rtlCol="0">
            <a:spAutoFit/>
          </a:bodyPr>
          <a:p>
            <a:r>
              <a:rPr lang="en-US" sz="19900">
                <a:solidFill>
                  <a:srgbClr val="203864"/>
                </a:solidFill>
              </a:rPr>
              <a:t>?</a:t>
            </a:r>
            <a:endParaRPr lang="en-US" sz="19900">
              <a:solidFill>
                <a:srgbClr val="203864"/>
              </a:solidFill>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217" name="Group 2"/>
          <p:cNvGrpSpPr/>
          <p:nvPr/>
        </p:nvGrpSpPr>
        <p:grpSpPr>
          <a:xfrm>
            <a:off x="0" y="3832543"/>
            <a:ext cx="9144000" cy="1082357"/>
            <a:chOff x="0" y="-4445"/>
            <a:chExt cx="9144000" cy="1082321"/>
          </a:xfrm>
        </p:grpSpPr>
        <p:grpSp>
          <p:nvGrpSpPr>
            <p:cNvPr id="9218" name="Group 3"/>
            <p:cNvGrpSpPr/>
            <p:nvPr/>
          </p:nvGrpSpPr>
          <p:grpSpPr>
            <a:xfrm>
              <a:off x="0" y="539999"/>
              <a:ext cx="2502576" cy="537877"/>
              <a:chOff x="0" y="0"/>
              <a:chExt cx="2502576" cy="537877"/>
            </a:xfrm>
          </p:grpSpPr>
          <p:sp>
            <p:nvSpPr>
              <p:cNvPr id="9219" name="矩形 120"/>
              <p:cNvSpPr/>
              <p:nvPr/>
            </p:nvSpPr>
            <p:spPr>
              <a:xfrm flipH="1">
                <a:off x="0" y="0"/>
                <a:ext cx="2142576" cy="360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9220" name="直角三角形 121"/>
              <p:cNvSpPr/>
              <p:nvPr/>
            </p:nvSpPr>
            <p:spPr>
              <a:xfrm flipV="1">
                <a:off x="2142576" y="259"/>
                <a:ext cx="360000" cy="360000"/>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9221" name="矩形 122"/>
              <p:cNvSpPr/>
              <p:nvPr/>
            </p:nvSpPr>
            <p:spPr>
              <a:xfrm>
                <a:off x="1" y="357878"/>
                <a:ext cx="1967341" cy="179999"/>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9222" name="直角三角形 123"/>
              <p:cNvSpPr/>
              <p:nvPr/>
            </p:nvSpPr>
            <p:spPr>
              <a:xfrm flipV="1">
                <a:off x="1967340" y="357877"/>
                <a:ext cx="180000" cy="180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grpSp>
          <p:nvGrpSpPr>
            <p:cNvPr id="9223" name="Group 8"/>
            <p:cNvGrpSpPr/>
            <p:nvPr/>
          </p:nvGrpSpPr>
          <p:grpSpPr>
            <a:xfrm>
              <a:off x="1960194" y="-4445"/>
              <a:ext cx="7183806" cy="544445"/>
              <a:chOff x="0" y="-4445"/>
              <a:chExt cx="7183806" cy="544445"/>
            </a:xfrm>
          </p:grpSpPr>
          <p:grpSp>
            <p:nvGrpSpPr>
              <p:cNvPr id="9224" name="Group 9"/>
              <p:cNvGrpSpPr/>
              <p:nvPr/>
            </p:nvGrpSpPr>
            <p:grpSpPr>
              <a:xfrm>
                <a:off x="0" y="0"/>
                <a:ext cx="7183806" cy="540000"/>
                <a:chOff x="0" y="0"/>
                <a:chExt cx="7183806" cy="540000"/>
              </a:xfrm>
            </p:grpSpPr>
            <p:sp>
              <p:nvSpPr>
                <p:cNvPr id="9225" name="矩形 116"/>
                <p:cNvSpPr/>
                <p:nvPr/>
              </p:nvSpPr>
              <p:spPr>
                <a:xfrm flipH="1">
                  <a:off x="539999" y="2122"/>
                  <a:ext cx="6643807" cy="360000"/>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9226" name="矩形 117"/>
                <p:cNvSpPr/>
                <p:nvPr/>
              </p:nvSpPr>
              <p:spPr>
                <a:xfrm>
                  <a:off x="180000" y="360000"/>
                  <a:ext cx="7003806" cy="179999"/>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9227" name="直角三角形 118"/>
                <p:cNvSpPr/>
                <p:nvPr/>
              </p:nvSpPr>
              <p:spPr>
                <a:xfrm rot="-10800000" flipV="1">
                  <a:off x="179998" y="0"/>
                  <a:ext cx="360000" cy="360000"/>
                </a:xfrm>
                <a:prstGeom prst="rtTriangle">
                  <a:avLst/>
                </a:prstGeom>
                <a:solidFill>
                  <a:srgbClr val="111E35"/>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9228" name="直角三角形 119"/>
                <p:cNvSpPr/>
                <p:nvPr/>
              </p:nvSpPr>
              <p:spPr>
                <a:xfrm rot="-10800000" flipV="1">
                  <a:off x="0" y="360000"/>
                  <a:ext cx="180000" cy="180000"/>
                </a:xfrm>
                <a:prstGeom prst="rtTriangle">
                  <a:avLst/>
                </a:prstGeom>
                <a:solidFill>
                  <a:srgbClr val="D09E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9229" name="矩形 124"/>
              <p:cNvSpPr/>
              <p:nvPr/>
            </p:nvSpPr>
            <p:spPr>
              <a:xfrm flipH="1">
                <a:off x="4083685" y="-4445"/>
                <a:ext cx="2002790" cy="368288"/>
              </a:xfrm>
              <a:prstGeom prst="rect">
                <a:avLst/>
              </a:prstGeom>
              <a:noFill/>
              <a:ln w="9525">
                <a:noFill/>
              </a:ln>
            </p:spPr>
            <p:txBody>
              <a:bodyPr wrap="square" anchor="t" anchorCtr="0">
                <a:spAutoFit/>
              </a:bodyPr>
              <a:p>
                <a:r>
                  <a:rPr lang="en-US" altLang="zh-CN" sz="1800" dirty="0">
                    <a:solidFill>
                      <a:schemeClr val="bg1"/>
                    </a:solidFill>
                    <a:latin typeface="Microsoft YaHei" panose="020B0503020204020204" pitchFamily="34" charset="-122"/>
                    <a:ea typeface="Microsoft YaHei" panose="020B0503020204020204" pitchFamily="34" charset="-122"/>
                  </a:rPr>
                  <a:t>THE SOLUTION </a:t>
                </a:r>
                <a:endParaRPr lang="en-US" altLang="zh-CN" sz="1800" dirty="0">
                  <a:solidFill>
                    <a:schemeClr val="bg1"/>
                  </a:solidFill>
                  <a:latin typeface="Microsoft YaHei" panose="020B0503020204020204" pitchFamily="34" charset="-122"/>
                  <a:ea typeface="Microsoft YaHei" panose="020B0503020204020204" pitchFamily="34" charset="-122"/>
                </a:endParaRPr>
              </a:p>
            </p:txBody>
          </p:sp>
        </p:grpSp>
      </p:grpSp>
      <p:grpSp>
        <p:nvGrpSpPr>
          <p:cNvPr id="9230" name="Group 15"/>
          <p:cNvGrpSpPr/>
          <p:nvPr/>
        </p:nvGrpSpPr>
        <p:grpSpPr>
          <a:xfrm>
            <a:off x="2205038" y="482600"/>
            <a:ext cx="1331912" cy="1328738"/>
            <a:chOff x="0" y="0"/>
            <a:chExt cx="1332163" cy="1328246"/>
          </a:xfrm>
        </p:grpSpPr>
        <p:grpSp>
          <p:nvGrpSpPr>
            <p:cNvPr id="9231" name="Group 16"/>
            <p:cNvGrpSpPr/>
            <p:nvPr/>
          </p:nvGrpSpPr>
          <p:grpSpPr>
            <a:xfrm>
              <a:off x="0" y="0"/>
              <a:ext cx="1332163" cy="1328246"/>
              <a:chOff x="0" y="0"/>
              <a:chExt cx="1332163" cy="1328246"/>
            </a:xfrm>
          </p:grpSpPr>
          <p:sp>
            <p:nvSpPr>
              <p:cNvPr id="9232" name="任意多边形 137"/>
              <p:cNvSpPr/>
              <p:nvPr/>
            </p:nvSpPr>
            <p:spPr>
              <a:xfrm>
                <a:off x="0" y="0"/>
                <a:ext cx="1332163" cy="1328246"/>
              </a:xfrm>
              <a:custGeom>
                <a:avLst/>
                <a:gdLst/>
                <a:ahLst/>
                <a:cxnLst>
                  <a:cxn ang="0">
                    <a:pos x="985585" y="158021"/>
                  </a:cxn>
                  <a:cxn ang="0">
                    <a:pos x="1085850" y="152432"/>
                  </a:cxn>
                  <a:cxn ang="0">
                    <a:pos x="1186115" y="158021"/>
                  </a:cxn>
                  <a:cxn ang="0">
                    <a:pos x="1432767" y="48065"/>
                  </a:cxn>
                  <a:cxn ang="0">
                    <a:pos x="1447936" y="225534"/>
                  </a:cxn>
                  <a:cxn ang="0">
                    <a:pos x="1576916" y="293662"/>
                  </a:cxn>
                  <a:cxn ang="0">
                    <a:pos x="1847304" y="301043"/>
                  </a:cxn>
                  <a:cxn ang="0">
                    <a:pos x="1857208" y="562560"/>
                  </a:cxn>
                  <a:cxn ang="0">
                    <a:pos x="2017308" y="514220"/>
                  </a:cxn>
                  <a:cxn ang="0">
                    <a:pos x="1964503" y="779392"/>
                  </a:cxn>
                  <a:cxn ang="0">
                    <a:pos x="1997177" y="895185"/>
                  </a:cxn>
                  <a:cxn ang="0">
                    <a:pos x="2171700" y="974658"/>
                  </a:cxn>
                  <a:cxn ang="0">
                    <a:pos x="2009306" y="1190658"/>
                  </a:cxn>
                  <a:cxn ang="0">
                    <a:pos x="1974255" y="1359279"/>
                  </a:cxn>
                  <a:cxn ang="0">
                    <a:pos x="2111027" y="1456486"/>
                  </a:cxn>
                  <a:cxn ang="0">
                    <a:pos x="1870726" y="1580505"/>
                  </a:cxn>
                  <a:cxn ang="0">
                    <a:pos x="1746122" y="1737394"/>
                  </a:cxn>
                  <a:cxn ang="0">
                    <a:pos x="1678429" y="1998947"/>
                  </a:cxn>
                  <a:cxn ang="0">
                    <a:pos x="1529251" y="1900611"/>
                  </a:cxn>
                  <a:cxn ang="0">
                    <a:pos x="1396554" y="1958589"/>
                  </a:cxn>
                  <a:cxn ang="0">
                    <a:pos x="1222182" y="2165316"/>
                  </a:cxn>
                  <a:cxn ang="0">
                    <a:pos x="1180960" y="2008081"/>
                  </a:cxn>
                  <a:cxn ang="0">
                    <a:pos x="990740" y="2008081"/>
                  </a:cxn>
                  <a:cxn ang="0">
                    <a:pos x="949518" y="2165316"/>
                  </a:cxn>
                  <a:cxn ang="0">
                    <a:pos x="775148" y="1958589"/>
                  </a:cxn>
                  <a:cxn ang="0">
                    <a:pos x="642449" y="1900611"/>
                  </a:cxn>
                  <a:cxn ang="0">
                    <a:pos x="493272" y="1998947"/>
                  </a:cxn>
                  <a:cxn ang="0">
                    <a:pos x="425578" y="1737394"/>
                  </a:cxn>
                  <a:cxn ang="0">
                    <a:pos x="300974" y="1580506"/>
                  </a:cxn>
                  <a:cxn ang="0">
                    <a:pos x="60674" y="1456486"/>
                  </a:cxn>
                  <a:cxn ang="0">
                    <a:pos x="197445" y="1359279"/>
                  </a:cxn>
                  <a:cxn ang="0">
                    <a:pos x="162394" y="1190658"/>
                  </a:cxn>
                  <a:cxn ang="0">
                    <a:pos x="0" y="974658"/>
                  </a:cxn>
                  <a:cxn ang="0">
                    <a:pos x="174523" y="895185"/>
                  </a:cxn>
                  <a:cxn ang="0">
                    <a:pos x="207197" y="779392"/>
                  </a:cxn>
                  <a:cxn ang="0">
                    <a:pos x="154392" y="514221"/>
                  </a:cxn>
                  <a:cxn ang="0">
                    <a:pos x="314492" y="562560"/>
                  </a:cxn>
                  <a:cxn ang="0">
                    <a:pos x="324396" y="301043"/>
                  </a:cxn>
                  <a:cxn ang="0">
                    <a:pos x="594784" y="293662"/>
                  </a:cxn>
                  <a:cxn ang="0">
                    <a:pos x="723764" y="225534"/>
                  </a:cxn>
                  <a:cxn ang="0">
                    <a:pos x="738933" y="48065"/>
                  </a:cxn>
                </a:cxnLst>
                <a:pathLst>
                  <a:path w="2171700" h="2165316">
                    <a:moveTo>
                      <a:pt x="949518" y="0"/>
                    </a:moveTo>
                    <a:lnTo>
                      <a:pt x="985585" y="158021"/>
                    </a:lnTo>
                    <a:lnTo>
                      <a:pt x="990740" y="157235"/>
                    </a:lnTo>
                    <a:cubicBezTo>
                      <a:pt x="1022011" y="154059"/>
                      <a:pt x="1053741" y="152432"/>
                      <a:pt x="1085850" y="152432"/>
                    </a:cubicBezTo>
                    <a:cubicBezTo>
                      <a:pt x="1117960" y="152432"/>
                      <a:pt x="1149689" y="154059"/>
                      <a:pt x="1180960" y="157235"/>
                    </a:cubicBezTo>
                    <a:lnTo>
                      <a:pt x="1186115" y="158021"/>
                    </a:lnTo>
                    <a:lnTo>
                      <a:pt x="1222182" y="0"/>
                    </a:lnTo>
                    <a:lnTo>
                      <a:pt x="1432767" y="48065"/>
                    </a:lnTo>
                    <a:lnTo>
                      <a:pt x="1396554" y="206728"/>
                    </a:lnTo>
                    <a:lnTo>
                      <a:pt x="1447936" y="225534"/>
                    </a:lnTo>
                    <a:cubicBezTo>
                      <a:pt x="1475759" y="237302"/>
                      <a:pt x="1502890" y="250385"/>
                      <a:pt x="1529251" y="264705"/>
                    </a:cubicBezTo>
                    <a:lnTo>
                      <a:pt x="1576916" y="293662"/>
                    </a:lnTo>
                    <a:lnTo>
                      <a:pt x="1678429" y="166369"/>
                    </a:lnTo>
                    <a:lnTo>
                      <a:pt x="1847304" y="301043"/>
                    </a:lnTo>
                    <a:lnTo>
                      <a:pt x="1746122" y="427922"/>
                    </a:lnTo>
                    <a:lnTo>
                      <a:pt x="1857208" y="562560"/>
                    </a:lnTo>
                    <a:lnTo>
                      <a:pt x="1870726" y="584811"/>
                    </a:lnTo>
                    <a:lnTo>
                      <a:pt x="2017308" y="514220"/>
                    </a:lnTo>
                    <a:lnTo>
                      <a:pt x="2111027" y="708830"/>
                    </a:lnTo>
                    <a:lnTo>
                      <a:pt x="1964503" y="779392"/>
                    </a:lnTo>
                    <a:lnTo>
                      <a:pt x="1974255" y="806037"/>
                    </a:lnTo>
                    <a:cubicBezTo>
                      <a:pt x="1983315" y="835165"/>
                      <a:pt x="1990982" y="864907"/>
                      <a:pt x="1997177" y="895185"/>
                    </a:cubicBezTo>
                    <a:lnTo>
                      <a:pt x="2009306" y="974658"/>
                    </a:lnTo>
                    <a:lnTo>
                      <a:pt x="2171700" y="974658"/>
                    </a:lnTo>
                    <a:lnTo>
                      <a:pt x="2171700" y="1190658"/>
                    </a:lnTo>
                    <a:lnTo>
                      <a:pt x="2009306" y="1190658"/>
                    </a:lnTo>
                    <a:lnTo>
                      <a:pt x="1997177" y="1270131"/>
                    </a:lnTo>
                    <a:cubicBezTo>
                      <a:pt x="1990982" y="1300409"/>
                      <a:pt x="1983315" y="1330151"/>
                      <a:pt x="1974255" y="1359279"/>
                    </a:cubicBezTo>
                    <a:lnTo>
                      <a:pt x="1964503" y="1385924"/>
                    </a:lnTo>
                    <a:lnTo>
                      <a:pt x="2111027" y="1456486"/>
                    </a:lnTo>
                    <a:lnTo>
                      <a:pt x="2017308" y="1651095"/>
                    </a:lnTo>
                    <a:lnTo>
                      <a:pt x="1870726" y="1580505"/>
                    </a:lnTo>
                    <a:lnTo>
                      <a:pt x="1857208" y="1602756"/>
                    </a:lnTo>
                    <a:lnTo>
                      <a:pt x="1746122" y="1737394"/>
                    </a:lnTo>
                    <a:lnTo>
                      <a:pt x="1847304" y="1864273"/>
                    </a:lnTo>
                    <a:lnTo>
                      <a:pt x="1678429" y="1998947"/>
                    </a:lnTo>
                    <a:lnTo>
                      <a:pt x="1576916" y="1871654"/>
                    </a:lnTo>
                    <a:lnTo>
                      <a:pt x="1529251" y="1900611"/>
                    </a:lnTo>
                    <a:cubicBezTo>
                      <a:pt x="1502890" y="1914931"/>
                      <a:pt x="1475759" y="1928014"/>
                      <a:pt x="1447936" y="1939782"/>
                    </a:cubicBezTo>
                    <a:lnTo>
                      <a:pt x="1396554" y="1958589"/>
                    </a:lnTo>
                    <a:lnTo>
                      <a:pt x="1432767" y="2117251"/>
                    </a:lnTo>
                    <a:lnTo>
                      <a:pt x="1222182" y="2165316"/>
                    </a:lnTo>
                    <a:lnTo>
                      <a:pt x="1186115" y="2007295"/>
                    </a:lnTo>
                    <a:lnTo>
                      <a:pt x="1180960" y="2008081"/>
                    </a:lnTo>
                    <a:cubicBezTo>
                      <a:pt x="1149689" y="2011257"/>
                      <a:pt x="1117960" y="2012884"/>
                      <a:pt x="1085850" y="2012884"/>
                    </a:cubicBezTo>
                    <a:cubicBezTo>
                      <a:pt x="1053741" y="2012884"/>
                      <a:pt x="1022011" y="2011257"/>
                      <a:pt x="990740" y="2008081"/>
                    </a:cubicBezTo>
                    <a:lnTo>
                      <a:pt x="985585" y="2007295"/>
                    </a:lnTo>
                    <a:lnTo>
                      <a:pt x="949518" y="2165316"/>
                    </a:lnTo>
                    <a:lnTo>
                      <a:pt x="738934" y="2117251"/>
                    </a:lnTo>
                    <a:lnTo>
                      <a:pt x="775148" y="1958589"/>
                    </a:lnTo>
                    <a:lnTo>
                      <a:pt x="723764" y="1939782"/>
                    </a:lnTo>
                    <a:cubicBezTo>
                      <a:pt x="695941" y="1928014"/>
                      <a:pt x="668810" y="1914931"/>
                      <a:pt x="642449" y="1900611"/>
                    </a:cubicBezTo>
                    <a:lnTo>
                      <a:pt x="594785" y="1871654"/>
                    </a:lnTo>
                    <a:lnTo>
                      <a:pt x="493272" y="1998947"/>
                    </a:lnTo>
                    <a:lnTo>
                      <a:pt x="324396" y="1864273"/>
                    </a:lnTo>
                    <a:lnTo>
                      <a:pt x="425578" y="1737394"/>
                    </a:lnTo>
                    <a:lnTo>
                      <a:pt x="314492" y="1602756"/>
                    </a:lnTo>
                    <a:lnTo>
                      <a:pt x="300974" y="1580506"/>
                    </a:lnTo>
                    <a:lnTo>
                      <a:pt x="154393" y="1651096"/>
                    </a:lnTo>
                    <a:lnTo>
                      <a:pt x="60674" y="1456486"/>
                    </a:lnTo>
                    <a:lnTo>
                      <a:pt x="207197" y="1385924"/>
                    </a:lnTo>
                    <a:lnTo>
                      <a:pt x="197445" y="1359279"/>
                    </a:lnTo>
                    <a:cubicBezTo>
                      <a:pt x="188385" y="1330151"/>
                      <a:pt x="180719" y="1300409"/>
                      <a:pt x="174523" y="1270131"/>
                    </a:cubicBezTo>
                    <a:lnTo>
                      <a:pt x="162394" y="1190658"/>
                    </a:lnTo>
                    <a:lnTo>
                      <a:pt x="0" y="1190658"/>
                    </a:lnTo>
                    <a:lnTo>
                      <a:pt x="0" y="974658"/>
                    </a:lnTo>
                    <a:lnTo>
                      <a:pt x="162394" y="974658"/>
                    </a:lnTo>
                    <a:lnTo>
                      <a:pt x="174523" y="895185"/>
                    </a:lnTo>
                    <a:cubicBezTo>
                      <a:pt x="180719" y="864907"/>
                      <a:pt x="188385" y="835165"/>
                      <a:pt x="197445" y="806037"/>
                    </a:cubicBezTo>
                    <a:lnTo>
                      <a:pt x="207197" y="779392"/>
                    </a:lnTo>
                    <a:lnTo>
                      <a:pt x="60674" y="708830"/>
                    </a:lnTo>
                    <a:lnTo>
                      <a:pt x="154392" y="514221"/>
                    </a:lnTo>
                    <a:lnTo>
                      <a:pt x="300974" y="584811"/>
                    </a:lnTo>
                    <a:lnTo>
                      <a:pt x="314492" y="562560"/>
                    </a:lnTo>
                    <a:lnTo>
                      <a:pt x="425578" y="427922"/>
                    </a:lnTo>
                    <a:lnTo>
                      <a:pt x="324396" y="301043"/>
                    </a:lnTo>
                    <a:lnTo>
                      <a:pt x="493271" y="166369"/>
                    </a:lnTo>
                    <a:lnTo>
                      <a:pt x="594784" y="293662"/>
                    </a:lnTo>
                    <a:lnTo>
                      <a:pt x="642449" y="264705"/>
                    </a:lnTo>
                    <a:cubicBezTo>
                      <a:pt x="668810" y="250385"/>
                      <a:pt x="695941" y="237302"/>
                      <a:pt x="723764" y="225534"/>
                    </a:cubicBezTo>
                    <a:lnTo>
                      <a:pt x="775147" y="206727"/>
                    </a:lnTo>
                    <a:lnTo>
                      <a:pt x="738933" y="48065"/>
                    </a:lnTo>
                    <a:lnTo>
                      <a:pt x="949518" y="0"/>
                    </a:lnTo>
                    <a:close/>
                  </a:path>
                </a:pathLst>
              </a:custGeom>
              <a:solidFill>
                <a:srgbClr val="FFC000"/>
              </a:solidFill>
              <a:ln w="9525">
                <a:noFill/>
              </a:ln>
            </p:spPr>
            <p:txBody>
              <a:bodyPr/>
              <a:p>
                <a:endParaRPr lang="en-US"/>
              </a:p>
            </p:txBody>
          </p:sp>
          <p:sp>
            <p:nvSpPr>
              <p:cNvPr id="9233" name="椭圆 138"/>
              <p:cNvSpPr/>
              <p:nvPr/>
            </p:nvSpPr>
            <p:spPr>
              <a:xfrm>
                <a:off x="202639" y="200681"/>
                <a:ext cx="926885" cy="926884"/>
              </a:xfrm>
              <a:prstGeom prst="ellipse">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9234" name="文本框 136"/>
            <p:cNvSpPr txBox="1"/>
            <p:nvPr/>
          </p:nvSpPr>
          <p:spPr>
            <a:xfrm>
              <a:off x="282471" y="433674"/>
              <a:ext cx="767225" cy="460205"/>
            </a:xfrm>
            <a:prstGeom prst="rect">
              <a:avLst/>
            </a:prstGeom>
            <a:noFill/>
            <a:ln w="9525">
              <a:noFill/>
            </a:ln>
          </p:spPr>
          <p:txBody>
            <a:bodyPr wrap="none" anchor="t" anchorCtr="0">
              <a:spAutoFit/>
            </a:bodyPr>
            <a:p>
              <a:pPr algn="ctr"/>
              <a:r>
                <a:rPr lang="en-US" altLang="zh-CN" sz="2400" dirty="0">
                  <a:solidFill>
                    <a:schemeClr val="bg1"/>
                  </a:solidFill>
                  <a:latin typeface="Microsoft YaHei" panose="020B0503020204020204" pitchFamily="34" charset="-122"/>
                  <a:ea typeface="Microsoft YaHei" panose="020B0503020204020204" pitchFamily="34" charset="-122"/>
                </a:rPr>
                <a:t>ASK</a:t>
              </a:r>
              <a:endParaRPr lang="en-US" altLang="zh-CN" sz="2400" dirty="0">
                <a:solidFill>
                  <a:schemeClr val="bg1"/>
                </a:solidFill>
                <a:latin typeface="Microsoft YaHei" panose="020B0503020204020204" pitchFamily="34" charset="-122"/>
                <a:ea typeface="Microsoft YaHei" panose="020B0503020204020204" pitchFamily="34" charset="-122"/>
              </a:endParaRPr>
            </a:p>
          </p:txBody>
        </p:sp>
      </p:grpSp>
      <p:grpSp>
        <p:nvGrpSpPr>
          <p:cNvPr id="9235" name="Group 20"/>
          <p:cNvGrpSpPr/>
          <p:nvPr/>
        </p:nvGrpSpPr>
        <p:grpSpPr>
          <a:xfrm>
            <a:off x="844550" y="1631950"/>
            <a:ext cx="2214563" cy="2208213"/>
            <a:chOff x="0" y="0"/>
            <a:chExt cx="2215632" cy="2209118"/>
          </a:xfrm>
        </p:grpSpPr>
        <p:grpSp>
          <p:nvGrpSpPr>
            <p:cNvPr id="9236" name="Group 21"/>
            <p:cNvGrpSpPr/>
            <p:nvPr/>
          </p:nvGrpSpPr>
          <p:grpSpPr>
            <a:xfrm>
              <a:off x="0" y="0"/>
              <a:ext cx="2215632" cy="2209118"/>
              <a:chOff x="0" y="0"/>
              <a:chExt cx="2215632" cy="2209118"/>
            </a:xfrm>
          </p:grpSpPr>
          <p:sp>
            <p:nvSpPr>
              <p:cNvPr id="9237" name="任意多边形 142"/>
              <p:cNvSpPr/>
              <p:nvPr/>
            </p:nvSpPr>
            <p:spPr>
              <a:xfrm>
                <a:off x="0" y="0"/>
                <a:ext cx="2215632" cy="2209118"/>
              </a:xfrm>
              <a:custGeom>
                <a:avLst/>
                <a:gdLst/>
                <a:ahLst/>
                <a:cxnLst>
                  <a:cxn ang="0">
                    <a:pos x="985585" y="158021"/>
                  </a:cxn>
                  <a:cxn ang="0">
                    <a:pos x="1085850" y="152432"/>
                  </a:cxn>
                  <a:cxn ang="0">
                    <a:pos x="1186115" y="158021"/>
                  </a:cxn>
                  <a:cxn ang="0">
                    <a:pos x="1432767" y="48065"/>
                  </a:cxn>
                  <a:cxn ang="0">
                    <a:pos x="1447936" y="225534"/>
                  </a:cxn>
                  <a:cxn ang="0">
                    <a:pos x="1576916" y="293662"/>
                  </a:cxn>
                  <a:cxn ang="0">
                    <a:pos x="1847304" y="301043"/>
                  </a:cxn>
                  <a:cxn ang="0">
                    <a:pos x="1857208" y="562560"/>
                  </a:cxn>
                  <a:cxn ang="0">
                    <a:pos x="2017308" y="514220"/>
                  </a:cxn>
                  <a:cxn ang="0">
                    <a:pos x="1964503" y="779392"/>
                  </a:cxn>
                  <a:cxn ang="0">
                    <a:pos x="1997177" y="895185"/>
                  </a:cxn>
                  <a:cxn ang="0">
                    <a:pos x="2171700" y="974658"/>
                  </a:cxn>
                  <a:cxn ang="0">
                    <a:pos x="2009306" y="1190658"/>
                  </a:cxn>
                  <a:cxn ang="0">
                    <a:pos x="1974255" y="1359279"/>
                  </a:cxn>
                  <a:cxn ang="0">
                    <a:pos x="2111027" y="1456486"/>
                  </a:cxn>
                  <a:cxn ang="0">
                    <a:pos x="1870726" y="1580505"/>
                  </a:cxn>
                  <a:cxn ang="0">
                    <a:pos x="1746122" y="1737394"/>
                  </a:cxn>
                  <a:cxn ang="0">
                    <a:pos x="1678429" y="1998947"/>
                  </a:cxn>
                  <a:cxn ang="0">
                    <a:pos x="1529251" y="1900611"/>
                  </a:cxn>
                  <a:cxn ang="0">
                    <a:pos x="1396554" y="1958589"/>
                  </a:cxn>
                  <a:cxn ang="0">
                    <a:pos x="1222182" y="2165316"/>
                  </a:cxn>
                  <a:cxn ang="0">
                    <a:pos x="1180960" y="2008081"/>
                  </a:cxn>
                  <a:cxn ang="0">
                    <a:pos x="990740" y="2008081"/>
                  </a:cxn>
                  <a:cxn ang="0">
                    <a:pos x="949518" y="2165316"/>
                  </a:cxn>
                  <a:cxn ang="0">
                    <a:pos x="775148" y="1958589"/>
                  </a:cxn>
                  <a:cxn ang="0">
                    <a:pos x="642449" y="1900611"/>
                  </a:cxn>
                  <a:cxn ang="0">
                    <a:pos x="493272" y="1998947"/>
                  </a:cxn>
                  <a:cxn ang="0">
                    <a:pos x="425578" y="1737394"/>
                  </a:cxn>
                  <a:cxn ang="0">
                    <a:pos x="300974" y="1580506"/>
                  </a:cxn>
                  <a:cxn ang="0">
                    <a:pos x="60674" y="1456486"/>
                  </a:cxn>
                  <a:cxn ang="0">
                    <a:pos x="197445" y="1359279"/>
                  </a:cxn>
                  <a:cxn ang="0">
                    <a:pos x="162394" y="1190658"/>
                  </a:cxn>
                  <a:cxn ang="0">
                    <a:pos x="0" y="974658"/>
                  </a:cxn>
                  <a:cxn ang="0">
                    <a:pos x="174523" y="895185"/>
                  </a:cxn>
                  <a:cxn ang="0">
                    <a:pos x="207197" y="779392"/>
                  </a:cxn>
                  <a:cxn ang="0">
                    <a:pos x="154392" y="514221"/>
                  </a:cxn>
                  <a:cxn ang="0">
                    <a:pos x="314492" y="562560"/>
                  </a:cxn>
                  <a:cxn ang="0">
                    <a:pos x="324396" y="301043"/>
                  </a:cxn>
                  <a:cxn ang="0">
                    <a:pos x="594784" y="293662"/>
                  </a:cxn>
                  <a:cxn ang="0">
                    <a:pos x="723764" y="225534"/>
                  </a:cxn>
                  <a:cxn ang="0">
                    <a:pos x="738933" y="48065"/>
                  </a:cxn>
                </a:cxnLst>
                <a:pathLst>
                  <a:path w="2171700" h="2165316">
                    <a:moveTo>
                      <a:pt x="949518" y="0"/>
                    </a:moveTo>
                    <a:lnTo>
                      <a:pt x="985585" y="158021"/>
                    </a:lnTo>
                    <a:lnTo>
                      <a:pt x="990740" y="157235"/>
                    </a:lnTo>
                    <a:cubicBezTo>
                      <a:pt x="1022011" y="154059"/>
                      <a:pt x="1053741" y="152432"/>
                      <a:pt x="1085850" y="152432"/>
                    </a:cubicBezTo>
                    <a:cubicBezTo>
                      <a:pt x="1117960" y="152432"/>
                      <a:pt x="1149689" y="154059"/>
                      <a:pt x="1180960" y="157235"/>
                    </a:cubicBezTo>
                    <a:lnTo>
                      <a:pt x="1186115" y="158021"/>
                    </a:lnTo>
                    <a:lnTo>
                      <a:pt x="1222182" y="0"/>
                    </a:lnTo>
                    <a:lnTo>
                      <a:pt x="1432767" y="48065"/>
                    </a:lnTo>
                    <a:lnTo>
                      <a:pt x="1396554" y="206728"/>
                    </a:lnTo>
                    <a:lnTo>
                      <a:pt x="1447936" y="225534"/>
                    </a:lnTo>
                    <a:cubicBezTo>
                      <a:pt x="1475759" y="237302"/>
                      <a:pt x="1502890" y="250385"/>
                      <a:pt x="1529251" y="264705"/>
                    </a:cubicBezTo>
                    <a:lnTo>
                      <a:pt x="1576916" y="293662"/>
                    </a:lnTo>
                    <a:lnTo>
                      <a:pt x="1678429" y="166369"/>
                    </a:lnTo>
                    <a:lnTo>
                      <a:pt x="1847304" y="301043"/>
                    </a:lnTo>
                    <a:lnTo>
                      <a:pt x="1746122" y="427922"/>
                    </a:lnTo>
                    <a:lnTo>
                      <a:pt x="1857208" y="562560"/>
                    </a:lnTo>
                    <a:lnTo>
                      <a:pt x="1870726" y="584811"/>
                    </a:lnTo>
                    <a:lnTo>
                      <a:pt x="2017308" y="514220"/>
                    </a:lnTo>
                    <a:lnTo>
                      <a:pt x="2111027" y="708830"/>
                    </a:lnTo>
                    <a:lnTo>
                      <a:pt x="1964503" y="779392"/>
                    </a:lnTo>
                    <a:lnTo>
                      <a:pt x="1974255" y="806037"/>
                    </a:lnTo>
                    <a:cubicBezTo>
                      <a:pt x="1983315" y="835165"/>
                      <a:pt x="1990982" y="864907"/>
                      <a:pt x="1997177" y="895185"/>
                    </a:cubicBezTo>
                    <a:lnTo>
                      <a:pt x="2009306" y="974658"/>
                    </a:lnTo>
                    <a:lnTo>
                      <a:pt x="2171700" y="974658"/>
                    </a:lnTo>
                    <a:lnTo>
                      <a:pt x="2171700" y="1190658"/>
                    </a:lnTo>
                    <a:lnTo>
                      <a:pt x="2009306" y="1190658"/>
                    </a:lnTo>
                    <a:lnTo>
                      <a:pt x="1997177" y="1270131"/>
                    </a:lnTo>
                    <a:cubicBezTo>
                      <a:pt x="1990982" y="1300409"/>
                      <a:pt x="1983315" y="1330151"/>
                      <a:pt x="1974255" y="1359279"/>
                    </a:cubicBezTo>
                    <a:lnTo>
                      <a:pt x="1964503" y="1385924"/>
                    </a:lnTo>
                    <a:lnTo>
                      <a:pt x="2111027" y="1456486"/>
                    </a:lnTo>
                    <a:lnTo>
                      <a:pt x="2017308" y="1651095"/>
                    </a:lnTo>
                    <a:lnTo>
                      <a:pt x="1870726" y="1580505"/>
                    </a:lnTo>
                    <a:lnTo>
                      <a:pt x="1857208" y="1602756"/>
                    </a:lnTo>
                    <a:lnTo>
                      <a:pt x="1746122" y="1737394"/>
                    </a:lnTo>
                    <a:lnTo>
                      <a:pt x="1847304" y="1864273"/>
                    </a:lnTo>
                    <a:lnTo>
                      <a:pt x="1678429" y="1998947"/>
                    </a:lnTo>
                    <a:lnTo>
                      <a:pt x="1576916" y="1871654"/>
                    </a:lnTo>
                    <a:lnTo>
                      <a:pt x="1529251" y="1900611"/>
                    </a:lnTo>
                    <a:cubicBezTo>
                      <a:pt x="1502890" y="1914931"/>
                      <a:pt x="1475759" y="1928014"/>
                      <a:pt x="1447936" y="1939782"/>
                    </a:cubicBezTo>
                    <a:lnTo>
                      <a:pt x="1396554" y="1958589"/>
                    </a:lnTo>
                    <a:lnTo>
                      <a:pt x="1432767" y="2117251"/>
                    </a:lnTo>
                    <a:lnTo>
                      <a:pt x="1222182" y="2165316"/>
                    </a:lnTo>
                    <a:lnTo>
                      <a:pt x="1186115" y="2007295"/>
                    </a:lnTo>
                    <a:lnTo>
                      <a:pt x="1180960" y="2008081"/>
                    </a:lnTo>
                    <a:cubicBezTo>
                      <a:pt x="1149689" y="2011257"/>
                      <a:pt x="1117960" y="2012884"/>
                      <a:pt x="1085850" y="2012884"/>
                    </a:cubicBezTo>
                    <a:cubicBezTo>
                      <a:pt x="1053741" y="2012884"/>
                      <a:pt x="1022011" y="2011257"/>
                      <a:pt x="990740" y="2008081"/>
                    </a:cubicBezTo>
                    <a:lnTo>
                      <a:pt x="985585" y="2007295"/>
                    </a:lnTo>
                    <a:lnTo>
                      <a:pt x="949518" y="2165316"/>
                    </a:lnTo>
                    <a:lnTo>
                      <a:pt x="738934" y="2117251"/>
                    </a:lnTo>
                    <a:lnTo>
                      <a:pt x="775148" y="1958589"/>
                    </a:lnTo>
                    <a:lnTo>
                      <a:pt x="723764" y="1939782"/>
                    </a:lnTo>
                    <a:cubicBezTo>
                      <a:pt x="695941" y="1928014"/>
                      <a:pt x="668810" y="1914931"/>
                      <a:pt x="642449" y="1900611"/>
                    </a:cubicBezTo>
                    <a:lnTo>
                      <a:pt x="594785" y="1871654"/>
                    </a:lnTo>
                    <a:lnTo>
                      <a:pt x="493272" y="1998947"/>
                    </a:lnTo>
                    <a:lnTo>
                      <a:pt x="324396" y="1864273"/>
                    </a:lnTo>
                    <a:lnTo>
                      <a:pt x="425578" y="1737394"/>
                    </a:lnTo>
                    <a:lnTo>
                      <a:pt x="314492" y="1602756"/>
                    </a:lnTo>
                    <a:lnTo>
                      <a:pt x="300974" y="1580506"/>
                    </a:lnTo>
                    <a:lnTo>
                      <a:pt x="154393" y="1651096"/>
                    </a:lnTo>
                    <a:lnTo>
                      <a:pt x="60674" y="1456486"/>
                    </a:lnTo>
                    <a:lnTo>
                      <a:pt x="207197" y="1385924"/>
                    </a:lnTo>
                    <a:lnTo>
                      <a:pt x="197445" y="1359279"/>
                    </a:lnTo>
                    <a:cubicBezTo>
                      <a:pt x="188385" y="1330151"/>
                      <a:pt x="180719" y="1300409"/>
                      <a:pt x="174523" y="1270131"/>
                    </a:cubicBezTo>
                    <a:lnTo>
                      <a:pt x="162394" y="1190658"/>
                    </a:lnTo>
                    <a:lnTo>
                      <a:pt x="0" y="1190658"/>
                    </a:lnTo>
                    <a:lnTo>
                      <a:pt x="0" y="974658"/>
                    </a:lnTo>
                    <a:lnTo>
                      <a:pt x="162394" y="974658"/>
                    </a:lnTo>
                    <a:lnTo>
                      <a:pt x="174523" y="895185"/>
                    </a:lnTo>
                    <a:cubicBezTo>
                      <a:pt x="180719" y="864907"/>
                      <a:pt x="188385" y="835165"/>
                      <a:pt x="197445" y="806037"/>
                    </a:cubicBezTo>
                    <a:lnTo>
                      <a:pt x="207197" y="779392"/>
                    </a:lnTo>
                    <a:lnTo>
                      <a:pt x="60674" y="708830"/>
                    </a:lnTo>
                    <a:lnTo>
                      <a:pt x="154392" y="514221"/>
                    </a:lnTo>
                    <a:lnTo>
                      <a:pt x="300974" y="584811"/>
                    </a:lnTo>
                    <a:lnTo>
                      <a:pt x="314492" y="562560"/>
                    </a:lnTo>
                    <a:lnTo>
                      <a:pt x="425578" y="427922"/>
                    </a:lnTo>
                    <a:lnTo>
                      <a:pt x="324396" y="301043"/>
                    </a:lnTo>
                    <a:lnTo>
                      <a:pt x="493271" y="166369"/>
                    </a:lnTo>
                    <a:lnTo>
                      <a:pt x="594784" y="293662"/>
                    </a:lnTo>
                    <a:lnTo>
                      <a:pt x="642449" y="264705"/>
                    </a:lnTo>
                    <a:cubicBezTo>
                      <a:pt x="668810" y="250385"/>
                      <a:pt x="695941" y="237302"/>
                      <a:pt x="723764" y="225534"/>
                    </a:cubicBezTo>
                    <a:lnTo>
                      <a:pt x="775147" y="206727"/>
                    </a:lnTo>
                    <a:lnTo>
                      <a:pt x="738933" y="48065"/>
                    </a:lnTo>
                    <a:lnTo>
                      <a:pt x="949518" y="0"/>
                    </a:lnTo>
                    <a:close/>
                  </a:path>
                </a:pathLst>
              </a:custGeom>
              <a:solidFill>
                <a:srgbClr val="FFC000"/>
              </a:solidFill>
              <a:ln w="9525">
                <a:noFill/>
              </a:ln>
            </p:spPr>
            <p:txBody>
              <a:bodyPr/>
              <a:p>
                <a:endParaRPr lang="en-US"/>
              </a:p>
            </p:txBody>
          </p:sp>
          <p:sp>
            <p:nvSpPr>
              <p:cNvPr id="9238" name="椭圆 143"/>
              <p:cNvSpPr/>
              <p:nvPr/>
            </p:nvSpPr>
            <p:spPr>
              <a:xfrm>
                <a:off x="337027" y="333770"/>
                <a:ext cx="1541580" cy="1541579"/>
              </a:xfrm>
              <a:prstGeom prst="ellipse">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9239" name="文本框 141"/>
            <p:cNvSpPr txBox="1"/>
            <p:nvPr/>
          </p:nvSpPr>
          <p:spPr>
            <a:xfrm>
              <a:off x="259840" y="843626"/>
              <a:ext cx="1695633" cy="522184"/>
            </a:xfrm>
            <a:prstGeom prst="rect">
              <a:avLst/>
            </a:prstGeom>
            <a:noFill/>
            <a:ln w="9525">
              <a:noFill/>
            </a:ln>
          </p:spPr>
          <p:txBody>
            <a:bodyPr wrap="square" anchor="t" anchorCtr="0">
              <a:spAutoFit/>
            </a:bodyPr>
            <a:p>
              <a:pPr algn="ctr"/>
              <a:r>
                <a:rPr lang="en-US" altLang="zh-CN" sz="2800" dirty="0">
                  <a:solidFill>
                    <a:schemeClr val="bg1"/>
                  </a:solidFill>
                  <a:latin typeface="Microsoft YaHei" panose="020B0503020204020204" pitchFamily="34" charset="-122"/>
                  <a:ea typeface="Microsoft YaHei" panose="020B0503020204020204" pitchFamily="34" charset="-122"/>
                </a:rPr>
                <a:t>SEARCH</a:t>
              </a:r>
              <a:endParaRPr lang="en-US" altLang="zh-CN" sz="2800" dirty="0">
                <a:solidFill>
                  <a:schemeClr val="bg1"/>
                </a:solidFill>
                <a:latin typeface="Microsoft YaHei" panose="020B0503020204020204" pitchFamily="34" charset="-122"/>
                <a:ea typeface="Microsoft YaHei" panose="020B0503020204020204" pitchFamily="34" charset="-122"/>
              </a:endParaRPr>
            </a:p>
          </p:txBody>
        </p:sp>
      </p:grpSp>
      <p:grpSp>
        <p:nvGrpSpPr>
          <p:cNvPr id="9240" name="Group 25"/>
          <p:cNvGrpSpPr/>
          <p:nvPr/>
        </p:nvGrpSpPr>
        <p:grpSpPr>
          <a:xfrm>
            <a:off x="3011488" y="2614613"/>
            <a:ext cx="1716087" cy="1711325"/>
            <a:chOff x="0" y="0"/>
            <a:chExt cx="1716029" cy="1710984"/>
          </a:xfrm>
        </p:grpSpPr>
        <p:grpSp>
          <p:nvGrpSpPr>
            <p:cNvPr id="9241" name="Group 26"/>
            <p:cNvGrpSpPr/>
            <p:nvPr/>
          </p:nvGrpSpPr>
          <p:grpSpPr>
            <a:xfrm>
              <a:off x="0" y="0"/>
              <a:ext cx="1716029" cy="1710984"/>
              <a:chOff x="0" y="0"/>
              <a:chExt cx="1716029" cy="1710984"/>
            </a:xfrm>
          </p:grpSpPr>
          <p:sp>
            <p:nvSpPr>
              <p:cNvPr id="9242" name="任意多边形 147"/>
              <p:cNvSpPr/>
              <p:nvPr/>
            </p:nvSpPr>
            <p:spPr>
              <a:xfrm>
                <a:off x="0" y="0"/>
                <a:ext cx="1716029" cy="1710984"/>
              </a:xfrm>
              <a:custGeom>
                <a:avLst/>
                <a:gdLst/>
                <a:ahLst/>
                <a:cxnLst>
                  <a:cxn ang="0">
                    <a:pos x="985585" y="158021"/>
                  </a:cxn>
                  <a:cxn ang="0">
                    <a:pos x="1085850" y="152432"/>
                  </a:cxn>
                  <a:cxn ang="0">
                    <a:pos x="1186115" y="158021"/>
                  </a:cxn>
                  <a:cxn ang="0">
                    <a:pos x="1432767" y="48065"/>
                  </a:cxn>
                  <a:cxn ang="0">
                    <a:pos x="1447936" y="225534"/>
                  </a:cxn>
                  <a:cxn ang="0">
                    <a:pos x="1576916" y="293662"/>
                  </a:cxn>
                  <a:cxn ang="0">
                    <a:pos x="1847304" y="301043"/>
                  </a:cxn>
                  <a:cxn ang="0">
                    <a:pos x="1857208" y="562560"/>
                  </a:cxn>
                  <a:cxn ang="0">
                    <a:pos x="2017308" y="514220"/>
                  </a:cxn>
                  <a:cxn ang="0">
                    <a:pos x="1964503" y="779392"/>
                  </a:cxn>
                  <a:cxn ang="0">
                    <a:pos x="1997177" y="895185"/>
                  </a:cxn>
                  <a:cxn ang="0">
                    <a:pos x="2171700" y="974658"/>
                  </a:cxn>
                  <a:cxn ang="0">
                    <a:pos x="2009306" y="1190658"/>
                  </a:cxn>
                  <a:cxn ang="0">
                    <a:pos x="1974255" y="1359279"/>
                  </a:cxn>
                  <a:cxn ang="0">
                    <a:pos x="2111027" y="1456486"/>
                  </a:cxn>
                  <a:cxn ang="0">
                    <a:pos x="1870726" y="1580505"/>
                  </a:cxn>
                  <a:cxn ang="0">
                    <a:pos x="1746122" y="1737394"/>
                  </a:cxn>
                  <a:cxn ang="0">
                    <a:pos x="1678429" y="1998947"/>
                  </a:cxn>
                  <a:cxn ang="0">
                    <a:pos x="1529251" y="1900611"/>
                  </a:cxn>
                  <a:cxn ang="0">
                    <a:pos x="1396554" y="1958589"/>
                  </a:cxn>
                  <a:cxn ang="0">
                    <a:pos x="1222182" y="2165316"/>
                  </a:cxn>
                  <a:cxn ang="0">
                    <a:pos x="1180960" y="2008081"/>
                  </a:cxn>
                  <a:cxn ang="0">
                    <a:pos x="990740" y="2008081"/>
                  </a:cxn>
                  <a:cxn ang="0">
                    <a:pos x="949518" y="2165316"/>
                  </a:cxn>
                  <a:cxn ang="0">
                    <a:pos x="775148" y="1958589"/>
                  </a:cxn>
                  <a:cxn ang="0">
                    <a:pos x="642449" y="1900611"/>
                  </a:cxn>
                  <a:cxn ang="0">
                    <a:pos x="493272" y="1998947"/>
                  </a:cxn>
                  <a:cxn ang="0">
                    <a:pos x="425578" y="1737394"/>
                  </a:cxn>
                  <a:cxn ang="0">
                    <a:pos x="300974" y="1580506"/>
                  </a:cxn>
                  <a:cxn ang="0">
                    <a:pos x="60674" y="1456486"/>
                  </a:cxn>
                  <a:cxn ang="0">
                    <a:pos x="197445" y="1359279"/>
                  </a:cxn>
                  <a:cxn ang="0">
                    <a:pos x="162394" y="1190658"/>
                  </a:cxn>
                  <a:cxn ang="0">
                    <a:pos x="0" y="974658"/>
                  </a:cxn>
                  <a:cxn ang="0">
                    <a:pos x="174523" y="895185"/>
                  </a:cxn>
                  <a:cxn ang="0">
                    <a:pos x="207197" y="779392"/>
                  </a:cxn>
                  <a:cxn ang="0">
                    <a:pos x="154392" y="514221"/>
                  </a:cxn>
                  <a:cxn ang="0">
                    <a:pos x="314492" y="562560"/>
                  </a:cxn>
                  <a:cxn ang="0">
                    <a:pos x="324396" y="301043"/>
                  </a:cxn>
                  <a:cxn ang="0">
                    <a:pos x="594784" y="293662"/>
                  </a:cxn>
                  <a:cxn ang="0">
                    <a:pos x="723764" y="225534"/>
                  </a:cxn>
                  <a:cxn ang="0">
                    <a:pos x="738933" y="48065"/>
                  </a:cxn>
                </a:cxnLst>
                <a:pathLst>
                  <a:path w="2171700" h="2165316">
                    <a:moveTo>
                      <a:pt x="949518" y="0"/>
                    </a:moveTo>
                    <a:lnTo>
                      <a:pt x="985585" y="158021"/>
                    </a:lnTo>
                    <a:lnTo>
                      <a:pt x="990740" y="157235"/>
                    </a:lnTo>
                    <a:cubicBezTo>
                      <a:pt x="1022011" y="154059"/>
                      <a:pt x="1053741" y="152432"/>
                      <a:pt x="1085850" y="152432"/>
                    </a:cubicBezTo>
                    <a:cubicBezTo>
                      <a:pt x="1117960" y="152432"/>
                      <a:pt x="1149689" y="154059"/>
                      <a:pt x="1180960" y="157235"/>
                    </a:cubicBezTo>
                    <a:lnTo>
                      <a:pt x="1186115" y="158021"/>
                    </a:lnTo>
                    <a:lnTo>
                      <a:pt x="1222182" y="0"/>
                    </a:lnTo>
                    <a:lnTo>
                      <a:pt x="1432767" y="48065"/>
                    </a:lnTo>
                    <a:lnTo>
                      <a:pt x="1396554" y="206728"/>
                    </a:lnTo>
                    <a:lnTo>
                      <a:pt x="1447936" y="225534"/>
                    </a:lnTo>
                    <a:cubicBezTo>
                      <a:pt x="1475759" y="237302"/>
                      <a:pt x="1502890" y="250385"/>
                      <a:pt x="1529251" y="264705"/>
                    </a:cubicBezTo>
                    <a:lnTo>
                      <a:pt x="1576916" y="293662"/>
                    </a:lnTo>
                    <a:lnTo>
                      <a:pt x="1678429" y="166369"/>
                    </a:lnTo>
                    <a:lnTo>
                      <a:pt x="1847304" y="301043"/>
                    </a:lnTo>
                    <a:lnTo>
                      <a:pt x="1746122" y="427922"/>
                    </a:lnTo>
                    <a:lnTo>
                      <a:pt x="1857208" y="562560"/>
                    </a:lnTo>
                    <a:lnTo>
                      <a:pt x="1870726" y="584811"/>
                    </a:lnTo>
                    <a:lnTo>
                      <a:pt x="2017308" y="514220"/>
                    </a:lnTo>
                    <a:lnTo>
                      <a:pt x="2111027" y="708830"/>
                    </a:lnTo>
                    <a:lnTo>
                      <a:pt x="1964503" y="779392"/>
                    </a:lnTo>
                    <a:lnTo>
                      <a:pt x="1974255" y="806037"/>
                    </a:lnTo>
                    <a:cubicBezTo>
                      <a:pt x="1983315" y="835165"/>
                      <a:pt x="1990982" y="864907"/>
                      <a:pt x="1997177" y="895185"/>
                    </a:cubicBezTo>
                    <a:lnTo>
                      <a:pt x="2009306" y="974658"/>
                    </a:lnTo>
                    <a:lnTo>
                      <a:pt x="2171700" y="974658"/>
                    </a:lnTo>
                    <a:lnTo>
                      <a:pt x="2171700" y="1190658"/>
                    </a:lnTo>
                    <a:lnTo>
                      <a:pt x="2009306" y="1190658"/>
                    </a:lnTo>
                    <a:lnTo>
                      <a:pt x="1997177" y="1270131"/>
                    </a:lnTo>
                    <a:cubicBezTo>
                      <a:pt x="1990982" y="1300409"/>
                      <a:pt x="1983315" y="1330151"/>
                      <a:pt x="1974255" y="1359279"/>
                    </a:cubicBezTo>
                    <a:lnTo>
                      <a:pt x="1964503" y="1385924"/>
                    </a:lnTo>
                    <a:lnTo>
                      <a:pt x="2111027" y="1456486"/>
                    </a:lnTo>
                    <a:lnTo>
                      <a:pt x="2017308" y="1651095"/>
                    </a:lnTo>
                    <a:lnTo>
                      <a:pt x="1870726" y="1580505"/>
                    </a:lnTo>
                    <a:lnTo>
                      <a:pt x="1857208" y="1602756"/>
                    </a:lnTo>
                    <a:lnTo>
                      <a:pt x="1746122" y="1737394"/>
                    </a:lnTo>
                    <a:lnTo>
                      <a:pt x="1847304" y="1864273"/>
                    </a:lnTo>
                    <a:lnTo>
                      <a:pt x="1678429" y="1998947"/>
                    </a:lnTo>
                    <a:lnTo>
                      <a:pt x="1576916" y="1871654"/>
                    </a:lnTo>
                    <a:lnTo>
                      <a:pt x="1529251" y="1900611"/>
                    </a:lnTo>
                    <a:cubicBezTo>
                      <a:pt x="1502890" y="1914931"/>
                      <a:pt x="1475759" y="1928014"/>
                      <a:pt x="1447936" y="1939782"/>
                    </a:cubicBezTo>
                    <a:lnTo>
                      <a:pt x="1396554" y="1958589"/>
                    </a:lnTo>
                    <a:lnTo>
                      <a:pt x="1432767" y="2117251"/>
                    </a:lnTo>
                    <a:lnTo>
                      <a:pt x="1222182" y="2165316"/>
                    </a:lnTo>
                    <a:lnTo>
                      <a:pt x="1186115" y="2007295"/>
                    </a:lnTo>
                    <a:lnTo>
                      <a:pt x="1180960" y="2008081"/>
                    </a:lnTo>
                    <a:cubicBezTo>
                      <a:pt x="1149689" y="2011257"/>
                      <a:pt x="1117960" y="2012884"/>
                      <a:pt x="1085850" y="2012884"/>
                    </a:cubicBezTo>
                    <a:cubicBezTo>
                      <a:pt x="1053741" y="2012884"/>
                      <a:pt x="1022011" y="2011257"/>
                      <a:pt x="990740" y="2008081"/>
                    </a:cubicBezTo>
                    <a:lnTo>
                      <a:pt x="985585" y="2007295"/>
                    </a:lnTo>
                    <a:lnTo>
                      <a:pt x="949518" y="2165316"/>
                    </a:lnTo>
                    <a:lnTo>
                      <a:pt x="738934" y="2117251"/>
                    </a:lnTo>
                    <a:lnTo>
                      <a:pt x="775148" y="1958589"/>
                    </a:lnTo>
                    <a:lnTo>
                      <a:pt x="723764" y="1939782"/>
                    </a:lnTo>
                    <a:cubicBezTo>
                      <a:pt x="695941" y="1928014"/>
                      <a:pt x="668810" y="1914931"/>
                      <a:pt x="642449" y="1900611"/>
                    </a:cubicBezTo>
                    <a:lnTo>
                      <a:pt x="594785" y="1871654"/>
                    </a:lnTo>
                    <a:lnTo>
                      <a:pt x="493272" y="1998947"/>
                    </a:lnTo>
                    <a:lnTo>
                      <a:pt x="324396" y="1864273"/>
                    </a:lnTo>
                    <a:lnTo>
                      <a:pt x="425578" y="1737394"/>
                    </a:lnTo>
                    <a:lnTo>
                      <a:pt x="314492" y="1602756"/>
                    </a:lnTo>
                    <a:lnTo>
                      <a:pt x="300974" y="1580506"/>
                    </a:lnTo>
                    <a:lnTo>
                      <a:pt x="154393" y="1651096"/>
                    </a:lnTo>
                    <a:lnTo>
                      <a:pt x="60674" y="1456486"/>
                    </a:lnTo>
                    <a:lnTo>
                      <a:pt x="207197" y="1385924"/>
                    </a:lnTo>
                    <a:lnTo>
                      <a:pt x="197445" y="1359279"/>
                    </a:lnTo>
                    <a:cubicBezTo>
                      <a:pt x="188385" y="1330151"/>
                      <a:pt x="180719" y="1300409"/>
                      <a:pt x="174523" y="1270131"/>
                    </a:cubicBezTo>
                    <a:lnTo>
                      <a:pt x="162394" y="1190658"/>
                    </a:lnTo>
                    <a:lnTo>
                      <a:pt x="0" y="1190658"/>
                    </a:lnTo>
                    <a:lnTo>
                      <a:pt x="0" y="974658"/>
                    </a:lnTo>
                    <a:lnTo>
                      <a:pt x="162394" y="974658"/>
                    </a:lnTo>
                    <a:lnTo>
                      <a:pt x="174523" y="895185"/>
                    </a:lnTo>
                    <a:cubicBezTo>
                      <a:pt x="180719" y="864907"/>
                      <a:pt x="188385" y="835165"/>
                      <a:pt x="197445" y="806037"/>
                    </a:cubicBezTo>
                    <a:lnTo>
                      <a:pt x="207197" y="779392"/>
                    </a:lnTo>
                    <a:lnTo>
                      <a:pt x="60674" y="708830"/>
                    </a:lnTo>
                    <a:lnTo>
                      <a:pt x="154392" y="514221"/>
                    </a:lnTo>
                    <a:lnTo>
                      <a:pt x="300974" y="584811"/>
                    </a:lnTo>
                    <a:lnTo>
                      <a:pt x="314492" y="562560"/>
                    </a:lnTo>
                    <a:lnTo>
                      <a:pt x="425578" y="427922"/>
                    </a:lnTo>
                    <a:lnTo>
                      <a:pt x="324396" y="301043"/>
                    </a:lnTo>
                    <a:lnTo>
                      <a:pt x="493271" y="166369"/>
                    </a:lnTo>
                    <a:lnTo>
                      <a:pt x="594784" y="293662"/>
                    </a:lnTo>
                    <a:lnTo>
                      <a:pt x="642449" y="264705"/>
                    </a:lnTo>
                    <a:cubicBezTo>
                      <a:pt x="668810" y="250385"/>
                      <a:pt x="695941" y="237302"/>
                      <a:pt x="723764" y="225534"/>
                    </a:cubicBezTo>
                    <a:lnTo>
                      <a:pt x="775147" y="206727"/>
                    </a:lnTo>
                    <a:lnTo>
                      <a:pt x="738933" y="48065"/>
                    </a:lnTo>
                    <a:lnTo>
                      <a:pt x="949518" y="0"/>
                    </a:lnTo>
                    <a:close/>
                  </a:path>
                </a:pathLst>
              </a:custGeom>
              <a:solidFill>
                <a:srgbClr val="FFC000"/>
              </a:solidFill>
              <a:ln w="9525">
                <a:noFill/>
              </a:ln>
            </p:spPr>
            <p:txBody>
              <a:bodyPr/>
              <a:p>
                <a:endParaRPr lang="en-US"/>
              </a:p>
            </p:txBody>
          </p:sp>
          <p:sp>
            <p:nvSpPr>
              <p:cNvPr id="9243" name="椭圆 148"/>
              <p:cNvSpPr/>
              <p:nvPr/>
            </p:nvSpPr>
            <p:spPr>
              <a:xfrm>
                <a:off x="261030" y="258508"/>
                <a:ext cx="1193969" cy="1193968"/>
              </a:xfrm>
              <a:prstGeom prst="ellipse">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sp>
          <p:nvSpPr>
            <p:cNvPr id="9244" name="文本框 146"/>
            <p:cNvSpPr txBox="1"/>
            <p:nvPr/>
          </p:nvSpPr>
          <p:spPr>
            <a:xfrm>
              <a:off x="194779" y="678523"/>
              <a:ext cx="1308691" cy="368227"/>
            </a:xfrm>
            <a:prstGeom prst="rect">
              <a:avLst/>
            </a:prstGeom>
            <a:noFill/>
            <a:ln w="9525">
              <a:noFill/>
            </a:ln>
          </p:spPr>
          <p:txBody>
            <a:bodyPr wrap="none" anchor="t" anchorCtr="0">
              <a:spAutoFit/>
            </a:bodyPr>
            <a:p>
              <a:pPr algn="ctr"/>
              <a:r>
                <a:rPr lang="en-US" altLang="zh-CN" sz="1800" dirty="0">
                  <a:solidFill>
                    <a:schemeClr val="bg1"/>
                  </a:solidFill>
                  <a:latin typeface="Microsoft YaHei" panose="020B0503020204020204" pitchFamily="34" charset="-122"/>
                  <a:ea typeface="Microsoft YaHei" panose="020B0503020204020204" pitchFamily="34" charset="-122"/>
                </a:rPr>
                <a:t>CREATING</a:t>
              </a:r>
              <a:endParaRPr lang="en-US" altLang="zh-CN" sz="1800" dirty="0">
                <a:solidFill>
                  <a:schemeClr val="bg1"/>
                </a:solidFill>
                <a:latin typeface="Microsoft YaHei" panose="020B0503020204020204" pitchFamily="34" charset="-122"/>
                <a:ea typeface="Microsoft YaHei" panose="020B0503020204020204" pitchFamily="34" charset="-122"/>
              </a:endParaRPr>
            </a:p>
          </p:txBody>
        </p:sp>
      </p:grpSp>
      <p:sp>
        <p:nvSpPr>
          <p:cNvPr id="9245" name="矩形 149"/>
          <p:cNvSpPr/>
          <p:nvPr/>
        </p:nvSpPr>
        <p:spPr>
          <a:xfrm>
            <a:off x="4998085" y="382905"/>
            <a:ext cx="3876040" cy="2999740"/>
          </a:xfrm>
          <a:prstGeom prst="rect">
            <a:avLst/>
          </a:prstGeom>
          <a:noFill/>
          <a:ln w="9525">
            <a:noFill/>
          </a:ln>
        </p:spPr>
        <p:txBody>
          <a:bodyPr wrap="square" anchor="t" anchorCtr="0">
            <a:spAutoFit/>
          </a:bodyPr>
          <a:p>
            <a:pPr algn="just">
              <a:lnSpc>
                <a:spcPct val="150000"/>
              </a:lnSpc>
            </a:pPr>
            <a:r>
              <a:rPr lang="en-US" altLang="zh-CN" sz="1800" dirty="0">
                <a:latin typeface="Microsoft YaHei" panose="020B0503020204020204" pitchFamily="34" charset="-122"/>
                <a:ea typeface="Microsoft YaHei" panose="020B0503020204020204" pitchFamily="34" charset="-122"/>
              </a:rPr>
              <a:t>After searching and asking the laboratories about the characteristics it needs to solve that, I succeeded in creating My application, which I called Hemoglobin, to solve these problems.</a:t>
            </a:r>
            <a:endParaRPr lang="en-US" altLang="zh-CN" sz="1800" dirty="0">
              <a:latin typeface="Microsoft YaHei" panose="020B0503020204020204" pitchFamily="34" charset="-122"/>
              <a:ea typeface="Microsoft YaHei" panose="020B0503020204020204" pitchFamily="34" charset="-122"/>
            </a:endParaRPr>
          </a:p>
        </p:txBody>
      </p:sp>
      <p:pic>
        <p:nvPicPr>
          <p:cNvPr id="9248" name="图片 1"/>
          <p:cNvPicPr>
            <a:picLocks noChangeAspect="1"/>
          </p:cNvPicPr>
          <p:nvPr/>
        </p:nvPicPr>
        <p:blipFill>
          <a:blip r:embed="rId1"/>
          <a:stretch>
            <a:fillRect/>
          </a:stretch>
        </p:blipFill>
        <p:spPr>
          <a:xfrm>
            <a:off x="1890713" y="382588"/>
            <a:ext cx="431800" cy="762000"/>
          </a:xfrm>
          <a:prstGeom prst="rect">
            <a:avLst/>
          </a:prstGeom>
          <a:noFill/>
          <a:ln w="9525">
            <a:noFill/>
          </a:ln>
        </p:spPr>
      </p:pic>
      <p:pic>
        <p:nvPicPr>
          <p:cNvPr id="9249" name="图片 2"/>
          <p:cNvPicPr>
            <a:picLocks noChangeAspect="1"/>
          </p:cNvPicPr>
          <p:nvPr/>
        </p:nvPicPr>
        <p:blipFill>
          <a:blip r:embed="rId2"/>
          <a:stretch>
            <a:fillRect/>
          </a:stretch>
        </p:blipFill>
        <p:spPr>
          <a:xfrm>
            <a:off x="504825" y="2795588"/>
            <a:ext cx="560388" cy="993775"/>
          </a:xfrm>
          <a:prstGeom prst="rect">
            <a:avLst/>
          </a:prstGeom>
          <a:noFill/>
          <a:ln w="9525">
            <a:noFill/>
          </a:ln>
        </p:spPr>
      </p:pic>
      <p:pic>
        <p:nvPicPr>
          <p:cNvPr id="9250" name="图片 3"/>
          <p:cNvPicPr>
            <a:picLocks noChangeAspect="1"/>
          </p:cNvPicPr>
          <p:nvPr/>
        </p:nvPicPr>
        <p:blipFill>
          <a:blip r:embed="rId3"/>
          <a:stretch>
            <a:fillRect/>
          </a:stretch>
        </p:blipFill>
        <p:spPr>
          <a:xfrm>
            <a:off x="3424238" y="2232025"/>
            <a:ext cx="871537" cy="238125"/>
          </a:xfrm>
          <a:prstGeom prst="rect">
            <a:avLst/>
          </a:prstGeom>
          <a:noFill/>
          <a:ln w="9525">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平行四边形 89"/>
          <p:cNvSpPr/>
          <p:nvPr/>
        </p:nvSpPr>
        <p:spPr>
          <a:xfrm rot="5400000">
            <a:off x="2286318" y="1723073"/>
            <a:ext cx="1355725" cy="1901825"/>
          </a:xfrm>
          <a:prstGeom prst="parallelogram">
            <a:avLst>
              <a:gd name="adj" fmla="val 62458"/>
            </a:avLst>
          </a:prstGeom>
          <a:solidFill>
            <a:srgbClr val="BFBFBF"/>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42" name="平行四边形 90"/>
          <p:cNvSpPr/>
          <p:nvPr/>
        </p:nvSpPr>
        <p:spPr>
          <a:xfrm rot="5400000">
            <a:off x="1762443" y="2569210"/>
            <a:ext cx="1354137" cy="1903413"/>
          </a:xfrm>
          <a:prstGeom prst="parallelogram">
            <a:avLst>
              <a:gd name="adj" fmla="val 62458"/>
            </a:avLst>
          </a:prstGeom>
          <a:solidFill>
            <a:srgbClr val="BFBFBF"/>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43" name="平行四边形 91"/>
          <p:cNvSpPr/>
          <p:nvPr/>
        </p:nvSpPr>
        <p:spPr>
          <a:xfrm rot="5400000">
            <a:off x="1232218" y="3412173"/>
            <a:ext cx="1354137" cy="1901825"/>
          </a:xfrm>
          <a:prstGeom prst="parallelogram">
            <a:avLst>
              <a:gd name="adj" fmla="val 62458"/>
            </a:avLst>
          </a:prstGeom>
          <a:solidFill>
            <a:srgbClr val="BFBFBF"/>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44" name="平行四边形 2"/>
          <p:cNvSpPr/>
          <p:nvPr/>
        </p:nvSpPr>
        <p:spPr>
          <a:xfrm rot="5400000">
            <a:off x="2813368" y="875348"/>
            <a:ext cx="1354137" cy="1903412"/>
          </a:xfrm>
          <a:prstGeom prst="parallelogram">
            <a:avLst>
              <a:gd name="adj" fmla="val 62458"/>
            </a:avLst>
          </a:prstGeom>
          <a:solidFill>
            <a:srgbClr val="BFBFBF"/>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grpSp>
        <p:nvGrpSpPr>
          <p:cNvPr id="10245" name="Group 6"/>
          <p:cNvGrpSpPr/>
          <p:nvPr/>
        </p:nvGrpSpPr>
        <p:grpSpPr>
          <a:xfrm>
            <a:off x="2538730" y="1149985"/>
            <a:ext cx="2428875" cy="508000"/>
            <a:chOff x="0" y="0"/>
            <a:chExt cx="2428125" cy="507152"/>
          </a:xfrm>
        </p:grpSpPr>
        <p:sp>
          <p:nvSpPr>
            <p:cNvPr id="10246" name="矩形 46"/>
            <p:cNvSpPr/>
            <p:nvPr/>
          </p:nvSpPr>
          <p:spPr>
            <a:xfrm flipH="1">
              <a:off x="0" y="396700"/>
              <a:ext cx="2427071" cy="110452"/>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47" name="矩形 52"/>
            <p:cNvSpPr/>
            <p:nvPr/>
          </p:nvSpPr>
          <p:spPr>
            <a:xfrm>
              <a:off x="1054" y="0"/>
              <a:ext cx="2427071" cy="396023"/>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48" name="文本框 61"/>
            <p:cNvSpPr txBox="1"/>
            <p:nvPr/>
          </p:nvSpPr>
          <p:spPr>
            <a:xfrm>
              <a:off x="146688" y="51991"/>
              <a:ext cx="2136233" cy="306193"/>
            </a:xfrm>
            <a:prstGeom prst="rect">
              <a:avLst/>
            </a:prstGeom>
            <a:noFill/>
            <a:ln w="9525">
              <a:noFill/>
            </a:ln>
          </p:spPr>
          <p:txBody>
            <a:bodyPr anchor="t" anchorCtr="0">
              <a:spAutoFit/>
            </a:bodyPr>
            <a:p>
              <a:pPr algn="ctr"/>
              <a:r>
                <a:rPr lang="en-US" altLang="zh-CN" sz="1400" dirty="0">
                  <a:solidFill>
                    <a:schemeClr val="bg1"/>
                  </a:solidFill>
                  <a:latin typeface="Microsoft YaHei" panose="020B0503020204020204" pitchFamily="34" charset="-122"/>
                  <a:ea typeface="Microsoft YaHei" panose="020B0503020204020204" pitchFamily="34" charset="-122"/>
                </a:rPr>
                <a:t>1  APPOINTMENTS</a:t>
              </a:r>
              <a:endParaRPr lang="en-US" altLang="zh-CN" sz="1400" dirty="0">
                <a:solidFill>
                  <a:schemeClr val="bg1"/>
                </a:solidFill>
                <a:latin typeface="Microsoft YaHei" panose="020B0503020204020204" pitchFamily="34" charset="-122"/>
                <a:ea typeface="Microsoft YaHei" panose="020B0503020204020204" pitchFamily="34" charset="-122"/>
              </a:endParaRPr>
            </a:p>
          </p:txBody>
        </p:sp>
      </p:grpSp>
      <p:sp>
        <p:nvSpPr>
          <p:cNvPr id="10249" name="矩形 69"/>
          <p:cNvSpPr/>
          <p:nvPr/>
        </p:nvSpPr>
        <p:spPr>
          <a:xfrm>
            <a:off x="4967605" y="1118235"/>
            <a:ext cx="3046730" cy="460375"/>
          </a:xfrm>
          <a:prstGeom prst="rect">
            <a:avLst/>
          </a:prstGeom>
          <a:noFill/>
          <a:ln w="9525">
            <a:noFill/>
          </a:ln>
        </p:spPr>
        <p:txBody>
          <a:bodyPr wrap="square" anchor="t" anchorCtr="0">
            <a:spAutoFit/>
          </a:bodyPr>
          <a:p>
            <a:pPr>
              <a:lnSpc>
                <a:spcPct val="150000"/>
              </a:lnSpc>
            </a:pPr>
            <a:r>
              <a:rPr lang="en-US" altLang="zh-CN" sz="1600" dirty="0">
                <a:latin typeface="Microsoft YaHei" panose="020B0503020204020204" pitchFamily="34" charset="-122"/>
                <a:ea typeface="Microsoft YaHei" panose="020B0503020204020204" pitchFamily="34" charset="-122"/>
              </a:rPr>
              <a:t>Book appointments for tests.</a:t>
            </a:r>
            <a:r>
              <a:rPr lang="en-US" altLang="zh-CN" sz="1100" dirty="0">
                <a:latin typeface="Microsoft YaHei" panose="020B0503020204020204" pitchFamily="34" charset="-122"/>
                <a:ea typeface="Microsoft YaHei" panose="020B0503020204020204" pitchFamily="34" charset="-122"/>
              </a:rPr>
              <a:t> </a:t>
            </a:r>
            <a:endParaRPr lang="zh-CN" altLang="en-US" sz="1100" dirty="0">
              <a:latin typeface="Microsoft YaHei" panose="020B0503020204020204" pitchFamily="34" charset="-122"/>
              <a:ea typeface="Microsoft YaHei" panose="020B0503020204020204" pitchFamily="34" charset="-122"/>
            </a:endParaRPr>
          </a:p>
        </p:txBody>
      </p:sp>
      <p:grpSp>
        <p:nvGrpSpPr>
          <p:cNvPr id="10250" name="Group 11"/>
          <p:cNvGrpSpPr/>
          <p:nvPr/>
        </p:nvGrpSpPr>
        <p:grpSpPr>
          <a:xfrm>
            <a:off x="2014855" y="1997710"/>
            <a:ext cx="2427288" cy="506413"/>
            <a:chOff x="0" y="0"/>
            <a:chExt cx="2428125" cy="507152"/>
          </a:xfrm>
        </p:grpSpPr>
        <p:sp>
          <p:nvSpPr>
            <p:cNvPr id="10251" name="矩形 48"/>
            <p:cNvSpPr/>
            <p:nvPr/>
          </p:nvSpPr>
          <p:spPr>
            <a:xfrm flipH="1">
              <a:off x="0" y="396700"/>
              <a:ext cx="2427071" cy="110452"/>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52" name="矩形 51"/>
            <p:cNvSpPr/>
            <p:nvPr/>
          </p:nvSpPr>
          <p:spPr>
            <a:xfrm>
              <a:off x="1054" y="0"/>
              <a:ext cx="2427071" cy="396023"/>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53" name="文本框 54"/>
            <p:cNvSpPr txBox="1"/>
            <p:nvPr/>
          </p:nvSpPr>
          <p:spPr>
            <a:xfrm>
              <a:off x="68608" y="44515"/>
              <a:ext cx="1565815" cy="307153"/>
            </a:xfrm>
            <a:prstGeom prst="rect">
              <a:avLst/>
            </a:prstGeom>
            <a:noFill/>
            <a:ln w="9525">
              <a:noFill/>
            </a:ln>
          </p:spPr>
          <p:txBody>
            <a:bodyPr wrap="square" anchor="t" anchorCtr="0">
              <a:spAutoFit/>
            </a:bodyPr>
            <a:p>
              <a:pPr algn="ctr"/>
              <a:r>
                <a:rPr lang="en-US" altLang="zh-CN" sz="1400" dirty="0">
                  <a:solidFill>
                    <a:schemeClr val="bg1"/>
                  </a:solidFill>
                  <a:latin typeface="Microsoft YaHei" panose="020B0503020204020204" pitchFamily="34" charset="-122"/>
                  <a:ea typeface="Microsoft YaHei" panose="020B0503020204020204" pitchFamily="34" charset="-122"/>
                </a:rPr>
                <a:t>2  PRICE</a:t>
              </a:r>
              <a:endParaRPr lang="en-US" altLang="zh-CN" sz="1400" dirty="0">
                <a:solidFill>
                  <a:schemeClr val="bg1"/>
                </a:solidFill>
                <a:latin typeface="Microsoft YaHei" panose="020B0503020204020204" pitchFamily="34" charset="-122"/>
                <a:ea typeface="Microsoft YaHei" panose="020B0503020204020204" pitchFamily="34" charset="-122"/>
              </a:endParaRPr>
            </a:p>
          </p:txBody>
        </p:sp>
      </p:grpSp>
      <p:grpSp>
        <p:nvGrpSpPr>
          <p:cNvPr id="10254" name="Group 15"/>
          <p:cNvGrpSpPr/>
          <p:nvPr/>
        </p:nvGrpSpPr>
        <p:grpSpPr>
          <a:xfrm>
            <a:off x="1489393" y="2843848"/>
            <a:ext cx="2428875" cy="508000"/>
            <a:chOff x="0" y="0"/>
            <a:chExt cx="2428125" cy="507152"/>
          </a:xfrm>
        </p:grpSpPr>
        <p:sp>
          <p:nvSpPr>
            <p:cNvPr id="10255" name="矩形 64"/>
            <p:cNvSpPr/>
            <p:nvPr/>
          </p:nvSpPr>
          <p:spPr>
            <a:xfrm flipH="1">
              <a:off x="0" y="396700"/>
              <a:ext cx="2427071" cy="110452"/>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56" name="矩形 65"/>
            <p:cNvSpPr/>
            <p:nvPr/>
          </p:nvSpPr>
          <p:spPr>
            <a:xfrm>
              <a:off x="1054" y="0"/>
              <a:ext cx="2427071" cy="396023"/>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57" name="文本框 66"/>
            <p:cNvSpPr txBox="1"/>
            <p:nvPr/>
          </p:nvSpPr>
          <p:spPr>
            <a:xfrm>
              <a:off x="124469" y="53260"/>
              <a:ext cx="2136233" cy="306193"/>
            </a:xfrm>
            <a:prstGeom prst="rect">
              <a:avLst/>
            </a:prstGeom>
            <a:noFill/>
            <a:ln w="9525">
              <a:noFill/>
            </a:ln>
          </p:spPr>
          <p:txBody>
            <a:bodyPr anchor="t" anchorCtr="0">
              <a:spAutoFit/>
            </a:bodyPr>
            <a:p>
              <a:pPr algn="ctr"/>
              <a:r>
                <a:rPr lang="en-US" altLang="zh-CN" sz="1400" dirty="0">
                  <a:solidFill>
                    <a:schemeClr val="bg1"/>
                  </a:solidFill>
                  <a:latin typeface="Microsoft YaHei" panose="020B0503020204020204" pitchFamily="34" charset="-122"/>
                  <a:ea typeface="Microsoft YaHei" panose="020B0503020204020204" pitchFamily="34" charset="-122"/>
                </a:rPr>
                <a:t>3  NOTIFICATIONS</a:t>
              </a:r>
              <a:endParaRPr lang="en-US" altLang="zh-CN" sz="1400" dirty="0">
                <a:solidFill>
                  <a:schemeClr val="bg1"/>
                </a:solidFill>
                <a:latin typeface="Microsoft YaHei" panose="020B0503020204020204" pitchFamily="34" charset="-122"/>
                <a:ea typeface="Microsoft YaHei" panose="020B0503020204020204" pitchFamily="34" charset="-122"/>
              </a:endParaRPr>
            </a:p>
          </p:txBody>
        </p:sp>
      </p:grpSp>
      <p:grpSp>
        <p:nvGrpSpPr>
          <p:cNvPr id="10258" name="Group 19"/>
          <p:cNvGrpSpPr/>
          <p:nvPr/>
        </p:nvGrpSpPr>
        <p:grpSpPr>
          <a:xfrm>
            <a:off x="739180" y="3689985"/>
            <a:ext cx="2653625" cy="508000"/>
            <a:chOff x="-224681" y="0"/>
            <a:chExt cx="2652806" cy="507152"/>
          </a:xfrm>
        </p:grpSpPr>
        <p:sp>
          <p:nvSpPr>
            <p:cNvPr id="10259" name="矩形 73"/>
            <p:cNvSpPr/>
            <p:nvPr/>
          </p:nvSpPr>
          <p:spPr>
            <a:xfrm flipH="1">
              <a:off x="0" y="396700"/>
              <a:ext cx="2427071" cy="110452"/>
            </a:xfrm>
            <a:prstGeom prst="rect">
              <a:avLst/>
            </a:prstGeom>
            <a:solidFill>
              <a:srgbClr val="FFC000"/>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60" name="矩形 83"/>
            <p:cNvSpPr/>
            <p:nvPr/>
          </p:nvSpPr>
          <p:spPr>
            <a:xfrm>
              <a:off x="1054" y="0"/>
              <a:ext cx="2427071" cy="396023"/>
            </a:xfrm>
            <a:prstGeom prst="rect">
              <a:avLst/>
            </a:prstGeom>
            <a:solidFill>
              <a:srgbClr val="203864"/>
            </a:solidFill>
            <a:ln w="9525">
              <a:noFill/>
            </a:ln>
          </p:spPr>
          <p:txBody>
            <a:bodyPr anchor="ctr" anchorCtr="0"/>
            <a:p>
              <a:pPr algn="ctr"/>
              <a:endParaRPr lang="zh-CN" altLang="en-US" dirty="0">
                <a:solidFill>
                  <a:srgbClr val="FFFFFF"/>
                </a:solidFill>
                <a:latin typeface="Calibri" panose="020F0502020204030204" pitchFamily="34" charset="0"/>
                <a:ea typeface="Microsoft YaHei" panose="020B0503020204020204" pitchFamily="34" charset="-122"/>
              </a:endParaRPr>
            </a:p>
          </p:txBody>
        </p:sp>
        <p:sp>
          <p:nvSpPr>
            <p:cNvPr id="10261" name="文本框 84"/>
            <p:cNvSpPr txBox="1"/>
            <p:nvPr/>
          </p:nvSpPr>
          <p:spPr>
            <a:xfrm>
              <a:off x="-224681" y="53260"/>
              <a:ext cx="2136233" cy="336622"/>
            </a:xfrm>
            <a:prstGeom prst="rect">
              <a:avLst/>
            </a:prstGeom>
            <a:noFill/>
            <a:ln w="9525">
              <a:noFill/>
            </a:ln>
          </p:spPr>
          <p:txBody>
            <a:bodyPr anchor="t" anchorCtr="0">
              <a:spAutoFit/>
            </a:bodyPr>
            <a:p>
              <a:pPr algn="ctr"/>
              <a:r>
                <a:rPr lang="en-US" altLang="zh-CN" sz="1400" dirty="0">
                  <a:solidFill>
                    <a:schemeClr val="bg1"/>
                  </a:solidFill>
                  <a:latin typeface="Microsoft YaHei" panose="020B0503020204020204" pitchFamily="34" charset="-122"/>
                  <a:ea typeface="Microsoft YaHei" panose="020B0503020204020204" pitchFamily="34" charset="-122"/>
                </a:rPr>
                <a:t>4</a:t>
              </a:r>
              <a:r>
                <a:rPr lang="en-US" altLang="zh-CN" sz="1200" dirty="0">
                  <a:solidFill>
                    <a:schemeClr val="bg1"/>
                  </a:solidFill>
                  <a:latin typeface="Microsoft YaHei" panose="020B0503020204020204" pitchFamily="34" charset="-122"/>
                  <a:ea typeface="Microsoft YaHei" panose="020B0503020204020204" pitchFamily="34" charset="-122"/>
                </a:rPr>
                <a:t>  </a:t>
              </a:r>
              <a:r>
                <a:rPr lang="en-US" altLang="zh-CN" sz="1600" dirty="0">
                  <a:solidFill>
                    <a:schemeClr val="bg1"/>
                  </a:solidFill>
                  <a:latin typeface="Microsoft YaHei" panose="020B0503020204020204" pitchFamily="34" charset="-122"/>
                  <a:ea typeface="Microsoft YaHei" panose="020B0503020204020204" pitchFamily="34" charset="-122"/>
                  <a:sym typeface="+mn-ea"/>
                </a:rPr>
                <a:t>RESULT</a:t>
              </a:r>
              <a:endParaRPr lang="en-US" altLang="zh-CN" sz="1600" dirty="0">
                <a:solidFill>
                  <a:schemeClr val="bg1"/>
                </a:solidFill>
                <a:latin typeface="Microsoft YaHei" panose="020B0503020204020204" pitchFamily="34" charset="-122"/>
                <a:ea typeface="Microsoft YaHei" panose="020B0503020204020204" pitchFamily="34" charset="-122"/>
              </a:endParaRPr>
            </a:p>
          </p:txBody>
        </p:sp>
      </p:grpSp>
      <p:sp>
        <p:nvSpPr>
          <p:cNvPr id="10266" name="矩形 92"/>
          <p:cNvSpPr/>
          <p:nvPr/>
        </p:nvSpPr>
        <p:spPr>
          <a:xfrm>
            <a:off x="4442460" y="1958340"/>
            <a:ext cx="4100830" cy="506730"/>
          </a:xfrm>
          <a:prstGeom prst="rect">
            <a:avLst/>
          </a:prstGeom>
          <a:noFill/>
          <a:ln w="9525">
            <a:noFill/>
          </a:ln>
        </p:spPr>
        <p:txBody>
          <a:bodyPr wrap="square" anchor="t" anchorCtr="0">
            <a:spAutoFit/>
          </a:bodyPr>
          <a:p>
            <a:pPr>
              <a:lnSpc>
                <a:spcPct val="150000"/>
              </a:lnSpc>
            </a:pPr>
            <a:r>
              <a:rPr lang="en-US" sz="1800" dirty="0" smtClean="0">
                <a:sym typeface="+mn-ea"/>
              </a:rPr>
              <a:t> </a:t>
            </a:r>
            <a:r>
              <a:rPr lang="en-US" sz="1800" dirty="0">
                <a:sym typeface="+mn-ea"/>
              </a:rPr>
              <a:t>know the price list for each examination.</a:t>
            </a:r>
            <a:endParaRPr lang="en-US" altLang="en-US" sz="1800" dirty="0">
              <a:latin typeface="Microsoft YaHei" panose="020B0503020204020204" pitchFamily="34" charset="-122"/>
              <a:ea typeface="Microsoft YaHei" panose="020B0503020204020204" pitchFamily="34" charset="-122"/>
              <a:sym typeface="+mn-ea"/>
            </a:endParaRPr>
          </a:p>
        </p:txBody>
      </p:sp>
      <p:sp>
        <p:nvSpPr>
          <p:cNvPr id="10267" name="矩形 93"/>
          <p:cNvSpPr/>
          <p:nvPr/>
        </p:nvSpPr>
        <p:spPr>
          <a:xfrm>
            <a:off x="4005580" y="2703195"/>
            <a:ext cx="4429760" cy="737235"/>
          </a:xfrm>
          <a:prstGeom prst="rect">
            <a:avLst/>
          </a:prstGeom>
          <a:noFill/>
          <a:ln w="9525">
            <a:noFill/>
          </a:ln>
        </p:spPr>
        <p:txBody>
          <a:bodyPr wrap="square" anchor="t" anchorCtr="0">
            <a:spAutoFit/>
          </a:bodyPr>
          <a:p>
            <a:pPr>
              <a:lnSpc>
                <a:spcPct val="150000"/>
              </a:lnSpc>
            </a:pPr>
            <a:r>
              <a:rPr lang="en-US" altLang="zh-CN" sz="1400" dirty="0">
                <a:latin typeface="Microsoft YaHei" panose="020B0503020204020204" pitchFamily="34" charset="-122"/>
                <a:ea typeface="Microsoft YaHei" panose="020B0503020204020204" pitchFamily="34" charset="-122"/>
              </a:rPr>
              <a:t>where there are notifications reminding you of booking an hour before your appointment.</a:t>
            </a:r>
            <a:endParaRPr lang="en-US" altLang="zh-CN" sz="1400" dirty="0">
              <a:latin typeface="Microsoft YaHei" panose="020B0503020204020204" pitchFamily="34" charset="-122"/>
              <a:ea typeface="Microsoft YaHei" panose="020B0503020204020204" pitchFamily="34" charset="-122"/>
            </a:endParaRPr>
          </a:p>
        </p:txBody>
      </p:sp>
      <p:sp>
        <p:nvSpPr>
          <p:cNvPr id="10268" name="矩形 94"/>
          <p:cNvSpPr/>
          <p:nvPr/>
        </p:nvSpPr>
        <p:spPr>
          <a:xfrm>
            <a:off x="3503295" y="3597275"/>
            <a:ext cx="4365625" cy="875665"/>
          </a:xfrm>
          <a:prstGeom prst="rect">
            <a:avLst/>
          </a:prstGeom>
          <a:noFill/>
          <a:ln w="9525">
            <a:noFill/>
          </a:ln>
        </p:spPr>
        <p:txBody>
          <a:bodyPr wrap="square" anchor="t" anchorCtr="0">
            <a:spAutoFit/>
          </a:bodyPr>
          <a:p>
            <a:pPr>
              <a:lnSpc>
                <a:spcPct val="150000"/>
              </a:lnSpc>
            </a:pPr>
            <a:r>
              <a:rPr lang="en-US" sz="2000" dirty="0">
                <a:sym typeface="+mn-ea"/>
              </a:rPr>
              <a:t>The patient can see his own results</a:t>
            </a:r>
            <a:r>
              <a:rPr lang="en-US" sz="1400" dirty="0">
                <a:sym typeface="+mn-ea"/>
              </a:rPr>
              <a:t>.</a:t>
            </a:r>
            <a:endParaRPr lang="en-US" altLang="en-US" sz="1400" dirty="0">
              <a:latin typeface="Microsoft YaHei" panose="020B0503020204020204" pitchFamily="34" charset="-122"/>
              <a:ea typeface="Microsoft YaHei" panose="020B0503020204020204" pitchFamily="34" charset="-122"/>
              <a:sym typeface="+mn-ea"/>
            </a:endParaRPr>
          </a:p>
          <a:p>
            <a:pPr>
              <a:lnSpc>
                <a:spcPct val="150000"/>
              </a:lnSpc>
            </a:pPr>
            <a:endParaRPr lang="en-US" altLang="zh-CN" sz="1400" dirty="0">
              <a:latin typeface="Microsoft YaHei" panose="020B0503020204020204" pitchFamily="34" charset="-122"/>
              <a:ea typeface="Microsoft YaHei" panose="020B0503020204020204" pitchFamily="34" charset="-122"/>
            </a:endParaRPr>
          </a:p>
        </p:txBody>
      </p:sp>
      <p:sp>
        <p:nvSpPr>
          <p:cNvPr id="10270" name="矩形 96"/>
          <p:cNvSpPr/>
          <p:nvPr/>
        </p:nvSpPr>
        <p:spPr>
          <a:xfrm>
            <a:off x="422275" y="671513"/>
            <a:ext cx="1958975" cy="344805"/>
          </a:xfrm>
          <a:prstGeom prst="rect">
            <a:avLst/>
          </a:prstGeom>
          <a:noFill/>
          <a:ln w="9525">
            <a:noFill/>
          </a:ln>
        </p:spPr>
        <p:txBody>
          <a:bodyPr anchor="t" anchorCtr="0">
            <a:spAutoFit/>
          </a:bodyPr>
          <a:p>
            <a:pPr>
              <a:lnSpc>
                <a:spcPct val="150000"/>
              </a:lnSpc>
            </a:pPr>
            <a:r>
              <a:rPr lang="en-US" altLang="zh-CN" sz="1100" dirty="0">
                <a:latin typeface="Microsoft YaHei" panose="020B0503020204020204" pitchFamily="34" charset="-122"/>
                <a:ea typeface="Microsoft YaHei" panose="020B0503020204020204" pitchFamily="34" charset="-122"/>
              </a:rPr>
              <a:t>. </a:t>
            </a:r>
            <a:endParaRPr lang="zh-CN" altLang="en-US" sz="1100" dirty="0">
              <a:latin typeface="Microsoft YaHei" panose="020B0503020204020204" pitchFamily="34" charset="-122"/>
              <a:ea typeface="Microsoft YaHei" panose="020B0503020204020204" pitchFamily="34" charset="-122"/>
            </a:endParaRPr>
          </a:p>
        </p:txBody>
      </p:sp>
      <p:sp>
        <p:nvSpPr>
          <p:cNvPr id="10271" name="矩形 97"/>
          <p:cNvSpPr/>
          <p:nvPr/>
        </p:nvSpPr>
        <p:spPr>
          <a:xfrm>
            <a:off x="240030" y="334963"/>
            <a:ext cx="2422525" cy="368300"/>
          </a:xfrm>
          <a:prstGeom prst="rect">
            <a:avLst/>
          </a:prstGeom>
          <a:noFill/>
          <a:ln w="9525">
            <a:noFill/>
          </a:ln>
        </p:spPr>
        <p:txBody>
          <a:bodyPr wrap="none" anchor="t" anchorCtr="0">
            <a:spAutoFit/>
          </a:bodyPr>
          <a:p>
            <a:r>
              <a:rPr lang="en-US" altLang="zh-CN" sz="1800" b="1" dirty="0">
                <a:solidFill>
                  <a:srgbClr val="203864"/>
                </a:solidFill>
                <a:latin typeface="Microsoft YaHei" panose="020B0503020204020204" pitchFamily="34" charset="-122"/>
                <a:ea typeface="Microsoft YaHei" panose="020B0503020204020204" pitchFamily="34" charset="-122"/>
              </a:rPr>
              <a:t>PATIENT</a:t>
            </a:r>
            <a:r>
              <a:rPr lang="ar-SA" altLang="en-US" sz="1800" b="1" dirty="0">
                <a:solidFill>
                  <a:srgbClr val="203864"/>
                </a:solidFill>
                <a:latin typeface="Microsoft YaHei" panose="020B0503020204020204" pitchFamily="34" charset="-122"/>
                <a:ea typeface="Microsoft YaHei" panose="020B0503020204020204" pitchFamily="34" charset="-122"/>
              </a:rPr>
              <a:t> </a:t>
            </a:r>
            <a:r>
              <a:rPr lang="en-US" altLang="en-US" sz="1800" b="1" dirty="0">
                <a:solidFill>
                  <a:srgbClr val="203864"/>
                </a:solidFill>
                <a:latin typeface="Microsoft YaHei" panose="020B0503020204020204" pitchFamily="34" charset="-122"/>
                <a:ea typeface="Microsoft YaHei" panose="020B0503020204020204" pitchFamily="34" charset="-122"/>
              </a:rPr>
              <a:t> FEATURES</a:t>
            </a:r>
            <a:endParaRPr lang="en-US" altLang="en-US" sz="1800" b="1" dirty="0">
              <a:solidFill>
                <a:srgbClr val="203864"/>
              </a:solidFill>
              <a:latin typeface="Microsoft YaHei" panose="020B0503020204020204" pitchFamily="34" charset="-122"/>
              <a:ea typeface="Microsoft YaHei" panose="020B0503020204020204" pitchFamily="34" charset="-122"/>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Picture 1" descr="login"/>
          <p:cNvPicPr>
            <a:picLocks noChangeAspect="1"/>
          </p:cNvPicPr>
          <p:nvPr/>
        </p:nvPicPr>
        <p:blipFill>
          <a:blip r:embed="rId1"/>
          <a:stretch>
            <a:fillRect/>
          </a:stretch>
        </p:blipFill>
        <p:spPr>
          <a:xfrm>
            <a:off x="1620520" y="0"/>
            <a:ext cx="2373630" cy="4740910"/>
          </a:xfrm>
          <a:prstGeom prst="rect">
            <a:avLst/>
          </a:prstGeom>
        </p:spPr>
      </p:pic>
      <p:pic>
        <p:nvPicPr>
          <p:cNvPr id="3" name="Picture 2" descr="patientRegister"/>
          <p:cNvPicPr>
            <a:picLocks noChangeAspect="1"/>
          </p:cNvPicPr>
          <p:nvPr/>
        </p:nvPicPr>
        <p:blipFill>
          <a:blip r:embed="rId2"/>
          <a:stretch>
            <a:fillRect/>
          </a:stretch>
        </p:blipFill>
        <p:spPr>
          <a:xfrm>
            <a:off x="5058410" y="0"/>
            <a:ext cx="2373630" cy="4740910"/>
          </a:xfrm>
          <a:prstGeom prst="rect">
            <a:avLst/>
          </a:prstGeom>
        </p:spPr>
      </p:pic>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Picture 1" descr="labortary"/>
          <p:cNvPicPr>
            <a:picLocks noChangeAspect="1"/>
          </p:cNvPicPr>
          <p:nvPr/>
        </p:nvPicPr>
        <p:blipFill>
          <a:blip r:embed="rId1"/>
          <a:stretch>
            <a:fillRect/>
          </a:stretch>
        </p:blipFill>
        <p:spPr>
          <a:xfrm>
            <a:off x="1657985" y="159385"/>
            <a:ext cx="2373630" cy="4824730"/>
          </a:xfrm>
          <a:prstGeom prst="rect">
            <a:avLst/>
          </a:prstGeom>
        </p:spPr>
      </p:pic>
      <p:pic>
        <p:nvPicPr>
          <p:cNvPr id="5" name="Picture 4" descr="bookAppointment"/>
          <p:cNvPicPr>
            <a:picLocks noChangeAspect="1"/>
          </p:cNvPicPr>
          <p:nvPr/>
        </p:nvPicPr>
        <p:blipFill>
          <a:blip r:embed="rId2"/>
          <a:stretch>
            <a:fillRect/>
          </a:stretch>
        </p:blipFill>
        <p:spPr>
          <a:xfrm>
            <a:off x="5134610" y="159385"/>
            <a:ext cx="2373630" cy="4825365"/>
          </a:xfrm>
          <a:prstGeom prst="rect">
            <a:avLst/>
          </a:prstGeom>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Picture 1" descr="allTest"/>
          <p:cNvPicPr>
            <a:picLocks noChangeAspect="1"/>
          </p:cNvPicPr>
          <p:nvPr/>
        </p:nvPicPr>
        <p:blipFill>
          <a:blip r:embed="rId1"/>
          <a:stretch>
            <a:fillRect/>
          </a:stretch>
        </p:blipFill>
        <p:spPr>
          <a:xfrm>
            <a:off x="1551940" y="0"/>
            <a:ext cx="2373630" cy="4909185"/>
          </a:xfrm>
          <a:prstGeom prst="rect">
            <a:avLst/>
          </a:prstGeom>
        </p:spPr>
      </p:pic>
      <p:pic>
        <p:nvPicPr>
          <p:cNvPr id="3" name="Picture 2" descr="testDescription"/>
          <p:cNvPicPr>
            <a:picLocks noChangeAspect="1"/>
          </p:cNvPicPr>
          <p:nvPr/>
        </p:nvPicPr>
        <p:blipFill>
          <a:blip r:embed="rId2"/>
          <a:stretch>
            <a:fillRect/>
          </a:stretch>
        </p:blipFill>
        <p:spPr>
          <a:xfrm>
            <a:off x="5165090" y="0"/>
            <a:ext cx="2373630" cy="4908550"/>
          </a:xfrm>
          <a:prstGeom prst="rect">
            <a:avLst/>
          </a:prstGeom>
        </p:spPr>
      </p:pic>
    </p:spTree>
  </p:cSld>
  <p:clrMapOvr>
    <a:masterClrMapping/>
  </p:clrMapOvr>
  <p:transition spd="slow">
    <p:push/>
  </p:transition>
</p:sld>
</file>

<file path=ppt/theme/theme1.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Calibri" panose="020F0502020204030204" pitchFamily="34" charset="0"/>
            <a:ea typeface="SimSun"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Calibri" panose="020F0502020204030204" pitchFamily="34" charset="0"/>
            <a:ea typeface="SimSun"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1652</Words>
  <Application>WPS Presentation</Application>
  <PresentationFormat>全屏显示(16:9)</PresentationFormat>
  <Paragraphs>129</Paragraphs>
  <Slides>19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Arial</vt:lpstr>
      <vt:lpstr>SimSun</vt:lpstr>
      <vt:lpstr>Wingdings</vt:lpstr>
      <vt:lpstr>Calibri</vt:lpstr>
      <vt:lpstr>Microsoft YaHei</vt:lpstr>
      <vt:lpstr>Calibri Light</vt:lpstr>
      <vt:lpstr>Arial Unicode MS</vt:lpstr>
      <vt:lpstr>Aldhabi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raid-</cp:lastModifiedBy>
  <cp:revision>106</cp:revision>
  <dcterms:created xsi:type="dcterms:W3CDTF">2014-09-05T03:09:00Z</dcterms:created>
  <dcterms:modified xsi:type="dcterms:W3CDTF">2023-07-11T12:33:38Z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1033-11.2.0.11537</vt:lpwstr>
  </property>
  <property fmtid="{D5CDD505-2E9C-101B-9397-08002B2CF9AE}" pid="3" name="ICV">
    <vt:lpwstr>041243BDEA3B4E9FAF51C3298A6DA752</vt:lpwstr>
  </property>
</Properties>
</file>