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7" r:id="rId2"/>
    <p:sldId id="258" r:id="rId3"/>
    <p:sldId id="305" r:id="rId4"/>
    <p:sldId id="259" r:id="rId5"/>
    <p:sldId id="260" r:id="rId6"/>
    <p:sldId id="261" r:id="rId7"/>
    <p:sldId id="262" r:id="rId8"/>
    <p:sldId id="306" r:id="rId9"/>
    <p:sldId id="263" r:id="rId10"/>
    <p:sldId id="264" r:id="rId11"/>
    <p:sldId id="307" r:id="rId12"/>
    <p:sldId id="265" r:id="rId13"/>
    <p:sldId id="266" r:id="rId14"/>
    <p:sldId id="267" r:id="rId15"/>
    <p:sldId id="268" r:id="rId16"/>
    <p:sldId id="269" r:id="rId17"/>
    <p:sldId id="270" r:id="rId18"/>
    <p:sldId id="324" r:id="rId19"/>
    <p:sldId id="339" r:id="rId20"/>
    <p:sldId id="325" r:id="rId21"/>
    <p:sldId id="326" r:id="rId22"/>
    <p:sldId id="312" r:id="rId23"/>
    <p:sldId id="313" r:id="rId24"/>
    <p:sldId id="314" r:id="rId25"/>
    <p:sldId id="315" r:id="rId26"/>
    <p:sldId id="316" r:id="rId27"/>
    <p:sldId id="327" r:id="rId28"/>
    <p:sldId id="317" r:id="rId29"/>
    <p:sldId id="318" r:id="rId30"/>
    <p:sldId id="319" r:id="rId31"/>
    <p:sldId id="320" r:id="rId32"/>
    <p:sldId id="292" r:id="rId33"/>
    <p:sldId id="296" r:id="rId34"/>
    <p:sldId id="297" r:id="rId35"/>
    <p:sldId id="294" r:id="rId36"/>
    <p:sldId id="295" r:id="rId37"/>
    <p:sldId id="298" r:id="rId38"/>
    <p:sldId id="299" r:id="rId39"/>
    <p:sldId id="302" r:id="rId40"/>
    <p:sldId id="304" r:id="rId41"/>
    <p:sldId id="303" r:id="rId42"/>
    <p:sldId id="308" r:id="rId43"/>
    <p:sldId id="328" r:id="rId44"/>
    <p:sldId id="329" r:id="rId45"/>
    <p:sldId id="330" r:id="rId46"/>
    <p:sldId id="331" r:id="rId47"/>
    <p:sldId id="332" r:id="rId48"/>
    <p:sldId id="333" r:id="rId49"/>
    <p:sldId id="334" r:id="rId50"/>
    <p:sldId id="335" r:id="rId51"/>
    <p:sldId id="336" r:id="rId52"/>
    <p:sldId id="337" r:id="rId53"/>
    <p:sldId id="338" r:id="rId5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D27102A9-8310-4765-A935-A1911B00CA55}" styleName="نمط فاتح 1 - تمييز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21E4AEA4-8DFA-4A89-87EB-49C32662AFE0}" styleName="نمط متوسط 2 - تميي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نمط متوسط 2 - تميي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نمط متوسط 2 - تميي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نمط متوسط 2 - تميي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نمط متوسط 2 - تميي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69" autoAdjust="0"/>
    <p:restoredTop sz="94660"/>
  </p:normalViewPr>
  <p:slideViewPr>
    <p:cSldViewPr>
      <p:cViewPr varScale="1">
        <p:scale>
          <a:sx n="85" d="100"/>
          <a:sy n="85" d="100"/>
        </p:scale>
        <p:origin x="1541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2014909218821869E-2"/>
          <c:y val="0.10319887645623245"/>
          <c:w val="0.86951947140328389"/>
          <c:h val="0.66383474471351456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Sheet1!$C$3</c:f>
              <c:strCache>
                <c:ptCount val="1"/>
                <c:pt idx="0">
                  <c:v>L.L (%)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Sheet1!$B$4:$B$8</c:f>
              <c:numCache>
                <c:formatCode>General</c:formatCode>
                <c:ptCount val="5"/>
                <c:pt idx="0">
                  <c:v>0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</c:numCache>
            </c:numRef>
          </c:xVal>
          <c:yVal>
            <c:numRef>
              <c:f>Sheet1!$C$4:$C$8</c:f>
              <c:numCache>
                <c:formatCode>General</c:formatCode>
                <c:ptCount val="5"/>
                <c:pt idx="0">
                  <c:v>56.3</c:v>
                </c:pt>
                <c:pt idx="1">
                  <c:v>50.23</c:v>
                </c:pt>
                <c:pt idx="2">
                  <c:v>47.34</c:v>
                </c:pt>
                <c:pt idx="3">
                  <c:v>45.41</c:v>
                </c:pt>
                <c:pt idx="4">
                  <c:v>41.1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1ACF-4C9E-BB53-58A66DE7BBB8}"/>
            </c:ext>
          </c:extLst>
        </c:ser>
        <c:ser>
          <c:idx val="1"/>
          <c:order val="1"/>
          <c:tx>
            <c:strRef>
              <c:f>Sheet1!$D$3</c:f>
              <c:strCache>
                <c:ptCount val="1"/>
                <c:pt idx="0">
                  <c:v>P.L (%)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Sheet1!$B$4:$B$8</c:f>
              <c:numCache>
                <c:formatCode>General</c:formatCode>
                <c:ptCount val="5"/>
                <c:pt idx="0">
                  <c:v>0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</c:numCache>
            </c:numRef>
          </c:xVal>
          <c:yVal>
            <c:numRef>
              <c:f>Sheet1!$D$4:$D$8</c:f>
              <c:numCache>
                <c:formatCode>General</c:formatCode>
                <c:ptCount val="5"/>
                <c:pt idx="0">
                  <c:v>33.33</c:v>
                </c:pt>
                <c:pt idx="1">
                  <c:v>29.68</c:v>
                </c:pt>
                <c:pt idx="2">
                  <c:v>30.11</c:v>
                </c:pt>
                <c:pt idx="3">
                  <c:v>30.52</c:v>
                </c:pt>
                <c:pt idx="4">
                  <c:v>29.95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1ACF-4C9E-BB53-58A66DE7BBB8}"/>
            </c:ext>
          </c:extLst>
        </c:ser>
        <c:ser>
          <c:idx val="2"/>
          <c:order val="2"/>
          <c:tx>
            <c:strRef>
              <c:f>Sheet1!$E$3</c:f>
              <c:strCache>
                <c:ptCount val="1"/>
                <c:pt idx="0">
                  <c:v>P.I (%)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Sheet1!$B$4:$B$8</c:f>
              <c:numCache>
                <c:formatCode>General</c:formatCode>
                <c:ptCount val="5"/>
                <c:pt idx="0">
                  <c:v>0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</c:numCache>
            </c:numRef>
          </c:xVal>
          <c:yVal>
            <c:numRef>
              <c:f>Sheet1!$E$4:$E$8</c:f>
              <c:numCache>
                <c:formatCode>General</c:formatCode>
                <c:ptCount val="5"/>
                <c:pt idx="0">
                  <c:v>23</c:v>
                </c:pt>
                <c:pt idx="1">
                  <c:v>20.55</c:v>
                </c:pt>
                <c:pt idx="2">
                  <c:v>17.23</c:v>
                </c:pt>
                <c:pt idx="3">
                  <c:v>14.89</c:v>
                </c:pt>
                <c:pt idx="4">
                  <c:v>11.15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1ACF-4C9E-BB53-58A66DE7BBB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66914592"/>
        <c:axId val="536753824"/>
      </c:scatterChart>
      <c:valAx>
        <c:axId val="26691459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 b="1" dirty="0">
                    <a:latin typeface="Comic Sans MS" panose="030F0702030302020204" pitchFamily="66" charset="0"/>
                  </a:rPr>
                  <a:t>%ESP</a:t>
                </a:r>
              </a:p>
            </c:rich>
          </c:tx>
          <c:layout>
            <c:manualLayout>
              <c:xMode val="edge"/>
              <c:yMode val="edge"/>
              <c:x val="0.48397664853748945"/>
              <c:y val="0.8436174425565224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ar-SA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536753824"/>
        <c:crosses val="autoZero"/>
        <c:crossBetween val="midCat"/>
      </c:valAx>
      <c:valAx>
        <c:axId val="5367538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 dirty="0">
                    <a:latin typeface="Comic Sans MS" panose="030F0702030302020204" pitchFamily="66" charset="0"/>
                  </a:rPr>
                  <a:t>%water content</a:t>
                </a:r>
              </a:p>
            </c:rich>
          </c:tx>
          <c:layout>
            <c:manualLayout>
              <c:xMode val="edge"/>
              <c:yMode val="edge"/>
              <c:x val="2.84573964336932E-3"/>
              <c:y val="0.2940636367822443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ar-SA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26691459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ar-SA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986054627786911"/>
          <c:y val="5.9210797179764289E-2"/>
          <c:w val="0.85735145086030917"/>
          <c:h val="0.78268528933883263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Y-Values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Sheet1!$A$2:$A$6</c:f>
              <c:numCache>
                <c:formatCode>General</c:formatCode>
                <c:ptCount val="5"/>
                <c:pt idx="0">
                  <c:v>0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</c:numCache>
            </c:numRef>
          </c:xVal>
          <c:yVal>
            <c:numRef>
              <c:f>Sheet1!$B$2:$B$6</c:f>
              <c:numCache>
                <c:formatCode>General</c:formatCode>
                <c:ptCount val="5"/>
                <c:pt idx="0">
                  <c:v>17.170000000000002</c:v>
                </c:pt>
                <c:pt idx="1">
                  <c:v>15.55</c:v>
                </c:pt>
                <c:pt idx="2">
                  <c:v>14.78</c:v>
                </c:pt>
                <c:pt idx="3">
                  <c:v>14.27</c:v>
                </c:pt>
                <c:pt idx="4">
                  <c:v>13.13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EC12-4074-8F8A-977CC7C6341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92301008"/>
        <c:axId val="492300448"/>
      </c:scatterChart>
      <c:valAx>
        <c:axId val="49230100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800" dirty="0">
                    <a:latin typeface="Comic Sans MS" panose="030F0702030302020204" pitchFamily="66" charset="0"/>
                  </a:rPr>
                  <a:t>ESP</a:t>
                </a:r>
                <a:r>
                  <a:rPr lang="en-US" sz="1800" baseline="0" dirty="0">
                    <a:latin typeface="Comic Sans MS" panose="030F0702030302020204" pitchFamily="66" charset="0"/>
                  </a:rPr>
                  <a:t> %</a:t>
                </a:r>
                <a:endParaRPr lang="en-US" sz="1800" dirty="0">
                  <a:latin typeface="Comic Sans MS" panose="030F0702030302020204" pitchFamily="66" charset="0"/>
                </a:endParaRPr>
              </a:p>
            </c:rich>
          </c:tx>
          <c:layout>
            <c:manualLayout>
              <c:xMode val="edge"/>
              <c:yMode val="edge"/>
              <c:x val="0.47330261601915147"/>
              <c:y val="0.90496732026143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ar-SA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492300448"/>
        <c:crosses val="autoZero"/>
        <c:crossBetween val="midCat"/>
      </c:valAx>
      <c:valAx>
        <c:axId val="492300448"/>
        <c:scaling>
          <c:orientation val="minMax"/>
          <c:min val="1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800" dirty="0">
                    <a:latin typeface="Comic Sans MS" panose="030F0702030302020204" pitchFamily="66" charset="0"/>
                  </a:rPr>
                  <a:t>O.M.C</a:t>
                </a:r>
              </a:p>
            </c:rich>
          </c:tx>
          <c:layout>
            <c:manualLayout>
              <c:xMode val="edge"/>
              <c:yMode val="edge"/>
              <c:x val="1.4153903838943209E-2"/>
              <c:y val="0.3673835623488240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ar-SA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49230100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ar-SA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605109908136483"/>
          <c:y val="0.10112204724409447"/>
          <c:w val="0.82867107757363667"/>
          <c:h val="0.76330052493438316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Y-Values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Sheet1!$A$2:$A$6</c:f>
              <c:numCache>
                <c:formatCode>General</c:formatCode>
                <c:ptCount val="5"/>
                <c:pt idx="0">
                  <c:v>0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</c:numCache>
            </c:numRef>
          </c:xVal>
          <c:yVal>
            <c:numRef>
              <c:f>Sheet1!$B$2:$B$6</c:f>
              <c:numCache>
                <c:formatCode>General</c:formatCode>
                <c:ptCount val="5"/>
                <c:pt idx="0">
                  <c:v>16.87</c:v>
                </c:pt>
                <c:pt idx="1">
                  <c:v>17.37</c:v>
                </c:pt>
                <c:pt idx="2">
                  <c:v>17.55</c:v>
                </c:pt>
                <c:pt idx="3">
                  <c:v>17.66</c:v>
                </c:pt>
                <c:pt idx="4">
                  <c:v>17.98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5285-4357-B03E-46FD7830444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96014880"/>
        <c:axId val="396020480"/>
      </c:scatterChart>
      <c:valAx>
        <c:axId val="39601488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 dirty="0">
                    <a:latin typeface="Comic Sans MS" panose="030F0702030302020204" pitchFamily="66" charset="0"/>
                  </a:rPr>
                  <a:t>ESP %</a:t>
                </a:r>
              </a:p>
            </c:rich>
          </c:tx>
          <c:layout>
            <c:manualLayout>
              <c:xMode val="edge"/>
              <c:yMode val="edge"/>
              <c:x val="0.50972687007874018"/>
              <c:y val="0.9158045977011494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ar-SA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396020480"/>
        <c:crosses val="autoZero"/>
        <c:crossBetween val="midCat"/>
      </c:valAx>
      <c:valAx>
        <c:axId val="396020480"/>
        <c:scaling>
          <c:orientation val="minMax"/>
          <c:max val="20"/>
          <c:min val="1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 dirty="0">
                    <a:latin typeface="Comic Sans MS" panose="030F0702030302020204" pitchFamily="66" charset="0"/>
                  </a:rPr>
                  <a:t>Max. Dry Density</a:t>
                </a:r>
              </a:p>
            </c:rich>
          </c:tx>
          <c:layout>
            <c:manualLayout>
              <c:xMode val="edge"/>
              <c:yMode val="edge"/>
              <c:x val="1.3193760936132984E-2"/>
              <c:y val="0.3082177120101366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ar-SA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39601488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ar-SA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304691939280786"/>
          <c:y val="0.12375984251968507"/>
          <c:w val="0.85735145086030917"/>
          <c:h val="0.69191101112360953"/>
        </c:manualLayout>
      </c:layout>
      <c:scatterChart>
        <c:scatterStyle val="smooth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L.L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Sheet1!$A$2:$A$5</c:f>
              <c:numCache>
                <c:formatCode>General</c:formatCode>
                <c:ptCount val="4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</c:numCache>
            </c:numRef>
          </c:xVal>
          <c:yVal>
            <c:numRef>
              <c:f>Sheet1!$B$2:$B$5</c:f>
              <c:numCache>
                <c:formatCode>General</c:formatCode>
                <c:ptCount val="4"/>
                <c:pt idx="0">
                  <c:v>41.1</c:v>
                </c:pt>
                <c:pt idx="1">
                  <c:v>39.299999999999997</c:v>
                </c:pt>
                <c:pt idx="2">
                  <c:v>37.700000000000003</c:v>
                </c:pt>
                <c:pt idx="3">
                  <c:v>34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587A-4C55-8EBF-766BDBD191C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P.L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Sheet1!$A$2:$A$5</c:f>
              <c:numCache>
                <c:formatCode>General</c:formatCode>
                <c:ptCount val="4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</c:numCache>
            </c:numRef>
          </c:xVal>
          <c:yVal>
            <c:numRef>
              <c:f>Sheet1!$C$2:$C$5</c:f>
              <c:numCache>
                <c:formatCode>General</c:formatCode>
                <c:ptCount val="4"/>
                <c:pt idx="0">
                  <c:v>29.9</c:v>
                </c:pt>
                <c:pt idx="1">
                  <c:v>28.6</c:v>
                </c:pt>
                <c:pt idx="2">
                  <c:v>28.9</c:v>
                </c:pt>
                <c:pt idx="3">
                  <c:v>26.1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587A-4C55-8EBF-766BDBD191C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P.I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Sheet1!$A$2:$A$5</c:f>
              <c:numCache>
                <c:formatCode>General</c:formatCode>
                <c:ptCount val="4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</c:numCache>
            </c:numRef>
          </c:xVal>
          <c:yVal>
            <c:numRef>
              <c:f>Sheet1!$D$2:$D$5</c:f>
              <c:numCache>
                <c:formatCode>General</c:formatCode>
                <c:ptCount val="4"/>
                <c:pt idx="0">
                  <c:v>11.2</c:v>
                </c:pt>
                <c:pt idx="1">
                  <c:v>10.8</c:v>
                </c:pt>
                <c:pt idx="2">
                  <c:v>8.8000000000000007</c:v>
                </c:pt>
                <c:pt idx="3">
                  <c:v>7.9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2-587A-4C55-8EBF-766BDBD191C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23741088"/>
        <c:axId val="523741648"/>
      </c:scatterChart>
      <c:valAx>
        <c:axId val="52374108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800" dirty="0">
                    <a:latin typeface="Comic Sans MS" panose="030F0702030302020204" pitchFamily="66" charset="0"/>
                  </a:rPr>
                  <a:t>% Quarry</a:t>
                </a:r>
                <a:r>
                  <a:rPr lang="en-US" sz="1800" baseline="0" dirty="0">
                    <a:latin typeface="Comic Sans MS" panose="030F0702030302020204" pitchFamily="66" charset="0"/>
                  </a:rPr>
                  <a:t> Dust</a:t>
                </a:r>
                <a:endParaRPr lang="en-US" sz="1800" dirty="0">
                  <a:latin typeface="Comic Sans MS" panose="030F0702030302020204" pitchFamily="66" charset="0"/>
                </a:endParaRPr>
              </a:p>
            </c:rich>
          </c:tx>
          <c:layout>
            <c:manualLayout>
              <c:xMode val="edge"/>
              <c:yMode val="edge"/>
              <c:x val="0.39244216251319103"/>
              <c:y val="0.8757691519028871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ar-SA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523741648"/>
        <c:crosses val="autoZero"/>
        <c:crossBetween val="midCat"/>
      </c:valAx>
      <c:valAx>
        <c:axId val="5237416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800" dirty="0">
                    <a:latin typeface="Comic Sans MS" panose="030F0702030302020204" pitchFamily="66" charset="0"/>
                  </a:rPr>
                  <a:t>%Water</a:t>
                </a:r>
                <a:r>
                  <a:rPr lang="en-US" sz="1800" baseline="0" dirty="0">
                    <a:latin typeface="Comic Sans MS" panose="030F0702030302020204" pitchFamily="66" charset="0"/>
                  </a:rPr>
                  <a:t> Content </a:t>
                </a:r>
                <a:endParaRPr lang="en-US" sz="1800" dirty="0">
                  <a:latin typeface="Comic Sans MS" panose="030F0702030302020204" pitchFamily="66" charset="0"/>
                </a:endParaRPr>
              </a:p>
            </c:rich>
          </c:tx>
          <c:layout>
            <c:manualLayout>
              <c:xMode val="edge"/>
              <c:yMode val="edge"/>
              <c:x val="1.1066239142787565E-2"/>
              <c:y val="0.3000982201443568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ar-SA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52374108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6105016268263224"/>
          <c:y val="0.94140583989501303"/>
          <c:w val="0.32045268977436053"/>
          <c:h val="5.85941601049868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ar-SA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099737532808399"/>
          <c:y val="7.5920863665626698E-2"/>
          <c:w val="0.83679206765820935"/>
          <c:h val="0.76868391451068618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Y-Values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Sheet1!$A$2:$A$4</c:f>
              <c:numCache>
                <c:formatCode>General</c:formatCode>
                <c:ptCount val="3"/>
                <c:pt idx="0">
                  <c:v>5</c:v>
                </c:pt>
                <c:pt idx="1">
                  <c:v>10</c:v>
                </c:pt>
                <c:pt idx="2">
                  <c:v>15</c:v>
                </c:pt>
              </c:numCache>
            </c:numRef>
          </c:xVal>
          <c:yVal>
            <c:numRef>
              <c:f>Sheet1!$B$2:$B$4</c:f>
              <c:numCache>
                <c:formatCode>General</c:formatCode>
                <c:ptCount val="3"/>
                <c:pt idx="0">
                  <c:v>12.65</c:v>
                </c:pt>
                <c:pt idx="1">
                  <c:v>12.23</c:v>
                </c:pt>
                <c:pt idx="2">
                  <c:v>11.24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47BC-4CDC-9262-4975DF24505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23743888"/>
        <c:axId val="523744448"/>
      </c:scatterChart>
      <c:valAx>
        <c:axId val="523743888"/>
        <c:scaling>
          <c:orientation val="minMax"/>
          <c:max val="2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800" dirty="0">
                    <a:latin typeface="Comic Sans MS" panose="030F0702030302020204" pitchFamily="66" charset="0"/>
                  </a:rPr>
                  <a:t>% Quarry Dust</a:t>
                </a:r>
              </a:p>
            </c:rich>
          </c:tx>
          <c:layout>
            <c:manualLayout>
              <c:xMode val="edge"/>
              <c:yMode val="edge"/>
              <c:x val="0.42199538310723206"/>
              <c:y val="0.8896855345911949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ar-SA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523744448"/>
        <c:crosses val="autoZero"/>
        <c:crossBetween val="midCat"/>
        <c:majorUnit val="5"/>
        <c:minorUnit val="5"/>
      </c:valAx>
      <c:valAx>
        <c:axId val="523744448"/>
        <c:scaling>
          <c:orientation val="minMax"/>
          <c:min val="1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 algn="ctr" rtl="0">
                  <a:defRPr lang="en-US" sz="1800" b="0" i="0" u="none" strike="noStrike" kern="1200" baseline="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Comic Sans MS" panose="030F0702030302020204" pitchFamily="66" charset="0"/>
                    <a:ea typeface="+mn-ea"/>
                    <a:cs typeface="+mn-cs"/>
                  </a:defRPr>
                </a:pPr>
                <a:r>
                  <a:rPr lang="en-US" sz="1800" b="0" i="0" u="none" strike="noStrike" kern="1200" baseline="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Comic Sans MS" panose="030F0702030302020204" pitchFamily="66" charset="0"/>
                    <a:ea typeface="+mn-ea"/>
                    <a:cs typeface="+mn-cs"/>
                  </a:rPr>
                  <a:t>O.M.C</a:t>
                </a:r>
              </a:p>
            </c:rich>
          </c:tx>
          <c:layout>
            <c:manualLayout>
              <c:xMode val="edge"/>
              <c:yMode val="edge"/>
              <c:x val="1.4053348668495089E-2"/>
              <c:y val="0.3690928477690288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 algn="ctr" rtl="0">
                <a:defRPr lang="en-US" sz="1800" b="0" i="0" u="none" strike="noStrike" kern="1200" baseline="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Comic Sans MS" panose="030F0702030302020204" pitchFamily="66" charset="0"/>
                  <a:ea typeface="+mn-ea"/>
                  <a:cs typeface="+mn-cs"/>
                </a:defRPr>
              </a:pPr>
              <a:endParaRPr lang="ar-SA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523743888"/>
        <c:crosses val="autoZero"/>
        <c:crossBetween val="midCat"/>
        <c:minorUnit val="0.5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ar-SA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624450891007047"/>
          <c:y val="8.2563522079167687E-2"/>
          <c:w val="0.84209221327737172"/>
          <c:h val="0.77380033549356975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Y-Values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Sheet1!$A$2:$A$4</c:f>
              <c:numCache>
                <c:formatCode>General</c:formatCode>
                <c:ptCount val="3"/>
                <c:pt idx="0">
                  <c:v>5</c:v>
                </c:pt>
                <c:pt idx="1">
                  <c:v>10</c:v>
                </c:pt>
                <c:pt idx="2">
                  <c:v>15</c:v>
                </c:pt>
              </c:numCache>
            </c:numRef>
          </c:xVal>
          <c:yVal>
            <c:numRef>
              <c:f>Sheet1!$B$2:$B$4</c:f>
              <c:numCache>
                <c:formatCode>General</c:formatCode>
                <c:ptCount val="3"/>
                <c:pt idx="0">
                  <c:v>18.18</c:v>
                </c:pt>
                <c:pt idx="1">
                  <c:v>18.25</c:v>
                </c:pt>
                <c:pt idx="2">
                  <c:v>18.7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4EBB-4C1C-A0F4-74EE445AC50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23746688"/>
        <c:axId val="523747248"/>
      </c:scatterChart>
      <c:valAx>
        <c:axId val="523746688"/>
        <c:scaling>
          <c:orientation val="minMax"/>
          <c:max val="2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800" dirty="0">
                    <a:latin typeface="Comic Sans MS" panose="030F0702030302020204" pitchFamily="66" charset="0"/>
                  </a:rPr>
                  <a:t>% Quarry</a:t>
                </a:r>
                <a:r>
                  <a:rPr lang="en-US" sz="1800" baseline="0" dirty="0">
                    <a:latin typeface="Comic Sans MS" panose="030F0702030302020204" pitchFamily="66" charset="0"/>
                  </a:rPr>
                  <a:t> Dust </a:t>
                </a:r>
                <a:endParaRPr lang="en-US" sz="1800" dirty="0">
                  <a:latin typeface="Comic Sans MS" panose="030F0702030302020204" pitchFamily="66" charset="0"/>
                </a:endParaRPr>
              </a:p>
            </c:rich>
          </c:tx>
          <c:layout>
            <c:manualLayout>
              <c:xMode val="edge"/>
              <c:yMode val="edge"/>
              <c:x val="0.39137324546388225"/>
              <c:y val="0.8934407473971176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ar-SA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523747248"/>
        <c:crosses val="autoZero"/>
        <c:crossBetween val="midCat"/>
        <c:majorUnit val="5"/>
        <c:minorUnit val="5"/>
      </c:valAx>
      <c:valAx>
        <c:axId val="523747248"/>
        <c:scaling>
          <c:orientation val="minMax"/>
          <c:max val="19"/>
          <c:min val="18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 algn="ctr" rtl="0">
                  <a:defRPr lang="en-US" sz="1800" b="0" i="0" u="none" strike="noStrike" kern="1200" baseline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Comic Sans MS" panose="030F0702030302020204" pitchFamily="66" charset="0"/>
                    <a:ea typeface="+mn-ea"/>
                    <a:cs typeface="+mn-cs"/>
                  </a:defRPr>
                </a:pPr>
                <a:r>
                  <a:rPr lang="en-US" sz="1800" b="0" i="0" u="none" strike="noStrike" kern="1200" baseline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Comic Sans MS" panose="030F0702030302020204" pitchFamily="66" charset="0"/>
                    <a:ea typeface="+mn-ea"/>
                    <a:cs typeface="+mn-cs"/>
                  </a:rPr>
                  <a:t>Max. Dry Density</a:t>
                </a:r>
              </a:p>
            </c:rich>
          </c:tx>
          <c:layout>
            <c:manualLayout>
              <c:xMode val="edge"/>
              <c:yMode val="edge"/>
              <c:x val="4.5289404613896951E-3"/>
              <c:y val="0.2499789247695459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 algn="ctr" rtl="0">
                <a:defRPr lang="en-US" sz="1800" b="0" i="0" u="none" strike="noStrike" kern="1200" baseline="0">
                  <a:solidFill>
                    <a:prstClr val="black">
                      <a:lumMod val="65000"/>
                      <a:lumOff val="35000"/>
                    </a:prstClr>
                  </a:solidFill>
                  <a:latin typeface="Comic Sans MS" panose="030F0702030302020204" pitchFamily="66" charset="0"/>
                  <a:ea typeface="+mn-ea"/>
                  <a:cs typeface="+mn-cs"/>
                </a:defRPr>
              </a:pPr>
              <a:endParaRPr lang="ar-SA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523746688"/>
        <c:crosses val="autoZero"/>
        <c:crossBetween val="midCat"/>
        <c:majorUnit val="0.1"/>
        <c:minorUnit val="0.1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ar-SA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057025857878876"/>
          <c:y val="5.0883286766573534E-2"/>
          <c:w val="0.84312446341403591"/>
          <c:h val="0.80231944797222943"/>
        </c:manualLayout>
      </c:layout>
      <c:scatterChart>
        <c:scatterStyle val="smooth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Strength (Mpa)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Sheet1!$A$2:$A$4</c:f>
              <c:numCache>
                <c:formatCode>General</c:formatCode>
                <c:ptCount val="3"/>
                <c:pt idx="0">
                  <c:v>0</c:v>
                </c:pt>
                <c:pt idx="1">
                  <c:v>25</c:v>
                </c:pt>
              </c:numCache>
            </c:numRef>
          </c:xVal>
          <c:yVal>
            <c:numRef>
              <c:f>Sheet1!$B$2:$B$4</c:f>
              <c:numCache>
                <c:formatCode>General</c:formatCode>
                <c:ptCount val="3"/>
                <c:pt idx="0">
                  <c:v>0.2</c:v>
                </c:pt>
                <c:pt idx="1">
                  <c:v>0.161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A47E-44B1-A2D3-37BBE75934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23749488"/>
        <c:axId val="523750048"/>
      </c:scatterChart>
      <c:valAx>
        <c:axId val="52374948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800" dirty="0">
                    <a:latin typeface="Comic Sans MS" panose="030F0702030302020204" pitchFamily="66" charset="0"/>
                  </a:rPr>
                  <a:t>% Eggshell</a:t>
                </a:r>
                <a:r>
                  <a:rPr lang="en-US" sz="1800" baseline="0" dirty="0">
                    <a:latin typeface="Comic Sans MS" panose="030F0702030302020204" pitchFamily="66" charset="0"/>
                  </a:rPr>
                  <a:t> Powder</a:t>
                </a:r>
                <a:endParaRPr lang="en-US" sz="1800" dirty="0">
                  <a:latin typeface="Comic Sans MS" panose="030F0702030302020204" pitchFamily="66" charset="0"/>
                </a:endParaRPr>
              </a:p>
            </c:rich>
          </c:tx>
          <c:layout>
            <c:manualLayout>
              <c:xMode val="edge"/>
              <c:yMode val="edge"/>
              <c:x val="0.37329524985847357"/>
              <c:y val="0.9192222222222222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ar-SA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523750048"/>
        <c:crosses val="autoZero"/>
        <c:crossBetween val="midCat"/>
      </c:valAx>
      <c:valAx>
        <c:axId val="5237500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800" dirty="0" err="1">
                    <a:latin typeface="Comic Sans MS" panose="030F0702030302020204" pitchFamily="66" charset="0"/>
                  </a:rPr>
                  <a:t>Qu</a:t>
                </a:r>
                <a:r>
                  <a:rPr lang="en-US" sz="1800" baseline="0" dirty="0">
                    <a:latin typeface="Comic Sans MS" panose="030F0702030302020204" pitchFamily="66" charset="0"/>
                  </a:rPr>
                  <a:t> </a:t>
                </a:r>
                <a:r>
                  <a:rPr lang="en-US" sz="1800" dirty="0">
                    <a:latin typeface="Comic Sans MS" panose="030F0702030302020204" pitchFamily="66" charset="0"/>
                  </a:rPr>
                  <a:t> (</a:t>
                </a:r>
                <a:r>
                  <a:rPr lang="en-US" sz="1800" dirty="0" err="1">
                    <a:latin typeface="Comic Sans MS" panose="030F0702030302020204" pitchFamily="66" charset="0"/>
                  </a:rPr>
                  <a:t>MPa</a:t>
                </a:r>
                <a:r>
                  <a:rPr lang="en-US" sz="1800" dirty="0">
                    <a:latin typeface="Comic Sans MS" panose="030F0702030302020204" pitchFamily="66" charset="0"/>
                  </a:rPr>
                  <a:t>)</a:t>
                </a:r>
              </a:p>
            </c:rich>
          </c:tx>
          <c:layout>
            <c:manualLayout>
              <c:xMode val="edge"/>
              <c:yMode val="edge"/>
              <c:x val="9.9235685817050633E-3"/>
              <c:y val="0.3527455338244009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ar-SA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52374948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ar-SA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741688538932634"/>
          <c:y val="0.14321428571428574"/>
          <c:w val="0.78489792942548853"/>
          <c:h val="0.64822115985501816"/>
        </c:manualLayout>
      </c:layout>
      <c:scatterChart>
        <c:scatterStyle val="smooth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Y-Values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Sheet1!$A$2:$A$4</c:f>
              <c:numCache>
                <c:formatCode>General</c:formatCode>
                <c:ptCount val="3"/>
                <c:pt idx="0">
                  <c:v>0</c:v>
                </c:pt>
                <c:pt idx="1">
                  <c:v>15</c:v>
                </c:pt>
                <c:pt idx="2">
                  <c:v>2.6</c:v>
                </c:pt>
              </c:numCache>
            </c:numRef>
          </c:xVal>
          <c:yVal>
            <c:numRef>
              <c:f>Sheet1!$B$2:$B$4</c:f>
              <c:numCache>
                <c:formatCode>General</c:formatCode>
                <c:ptCount val="3"/>
                <c:pt idx="0">
                  <c:v>0.2</c:v>
                </c:pt>
                <c:pt idx="1">
                  <c:v>0.11700000000000001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29B3-4DAB-8EBA-9B3C650FACB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23752288"/>
        <c:axId val="523752848"/>
      </c:scatterChart>
      <c:valAx>
        <c:axId val="52375228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 algn="ctr" rtl="1">
                  <a:defRPr lang="en-US" sz="1800" b="0" i="0" u="none" strike="noStrike" kern="1200" baseline="0" dirty="0" smtClean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Comic Sans MS" panose="030F0702030302020204" pitchFamily="66" charset="0"/>
                    <a:ea typeface="+mn-ea"/>
                    <a:cs typeface="+mn-cs"/>
                  </a:defRPr>
                </a:pPr>
                <a:r>
                  <a:rPr lang="en-US" sz="1800" b="0" i="0" u="none" strike="noStrike" kern="1200" baseline="0" dirty="0" smtClean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Comic Sans MS" panose="030F0702030302020204" pitchFamily="66" charset="0"/>
                    <a:ea typeface="+mn-ea"/>
                    <a:cs typeface="+mn-cs"/>
                  </a:rPr>
                  <a:t>% ESP &amp; QD% </a:t>
                </a:r>
              </a:p>
            </c:rich>
          </c:tx>
          <c:layout>
            <c:manualLayout>
              <c:xMode val="edge"/>
              <c:yMode val="edge"/>
              <c:x val="0.40145844269466319"/>
              <c:y val="0.8641900699912511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 algn="ctr" rtl="1">
                <a:defRPr lang="en-US" sz="1800" b="0" i="0" u="none" strike="noStrike" kern="1200" baseline="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Comic Sans MS" panose="030F0702030302020204" pitchFamily="66" charset="0"/>
                  <a:ea typeface="+mn-ea"/>
                  <a:cs typeface="+mn-cs"/>
                </a:defRPr>
              </a:pPr>
              <a:endParaRPr lang="ar-SA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523752848"/>
        <c:crosses val="autoZero"/>
        <c:crossBetween val="midCat"/>
      </c:valAx>
      <c:valAx>
        <c:axId val="5237528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52375228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ar-SA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3E4953D-222A-4859-B464-16B0EE090948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4CBF2BA0-50B7-4A05-A402-AEB95E087AB5}">
      <dgm:prSet/>
      <dgm:spPr/>
      <dgm:t>
        <a:bodyPr/>
        <a:lstStyle/>
        <a:p>
          <a:pPr rtl="0"/>
          <a:endParaRPr lang="ar-SA" dirty="0"/>
        </a:p>
      </dgm:t>
    </dgm:pt>
    <dgm:pt modelId="{F2D72D20-53DD-4C42-8417-82B768DD86FD}" type="parTrans" cxnId="{1BE27F99-F464-4455-8ABF-2FD6707B5BB6}">
      <dgm:prSet/>
      <dgm:spPr/>
      <dgm:t>
        <a:bodyPr/>
        <a:lstStyle/>
        <a:p>
          <a:pPr rtl="1"/>
          <a:endParaRPr lang="ar-SA"/>
        </a:p>
      </dgm:t>
    </dgm:pt>
    <dgm:pt modelId="{69CE7B48-0C93-4637-9E83-7F7AF1E8AD8B}" type="sibTrans" cxnId="{1BE27F99-F464-4455-8ABF-2FD6707B5BB6}">
      <dgm:prSet/>
      <dgm:spPr/>
      <dgm:t>
        <a:bodyPr/>
        <a:lstStyle/>
        <a:p>
          <a:pPr rtl="1"/>
          <a:endParaRPr lang="ar-SA"/>
        </a:p>
      </dgm:t>
    </dgm:pt>
    <dgm:pt modelId="{C429A789-FDFB-4B49-9640-D3B6D49AF7EE}">
      <dgm:prSet/>
      <dgm:spPr/>
      <dgm:t>
        <a:bodyPr/>
        <a:lstStyle/>
        <a:p>
          <a:pPr rtl="0"/>
          <a:endParaRPr lang="ar-SA" dirty="0"/>
        </a:p>
      </dgm:t>
    </dgm:pt>
    <dgm:pt modelId="{89F4CB4C-E888-441E-BDA0-A59718A199E2}" type="parTrans" cxnId="{DFFAB616-735E-46D4-9098-57D5E1028DC5}">
      <dgm:prSet/>
      <dgm:spPr/>
      <dgm:t>
        <a:bodyPr/>
        <a:lstStyle/>
        <a:p>
          <a:pPr rtl="1"/>
          <a:endParaRPr lang="ar-SA"/>
        </a:p>
      </dgm:t>
    </dgm:pt>
    <dgm:pt modelId="{D295CADD-F009-4F36-9F66-19F6FFAA46DE}" type="sibTrans" cxnId="{DFFAB616-735E-46D4-9098-57D5E1028DC5}">
      <dgm:prSet/>
      <dgm:spPr/>
      <dgm:t>
        <a:bodyPr/>
        <a:lstStyle/>
        <a:p>
          <a:pPr rtl="1"/>
          <a:endParaRPr lang="ar-SA"/>
        </a:p>
      </dgm:t>
    </dgm:pt>
    <dgm:pt modelId="{72295244-B8A3-4207-A4E3-CB8AC95B0857}">
      <dgm:prSet/>
      <dgm:spPr/>
      <dgm:t>
        <a:bodyPr/>
        <a:lstStyle/>
        <a:p>
          <a:pPr rtl="0"/>
          <a:endParaRPr lang="ar-SA" dirty="0"/>
        </a:p>
      </dgm:t>
    </dgm:pt>
    <dgm:pt modelId="{D7043530-FA67-4990-8E64-927ECCFB2165}" type="parTrans" cxnId="{63A9F4C4-320A-4E3C-8D73-0CBA8B42C460}">
      <dgm:prSet/>
      <dgm:spPr/>
      <dgm:t>
        <a:bodyPr/>
        <a:lstStyle/>
        <a:p>
          <a:pPr rtl="1"/>
          <a:endParaRPr lang="ar-SA"/>
        </a:p>
      </dgm:t>
    </dgm:pt>
    <dgm:pt modelId="{CEAD7A78-F4CD-40F8-8CAC-DE7172607C7D}" type="sibTrans" cxnId="{63A9F4C4-320A-4E3C-8D73-0CBA8B42C460}">
      <dgm:prSet/>
      <dgm:spPr/>
      <dgm:t>
        <a:bodyPr/>
        <a:lstStyle/>
        <a:p>
          <a:pPr rtl="1"/>
          <a:endParaRPr lang="ar-SA"/>
        </a:p>
      </dgm:t>
    </dgm:pt>
    <dgm:pt modelId="{5ECAA7F4-BF8D-4B52-8B45-A0E8282B2F2A}">
      <dgm:prSet/>
      <dgm:spPr/>
      <dgm:t>
        <a:bodyPr/>
        <a:lstStyle/>
        <a:p>
          <a:pPr rtl="0"/>
          <a:endParaRPr lang="ar-SA" dirty="0"/>
        </a:p>
      </dgm:t>
    </dgm:pt>
    <dgm:pt modelId="{6D07D6FD-D6C3-449D-B213-22539C0DDED8}" type="parTrans" cxnId="{F599F629-7AFA-4251-BBDD-A936586E3DE9}">
      <dgm:prSet/>
      <dgm:spPr/>
      <dgm:t>
        <a:bodyPr/>
        <a:lstStyle/>
        <a:p>
          <a:pPr rtl="1"/>
          <a:endParaRPr lang="ar-SA"/>
        </a:p>
      </dgm:t>
    </dgm:pt>
    <dgm:pt modelId="{F8F482AC-F74D-4BED-A87D-27FD3A223303}" type="sibTrans" cxnId="{F599F629-7AFA-4251-BBDD-A936586E3DE9}">
      <dgm:prSet/>
      <dgm:spPr/>
      <dgm:t>
        <a:bodyPr/>
        <a:lstStyle/>
        <a:p>
          <a:pPr rtl="1"/>
          <a:endParaRPr lang="ar-SA"/>
        </a:p>
      </dgm:t>
    </dgm:pt>
    <dgm:pt modelId="{D8C8FDC3-5840-426A-B2EA-8E2298A6DB27}">
      <dgm:prSet/>
      <dgm:spPr/>
      <dgm:t>
        <a:bodyPr/>
        <a:lstStyle/>
        <a:p>
          <a:pPr rtl="0"/>
          <a:endParaRPr lang="ar-SA" dirty="0"/>
        </a:p>
      </dgm:t>
    </dgm:pt>
    <dgm:pt modelId="{0BDCE223-DDAF-4C02-9A1D-B4F7621ED64D}" type="parTrans" cxnId="{C43BA207-F15F-403E-A71C-881EA2FDD4D7}">
      <dgm:prSet/>
      <dgm:spPr/>
      <dgm:t>
        <a:bodyPr/>
        <a:lstStyle/>
        <a:p>
          <a:pPr rtl="1"/>
          <a:endParaRPr lang="ar-SA"/>
        </a:p>
      </dgm:t>
    </dgm:pt>
    <dgm:pt modelId="{B87D117E-57E1-4433-9121-C4FF67BD6A92}" type="sibTrans" cxnId="{C43BA207-F15F-403E-A71C-881EA2FDD4D7}">
      <dgm:prSet/>
      <dgm:spPr/>
      <dgm:t>
        <a:bodyPr/>
        <a:lstStyle/>
        <a:p>
          <a:pPr rtl="1"/>
          <a:endParaRPr lang="ar-SA"/>
        </a:p>
      </dgm:t>
    </dgm:pt>
    <dgm:pt modelId="{7BF47715-2415-4816-BE69-759D7B0357E3}">
      <dgm:prSet custT="1"/>
      <dgm:spPr/>
      <dgm:t>
        <a:bodyPr/>
        <a:lstStyle/>
        <a:p>
          <a:pPr rtl="0"/>
          <a:r>
            <a:rPr lang="en-US" sz="2400" kern="1200" cap="none" dirty="0" smtClean="0">
              <a:solidFill>
                <a:schemeClr val="tx1"/>
              </a:solidFill>
              <a:effectLst/>
              <a:latin typeface="Comic Sans MS" panose="030F0702030302020204" pitchFamily="66" charset="0"/>
              <a:ea typeface="+mn-ea"/>
              <a:cs typeface="+mn-cs"/>
            </a:rPr>
            <a:t>Introduction</a:t>
          </a:r>
          <a:endParaRPr lang="ar-SA" sz="2400" kern="1200" cap="none" dirty="0">
            <a:solidFill>
              <a:schemeClr val="tx1"/>
            </a:solidFill>
            <a:effectLst/>
            <a:latin typeface="Comic Sans MS" panose="030F0702030302020204" pitchFamily="66" charset="0"/>
            <a:ea typeface="+mn-ea"/>
            <a:cs typeface="+mn-cs"/>
          </a:endParaRPr>
        </a:p>
      </dgm:t>
    </dgm:pt>
    <dgm:pt modelId="{52F57397-6344-4278-91A1-8F12B8C65D87}" type="parTrans" cxnId="{A4B2776B-9C8D-4948-9450-E975DD90DE11}">
      <dgm:prSet/>
      <dgm:spPr/>
      <dgm:t>
        <a:bodyPr/>
        <a:lstStyle/>
        <a:p>
          <a:pPr rtl="1"/>
          <a:endParaRPr lang="ar-SA"/>
        </a:p>
      </dgm:t>
    </dgm:pt>
    <dgm:pt modelId="{29DE2852-D20C-4AB4-A399-D3AA8D2F5275}" type="sibTrans" cxnId="{A4B2776B-9C8D-4948-9450-E975DD90DE11}">
      <dgm:prSet/>
      <dgm:spPr/>
      <dgm:t>
        <a:bodyPr/>
        <a:lstStyle/>
        <a:p>
          <a:pPr rtl="1"/>
          <a:endParaRPr lang="ar-SA"/>
        </a:p>
      </dgm:t>
    </dgm:pt>
    <dgm:pt modelId="{E1EC9A5F-1D81-4E84-BBCC-9B7A298B4E21}">
      <dgm:prSet custT="1"/>
      <dgm:spPr/>
      <dgm:t>
        <a:bodyPr/>
        <a:lstStyle/>
        <a:p>
          <a:pPr rtl="0"/>
          <a:r>
            <a:rPr lang="en-US" sz="2400" kern="1200" cap="none" dirty="0" smtClean="0">
              <a:solidFill>
                <a:schemeClr val="tx1"/>
              </a:solidFill>
              <a:effectLst/>
              <a:latin typeface="Comic Sans MS" panose="030F0702030302020204" pitchFamily="66" charset="0"/>
              <a:ea typeface="+mn-ea"/>
              <a:cs typeface="+mn-cs"/>
            </a:rPr>
            <a:t>Review of soil improvement </a:t>
          </a:r>
          <a:endParaRPr lang="ar-SA" sz="2400" kern="1200" cap="none" dirty="0">
            <a:solidFill>
              <a:schemeClr val="tx1"/>
            </a:solidFill>
            <a:effectLst/>
            <a:latin typeface="Comic Sans MS" panose="030F0702030302020204" pitchFamily="66" charset="0"/>
            <a:ea typeface="+mn-ea"/>
            <a:cs typeface="+mn-cs"/>
          </a:endParaRPr>
        </a:p>
      </dgm:t>
    </dgm:pt>
    <dgm:pt modelId="{408BD70C-D328-4996-9C59-ECCF2706C2E9}" type="parTrans" cxnId="{97EDC5C6-62B1-45D2-AD82-40F3E9647C0C}">
      <dgm:prSet/>
      <dgm:spPr/>
      <dgm:t>
        <a:bodyPr/>
        <a:lstStyle/>
        <a:p>
          <a:pPr rtl="1"/>
          <a:endParaRPr lang="ar-SA"/>
        </a:p>
      </dgm:t>
    </dgm:pt>
    <dgm:pt modelId="{5BD2C893-BE85-4FC8-9AC3-83EC7FC26CB4}" type="sibTrans" cxnId="{97EDC5C6-62B1-45D2-AD82-40F3E9647C0C}">
      <dgm:prSet/>
      <dgm:spPr/>
      <dgm:t>
        <a:bodyPr/>
        <a:lstStyle/>
        <a:p>
          <a:pPr rtl="1"/>
          <a:endParaRPr lang="ar-SA"/>
        </a:p>
      </dgm:t>
    </dgm:pt>
    <dgm:pt modelId="{403DBFAF-D495-4C53-B2B7-AB2B71385632}">
      <dgm:prSet custT="1"/>
      <dgm:spPr/>
      <dgm:t>
        <a:bodyPr/>
        <a:lstStyle/>
        <a:p>
          <a:pPr rtl="0"/>
          <a:r>
            <a:rPr lang="en-US" sz="2400" kern="1200" cap="none" dirty="0" smtClean="0">
              <a:solidFill>
                <a:schemeClr val="tx1"/>
              </a:solidFill>
              <a:effectLst/>
              <a:latin typeface="Comic Sans MS" panose="030F0702030302020204" pitchFamily="66" charset="0"/>
              <a:ea typeface="+mn-ea"/>
              <a:cs typeface="+mn-cs"/>
            </a:rPr>
            <a:t>Materials used and literature review</a:t>
          </a:r>
          <a:endParaRPr lang="ar-SA" sz="2400" kern="1200" cap="none" dirty="0">
            <a:solidFill>
              <a:schemeClr val="tx1"/>
            </a:solidFill>
            <a:effectLst/>
            <a:latin typeface="Comic Sans MS" panose="030F0702030302020204" pitchFamily="66" charset="0"/>
            <a:ea typeface="+mn-ea"/>
            <a:cs typeface="+mn-cs"/>
          </a:endParaRPr>
        </a:p>
      </dgm:t>
    </dgm:pt>
    <dgm:pt modelId="{C42F74C4-333B-4C75-8DF9-9DBC2A324ACE}" type="parTrans" cxnId="{6B12273A-9D08-442D-82F6-4BBC0ADE2F5E}">
      <dgm:prSet/>
      <dgm:spPr/>
      <dgm:t>
        <a:bodyPr/>
        <a:lstStyle/>
        <a:p>
          <a:pPr rtl="1"/>
          <a:endParaRPr lang="ar-SA"/>
        </a:p>
      </dgm:t>
    </dgm:pt>
    <dgm:pt modelId="{E88349DE-8CF0-4121-B191-A4A2FCCD987B}" type="sibTrans" cxnId="{6B12273A-9D08-442D-82F6-4BBC0ADE2F5E}">
      <dgm:prSet/>
      <dgm:spPr/>
      <dgm:t>
        <a:bodyPr/>
        <a:lstStyle/>
        <a:p>
          <a:pPr rtl="1"/>
          <a:endParaRPr lang="ar-SA"/>
        </a:p>
      </dgm:t>
    </dgm:pt>
    <dgm:pt modelId="{E801E622-EFE3-41D9-A632-9F683346326F}">
      <dgm:prSet custT="1"/>
      <dgm:spPr/>
      <dgm:t>
        <a:bodyPr/>
        <a:lstStyle/>
        <a:p>
          <a:pPr rtl="0"/>
          <a:r>
            <a:rPr lang="en-US" sz="2400" kern="1200" cap="none" dirty="0" smtClean="0">
              <a:solidFill>
                <a:schemeClr val="tx1"/>
              </a:solidFill>
              <a:effectLst/>
              <a:latin typeface="Comic Sans MS" panose="030F0702030302020204" pitchFamily="66" charset="0"/>
              <a:ea typeface="+mn-ea"/>
              <a:cs typeface="+mn-cs"/>
            </a:rPr>
            <a:t>Laboratory test</a:t>
          </a:r>
          <a:endParaRPr lang="ar-SA" sz="2400" kern="1200" cap="none" dirty="0">
            <a:solidFill>
              <a:schemeClr val="tx1"/>
            </a:solidFill>
            <a:effectLst/>
            <a:latin typeface="Comic Sans MS" panose="030F0702030302020204" pitchFamily="66" charset="0"/>
            <a:ea typeface="+mn-ea"/>
            <a:cs typeface="+mn-cs"/>
          </a:endParaRPr>
        </a:p>
      </dgm:t>
    </dgm:pt>
    <dgm:pt modelId="{8DBFA720-F70C-44DA-97D8-D63ADC70289B}" type="parTrans" cxnId="{2BF7DFAF-3167-4841-9C3D-BCBB4736E6E6}">
      <dgm:prSet/>
      <dgm:spPr/>
      <dgm:t>
        <a:bodyPr/>
        <a:lstStyle/>
        <a:p>
          <a:pPr rtl="1"/>
          <a:endParaRPr lang="ar-SA"/>
        </a:p>
      </dgm:t>
    </dgm:pt>
    <dgm:pt modelId="{B8845982-8D6C-4A9A-9180-88EE1C901E0B}" type="sibTrans" cxnId="{2BF7DFAF-3167-4841-9C3D-BCBB4736E6E6}">
      <dgm:prSet/>
      <dgm:spPr/>
      <dgm:t>
        <a:bodyPr/>
        <a:lstStyle/>
        <a:p>
          <a:pPr rtl="1"/>
          <a:endParaRPr lang="ar-SA"/>
        </a:p>
      </dgm:t>
    </dgm:pt>
    <dgm:pt modelId="{8917C241-5A46-4545-BEAF-FAA3E687C013}">
      <dgm:prSet custT="1"/>
      <dgm:spPr/>
      <dgm:t>
        <a:bodyPr/>
        <a:lstStyle/>
        <a:p>
          <a:pPr rtl="0"/>
          <a:r>
            <a:rPr lang="en-US" sz="2400" kern="1200" cap="none" dirty="0" smtClean="0">
              <a:solidFill>
                <a:schemeClr val="tx1"/>
              </a:solidFill>
              <a:effectLst/>
              <a:latin typeface="Comic Sans MS" panose="030F0702030302020204" pitchFamily="66" charset="0"/>
              <a:ea typeface="+mn-ea"/>
              <a:cs typeface="+mn-cs"/>
            </a:rPr>
            <a:t>Calculations and results</a:t>
          </a:r>
          <a:endParaRPr lang="ar-SA" sz="2400" kern="1200" cap="none" dirty="0">
            <a:solidFill>
              <a:schemeClr val="tx1"/>
            </a:solidFill>
            <a:effectLst/>
            <a:latin typeface="Comic Sans MS" panose="030F0702030302020204" pitchFamily="66" charset="0"/>
            <a:ea typeface="+mn-ea"/>
            <a:cs typeface="+mn-cs"/>
          </a:endParaRPr>
        </a:p>
      </dgm:t>
    </dgm:pt>
    <dgm:pt modelId="{B6BD84DA-BCE4-4BE0-BFDE-49D3AC33EDDC}" type="parTrans" cxnId="{8A832BA8-F31E-4B29-B44A-02C42CA7E849}">
      <dgm:prSet/>
      <dgm:spPr/>
      <dgm:t>
        <a:bodyPr/>
        <a:lstStyle/>
        <a:p>
          <a:pPr rtl="1"/>
          <a:endParaRPr lang="ar-SA"/>
        </a:p>
      </dgm:t>
    </dgm:pt>
    <dgm:pt modelId="{D15143B7-9243-42A6-852D-85B7C4B6E284}" type="sibTrans" cxnId="{8A832BA8-F31E-4B29-B44A-02C42CA7E849}">
      <dgm:prSet/>
      <dgm:spPr/>
      <dgm:t>
        <a:bodyPr/>
        <a:lstStyle/>
        <a:p>
          <a:pPr rtl="1"/>
          <a:endParaRPr lang="ar-SA"/>
        </a:p>
      </dgm:t>
    </dgm:pt>
    <dgm:pt modelId="{A2A9EAA0-8BAD-4477-A4C2-2771B25C6652}">
      <dgm:prSet custT="1"/>
      <dgm:spPr/>
      <dgm:t>
        <a:bodyPr/>
        <a:lstStyle/>
        <a:p>
          <a:pPr rtl="0"/>
          <a:r>
            <a:rPr lang="en-US" sz="2400" kern="1200" cap="none" dirty="0" smtClean="0">
              <a:solidFill>
                <a:schemeClr val="tx1"/>
              </a:solidFill>
              <a:effectLst/>
              <a:latin typeface="Comic Sans MS" panose="030F0702030302020204" pitchFamily="66" charset="0"/>
              <a:ea typeface="+mn-ea"/>
              <a:cs typeface="+mn-cs"/>
            </a:rPr>
            <a:t>Conclusions and recommendations  </a:t>
          </a:r>
          <a:endParaRPr lang="ar-SA" sz="2400" kern="1200" cap="none" dirty="0">
            <a:solidFill>
              <a:schemeClr val="tx1"/>
            </a:solidFill>
            <a:effectLst/>
            <a:latin typeface="Comic Sans MS" panose="030F0702030302020204" pitchFamily="66" charset="0"/>
            <a:ea typeface="+mn-ea"/>
            <a:cs typeface="+mn-cs"/>
          </a:endParaRPr>
        </a:p>
      </dgm:t>
    </dgm:pt>
    <dgm:pt modelId="{46963015-37D2-4FAC-B2F2-76DD6955FB56}" type="parTrans" cxnId="{53E76293-0A7D-4EEE-9A77-FE214759F005}">
      <dgm:prSet/>
      <dgm:spPr/>
      <dgm:t>
        <a:bodyPr/>
        <a:lstStyle/>
        <a:p>
          <a:pPr rtl="1"/>
          <a:endParaRPr lang="ar-SA"/>
        </a:p>
      </dgm:t>
    </dgm:pt>
    <dgm:pt modelId="{D83AD157-4E6D-419F-8342-6E1CB88D82A1}" type="sibTrans" cxnId="{53E76293-0A7D-4EEE-9A77-FE214759F005}">
      <dgm:prSet/>
      <dgm:spPr/>
      <dgm:t>
        <a:bodyPr/>
        <a:lstStyle/>
        <a:p>
          <a:pPr rtl="1"/>
          <a:endParaRPr lang="ar-SA"/>
        </a:p>
      </dgm:t>
    </dgm:pt>
    <dgm:pt modelId="{8BCD8991-52B9-4367-9530-7E21670C8088}">
      <dgm:prSet/>
      <dgm:spPr/>
      <dgm:t>
        <a:bodyPr/>
        <a:lstStyle/>
        <a:p>
          <a:pPr rtl="0"/>
          <a:endParaRPr lang="ar-SA" dirty="0"/>
        </a:p>
      </dgm:t>
    </dgm:pt>
    <dgm:pt modelId="{251B094D-2458-44CA-839B-ACB80D0229B0}" type="sibTrans" cxnId="{2A5A5BF5-83F1-4EB2-9293-880ABEDA2620}">
      <dgm:prSet/>
      <dgm:spPr/>
      <dgm:t>
        <a:bodyPr/>
        <a:lstStyle/>
        <a:p>
          <a:pPr rtl="1"/>
          <a:endParaRPr lang="ar-SA"/>
        </a:p>
      </dgm:t>
    </dgm:pt>
    <dgm:pt modelId="{03A42063-440C-42B5-A5AB-3FEA5ECB5EA5}" type="parTrans" cxnId="{2A5A5BF5-83F1-4EB2-9293-880ABEDA2620}">
      <dgm:prSet/>
      <dgm:spPr/>
      <dgm:t>
        <a:bodyPr/>
        <a:lstStyle/>
        <a:p>
          <a:pPr rtl="1"/>
          <a:endParaRPr lang="ar-SA"/>
        </a:p>
      </dgm:t>
    </dgm:pt>
    <dgm:pt modelId="{A5F5A273-C588-4435-8F8F-77A12D73F659}" type="pres">
      <dgm:prSet presAssocID="{D3E4953D-222A-4859-B464-16B0EE090948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A3C8B21F-79C3-4524-A7B4-CB77666F6A9F}" type="pres">
      <dgm:prSet presAssocID="{4CBF2BA0-50B7-4A05-A402-AEB95E087AB5}" presName="composite" presStyleCnt="0"/>
      <dgm:spPr/>
    </dgm:pt>
    <dgm:pt modelId="{FB486E5E-653F-4DE2-85AB-F2ED96D52867}" type="pres">
      <dgm:prSet presAssocID="{4CBF2BA0-50B7-4A05-A402-AEB95E087AB5}" presName="parentText" presStyleLbl="alignNode1" presStyleIdx="0" presStyleCnt="6" custLinFactNeighborX="-11676" custLinFactNeighborY="-28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8F61328-C313-47D7-A40A-EEE287834469}" type="pres">
      <dgm:prSet presAssocID="{4CBF2BA0-50B7-4A05-A402-AEB95E087AB5}" presName="descendantText" presStyleLbl="alignAcc1" presStyleIdx="0" presStyleCnt="6" custLinFactNeighborX="-669" custLinFactNeighborY="-4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C263376-C344-4CA9-B817-9EFD5C1FAF90}" type="pres">
      <dgm:prSet presAssocID="{69CE7B48-0C93-4637-9E83-7F7AF1E8AD8B}" presName="sp" presStyleCnt="0"/>
      <dgm:spPr/>
    </dgm:pt>
    <dgm:pt modelId="{F6133F5A-86E8-442C-92FD-574D59EC4787}" type="pres">
      <dgm:prSet presAssocID="{8BCD8991-52B9-4367-9530-7E21670C8088}" presName="composite" presStyleCnt="0"/>
      <dgm:spPr/>
    </dgm:pt>
    <dgm:pt modelId="{3E0BD6FD-B4C8-44BD-AC19-9C5E0EF6CC4D}" type="pres">
      <dgm:prSet presAssocID="{8BCD8991-52B9-4367-9530-7E21670C8088}" presName="parentText" presStyleLbl="align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17665E0-05A5-4A61-BBE1-93D6FAC1A5BE}" type="pres">
      <dgm:prSet presAssocID="{8BCD8991-52B9-4367-9530-7E21670C8088}" presName="descendantText" presStyleLbl="alignAcc1" presStyleIdx="1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34FD4D9-29BA-4A99-961A-FACD63F2979D}" type="pres">
      <dgm:prSet presAssocID="{251B094D-2458-44CA-839B-ACB80D0229B0}" presName="sp" presStyleCnt="0"/>
      <dgm:spPr/>
    </dgm:pt>
    <dgm:pt modelId="{AD590EBF-D2CA-45D9-B46B-C840B2BDF9DB}" type="pres">
      <dgm:prSet presAssocID="{C429A789-FDFB-4B49-9640-D3B6D49AF7EE}" presName="composite" presStyleCnt="0"/>
      <dgm:spPr/>
    </dgm:pt>
    <dgm:pt modelId="{F41931F7-DB20-420E-99FD-7DB7D3DCB70B}" type="pres">
      <dgm:prSet presAssocID="{C429A789-FDFB-4B49-9640-D3B6D49AF7EE}" presName="parentText" presStyleLbl="align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624B248-1153-4F2A-BAE8-C5D19337ACA0}" type="pres">
      <dgm:prSet presAssocID="{C429A789-FDFB-4B49-9640-D3B6D49AF7EE}" presName="descendantText" presStyleLbl="alignAcc1" presStyleIdx="2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F4CFECE-518E-4D3A-B375-2509C8D97259}" type="pres">
      <dgm:prSet presAssocID="{D295CADD-F009-4F36-9F66-19F6FFAA46DE}" presName="sp" presStyleCnt="0"/>
      <dgm:spPr/>
    </dgm:pt>
    <dgm:pt modelId="{6D508485-49F4-4FFE-B0FE-248EEF258233}" type="pres">
      <dgm:prSet presAssocID="{72295244-B8A3-4207-A4E3-CB8AC95B0857}" presName="composite" presStyleCnt="0"/>
      <dgm:spPr/>
    </dgm:pt>
    <dgm:pt modelId="{8C95B523-189C-464C-9866-ACECDFDD5644}" type="pres">
      <dgm:prSet presAssocID="{72295244-B8A3-4207-A4E3-CB8AC95B0857}" presName="parentText" presStyleLbl="alignNode1" presStyleIdx="3" presStyleCnt="6" custLinFactNeighborY="-701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897FB04-FC44-4549-9B36-C2BDE3F4CA15}" type="pres">
      <dgm:prSet presAssocID="{72295244-B8A3-4207-A4E3-CB8AC95B0857}" presName="descendantText" presStyleLbl="alignAcc1" presStyleIdx="3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A5F54DA-3848-431E-91A1-D55C71B1FF52}" type="pres">
      <dgm:prSet presAssocID="{CEAD7A78-F4CD-40F8-8CAC-DE7172607C7D}" presName="sp" presStyleCnt="0"/>
      <dgm:spPr/>
    </dgm:pt>
    <dgm:pt modelId="{68B10104-E7B2-417E-8B91-7E9BC9520CE5}" type="pres">
      <dgm:prSet presAssocID="{5ECAA7F4-BF8D-4B52-8B45-A0E8282B2F2A}" presName="composite" presStyleCnt="0"/>
      <dgm:spPr/>
    </dgm:pt>
    <dgm:pt modelId="{2CDE7BD7-3083-4517-8D81-EB37BA52EEA5}" type="pres">
      <dgm:prSet presAssocID="{5ECAA7F4-BF8D-4B52-8B45-A0E8282B2F2A}" presName="parentText" presStyleLbl="align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D149287-629B-4100-9111-A6B24A0B6EE3}" type="pres">
      <dgm:prSet presAssocID="{5ECAA7F4-BF8D-4B52-8B45-A0E8282B2F2A}" presName="descendantText" presStyleLbl="alignAcc1" presStyleIdx="4" presStyleCnt="6" custLinFactNeighborX="515" custLinFactNeighborY="239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F75A93B-748F-44AA-B1AE-F09D616CB516}" type="pres">
      <dgm:prSet presAssocID="{F8F482AC-F74D-4BED-A87D-27FD3A223303}" presName="sp" presStyleCnt="0"/>
      <dgm:spPr/>
    </dgm:pt>
    <dgm:pt modelId="{8F0E033E-5C29-458B-BC2B-6B14345E2471}" type="pres">
      <dgm:prSet presAssocID="{D8C8FDC3-5840-426A-B2EA-8E2298A6DB27}" presName="composite" presStyleCnt="0"/>
      <dgm:spPr/>
    </dgm:pt>
    <dgm:pt modelId="{0D1A9C3D-4F28-44B3-88F0-CBC063F2FADB}" type="pres">
      <dgm:prSet presAssocID="{D8C8FDC3-5840-426A-B2EA-8E2298A6DB27}" presName="parentText" presStyleLbl="align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A63A2E5-74F9-4F18-A3B0-7B33CF668284}" type="pres">
      <dgm:prSet presAssocID="{D8C8FDC3-5840-426A-B2EA-8E2298A6DB27}" presName="descendantText" presStyleLbl="alignAcc1" presStyleIdx="5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A4B2776B-9C8D-4948-9450-E975DD90DE11}" srcId="{4CBF2BA0-50B7-4A05-A402-AEB95E087AB5}" destId="{7BF47715-2415-4816-BE69-759D7B0357E3}" srcOrd="0" destOrd="0" parTransId="{52F57397-6344-4278-91A1-8F12B8C65D87}" sibTransId="{29DE2852-D20C-4AB4-A399-D3AA8D2F5275}"/>
    <dgm:cxn modelId="{2BF7DFAF-3167-4841-9C3D-BCBB4736E6E6}" srcId="{72295244-B8A3-4207-A4E3-CB8AC95B0857}" destId="{E801E622-EFE3-41D9-A632-9F683346326F}" srcOrd="0" destOrd="0" parTransId="{8DBFA720-F70C-44DA-97D8-D63ADC70289B}" sibTransId="{B8845982-8D6C-4A9A-9180-88EE1C901E0B}"/>
    <dgm:cxn modelId="{41105ACB-D32B-4899-87BF-5FFC6AEF6A44}" type="presOf" srcId="{D3E4953D-222A-4859-B464-16B0EE090948}" destId="{A5F5A273-C588-4435-8F8F-77A12D73F659}" srcOrd="0" destOrd="0" presId="urn:microsoft.com/office/officeart/2005/8/layout/chevron2"/>
    <dgm:cxn modelId="{533A3BE1-1F4C-414A-B2CD-30A1693E04A9}" type="presOf" srcId="{E1EC9A5F-1D81-4E84-BBCC-9B7A298B4E21}" destId="{A17665E0-05A5-4A61-BBE1-93D6FAC1A5BE}" srcOrd="0" destOrd="0" presId="urn:microsoft.com/office/officeart/2005/8/layout/chevron2"/>
    <dgm:cxn modelId="{F599F629-7AFA-4251-BBDD-A936586E3DE9}" srcId="{D3E4953D-222A-4859-B464-16B0EE090948}" destId="{5ECAA7F4-BF8D-4B52-8B45-A0E8282B2F2A}" srcOrd="4" destOrd="0" parTransId="{6D07D6FD-D6C3-449D-B213-22539C0DDED8}" sibTransId="{F8F482AC-F74D-4BED-A87D-27FD3A223303}"/>
    <dgm:cxn modelId="{903E6EEC-8BE0-4063-9915-DA8EE29E7F7E}" type="presOf" srcId="{C429A789-FDFB-4B49-9640-D3B6D49AF7EE}" destId="{F41931F7-DB20-420E-99FD-7DB7D3DCB70B}" srcOrd="0" destOrd="0" presId="urn:microsoft.com/office/officeart/2005/8/layout/chevron2"/>
    <dgm:cxn modelId="{E19E9379-683C-4B7B-9B02-6B52AC13B819}" type="presOf" srcId="{72295244-B8A3-4207-A4E3-CB8AC95B0857}" destId="{8C95B523-189C-464C-9866-ACECDFDD5644}" srcOrd="0" destOrd="0" presId="urn:microsoft.com/office/officeart/2005/8/layout/chevron2"/>
    <dgm:cxn modelId="{DFFAB616-735E-46D4-9098-57D5E1028DC5}" srcId="{D3E4953D-222A-4859-B464-16B0EE090948}" destId="{C429A789-FDFB-4B49-9640-D3B6D49AF7EE}" srcOrd="2" destOrd="0" parTransId="{89F4CB4C-E888-441E-BDA0-A59718A199E2}" sibTransId="{D295CADD-F009-4F36-9F66-19F6FFAA46DE}"/>
    <dgm:cxn modelId="{AF02E031-EA0C-411D-B6F7-238CD89B106B}" type="presOf" srcId="{5ECAA7F4-BF8D-4B52-8B45-A0E8282B2F2A}" destId="{2CDE7BD7-3083-4517-8D81-EB37BA52EEA5}" srcOrd="0" destOrd="0" presId="urn:microsoft.com/office/officeart/2005/8/layout/chevron2"/>
    <dgm:cxn modelId="{59E9E628-1F97-487C-97B9-668256DBA726}" type="presOf" srcId="{403DBFAF-D495-4C53-B2B7-AB2B71385632}" destId="{F624B248-1153-4F2A-BAE8-C5D19337ACA0}" srcOrd="0" destOrd="0" presId="urn:microsoft.com/office/officeart/2005/8/layout/chevron2"/>
    <dgm:cxn modelId="{72BF9A44-5B35-4C26-8D77-AC40EA6547D8}" type="presOf" srcId="{D8C8FDC3-5840-426A-B2EA-8E2298A6DB27}" destId="{0D1A9C3D-4F28-44B3-88F0-CBC063F2FADB}" srcOrd="0" destOrd="0" presId="urn:microsoft.com/office/officeart/2005/8/layout/chevron2"/>
    <dgm:cxn modelId="{306DD649-DFDD-4FDA-A3AE-AF870AA04718}" type="presOf" srcId="{A2A9EAA0-8BAD-4477-A4C2-2771B25C6652}" destId="{1A63A2E5-74F9-4F18-A3B0-7B33CF668284}" srcOrd="0" destOrd="0" presId="urn:microsoft.com/office/officeart/2005/8/layout/chevron2"/>
    <dgm:cxn modelId="{97EDC5C6-62B1-45D2-AD82-40F3E9647C0C}" srcId="{8BCD8991-52B9-4367-9530-7E21670C8088}" destId="{E1EC9A5F-1D81-4E84-BBCC-9B7A298B4E21}" srcOrd="0" destOrd="0" parTransId="{408BD70C-D328-4996-9C59-ECCF2706C2E9}" sibTransId="{5BD2C893-BE85-4FC8-9AC3-83EC7FC26CB4}"/>
    <dgm:cxn modelId="{63A9F4C4-320A-4E3C-8D73-0CBA8B42C460}" srcId="{D3E4953D-222A-4859-B464-16B0EE090948}" destId="{72295244-B8A3-4207-A4E3-CB8AC95B0857}" srcOrd="3" destOrd="0" parTransId="{D7043530-FA67-4990-8E64-927ECCFB2165}" sibTransId="{CEAD7A78-F4CD-40F8-8CAC-DE7172607C7D}"/>
    <dgm:cxn modelId="{6B12273A-9D08-442D-82F6-4BBC0ADE2F5E}" srcId="{C429A789-FDFB-4B49-9640-D3B6D49AF7EE}" destId="{403DBFAF-D495-4C53-B2B7-AB2B71385632}" srcOrd="0" destOrd="0" parTransId="{C42F74C4-333B-4C75-8DF9-9DBC2A324ACE}" sibTransId="{E88349DE-8CF0-4121-B191-A4A2FCCD987B}"/>
    <dgm:cxn modelId="{A3632ACC-C3A7-49D6-B7D5-05E499F0FA1B}" type="presOf" srcId="{4CBF2BA0-50B7-4A05-A402-AEB95E087AB5}" destId="{FB486E5E-653F-4DE2-85AB-F2ED96D52867}" srcOrd="0" destOrd="0" presId="urn:microsoft.com/office/officeart/2005/8/layout/chevron2"/>
    <dgm:cxn modelId="{2A5A5BF5-83F1-4EB2-9293-880ABEDA2620}" srcId="{D3E4953D-222A-4859-B464-16B0EE090948}" destId="{8BCD8991-52B9-4367-9530-7E21670C8088}" srcOrd="1" destOrd="0" parTransId="{03A42063-440C-42B5-A5AB-3FEA5ECB5EA5}" sibTransId="{251B094D-2458-44CA-839B-ACB80D0229B0}"/>
    <dgm:cxn modelId="{1BE27F99-F464-4455-8ABF-2FD6707B5BB6}" srcId="{D3E4953D-222A-4859-B464-16B0EE090948}" destId="{4CBF2BA0-50B7-4A05-A402-AEB95E087AB5}" srcOrd="0" destOrd="0" parTransId="{F2D72D20-53DD-4C42-8417-82B768DD86FD}" sibTransId="{69CE7B48-0C93-4637-9E83-7F7AF1E8AD8B}"/>
    <dgm:cxn modelId="{8A832BA8-F31E-4B29-B44A-02C42CA7E849}" srcId="{5ECAA7F4-BF8D-4B52-8B45-A0E8282B2F2A}" destId="{8917C241-5A46-4545-BEAF-FAA3E687C013}" srcOrd="0" destOrd="0" parTransId="{B6BD84DA-BCE4-4BE0-BFDE-49D3AC33EDDC}" sibTransId="{D15143B7-9243-42A6-852D-85B7C4B6E284}"/>
    <dgm:cxn modelId="{791C81B3-89AA-4D75-B05F-A08121DA69EB}" type="presOf" srcId="{8917C241-5A46-4545-BEAF-FAA3E687C013}" destId="{8D149287-629B-4100-9111-A6B24A0B6EE3}" srcOrd="0" destOrd="0" presId="urn:microsoft.com/office/officeart/2005/8/layout/chevron2"/>
    <dgm:cxn modelId="{51CA3969-3485-443D-8213-DEDA338304D0}" type="presOf" srcId="{7BF47715-2415-4816-BE69-759D7B0357E3}" destId="{58F61328-C313-47D7-A40A-EEE287834469}" srcOrd="0" destOrd="0" presId="urn:microsoft.com/office/officeart/2005/8/layout/chevron2"/>
    <dgm:cxn modelId="{5AC69221-BF35-420F-8033-EB997123CC94}" type="presOf" srcId="{8BCD8991-52B9-4367-9530-7E21670C8088}" destId="{3E0BD6FD-B4C8-44BD-AC19-9C5E0EF6CC4D}" srcOrd="0" destOrd="0" presId="urn:microsoft.com/office/officeart/2005/8/layout/chevron2"/>
    <dgm:cxn modelId="{C43BA207-F15F-403E-A71C-881EA2FDD4D7}" srcId="{D3E4953D-222A-4859-B464-16B0EE090948}" destId="{D8C8FDC3-5840-426A-B2EA-8E2298A6DB27}" srcOrd="5" destOrd="0" parTransId="{0BDCE223-DDAF-4C02-9A1D-B4F7621ED64D}" sibTransId="{B87D117E-57E1-4433-9121-C4FF67BD6A92}"/>
    <dgm:cxn modelId="{AC0815A7-ED7E-4B66-9829-A4A5B11E0697}" type="presOf" srcId="{E801E622-EFE3-41D9-A632-9F683346326F}" destId="{0897FB04-FC44-4549-9B36-C2BDE3F4CA15}" srcOrd="0" destOrd="0" presId="urn:microsoft.com/office/officeart/2005/8/layout/chevron2"/>
    <dgm:cxn modelId="{53E76293-0A7D-4EEE-9A77-FE214759F005}" srcId="{D8C8FDC3-5840-426A-B2EA-8E2298A6DB27}" destId="{A2A9EAA0-8BAD-4477-A4C2-2771B25C6652}" srcOrd="0" destOrd="0" parTransId="{46963015-37D2-4FAC-B2F2-76DD6955FB56}" sibTransId="{D83AD157-4E6D-419F-8342-6E1CB88D82A1}"/>
    <dgm:cxn modelId="{03F3EEA9-B22A-4E62-9B71-A3A6CC24E761}" type="presParOf" srcId="{A5F5A273-C588-4435-8F8F-77A12D73F659}" destId="{A3C8B21F-79C3-4524-A7B4-CB77666F6A9F}" srcOrd="0" destOrd="0" presId="urn:microsoft.com/office/officeart/2005/8/layout/chevron2"/>
    <dgm:cxn modelId="{04E9F4B9-C0C3-4D96-8478-CCD056429CF0}" type="presParOf" srcId="{A3C8B21F-79C3-4524-A7B4-CB77666F6A9F}" destId="{FB486E5E-653F-4DE2-85AB-F2ED96D52867}" srcOrd="0" destOrd="0" presId="urn:microsoft.com/office/officeart/2005/8/layout/chevron2"/>
    <dgm:cxn modelId="{A302B5C1-A414-431C-976F-5B200DB0E5DA}" type="presParOf" srcId="{A3C8B21F-79C3-4524-A7B4-CB77666F6A9F}" destId="{58F61328-C313-47D7-A40A-EEE287834469}" srcOrd="1" destOrd="0" presId="urn:microsoft.com/office/officeart/2005/8/layout/chevron2"/>
    <dgm:cxn modelId="{B0FD7227-54B2-4CCB-8DB0-F68E2224A3FC}" type="presParOf" srcId="{A5F5A273-C588-4435-8F8F-77A12D73F659}" destId="{DC263376-C344-4CA9-B817-9EFD5C1FAF90}" srcOrd="1" destOrd="0" presId="urn:microsoft.com/office/officeart/2005/8/layout/chevron2"/>
    <dgm:cxn modelId="{7067E3F0-51D7-4F11-8D30-DC4D969F797A}" type="presParOf" srcId="{A5F5A273-C588-4435-8F8F-77A12D73F659}" destId="{F6133F5A-86E8-442C-92FD-574D59EC4787}" srcOrd="2" destOrd="0" presId="urn:microsoft.com/office/officeart/2005/8/layout/chevron2"/>
    <dgm:cxn modelId="{ABBA917F-6D44-43B3-AA58-3C13A190C95A}" type="presParOf" srcId="{F6133F5A-86E8-442C-92FD-574D59EC4787}" destId="{3E0BD6FD-B4C8-44BD-AC19-9C5E0EF6CC4D}" srcOrd="0" destOrd="0" presId="urn:microsoft.com/office/officeart/2005/8/layout/chevron2"/>
    <dgm:cxn modelId="{F65073ED-CD70-4718-A8C3-454E1EC1AA4B}" type="presParOf" srcId="{F6133F5A-86E8-442C-92FD-574D59EC4787}" destId="{A17665E0-05A5-4A61-BBE1-93D6FAC1A5BE}" srcOrd="1" destOrd="0" presId="urn:microsoft.com/office/officeart/2005/8/layout/chevron2"/>
    <dgm:cxn modelId="{541FD0D6-01B0-4FA0-B1B1-B1E98CE24A76}" type="presParOf" srcId="{A5F5A273-C588-4435-8F8F-77A12D73F659}" destId="{334FD4D9-29BA-4A99-961A-FACD63F2979D}" srcOrd="3" destOrd="0" presId="urn:microsoft.com/office/officeart/2005/8/layout/chevron2"/>
    <dgm:cxn modelId="{9D31F15F-6D39-4D1A-8A5B-DDFF23F3AC5A}" type="presParOf" srcId="{A5F5A273-C588-4435-8F8F-77A12D73F659}" destId="{AD590EBF-D2CA-45D9-B46B-C840B2BDF9DB}" srcOrd="4" destOrd="0" presId="urn:microsoft.com/office/officeart/2005/8/layout/chevron2"/>
    <dgm:cxn modelId="{30D42107-F83E-4D9D-8710-D2D8667DB645}" type="presParOf" srcId="{AD590EBF-D2CA-45D9-B46B-C840B2BDF9DB}" destId="{F41931F7-DB20-420E-99FD-7DB7D3DCB70B}" srcOrd="0" destOrd="0" presId="urn:microsoft.com/office/officeart/2005/8/layout/chevron2"/>
    <dgm:cxn modelId="{E0BBF455-923E-431D-ADED-C0085F3DB3D6}" type="presParOf" srcId="{AD590EBF-D2CA-45D9-B46B-C840B2BDF9DB}" destId="{F624B248-1153-4F2A-BAE8-C5D19337ACA0}" srcOrd="1" destOrd="0" presId="urn:microsoft.com/office/officeart/2005/8/layout/chevron2"/>
    <dgm:cxn modelId="{A8538C6F-E1B2-4A61-A966-7A16FB02E5AE}" type="presParOf" srcId="{A5F5A273-C588-4435-8F8F-77A12D73F659}" destId="{7F4CFECE-518E-4D3A-B375-2509C8D97259}" srcOrd="5" destOrd="0" presId="urn:microsoft.com/office/officeart/2005/8/layout/chevron2"/>
    <dgm:cxn modelId="{2CF29221-6BFA-4D5D-957D-B6C643B92CC8}" type="presParOf" srcId="{A5F5A273-C588-4435-8F8F-77A12D73F659}" destId="{6D508485-49F4-4FFE-B0FE-248EEF258233}" srcOrd="6" destOrd="0" presId="urn:microsoft.com/office/officeart/2005/8/layout/chevron2"/>
    <dgm:cxn modelId="{2FAB84B4-8CFB-4489-B3C4-10BAC01A1060}" type="presParOf" srcId="{6D508485-49F4-4FFE-B0FE-248EEF258233}" destId="{8C95B523-189C-464C-9866-ACECDFDD5644}" srcOrd="0" destOrd="0" presId="urn:microsoft.com/office/officeart/2005/8/layout/chevron2"/>
    <dgm:cxn modelId="{9F0624A8-BD67-4D89-B695-21B86DA20F03}" type="presParOf" srcId="{6D508485-49F4-4FFE-B0FE-248EEF258233}" destId="{0897FB04-FC44-4549-9B36-C2BDE3F4CA15}" srcOrd="1" destOrd="0" presId="urn:microsoft.com/office/officeart/2005/8/layout/chevron2"/>
    <dgm:cxn modelId="{B94FCB11-2252-4D39-BCD9-572B41E48F11}" type="presParOf" srcId="{A5F5A273-C588-4435-8F8F-77A12D73F659}" destId="{BA5F54DA-3848-431E-91A1-D55C71B1FF52}" srcOrd="7" destOrd="0" presId="urn:microsoft.com/office/officeart/2005/8/layout/chevron2"/>
    <dgm:cxn modelId="{89B2EA7A-8327-4C38-ACE6-BED1833B4F62}" type="presParOf" srcId="{A5F5A273-C588-4435-8F8F-77A12D73F659}" destId="{68B10104-E7B2-417E-8B91-7E9BC9520CE5}" srcOrd="8" destOrd="0" presId="urn:microsoft.com/office/officeart/2005/8/layout/chevron2"/>
    <dgm:cxn modelId="{71812C94-182F-4D09-A2D0-DD484CEE9666}" type="presParOf" srcId="{68B10104-E7B2-417E-8B91-7E9BC9520CE5}" destId="{2CDE7BD7-3083-4517-8D81-EB37BA52EEA5}" srcOrd="0" destOrd="0" presId="urn:microsoft.com/office/officeart/2005/8/layout/chevron2"/>
    <dgm:cxn modelId="{68BBFAE5-743F-4CAB-B3FA-90A79E7EA14E}" type="presParOf" srcId="{68B10104-E7B2-417E-8B91-7E9BC9520CE5}" destId="{8D149287-629B-4100-9111-A6B24A0B6EE3}" srcOrd="1" destOrd="0" presId="urn:microsoft.com/office/officeart/2005/8/layout/chevron2"/>
    <dgm:cxn modelId="{31F17DA9-B910-4381-9349-F976C18028E7}" type="presParOf" srcId="{A5F5A273-C588-4435-8F8F-77A12D73F659}" destId="{8F75A93B-748F-44AA-B1AE-F09D616CB516}" srcOrd="9" destOrd="0" presId="urn:microsoft.com/office/officeart/2005/8/layout/chevron2"/>
    <dgm:cxn modelId="{BC529914-F41A-44F7-8B0C-6C105D9A0583}" type="presParOf" srcId="{A5F5A273-C588-4435-8F8F-77A12D73F659}" destId="{8F0E033E-5C29-458B-BC2B-6B14345E2471}" srcOrd="10" destOrd="0" presId="urn:microsoft.com/office/officeart/2005/8/layout/chevron2"/>
    <dgm:cxn modelId="{AC2CA30C-E822-4341-B2B2-123871F14896}" type="presParOf" srcId="{8F0E033E-5C29-458B-BC2B-6B14345E2471}" destId="{0D1A9C3D-4F28-44B3-88F0-CBC063F2FADB}" srcOrd="0" destOrd="0" presId="urn:microsoft.com/office/officeart/2005/8/layout/chevron2"/>
    <dgm:cxn modelId="{D2A5E711-DFFE-4F5F-A711-92419DE676D4}" type="presParOf" srcId="{8F0E033E-5C29-458B-BC2B-6B14345E2471}" destId="{1A63A2E5-74F9-4F18-A3B0-7B33CF66828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ABE40D63-DA54-4307-8695-606F01825C17}" type="doc">
      <dgm:prSet loTypeId="urn:microsoft.com/office/officeart/2008/layout/RadialCluster" loCatId="cycle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F4EE8983-93A6-4539-B53C-241E27F73CA0}">
      <dgm:prSet phldrT="[نص]" custT="1"/>
      <dgm:spPr/>
      <dgm:t>
        <a:bodyPr/>
        <a:lstStyle/>
        <a:p>
          <a:pPr rtl="1"/>
          <a:r>
            <a:rPr lang="en-US" sz="1800" dirty="0" smtClean="0">
              <a:solidFill>
                <a:schemeClr val="tx1"/>
              </a:solidFill>
              <a:latin typeface="Comic Sans MS" panose="030F0702030302020204" pitchFamily="66" charset="0"/>
            </a:rPr>
            <a:t>Clay soil</a:t>
          </a:r>
          <a:endParaRPr lang="ar-SA" sz="1800" dirty="0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0FA7FFC5-7E3B-480C-AC12-5E1DBB0279FF}" type="parTrans" cxnId="{6A9DF9BC-038A-4DBB-AC33-C7969476AE7B}">
      <dgm:prSet/>
      <dgm:spPr/>
      <dgm:t>
        <a:bodyPr/>
        <a:lstStyle/>
        <a:p>
          <a:pPr rtl="1"/>
          <a:endParaRPr lang="ar-SA"/>
        </a:p>
      </dgm:t>
    </dgm:pt>
    <dgm:pt modelId="{42511A5E-EFBF-4243-A3B9-534B9C63A50E}" type="sibTrans" cxnId="{6A9DF9BC-038A-4DBB-AC33-C7969476AE7B}">
      <dgm:prSet/>
      <dgm:spPr/>
      <dgm:t>
        <a:bodyPr/>
        <a:lstStyle/>
        <a:p>
          <a:pPr rtl="1"/>
          <a:endParaRPr lang="ar-SA"/>
        </a:p>
      </dgm:t>
    </dgm:pt>
    <dgm:pt modelId="{4CC6C05F-137D-4CA5-8F74-BA0A73A21FF1}">
      <dgm:prSet phldrT="[نص]" custT="1"/>
      <dgm:spPr/>
      <dgm:t>
        <a:bodyPr/>
        <a:lstStyle/>
        <a:p>
          <a:pPr rtl="1"/>
          <a:r>
            <a:rPr lang="en-US" sz="1800" dirty="0" smtClean="0">
              <a:solidFill>
                <a:schemeClr val="tx1"/>
              </a:solidFill>
              <a:latin typeface="Comic Sans MS" panose="030F0702030302020204" pitchFamily="66" charset="0"/>
            </a:rPr>
            <a:t>oxygen</a:t>
          </a:r>
          <a:endParaRPr lang="ar-SA" sz="1800" dirty="0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99B8FC59-5A47-472B-9F7D-DE4DA22482E1}" type="parTrans" cxnId="{DD92E9EE-2B7C-4ED6-8013-CFDC011E64C2}">
      <dgm:prSet/>
      <dgm:spPr/>
      <dgm:t>
        <a:bodyPr/>
        <a:lstStyle/>
        <a:p>
          <a:pPr rtl="1"/>
          <a:endParaRPr lang="ar-SA"/>
        </a:p>
      </dgm:t>
    </dgm:pt>
    <dgm:pt modelId="{68F237B1-82B8-4AF3-8DF5-3B4A551067F4}" type="sibTrans" cxnId="{DD92E9EE-2B7C-4ED6-8013-CFDC011E64C2}">
      <dgm:prSet/>
      <dgm:spPr/>
      <dgm:t>
        <a:bodyPr/>
        <a:lstStyle/>
        <a:p>
          <a:pPr rtl="1"/>
          <a:endParaRPr lang="ar-SA"/>
        </a:p>
      </dgm:t>
    </dgm:pt>
    <dgm:pt modelId="{C0527A99-0DFA-4A0B-BB98-594A721675E7}">
      <dgm:prSet phldrT="[نص]" custT="1"/>
      <dgm:spPr/>
      <dgm:t>
        <a:bodyPr/>
        <a:lstStyle/>
        <a:p>
          <a:pPr rtl="1"/>
          <a:r>
            <a:rPr lang="en-US" sz="1800" dirty="0" smtClean="0">
              <a:solidFill>
                <a:schemeClr val="tx1"/>
              </a:solidFill>
              <a:latin typeface="Comic Sans MS" panose="030F0702030302020204" pitchFamily="66" charset="0"/>
            </a:rPr>
            <a:t>Silicate</a:t>
          </a:r>
          <a:endParaRPr lang="ar-SA" sz="1800" dirty="0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0FA50813-182D-42B1-8578-116DB75D309A}" type="parTrans" cxnId="{1A8D225F-2C3D-4D60-9215-78FD5F4395B4}">
      <dgm:prSet/>
      <dgm:spPr/>
      <dgm:t>
        <a:bodyPr/>
        <a:lstStyle/>
        <a:p>
          <a:pPr rtl="1"/>
          <a:endParaRPr lang="ar-SA"/>
        </a:p>
      </dgm:t>
    </dgm:pt>
    <dgm:pt modelId="{E8E2CBC6-BFB4-4CF7-964A-83436BECAC40}" type="sibTrans" cxnId="{1A8D225F-2C3D-4D60-9215-78FD5F4395B4}">
      <dgm:prSet/>
      <dgm:spPr/>
      <dgm:t>
        <a:bodyPr/>
        <a:lstStyle/>
        <a:p>
          <a:pPr rtl="1"/>
          <a:endParaRPr lang="ar-SA"/>
        </a:p>
      </dgm:t>
    </dgm:pt>
    <dgm:pt modelId="{D56948BD-23C8-419C-8776-176D22514BAA}">
      <dgm:prSet phldrT="[نص]" custT="1"/>
      <dgm:spPr/>
      <dgm:t>
        <a:bodyPr/>
        <a:lstStyle/>
        <a:p>
          <a:pPr rtl="1"/>
          <a:r>
            <a:rPr lang="en-US" sz="1800" dirty="0" smtClean="0">
              <a:solidFill>
                <a:schemeClr val="tx1"/>
              </a:solidFill>
              <a:latin typeface="Comic Sans MS" panose="030F0702030302020204" pitchFamily="66" charset="0"/>
            </a:rPr>
            <a:t>Aluminum</a:t>
          </a:r>
          <a:endParaRPr lang="ar-SA" sz="1800" dirty="0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F483B646-E8F1-431F-BAE9-30FA1A915B79}" type="parTrans" cxnId="{7934E064-92D1-4B8F-BA66-74B619ACC006}">
      <dgm:prSet/>
      <dgm:spPr/>
      <dgm:t>
        <a:bodyPr/>
        <a:lstStyle/>
        <a:p>
          <a:pPr rtl="1"/>
          <a:endParaRPr lang="ar-SA"/>
        </a:p>
      </dgm:t>
    </dgm:pt>
    <dgm:pt modelId="{C7077CE8-FBE2-457F-8B88-14117D5C404F}" type="sibTrans" cxnId="{7934E064-92D1-4B8F-BA66-74B619ACC006}">
      <dgm:prSet/>
      <dgm:spPr/>
      <dgm:t>
        <a:bodyPr/>
        <a:lstStyle/>
        <a:p>
          <a:pPr rtl="1"/>
          <a:endParaRPr lang="ar-SA"/>
        </a:p>
      </dgm:t>
    </dgm:pt>
    <dgm:pt modelId="{51B9E2E1-995C-491B-9DBF-03D14857DB9C}" type="pres">
      <dgm:prSet presAssocID="{ABE40D63-DA54-4307-8695-606F01825C17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pPr rtl="1"/>
          <a:endParaRPr lang="ar-SA"/>
        </a:p>
      </dgm:t>
    </dgm:pt>
    <dgm:pt modelId="{13A6CEBC-96FF-402E-9BDE-F3621ACC07E6}" type="pres">
      <dgm:prSet presAssocID="{F4EE8983-93A6-4539-B53C-241E27F73CA0}" presName="singleCycle" presStyleCnt="0"/>
      <dgm:spPr/>
    </dgm:pt>
    <dgm:pt modelId="{89F0791C-1A98-4A4A-AC97-CFEA41EA62F6}" type="pres">
      <dgm:prSet presAssocID="{F4EE8983-93A6-4539-B53C-241E27F73CA0}" presName="singleCenter" presStyleLbl="node1" presStyleIdx="0" presStyleCnt="4" custLinFactNeighborX="-517" custLinFactNeighborY="-9142">
        <dgm:presLayoutVars>
          <dgm:chMax val="7"/>
          <dgm:chPref val="7"/>
        </dgm:presLayoutVars>
      </dgm:prSet>
      <dgm:spPr/>
      <dgm:t>
        <a:bodyPr/>
        <a:lstStyle/>
        <a:p>
          <a:pPr rtl="1"/>
          <a:endParaRPr lang="ar-SA"/>
        </a:p>
      </dgm:t>
    </dgm:pt>
    <dgm:pt modelId="{EF773E2F-4CAB-441F-A177-45968662FFDD}" type="pres">
      <dgm:prSet presAssocID="{99B8FC59-5A47-472B-9F7D-DE4DA22482E1}" presName="Name56" presStyleLbl="parChTrans1D2" presStyleIdx="0" presStyleCnt="3"/>
      <dgm:spPr/>
      <dgm:t>
        <a:bodyPr/>
        <a:lstStyle/>
        <a:p>
          <a:pPr rtl="1"/>
          <a:endParaRPr lang="ar-SA"/>
        </a:p>
      </dgm:t>
    </dgm:pt>
    <dgm:pt modelId="{5F6B50CE-42F5-4B6A-A91F-2D483CD1E932}" type="pres">
      <dgm:prSet presAssocID="{4CC6C05F-137D-4CA5-8F74-BA0A73A21FF1}" presName="text0" presStyleLbl="node1" presStyleIdx="1" presStyleCnt="4" custScaleX="158826" custScaleY="123067" custRadScaleRad="103929" custRadScaleInc="104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1E10725-5644-4773-8DC7-F139DFE6A08A}" type="pres">
      <dgm:prSet presAssocID="{0FA50813-182D-42B1-8578-116DB75D309A}" presName="Name56" presStyleLbl="parChTrans1D2" presStyleIdx="1" presStyleCnt="3"/>
      <dgm:spPr/>
      <dgm:t>
        <a:bodyPr/>
        <a:lstStyle/>
        <a:p>
          <a:pPr rtl="1"/>
          <a:endParaRPr lang="ar-SA"/>
        </a:p>
      </dgm:t>
    </dgm:pt>
    <dgm:pt modelId="{57BC5332-F31F-4973-824C-4CEBB7147E9C}" type="pres">
      <dgm:prSet presAssocID="{C0527A99-0DFA-4A0B-BB98-594A721675E7}" presName="text0" presStyleLbl="node1" presStyleIdx="2" presStyleCnt="4" custScaleX="191518" custScaleY="128920" custRadScaleRad="113743" custRadScaleInc="-1069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84AA988-0839-4F9A-B1D6-6BF200D07961}" type="pres">
      <dgm:prSet presAssocID="{F483B646-E8F1-431F-BAE9-30FA1A915B79}" presName="Name56" presStyleLbl="parChTrans1D2" presStyleIdx="2" presStyleCnt="3"/>
      <dgm:spPr/>
      <dgm:t>
        <a:bodyPr/>
        <a:lstStyle/>
        <a:p>
          <a:pPr rtl="1"/>
          <a:endParaRPr lang="ar-SA"/>
        </a:p>
      </dgm:t>
    </dgm:pt>
    <dgm:pt modelId="{6BB50D23-D3B9-4E77-BAD6-6A2E6FADD9C6}" type="pres">
      <dgm:prSet presAssocID="{D56948BD-23C8-419C-8776-176D22514BAA}" presName="text0" presStyleLbl="node1" presStyleIdx="3" presStyleCnt="4" custScaleX="185324" custScaleY="132915" custRadScaleRad="114051" custRadScaleInc="1514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BAD3C55C-F8C7-4FF8-B108-37958E2CC311}" type="presOf" srcId="{C0527A99-0DFA-4A0B-BB98-594A721675E7}" destId="{57BC5332-F31F-4973-824C-4CEBB7147E9C}" srcOrd="0" destOrd="0" presId="urn:microsoft.com/office/officeart/2008/layout/RadialCluster"/>
    <dgm:cxn modelId="{D247D668-F2A0-4258-A96E-8371A2773787}" type="presOf" srcId="{F483B646-E8F1-431F-BAE9-30FA1A915B79}" destId="{C84AA988-0839-4F9A-B1D6-6BF200D07961}" srcOrd="0" destOrd="0" presId="urn:microsoft.com/office/officeart/2008/layout/RadialCluster"/>
    <dgm:cxn modelId="{BD55F21A-9782-43CC-9802-0AC70C520DA5}" type="presOf" srcId="{ABE40D63-DA54-4307-8695-606F01825C17}" destId="{51B9E2E1-995C-491B-9DBF-03D14857DB9C}" srcOrd="0" destOrd="0" presId="urn:microsoft.com/office/officeart/2008/layout/RadialCluster"/>
    <dgm:cxn modelId="{7FC3230B-E485-460F-9B9A-9A0709E27D0D}" type="presOf" srcId="{0FA50813-182D-42B1-8578-116DB75D309A}" destId="{C1E10725-5644-4773-8DC7-F139DFE6A08A}" srcOrd="0" destOrd="0" presId="urn:microsoft.com/office/officeart/2008/layout/RadialCluster"/>
    <dgm:cxn modelId="{DD92E9EE-2B7C-4ED6-8013-CFDC011E64C2}" srcId="{F4EE8983-93A6-4539-B53C-241E27F73CA0}" destId="{4CC6C05F-137D-4CA5-8F74-BA0A73A21FF1}" srcOrd="0" destOrd="0" parTransId="{99B8FC59-5A47-472B-9F7D-DE4DA22482E1}" sibTransId="{68F237B1-82B8-4AF3-8DF5-3B4A551067F4}"/>
    <dgm:cxn modelId="{7934E064-92D1-4B8F-BA66-74B619ACC006}" srcId="{F4EE8983-93A6-4539-B53C-241E27F73CA0}" destId="{D56948BD-23C8-419C-8776-176D22514BAA}" srcOrd="2" destOrd="0" parTransId="{F483B646-E8F1-431F-BAE9-30FA1A915B79}" sibTransId="{C7077CE8-FBE2-457F-8B88-14117D5C404F}"/>
    <dgm:cxn modelId="{E48B20E0-4605-461F-AC4B-9585BF55A96D}" type="presOf" srcId="{D56948BD-23C8-419C-8776-176D22514BAA}" destId="{6BB50D23-D3B9-4E77-BAD6-6A2E6FADD9C6}" srcOrd="0" destOrd="0" presId="urn:microsoft.com/office/officeart/2008/layout/RadialCluster"/>
    <dgm:cxn modelId="{BB816A5B-DE13-40F9-B4EB-BCC1164A4336}" type="presOf" srcId="{4CC6C05F-137D-4CA5-8F74-BA0A73A21FF1}" destId="{5F6B50CE-42F5-4B6A-A91F-2D483CD1E932}" srcOrd="0" destOrd="0" presId="urn:microsoft.com/office/officeart/2008/layout/RadialCluster"/>
    <dgm:cxn modelId="{69A36CD0-5398-4903-87D4-DEEF5755F985}" type="presOf" srcId="{F4EE8983-93A6-4539-B53C-241E27F73CA0}" destId="{89F0791C-1A98-4A4A-AC97-CFEA41EA62F6}" srcOrd="0" destOrd="0" presId="urn:microsoft.com/office/officeart/2008/layout/RadialCluster"/>
    <dgm:cxn modelId="{24080D03-F260-40D5-8D6C-E2D46765FEE3}" type="presOf" srcId="{99B8FC59-5A47-472B-9F7D-DE4DA22482E1}" destId="{EF773E2F-4CAB-441F-A177-45968662FFDD}" srcOrd="0" destOrd="0" presId="urn:microsoft.com/office/officeart/2008/layout/RadialCluster"/>
    <dgm:cxn modelId="{6A9DF9BC-038A-4DBB-AC33-C7969476AE7B}" srcId="{ABE40D63-DA54-4307-8695-606F01825C17}" destId="{F4EE8983-93A6-4539-B53C-241E27F73CA0}" srcOrd="0" destOrd="0" parTransId="{0FA7FFC5-7E3B-480C-AC12-5E1DBB0279FF}" sibTransId="{42511A5E-EFBF-4243-A3B9-534B9C63A50E}"/>
    <dgm:cxn modelId="{1A8D225F-2C3D-4D60-9215-78FD5F4395B4}" srcId="{F4EE8983-93A6-4539-B53C-241E27F73CA0}" destId="{C0527A99-0DFA-4A0B-BB98-594A721675E7}" srcOrd="1" destOrd="0" parTransId="{0FA50813-182D-42B1-8578-116DB75D309A}" sibTransId="{E8E2CBC6-BFB4-4CF7-964A-83436BECAC40}"/>
    <dgm:cxn modelId="{8727B2BC-622C-4FB0-AC84-041F9A3E98C2}" type="presParOf" srcId="{51B9E2E1-995C-491B-9DBF-03D14857DB9C}" destId="{13A6CEBC-96FF-402E-9BDE-F3621ACC07E6}" srcOrd="0" destOrd="0" presId="urn:microsoft.com/office/officeart/2008/layout/RadialCluster"/>
    <dgm:cxn modelId="{1C1272B2-9488-4E2A-8A90-4186E74EDC19}" type="presParOf" srcId="{13A6CEBC-96FF-402E-9BDE-F3621ACC07E6}" destId="{89F0791C-1A98-4A4A-AC97-CFEA41EA62F6}" srcOrd="0" destOrd="0" presId="urn:microsoft.com/office/officeart/2008/layout/RadialCluster"/>
    <dgm:cxn modelId="{EC2DB91D-9BC9-4A54-BD70-6C32C8D15626}" type="presParOf" srcId="{13A6CEBC-96FF-402E-9BDE-F3621ACC07E6}" destId="{EF773E2F-4CAB-441F-A177-45968662FFDD}" srcOrd="1" destOrd="0" presId="urn:microsoft.com/office/officeart/2008/layout/RadialCluster"/>
    <dgm:cxn modelId="{28CE313C-CC1D-4FDF-B3E6-637C4A73444C}" type="presParOf" srcId="{13A6CEBC-96FF-402E-9BDE-F3621ACC07E6}" destId="{5F6B50CE-42F5-4B6A-A91F-2D483CD1E932}" srcOrd="2" destOrd="0" presId="urn:microsoft.com/office/officeart/2008/layout/RadialCluster"/>
    <dgm:cxn modelId="{DF0C5E92-2757-4A6A-A967-CF8D90E28C00}" type="presParOf" srcId="{13A6CEBC-96FF-402E-9BDE-F3621ACC07E6}" destId="{C1E10725-5644-4773-8DC7-F139DFE6A08A}" srcOrd="3" destOrd="0" presId="urn:microsoft.com/office/officeart/2008/layout/RadialCluster"/>
    <dgm:cxn modelId="{64B6A320-CF7D-4108-843F-764D0CD11BEC}" type="presParOf" srcId="{13A6CEBC-96FF-402E-9BDE-F3621ACC07E6}" destId="{57BC5332-F31F-4973-824C-4CEBB7147E9C}" srcOrd="4" destOrd="0" presId="urn:microsoft.com/office/officeart/2008/layout/RadialCluster"/>
    <dgm:cxn modelId="{92E80C11-79FA-422D-B9CE-C1F804437CF2}" type="presParOf" srcId="{13A6CEBC-96FF-402E-9BDE-F3621ACC07E6}" destId="{C84AA988-0839-4F9A-B1D6-6BF200D07961}" srcOrd="5" destOrd="0" presId="urn:microsoft.com/office/officeart/2008/layout/RadialCluster"/>
    <dgm:cxn modelId="{AC0A4071-B00E-4016-9B28-A8C15679487D}" type="presParOf" srcId="{13A6CEBC-96FF-402E-9BDE-F3621ACC07E6}" destId="{6BB50D23-D3B9-4E77-BAD6-6A2E6FADD9C6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9DFA89F9-162A-48B6-815A-D05DAC1B57EB}" type="doc">
      <dgm:prSet loTypeId="urn:microsoft.com/office/officeart/2005/8/layout/radial4" loCatId="relationship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A41ACC1D-09ED-43F9-946E-CBB97C97EC20}">
      <dgm:prSet phldrT="[نص]" custT="1"/>
      <dgm:spPr/>
      <dgm:t>
        <a:bodyPr/>
        <a:lstStyle/>
        <a:p>
          <a:pPr rtl="1"/>
          <a:r>
            <a:rPr lang="en-US" sz="1800" dirty="0" smtClean="0">
              <a:solidFill>
                <a:schemeClr val="tx1"/>
              </a:solidFill>
              <a:latin typeface="Comic Sans MS" panose="030F0702030302020204" pitchFamily="66" charset="0"/>
            </a:rPr>
            <a:t>Laboratory Test </a:t>
          </a:r>
          <a:endParaRPr lang="ar-SA" sz="1800" dirty="0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9D2651FA-769D-471C-9E8D-E632CE6C1A39}" type="parTrans" cxnId="{D17AEF7C-CDEC-4F34-BE16-64421AA22A81}">
      <dgm:prSet/>
      <dgm:spPr/>
      <dgm:t>
        <a:bodyPr/>
        <a:lstStyle/>
        <a:p>
          <a:pPr rtl="1"/>
          <a:endParaRPr lang="ar-SA"/>
        </a:p>
      </dgm:t>
    </dgm:pt>
    <dgm:pt modelId="{9C0BAC73-561E-4995-B927-516EFB01220D}" type="sibTrans" cxnId="{D17AEF7C-CDEC-4F34-BE16-64421AA22A81}">
      <dgm:prSet/>
      <dgm:spPr/>
      <dgm:t>
        <a:bodyPr/>
        <a:lstStyle/>
        <a:p>
          <a:pPr rtl="1"/>
          <a:endParaRPr lang="ar-SA"/>
        </a:p>
      </dgm:t>
    </dgm:pt>
    <dgm:pt modelId="{86AD9A37-5DBA-4C4F-B5AF-26C5389D706A}">
      <dgm:prSet phldrT="[نص]" custT="1"/>
      <dgm:spPr/>
      <dgm:t>
        <a:bodyPr/>
        <a:lstStyle/>
        <a:p>
          <a:pPr rtl="1"/>
          <a:r>
            <a:rPr lang="en-US" sz="1800" dirty="0" err="1" smtClean="0">
              <a:solidFill>
                <a:schemeClr val="tx1"/>
              </a:solidFill>
              <a:latin typeface="Comic Sans MS" panose="030F0702030302020204" pitchFamily="66" charset="0"/>
            </a:rPr>
            <a:t>Atterberg</a:t>
          </a:r>
          <a:r>
            <a:rPr lang="en-US" sz="1800" dirty="0" smtClean="0">
              <a:solidFill>
                <a:schemeClr val="tx1"/>
              </a:solidFill>
              <a:latin typeface="Comic Sans MS" panose="030F0702030302020204" pitchFamily="66" charset="0"/>
            </a:rPr>
            <a:t> limits</a:t>
          </a:r>
          <a:endParaRPr lang="ar-SA" sz="1800" dirty="0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242D625A-1292-4C2D-B1E1-72EFD1A9453A}" type="parTrans" cxnId="{29D43169-BD23-4A2A-AB2E-E66DBE1F7982}">
      <dgm:prSet/>
      <dgm:spPr/>
      <dgm:t>
        <a:bodyPr/>
        <a:lstStyle/>
        <a:p>
          <a:pPr rtl="1"/>
          <a:endParaRPr lang="ar-SA"/>
        </a:p>
      </dgm:t>
    </dgm:pt>
    <dgm:pt modelId="{D52A4C6A-8D44-49D6-916D-3B4470AE60C0}" type="sibTrans" cxnId="{29D43169-BD23-4A2A-AB2E-E66DBE1F7982}">
      <dgm:prSet/>
      <dgm:spPr/>
      <dgm:t>
        <a:bodyPr/>
        <a:lstStyle/>
        <a:p>
          <a:pPr rtl="1"/>
          <a:endParaRPr lang="ar-SA"/>
        </a:p>
      </dgm:t>
    </dgm:pt>
    <dgm:pt modelId="{93158A68-2D39-41CD-8CAC-62FB83FF2C53}">
      <dgm:prSet phldrT="[نص]" custT="1"/>
      <dgm:spPr/>
      <dgm:t>
        <a:bodyPr/>
        <a:lstStyle/>
        <a:p>
          <a:pPr rtl="1"/>
          <a:r>
            <a:rPr lang="en-US" sz="1800" dirty="0" smtClean="0">
              <a:solidFill>
                <a:schemeClr val="tx1"/>
              </a:solidFill>
              <a:latin typeface="Comic Sans MS" panose="030F0702030302020204" pitchFamily="66" charset="0"/>
            </a:rPr>
            <a:t>Unconfined compression test </a:t>
          </a:r>
          <a:endParaRPr lang="ar-SA" sz="1800" dirty="0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24EAC42E-B96B-4718-AA05-2AF21E47372F}" type="parTrans" cxnId="{63245BD1-B0FA-4A08-8940-6F92712E1825}">
      <dgm:prSet/>
      <dgm:spPr/>
      <dgm:t>
        <a:bodyPr/>
        <a:lstStyle/>
        <a:p>
          <a:pPr rtl="1"/>
          <a:endParaRPr lang="ar-SA"/>
        </a:p>
      </dgm:t>
    </dgm:pt>
    <dgm:pt modelId="{74A5807A-731E-4844-B71F-ECD5C60958D8}" type="sibTrans" cxnId="{63245BD1-B0FA-4A08-8940-6F92712E1825}">
      <dgm:prSet/>
      <dgm:spPr/>
      <dgm:t>
        <a:bodyPr/>
        <a:lstStyle/>
        <a:p>
          <a:pPr rtl="1"/>
          <a:endParaRPr lang="ar-SA"/>
        </a:p>
      </dgm:t>
    </dgm:pt>
    <dgm:pt modelId="{3DBD1FF4-4706-4C12-BD47-85E4223C8F54}" type="pres">
      <dgm:prSet presAssocID="{9DFA89F9-162A-48B6-815A-D05DAC1B57EB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4846D1C9-EE32-4504-9C44-71B0CA07A218}" type="pres">
      <dgm:prSet presAssocID="{A41ACC1D-09ED-43F9-946E-CBB97C97EC20}" presName="centerShape" presStyleLbl="node0" presStyleIdx="0" presStyleCnt="1" custScaleX="114306" custLinFactNeighborX="-407" custLinFactNeighborY="-31401"/>
      <dgm:spPr/>
      <dgm:t>
        <a:bodyPr/>
        <a:lstStyle/>
        <a:p>
          <a:pPr rtl="1"/>
          <a:endParaRPr lang="ar-SA"/>
        </a:p>
      </dgm:t>
    </dgm:pt>
    <dgm:pt modelId="{A7CC403C-02AC-4F2B-B4BA-FFFE6ADE4CFE}" type="pres">
      <dgm:prSet presAssocID="{242D625A-1292-4C2D-B1E1-72EFD1A9453A}" presName="parTrans" presStyleLbl="bgSibTrans2D1" presStyleIdx="0" presStyleCnt="2"/>
      <dgm:spPr/>
      <dgm:t>
        <a:bodyPr/>
        <a:lstStyle/>
        <a:p>
          <a:pPr rtl="1"/>
          <a:endParaRPr lang="ar-SA"/>
        </a:p>
      </dgm:t>
    </dgm:pt>
    <dgm:pt modelId="{43A984E3-DEB7-4D9E-BBF5-D013732DCE67}" type="pres">
      <dgm:prSet presAssocID="{86AD9A37-5DBA-4C4F-B5AF-26C5389D706A}" presName="node" presStyleLbl="node1" presStyleIdx="0" presStyleCnt="2" custRadScaleRad="74695" custRadScaleInc="-5792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F2F27DA-D41D-4EA9-86A2-FA9B0B124691}" type="pres">
      <dgm:prSet presAssocID="{24EAC42E-B96B-4718-AA05-2AF21E47372F}" presName="parTrans" presStyleLbl="bgSibTrans2D1" presStyleIdx="1" presStyleCnt="2"/>
      <dgm:spPr/>
      <dgm:t>
        <a:bodyPr/>
        <a:lstStyle/>
        <a:p>
          <a:pPr rtl="1"/>
          <a:endParaRPr lang="ar-SA"/>
        </a:p>
      </dgm:t>
    </dgm:pt>
    <dgm:pt modelId="{8A51200A-E323-42F7-A985-0CEF5F65C6E5}" type="pres">
      <dgm:prSet presAssocID="{93158A68-2D39-41CD-8CAC-62FB83FF2C53}" presName="node" presStyleLbl="node1" presStyleIdx="1" presStyleCnt="2" custRadScaleRad="69499" custRadScaleInc="5939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3CC0CD65-8721-4F58-9B1B-2C9902EA16DF}" type="presOf" srcId="{A41ACC1D-09ED-43F9-946E-CBB97C97EC20}" destId="{4846D1C9-EE32-4504-9C44-71B0CA07A218}" srcOrd="0" destOrd="0" presId="urn:microsoft.com/office/officeart/2005/8/layout/radial4"/>
    <dgm:cxn modelId="{29D43169-BD23-4A2A-AB2E-E66DBE1F7982}" srcId="{A41ACC1D-09ED-43F9-946E-CBB97C97EC20}" destId="{86AD9A37-5DBA-4C4F-B5AF-26C5389D706A}" srcOrd="0" destOrd="0" parTransId="{242D625A-1292-4C2D-B1E1-72EFD1A9453A}" sibTransId="{D52A4C6A-8D44-49D6-916D-3B4470AE60C0}"/>
    <dgm:cxn modelId="{5923928D-B08F-4A23-AE17-7ADC5D3F0668}" type="presOf" srcId="{242D625A-1292-4C2D-B1E1-72EFD1A9453A}" destId="{A7CC403C-02AC-4F2B-B4BA-FFFE6ADE4CFE}" srcOrd="0" destOrd="0" presId="urn:microsoft.com/office/officeart/2005/8/layout/radial4"/>
    <dgm:cxn modelId="{67D2B376-133D-42EB-8D04-9D0D86E2D8C3}" type="presOf" srcId="{86AD9A37-5DBA-4C4F-B5AF-26C5389D706A}" destId="{43A984E3-DEB7-4D9E-BBF5-D013732DCE67}" srcOrd="0" destOrd="0" presId="urn:microsoft.com/office/officeart/2005/8/layout/radial4"/>
    <dgm:cxn modelId="{D17AEF7C-CDEC-4F34-BE16-64421AA22A81}" srcId="{9DFA89F9-162A-48B6-815A-D05DAC1B57EB}" destId="{A41ACC1D-09ED-43F9-946E-CBB97C97EC20}" srcOrd="0" destOrd="0" parTransId="{9D2651FA-769D-471C-9E8D-E632CE6C1A39}" sibTransId="{9C0BAC73-561E-4995-B927-516EFB01220D}"/>
    <dgm:cxn modelId="{863F0DD1-4855-46ED-A30D-D3BA7F3370FA}" type="presOf" srcId="{24EAC42E-B96B-4718-AA05-2AF21E47372F}" destId="{AF2F27DA-D41D-4EA9-86A2-FA9B0B124691}" srcOrd="0" destOrd="0" presId="urn:microsoft.com/office/officeart/2005/8/layout/radial4"/>
    <dgm:cxn modelId="{12CFEF59-AE2D-4EFC-9641-A11D1ED17A97}" type="presOf" srcId="{9DFA89F9-162A-48B6-815A-D05DAC1B57EB}" destId="{3DBD1FF4-4706-4C12-BD47-85E4223C8F54}" srcOrd="0" destOrd="0" presId="urn:microsoft.com/office/officeart/2005/8/layout/radial4"/>
    <dgm:cxn modelId="{63245BD1-B0FA-4A08-8940-6F92712E1825}" srcId="{A41ACC1D-09ED-43F9-946E-CBB97C97EC20}" destId="{93158A68-2D39-41CD-8CAC-62FB83FF2C53}" srcOrd="1" destOrd="0" parTransId="{24EAC42E-B96B-4718-AA05-2AF21E47372F}" sibTransId="{74A5807A-731E-4844-B71F-ECD5C60958D8}"/>
    <dgm:cxn modelId="{85813E2F-C443-4F8A-9268-3F360486A10E}" type="presOf" srcId="{93158A68-2D39-41CD-8CAC-62FB83FF2C53}" destId="{8A51200A-E323-42F7-A985-0CEF5F65C6E5}" srcOrd="0" destOrd="0" presId="urn:microsoft.com/office/officeart/2005/8/layout/radial4"/>
    <dgm:cxn modelId="{7035B92B-559F-49E4-A685-99EA7E2EE5BF}" type="presParOf" srcId="{3DBD1FF4-4706-4C12-BD47-85E4223C8F54}" destId="{4846D1C9-EE32-4504-9C44-71B0CA07A218}" srcOrd="0" destOrd="0" presId="urn:microsoft.com/office/officeart/2005/8/layout/radial4"/>
    <dgm:cxn modelId="{63BF0D0F-67EF-4556-A9F8-251DB2771BE2}" type="presParOf" srcId="{3DBD1FF4-4706-4C12-BD47-85E4223C8F54}" destId="{A7CC403C-02AC-4F2B-B4BA-FFFE6ADE4CFE}" srcOrd="1" destOrd="0" presId="urn:microsoft.com/office/officeart/2005/8/layout/radial4"/>
    <dgm:cxn modelId="{3BEE8F9B-B556-4A81-AE62-0063F615335B}" type="presParOf" srcId="{3DBD1FF4-4706-4C12-BD47-85E4223C8F54}" destId="{43A984E3-DEB7-4D9E-BBF5-D013732DCE67}" srcOrd="2" destOrd="0" presId="urn:microsoft.com/office/officeart/2005/8/layout/radial4"/>
    <dgm:cxn modelId="{39F4B674-AC95-484E-9768-FDF585FAF5AA}" type="presParOf" srcId="{3DBD1FF4-4706-4C12-BD47-85E4223C8F54}" destId="{AF2F27DA-D41D-4EA9-86A2-FA9B0B124691}" srcOrd="3" destOrd="0" presId="urn:microsoft.com/office/officeart/2005/8/layout/radial4"/>
    <dgm:cxn modelId="{EA2F90AB-1678-45B6-8C58-42EB3ED2B0FF}" type="presParOf" srcId="{3DBD1FF4-4706-4C12-BD47-85E4223C8F54}" destId="{8A51200A-E323-42F7-A985-0CEF5F65C6E5}" srcOrd="4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BEB3163-AAFF-4FD3-B8B4-75D1F828C293}" type="doc">
      <dgm:prSet loTypeId="urn:microsoft.com/office/officeart/2005/8/layout/radial6" loCatId="cycle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AC01D4F5-3842-4B46-AADB-4B3704F6B976}" type="pres">
      <dgm:prSet presAssocID="{7BEB3163-AAFF-4FD3-B8B4-75D1F828C293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D5A9ED9C-E901-4DF8-8A90-21ED405855AF}" type="presOf" srcId="{7BEB3163-AAFF-4FD3-B8B4-75D1F828C293}" destId="{AC01D4F5-3842-4B46-AADB-4B3704F6B976}" srcOrd="0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B869C6D-F292-494D-852D-C2784272DCA6}" type="doc">
      <dgm:prSet loTypeId="urn:microsoft.com/office/officeart/2005/8/layout/radial5" loCatId="cycle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dgm:pt modelId="{93740C59-8212-42ED-B379-E5C67B5C808F}" type="pres">
      <dgm:prSet presAssocID="{EB869C6D-F292-494D-852D-C2784272DCA6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3A707B32-CF93-4FB6-936C-DCB300218BFD}" type="presOf" srcId="{EB869C6D-F292-494D-852D-C2784272DCA6}" destId="{93740C59-8212-42ED-B379-E5C67B5C808F}" srcOrd="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415542D-12A6-4FFB-92B2-B5B46D4A8C21}" type="doc">
      <dgm:prSet loTypeId="urn:microsoft.com/office/officeart/2005/8/layout/radial5" loCatId="relationship" qsTypeId="urn:microsoft.com/office/officeart/2005/8/quickstyle/simple3" qsCatId="simple" csTypeId="urn:microsoft.com/office/officeart/2005/8/colors/accent2_5" csCatId="accent2" phldr="1"/>
      <dgm:spPr/>
      <dgm:t>
        <a:bodyPr/>
        <a:lstStyle/>
        <a:p>
          <a:pPr rtl="1"/>
          <a:endParaRPr lang="ar-SA"/>
        </a:p>
      </dgm:t>
    </dgm:pt>
    <dgm:pt modelId="{330D4E03-AAC7-4ADC-94DF-E9072E70C57B}" type="pres">
      <dgm:prSet presAssocID="{9415542D-12A6-4FFB-92B2-B5B46D4A8C21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B1A7CACB-C8C9-4B38-BD2D-132138D9E6C3}" type="presOf" srcId="{9415542D-12A6-4FFB-92B2-B5B46D4A8C21}" destId="{330D4E03-AAC7-4ADC-94DF-E9072E70C57B}" srcOrd="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96C09F3-C903-467F-BA9C-59DCC4868CF7}" type="doc">
      <dgm:prSet loTypeId="urn:microsoft.com/office/officeart/2005/8/layout/radial6" loCatId="cycle" qsTypeId="urn:microsoft.com/office/officeart/2005/8/quickstyle/simple3" qsCatId="simple" csTypeId="urn:microsoft.com/office/officeart/2005/8/colors/accent4_5" csCatId="accent4" phldr="1"/>
      <dgm:spPr/>
      <dgm:t>
        <a:bodyPr/>
        <a:lstStyle/>
        <a:p>
          <a:pPr rtl="1"/>
          <a:endParaRPr lang="ar-SA"/>
        </a:p>
      </dgm:t>
    </dgm:pt>
    <dgm:pt modelId="{0B253564-FED5-408A-A057-376C671C8FCD}" type="pres">
      <dgm:prSet presAssocID="{196C09F3-C903-467F-BA9C-59DCC4868CF7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FF7C5BCA-B967-4331-80C9-7FB8252CE086}" type="presOf" srcId="{196C09F3-C903-467F-BA9C-59DCC4868CF7}" destId="{0B253564-FED5-408A-A057-376C671C8FCD}" srcOrd="0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A1D4983-C9BD-4813-B2C2-43A13ECF2123}" type="doc">
      <dgm:prSet loTypeId="urn:microsoft.com/office/officeart/2005/8/layout/radial5" loCatId="relationship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pPr rtl="1"/>
          <a:endParaRPr lang="ar-SA"/>
        </a:p>
      </dgm:t>
    </dgm:pt>
    <dgm:pt modelId="{9C31BC6A-3E12-4F4A-9FE6-FB8634ADE86F}" type="pres">
      <dgm:prSet presAssocID="{2A1D4983-C9BD-4813-B2C2-43A13ECF2123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A6C56A43-1351-4CDD-8FAB-BB5F4F629A3A}" type="presOf" srcId="{2A1D4983-C9BD-4813-B2C2-43A13ECF2123}" destId="{9C31BC6A-3E12-4F4A-9FE6-FB8634ADE86F}" srcOrd="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2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D056943-5E70-432E-A846-458C633EDEA7}" type="doc">
      <dgm:prSet loTypeId="urn:microsoft.com/office/officeart/2005/8/layout/radial5" loCatId="cycle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A26C6867-876A-4BBB-BCB5-00EABD672619}">
      <dgm:prSet phldrT="[نص]" custT="1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pPr algn="ctr" rtl="1"/>
          <a:r>
            <a:rPr lang="en-US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rPr>
            <a:t>Expansion</a:t>
          </a:r>
          <a:r>
            <a:rPr lang="en-US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rPr>
            <a:t> </a:t>
          </a:r>
          <a:endParaRPr lang="ar-SA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anose="030F0702030302020204" pitchFamily="66" charset="0"/>
          </a:endParaRPr>
        </a:p>
      </dgm:t>
    </dgm:pt>
    <dgm:pt modelId="{BEF732B3-65A3-43BD-A681-EBB799875945}" type="parTrans" cxnId="{81FF0BF7-F7F9-45DD-B77C-56F5244E95DA}">
      <dgm:prSet/>
      <dgm:spPr/>
      <dgm:t>
        <a:bodyPr/>
        <a:lstStyle/>
        <a:p>
          <a:pPr algn="ctr" rtl="1"/>
          <a:endParaRPr lang="ar-SA"/>
        </a:p>
      </dgm:t>
    </dgm:pt>
    <dgm:pt modelId="{3336D0C1-F04D-4A1A-A3FD-A850921C7BC0}" type="sibTrans" cxnId="{81FF0BF7-F7F9-45DD-B77C-56F5244E95DA}">
      <dgm:prSet/>
      <dgm:spPr/>
      <dgm:t>
        <a:bodyPr/>
        <a:lstStyle/>
        <a:p>
          <a:pPr algn="ctr" rtl="1"/>
          <a:endParaRPr lang="ar-SA"/>
        </a:p>
      </dgm:t>
    </dgm:pt>
    <dgm:pt modelId="{DD875D96-CCFC-4A10-B05A-004358CEBBEB}">
      <dgm:prSet phldrT="[نص]"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pPr algn="ctr" rtl="1"/>
          <a:r>
            <a:rPr lang="en-US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rPr>
            <a:t>Establishment of soil</a:t>
          </a:r>
          <a:endParaRPr lang="ar-SA" sz="18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anose="030F0702030302020204" pitchFamily="66" charset="0"/>
          </a:endParaRPr>
        </a:p>
      </dgm:t>
    </dgm:pt>
    <dgm:pt modelId="{2209EB29-BBA1-4745-B57F-45F825648655}" type="parTrans" cxnId="{60769BF4-9C99-46ED-8B83-64C47856CC79}">
      <dgm:prSet/>
      <dgm:spPr/>
      <dgm:t>
        <a:bodyPr/>
        <a:lstStyle/>
        <a:p>
          <a:pPr algn="ctr" rtl="1"/>
          <a:endParaRPr lang="ar-SA"/>
        </a:p>
      </dgm:t>
    </dgm:pt>
    <dgm:pt modelId="{67167699-B9E9-47A7-A238-9B6AD434C04C}" type="sibTrans" cxnId="{60769BF4-9C99-46ED-8B83-64C47856CC79}">
      <dgm:prSet/>
      <dgm:spPr/>
      <dgm:t>
        <a:bodyPr/>
        <a:lstStyle/>
        <a:p>
          <a:pPr algn="ctr" rtl="1"/>
          <a:endParaRPr lang="ar-SA"/>
        </a:p>
      </dgm:t>
    </dgm:pt>
    <dgm:pt modelId="{10C673A2-3CAB-4440-A27E-D99A4777C85E}">
      <dgm:prSet phldrT="[نص]"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pPr algn="ctr" rtl="0"/>
          <a:r>
            <a:rPr lang="en-US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rPr>
            <a:t>Physical and chemical properties </a:t>
          </a:r>
          <a:endParaRPr lang="ar-SA" sz="18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anose="030F0702030302020204" pitchFamily="66" charset="0"/>
          </a:endParaRPr>
        </a:p>
      </dgm:t>
    </dgm:pt>
    <dgm:pt modelId="{DC0681C8-4139-497C-A243-9CC6523F3806}" type="parTrans" cxnId="{E79BE795-4AA0-41D7-8162-6C23A3F344E2}">
      <dgm:prSet/>
      <dgm:spPr/>
      <dgm:t>
        <a:bodyPr/>
        <a:lstStyle/>
        <a:p>
          <a:pPr algn="ctr" rtl="1"/>
          <a:endParaRPr lang="ar-SA"/>
        </a:p>
      </dgm:t>
    </dgm:pt>
    <dgm:pt modelId="{B8253494-837A-43DE-859A-A2AF33974DA1}" type="sibTrans" cxnId="{E79BE795-4AA0-41D7-8162-6C23A3F344E2}">
      <dgm:prSet/>
      <dgm:spPr/>
      <dgm:t>
        <a:bodyPr/>
        <a:lstStyle/>
        <a:p>
          <a:pPr algn="ctr" rtl="1"/>
          <a:endParaRPr lang="ar-SA"/>
        </a:p>
      </dgm:t>
    </dgm:pt>
    <dgm:pt modelId="{F100B02B-581A-45B5-AC0C-7545894DAF62}">
      <dgm:prSet phldrT="[نص]"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pPr algn="ctr" rtl="0"/>
          <a:r>
            <a:rPr lang="en-US" sz="1800" b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rPr>
            <a:t>Common test used to determine degree of swelling </a:t>
          </a:r>
          <a:endParaRPr lang="ar-SA" sz="1800" b="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anose="030F0702030302020204" pitchFamily="66" charset="0"/>
          </a:endParaRPr>
        </a:p>
      </dgm:t>
    </dgm:pt>
    <dgm:pt modelId="{B322ABEF-3E72-47D9-8018-B1C455C5AC41}" type="parTrans" cxnId="{185AA482-5138-44F5-8B14-B20E43222F75}">
      <dgm:prSet/>
      <dgm:spPr/>
      <dgm:t>
        <a:bodyPr/>
        <a:lstStyle/>
        <a:p>
          <a:pPr algn="ctr" rtl="1"/>
          <a:endParaRPr lang="ar-SA" dirty="0"/>
        </a:p>
      </dgm:t>
    </dgm:pt>
    <dgm:pt modelId="{87F0704B-DD73-4898-9816-BAE999611FBE}" type="sibTrans" cxnId="{185AA482-5138-44F5-8B14-B20E43222F75}">
      <dgm:prSet/>
      <dgm:spPr/>
      <dgm:t>
        <a:bodyPr/>
        <a:lstStyle/>
        <a:p>
          <a:pPr algn="ctr" rtl="1"/>
          <a:endParaRPr lang="ar-SA"/>
        </a:p>
      </dgm:t>
    </dgm:pt>
    <dgm:pt modelId="{6CE6799E-76D9-443B-A00E-EB15254D9FBE}">
      <dgm:prSet phldrT="[نص]"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pPr algn="ctr" rtl="0"/>
          <a:r>
            <a:rPr lang="en-US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rPr>
            <a:t>Problem related to expansion </a:t>
          </a:r>
          <a:endParaRPr lang="ar-SA" sz="18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anose="030F0702030302020204" pitchFamily="66" charset="0"/>
          </a:endParaRPr>
        </a:p>
      </dgm:t>
    </dgm:pt>
    <dgm:pt modelId="{C331CEDF-A18D-4F75-B9D7-EB47B43E53C6}" type="parTrans" cxnId="{616A60A3-44C5-49BB-AF35-CFCD8C57DD62}">
      <dgm:prSet/>
      <dgm:spPr/>
      <dgm:t>
        <a:bodyPr/>
        <a:lstStyle/>
        <a:p>
          <a:pPr algn="ctr" rtl="1"/>
          <a:endParaRPr lang="ar-SA"/>
        </a:p>
      </dgm:t>
    </dgm:pt>
    <dgm:pt modelId="{CEC855CC-104A-4361-9076-73BB65DC42E5}" type="sibTrans" cxnId="{616A60A3-44C5-49BB-AF35-CFCD8C57DD62}">
      <dgm:prSet/>
      <dgm:spPr/>
      <dgm:t>
        <a:bodyPr/>
        <a:lstStyle/>
        <a:p>
          <a:pPr algn="ctr" rtl="1"/>
          <a:endParaRPr lang="ar-SA"/>
        </a:p>
      </dgm:t>
    </dgm:pt>
    <dgm:pt modelId="{B0EC0E84-3557-4A2D-AE3F-BDA2FDE6C326}">
      <dgm:prSet custScaleX="127612" custRadScaleRad="112597" custRadScaleInc="443"/>
      <dgm:spPr/>
      <dgm:t>
        <a:bodyPr/>
        <a:lstStyle/>
        <a:p>
          <a:pPr algn="ctr" rtl="1"/>
          <a:endParaRPr lang="ar-SA"/>
        </a:p>
      </dgm:t>
    </dgm:pt>
    <dgm:pt modelId="{8A9C2CC0-D015-4F06-9EA6-20CDCE04E5DB}" type="parTrans" cxnId="{9FAC2328-A796-41E7-9A30-CD1DC2DCBC22}">
      <dgm:prSet custScaleX="153925" custLinFactNeighborX="12681" custLinFactNeighborY="-13729"/>
      <dgm:spPr/>
      <dgm:t>
        <a:bodyPr/>
        <a:lstStyle/>
        <a:p>
          <a:pPr algn="ctr" rtl="1"/>
          <a:endParaRPr lang="ar-SA"/>
        </a:p>
      </dgm:t>
    </dgm:pt>
    <dgm:pt modelId="{B6960728-92C9-4B59-A983-39012E17EF13}" type="sibTrans" cxnId="{9FAC2328-A796-41E7-9A30-CD1DC2DCBC22}">
      <dgm:prSet/>
      <dgm:spPr/>
      <dgm:t>
        <a:bodyPr/>
        <a:lstStyle/>
        <a:p>
          <a:pPr algn="ctr" rtl="1"/>
          <a:endParaRPr lang="ar-SA"/>
        </a:p>
      </dgm:t>
    </dgm:pt>
    <dgm:pt modelId="{8460BE37-C859-4FB6-990B-A6A47304964D}" type="pres">
      <dgm:prSet presAssocID="{3D056943-5E70-432E-A846-458C633EDEA7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4DCC8A54-0573-48BF-9848-B601C5F9D916}" type="pres">
      <dgm:prSet presAssocID="{A26C6867-876A-4BBB-BCB5-00EABD672619}" presName="centerShape" presStyleLbl="node0" presStyleIdx="0" presStyleCnt="1" custLinFactNeighborX="7463" custLinFactNeighborY="-416"/>
      <dgm:spPr/>
      <dgm:t>
        <a:bodyPr/>
        <a:lstStyle/>
        <a:p>
          <a:pPr rtl="1"/>
          <a:endParaRPr lang="ar-SA"/>
        </a:p>
      </dgm:t>
    </dgm:pt>
    <dgm:pt modelId="{00263C09-A44B-4B60-9457-8315CC3F8F3F}" type="pres">
      <dgm:prSet presAssocID="{2209EB29-BBA1-4745-B57F-45F825648655}" presName="parTrans" presStyleLbl="sibTrans2D1" presStyleIdx="0" presStyleCnt="4" custAng="21570398" custScaleX="130388" custScaleY="120444" custLinFactNeighborX="7547" custLinFactNeighborY="-9029"/>
      <dgm:spPr/>
      <dgm:t>
        <a:bodyPr/>
        <a:lstStyle/>
        <a:p>
          <a:pPr rtl="1"/>
          <a:endParaRPr lang="ar-SA"/>
        </a:p>
      </dgm:t>
    </dgm:pt>
    <dgm:pt modelId="{E585C076-80CE-49DD-9C84-75C22FB9FAB9}" type="pres">
      <dgm:prSet presAssocID="{2209EB29-BBA1-4745-B57F-45F825648655}" presName="connectorText" presStyleLbl="sibTrans2D1" presStyleIdx="0" presStyleCnt="4"/>
      <dgm:spPr/>
      <dgm:t>
        <a:bodyPr/>
        <a:lstStyle/>
        <a:p>
          <a:pPr rtl="1"/>
          <a:endParaRPr lang="ar-SA"/>
        </a:p>
      </dgm:t>
    </dgm:pt>
    <dgm:pt modelId="{132B0821-1BC3-4308-8A99-FE42EFF9B162}" type="pres">
      <dgm:prSet presAssocID="{DD875D96-CCFC-4A10-B05A-004358CEBBEB}" presName="node" presStyleLbl="node1" presStyleIdx="0" presStyleCnt="4" custScaleX="138666" custScaleY="100524" custRadScaleRad="99533" custRadScaleInc="1752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FE9F485-04D2-4AFE-96DB-923301A868AC}" type="pres">
      <dgm:prSet presAssocID="{DC0681C8-4139-497C-A243-9CC6523F3806}" presName="parTrans" presStyleLbl="sibTrans2D1" presStyleIdx="1" presStyleCnt="4" custScaleX="153925" custLinFactNeighborX="12681" custLinFactNeighborY="-13729"/>
      <dgm:spPr/>
      <dgm:t>
        <a:bodyPr/>
        <a:lstStyle/>
        <a:p>
          <a:pPr rtl="1"/>
          <a:endParaRPr lang="ar-SA"/>
        </a:p>
      </dgm:t>
    </dgm:pt>
    <dgm:pt modelId="{FD916097-3BEB-484C-8FD3-7E066239CD13}" type="pres">
      <dgm:prSet presAssocID="{DC0681C8-4139-497C-A243-9CC6523F3806}" presName="connectorText" presStyleLbl="sibTrans2D1" presStyleIdx="1" presStyleCnt="4"/>
      <dgm:spPr/>
      <dgm:t>
        <a:bodyPr/>
        <a:lstStyle/>
        <a:p>
          <a:pPr rtl="1"/>
          <a:endParaRPr lang="ar-SA"/>
        </a:p>
      </dgm:t>
    </dgm:pt>
    <dgm:pt modelId="{240626F2-3121-4E5F-BF0C-C62DB250918F}" type="pres">
      <dgm:prSet presAssocID="{10C673A2-3CAB-4440-A27E-D99A4777C85E}" presName="node" presStyleLbl="node1" presStyleIdx="1" presStyleCnt="4" custScaleX="127612" custRadScaleRad="125869" custRadScaleInc="-84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A86430B-D917-44D7-BCE2-8F609613601B}" type="pres">
      <dgm:prSet presAssocID="{B322ABEF-3E72-47D9-8018-B1C455C5AC41}" presName="parTrans" presStyleLbl="sibTrans2D1" presStyleIdx="2" presStyleCnt="4" custAng="142545" custScaleX="126754" custScaleY="93732" custLinFactNeighborX="-1132" custLinFactNeighborY="1183"/>
      <dgm:spPr/>
      <dgm:t>
        <a:bodyPr/>
        <a:lstStyle/>
        <a:p>
          <a:pPr rtl="1"/>
          <a:endParaRPr lang="ar-SA"/>
        </a:p>
      </dgm:t>
    </dgm:pt>
    <dgm:pt modelId="{5C505446-C949-4C5A-990D-8A5B3B5023AE}" type="pres">
      <dgm:prSet presAssocID="{B322ABEF-3E72-47D9-8018-B1C455C5AC41}" presName="connectorText" presStyleLbl="sibTrans2D1" presStyleIdx="2" presStyleCnt="4"/>
      <dgm:spPr/>
      <dgm:t>
        <a:bodyPr/>
        <a:lstStyle/>
        <a:p>
          <a:pPr rtl="1"/>
          <a:endParaRPr lang="ar-SA"/>
        </a:p>
      </dgm:t>
    </dgm:pt>
    <dgm:pt modelId="{A2E9A094-F431-4912-9B21-AC7381918753}" type="pres">
      <dgm:prSet presAssocID="{F100B02B-581A-45B5-AC0C-7545894DAF62}" presName="node" presStyleLbl="node1" presStyleIdx="2" presStyleCnt="4" custScaleX="147325" custScaleY="108377" custRadScaleRad="105010" custRadScaleInc="-2337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BAAA513-4F5A-4BFF-953E-54BDC259D464}" type="pres">
      <dgm:prSet presAssocID="{C331CEDF-A18D-4F75-B9D7-EB47B43E53C6}" presName="parTrans" presStyleLbl="sibTrans2D1" presStyleIdx="3" presStyleCnt="4" custAng="21369204" custScaleX="144470"/>
      <dgm:spPr/>
      <dgm:t>
        <a:bodyPr/>
        <a:lstStyle/>
        <a:p>
          <a:pPr rtl="1"/>
          <a:endParaRPr lang="ar-SA"/>
        </a:p>
      </dgm:t>
    </dgm:pt>
    <dgm:pt modelId="{E1777BBB-91DD-471F-B967-DBA67C85279A}" type="pres">
      <dgm:prSet presAssocID="{C331CEDF-A18D-4F75-B9D7-EB47B43E53C6}" presName="connectorText" presStyleLbl="sibTrans2D1" presStyleIdx="3" presStyleCnt="4"/>
      <dgm:spPr/>
      <dgm:t>
        <a:bodyPr/>
        <a:lstStyle/>
        <a:p>
          <a:pPr rtl="1"/>
          <a:endParaRPr lang="ar-SA"/>
        </a:p>
      </dgm:t>
    </dgm:pt>
    <dgm:pt modelId="{4FADF5AC-53BD-42C4-8282-C566087262BE}" type="pres">
      <dgm:prSet presAssocID="{6CE6799E-76D9-443B-A00E-EB15254D9FBE}" presName="node" presStyleLbl="node1" presStyleIdx="3" presStyleCnt="4" custScaleX="119962" custRadScaleRad="96889" custRadScaleInc="1078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185AA482-5138-44F5-8B14-B20E43222F75}" srcId="{A26C6867-876A-4BBB-BCB5-00EABD672619}" destId="{F100B02B-581A-45B5-AC0C-7545894DAF62}" srcOrd="2" destOrd="0" parTransId="{B322ABEF-3E72-47D9-8018-B1C455C5AC41}" sibTransId="{87F0704B-DD73-4898-9816-BAE999611FBE}"/>
    <dgm:cxn modelId="{7BBA96A4-C6D6-43DD-92BB-D8A4CC826DE7}" type="presOf" srcId="{3D056943-5E70-432E-A846-458C633EDEA7}" destId="{8460BE37-C859-4FB6-990B-A6A47304964D}" srcOrd="0" destOrd="0" presId="urn:microsoft.com/office/officeart/2005/8/layout/radial5"/>
    <dgm:cxn modelId="{E79BE795-4AA0-41D7-8162-6C23A3F344E2}" srcId="{A26C6867-876A-4BBB-BCB5-00EABD672619}" destId="{10C673A2-3CAB-4440-A27E-D99A4777C85E}" srcOrd="1" destOrd="0" parTransId="{DC0681C8-4139-497C-A243-9CC6523F3806}" sibTransId="{B8253494-837A-43DE-859A-A2AF33974DA1}"/>
    <dgm:cxn modelId="{0D7311A3-AB92-46E9-A6E6-E6874225376C}" type="presOf" srcId="{C331CEDF-A18D-4F75-B9D7-EB47B43E53C6}" destId="{E1777BBB-91DD-471F-B967-DBA67C85279A}" srcOrd="1" destOrd="0" presId="urn:microsoft.com/office/officeart/2005/8/layout/radial5"/>
    <dgm:cxn modelId="{56628213-C6A0-4E70-98E4-59C12BCBF9D5}" type="presOf" srcId="{B322ABEF-3E72-47D9-8018-B1C455C5AC41}" destId="{7A86430B-D917-44D7-BCE2-8F609613601B}" srcOrd="0" destOrd="0" presId="urn:microsoft.com/office/officeart/2005/8/layout/radial5"/>
    <dgm:cxn modelId="{81FF0BF7-F7F9-45DD-B77C-56F5244E95DA}" srcId="{3D056943-5E70-432E-A846-458C633EDEA7}" destId="{A26C6867-876A-4BBB-BCB5-00EABD672619}" srcOrd="0" destOrd="0" parTransId="{BEF732B3-65A3-43BD-A681-EBB799875945}" sibTransId="{3336D0C1-F04D-4A1A-A3FD-A850921C7BC0}"/>
    <dgm:cxn modelId="{60769BF4-9C99-46ED-8B83-64C47856CC79}" srcId="{A26C6867-876A-4BBB-BCB5-00EABD672619}" destId="{DD875D96-CCFC-4A10-B05A-004358CEBBEB}" srcOrd="0" destOrd="0" parTransId="{2209EB29-BBA1-4745-B57F-45F825648655}" sibTransId="{67167699-B9E9-47A7-A238-9B6AD434C04C}"/>
    <dgm:cxn modelId="{80138159-3BC1-4563-85CF-39DE1B928D1B}" type="presOf" srcId="{B322ABEF-3E72-47D9-8018-B1C455C5AC41}" destId="{5C505446-C949-4C5A-990D-8A5B3B5023AE}" srcOrd="1" destOrd="0" presId="urn:microsoft.com/office/officeart/2005/8/layout/radial5"/>
    <dgm:cxn modelId="{69B5E09B-CB17-4BA0-9001-9C2AF1A4DDC9}" type="presOf" srcId="{6CE6799E-76D9-443B-A00E-EB15254D9FBE}" destId="{4FADF5AC-53BD-42C4-8282-C566087262BE}" srcOrd="0" destOrd="0" presId="urn:microsoft.com/office/officeart/2005/8/layout/radial5"/>
    <dgm:cxn modelId="{E8F88FF7-DAD8-4DD6-A9B6-41B960A42338}" type="presOf" srcId="{F100B02B-581A-45B5-AC0C-7545894DAF62}" destId="{A2E9A094-F431-4912-9B21-AC7381918753}" srcOrd="0" destOrd="0" presId="urn:microsoft.com/office/officeart/2005/8/layout/radial5"/>
    <dgm:cxn modelId="{416F63C1-4DB6-4364-A4CE-0C3AA19902FF}" type="presOf" srcId="{10C673A2-3CAB-4440-A27E-D99A4777C85E}" destId="{240626F2-3121-4E5F-BF0C-C62DB250918F}" srcOrd="0" destOrd="0" presId="urn:microsoft.com/office/officeart/2005/8/layout/radial5"/>
    <dgm:cxn modelId="{AAE58758-3DAD-4B75-943B-1B2308B35E64}" type="presOf" srcId="{C331CEDF-A18D-4F75-B9D7-EB47B43E53C6}" destId="{1BAAA513-4F5A-4BFF-953E-54BDC259D464}" srcOrd="0" destOrd="0" presId="urn:microsoft.com/office/officeart/2005/8/layout/radial5"/>
    <dgm:cxn modelId="{616A60A3-44C5-49BB-AF35-CFCD8C57DD62}" srcId="{A26C6867-876A-4BBB-BCB5-00EABD672619}" destId="{6CE6799E-76D9-443B-A00E-EB15254D9FBE}" srcOrd="3" destOrd="0" parTransId="{C331CEDF-A18D-4F75-B9D7-EB47B43E53C6}" sibTransId="{CEC855CC-104A-4361-9076-73BB65DC42E5}"/>
    <dgm:cxn modelId="{D7F96FDE-2FE1-4451-A649-848CAAD4A703}" type="presOf" srcId="{A26C6867-876A-4BBB-BCB5-00EABD672619}" destId="{4DCC8A54-0573-48BF-9848-B601C5F9D916}" srcOrd="0" destOrd="0" presId="urn:microsoft.com/office/officeart/2005/8/layout/radial5"/>
    <dgm:cxn modelId="{B6AE4DDC-62F0-4523-8630-F53C80099D78}" type="presOf" srcId="{DC0681C8-4139-497C-A243-9CC6523F3806}" destId="{1FE9F485-04D2-4AFE-96DB-923301A868AC}" srcOrd="0" destOrd="0" presId="urn:microsoft.com/office/officeart/2005/8/layout/radial5"/>
    <dgm:cxn modelId="{9FAC2328-A796-41E7-9A30-CD1DC2DCBC22}" srcId="{3D056943-5E70-432E-A846-458C633EDEA7}" destId="{B0EC0E84-3557-4A2D-AE3F-BDA2FDE6C326}" srcOrd="1" destOrd="0" parTransId="{8A9C2CC0-D015-4F06-9EA6-20CDCE04E5DB}" sibTransId="{B6960728-92C9-4B59-A983-39012E17EF13}"/>
    <dgm:cxn modelId="{D8C7DAF7-FD02-4876-8044-A2BA8E7D5F3B}" type="presOf" srcId="{2209EB29-BBA1-4745-B57F-45F825648655}" destId="{E585C076-80CE-49DD-9C84-75C22FB9FAB9}" srcOrd="1" destOrd="0" presId="urn:microsoft.com/office/officeart/2005/8/layout/radial5"/>
    <dgm:cxn modelId="{BA13E463-AF7F-4C01-B425-0C208E67E6C7}" type="presOf" srcId="{2209EB29-BBA1-4745-B57F-45F825648655}" destId="{00263C09-A44B-4B60-9457-8315CC3F8F3F}" srcOrd="0" destOrd="0" presId="urn:microsoft.com/office/officeart/2005/8/layout/radial5"/>
    <dgm:cxn modelId="{9E5CBD5A-2B59-4FDA-BAF1-44550A9D62F9}" type="presOf" srcId="{DD875D96-CCFC-4A10-B05A-004358CEBBEB}" destId="{132B0821-1BC3-4308-8A99-FE42EFF9B162}" srcOrd="0" destOrd="0" presId="urn:microsoft.com/office/officeart/2005/8/layout/radial5"/>
    <dgm:cxn modelId="{E7728D02-CE26-4A3A-98E1-4135723C099D}" type="presOf" srcId="{DC0681C8-4139-497C-A243-9CC6523F3806}" destId="{FD916097-3BEB-484C-8FD3-7E066239CD13}" srcOrd="1" destOrd="0" presId="urn:microsoft.com/office/officeart/2005/8/layout/radial5"/>
    <dgm:cxn modelId="{07820899-6454-4492-84A7-B8BC9BE2373C}" type="presParOf" srcId="{8460BE37-C859-4FB6-990B-A6A47304964D}" destId="{4DCC8A54-0573-48BF-9848-B601C5F9D916}" srcOrd="0" destOrd="0" presId="urn:microsoft.com/office/officeart/2005/8/layout/radial5"/>
    <dgm:cxn modelId="{77DA3175-3841-4432-A577-6F9C0F61708D}" type="presParOf" srcId="{8460BE37-C859-4FB6-990B-A6A47304964D}" destId="{00263C09-A44B-4B60-9457-8315CC3F8F3F}" srcOrd="1" destOrd="0" presId="urn:microsoft.com/office/officeart/2005/8/layout/radial5"/>
    <dgm:cxn modelId="{A876E0E3-9293-4FDB-A779-3CD4B919EA06}" type="presParOf" srcId="{00263C09-A44B-4B60-9457-8315CC3F8F3F}" destId="{E585C076-80CE-49DD-9C84-75C22FB9FAB9}" srcOrd="0" destOrd="0" presId="urn:microsoft.com/office/officeart/2005/8/layout/radial5"/>
    <dgm:cxn modelId="{3BB33012-14D9-45F8-B821-EF3056CD6E76}" type="presParOf" srcId="{8460BE37-C859-4FB6-990B-A6A47304964D}" destId="{132B0821-1BC3-4308-8A99-FE42EFF9B162}" srcOrd="2" destOrd="0" presId="urn:microsoft.com/office/officeart/2005/8/layout/radial5"/>
    <dgm:cxn modelId="{1C6A22B4-2989-4540-A91F-0B663BBE8339}" type="presParOf" srcId="{8460BE37-C859-4FB6-990B-A6A47304964D}" destId="{1FE9F485-04D2-4AFE-96DB-923301A868AC}" srcOrd="3" destOrd="0" presId="urn:microsoft.com/office/officeart/2005/8/layout/radial5"/>
    <dgm:cxn modelId="{C999796B-6C84-4173-B3E2-BE102181A39F}" type="presParOf" srcId="{1FE9F485-04D2-4AFE-96DB-923301A868AC}" destId="{FD916097-3BEB-484C-8FD3-7E066239CD13}" srcOrd="0" destOrd="0" presId="urn:microsoft.com/office/officeart/2005/8/layout/radial5"/>
    <dgm:cxn modelId="{C3984947-F271-4FF6-93D2-11C12E556C82}" type="presParOf" srcId="{8460BE37-C859-4FB6-990B-A6A47304964D}" destId="{240626F2-3121-4E5F-BF0C-C62DB250918F}" srcOrd="4" destOrd="0" presId="urn:microsoft.com/office/officeart/2005/8/layout/radial5"/>
    <dgm:cxn modelId="{B02F7E39-E778-4CBB-9BE3-361F3F97BB5B}" type="presParOf" srcId="{8460BE37-C859-4FB6-990B-A6A47304964D}" destId="{7A86430B-D917-44D7-BCE2-8F609613601B}" srcOrd="5" destOrd="0" presId="urn:microsoft.com/office/officeart/2005/8/layout/radial5"/>
    <dgm:cxn modelId="{1A959F30-3A41-4E6F-9228-06AC95AAB5C5}" type="presParOf" srcId="{7A86430B-D917-44D7-BCE2-8F609613601B}" destId="{5C505446-C949-4C5A-990D-8A5B3B5023AE}" srcOrd="0" destOrd="0" presId="urn:microsoft.com/office/officeart/2005/8/layout/radial5"/>
    <dgm:cxn modelId="{52FB937C-5DB8-4C09-8F27-B345FD5A4034}" type="presParOf" srcId="{8460BE37-C859-4FB6-990B-A6A47304964D}" destId="{A2E9A094-F431-4912-9B21-AC7381918753}" srcOrd="6" destOrd="0" presId="urn:microsoft.com/office/officeart/2005/8/layout/radial5"/>
    <dgm:cxn modelId="{A7C5FCD0-90DD-4F15-BD47-D07C21974895}" type="presParOf" srcId="{8460BE37-C859-4FB6-990B-A6A47304964D}" destId="{1BAAA513-4F5A-4BFF-953E-54BDC259D464}" srcOrd="7" destOrd="0" presId="urn:microsoft.com/office/officeart/2005/8/layout/radial5"/>
    <dgm:cxn modelId="{9028D532-CE3D-4C87-B7EB-0C16CE14F69A}" type="presParOf" srcId="{1BAAA513-4F5A-4BFF-953E-54BDC259D464}" destId="{E1777BBB-91DD-471F-B967-DBA67C85279A}" srcOrd="0" destOrd="0" presId="urn:microsoft.com/office/officeart/2005/8/layout/radial5"/>
    <dgm:cxn modelId="{67931B06-EC3D-4E7E-8DAF-5257B116B278}" type="presParOf" srcId="{8460BE37-C859-4FB6-990B-A6A47304964D}" destId="{4FADF5AC-53BD-42C4-8282-C566087262BE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3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A98245C-9365-4806-AED5-61EF67B5335C}" type="doc">
      <dgm:prSet loTypeId="urn:microsoft.com/office/officeart/2008/layout/HalfCircleOrganization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60F9A9BF-DE97-4ED2-8199-AC8B02547A86}">
      <dgm:prSet phldrT="[نص]" custT="1"/>
      <dgm:spPr/>
      <dgm:t>
        <a:bodyPr/>
        <a:lstStyle/>
        <a:p>
          <a:pPr rtl="1"/>
          <a:r>
            <a:rPr lang="en-US" sz="2400" dirty="0" smtClean="0">
              <a:latin typeface="Comic Sans MS" panose="030F0702030302020204" pitchFamily="66" charset="0"/>
            </a:rPr>
            <a:t>alternative</a:t>
          </a:r>
          <a:endParaRPr lang="ar-SA" sz="2400" dirty="0">
            <a:latin typeface="Comic Sans MS" panose="030F0702030302020204" pitchFamily="66" charset="0"/>
          </a:endParaRPr>
        </a:p>
      </dgm:t>
    </dgm:pt>
    <dgm:pt modelId="{220C5D00-EAB1-4175-BB4E-D49B0AB52B60}" type="parTrans" cxnId="{6ABB45B6-60C5-4145-A083-7CC5D06984B3}">
      <dgm:prSet/>
      <dgm:spPr/>
      <dgm:t>
        <a:bodyPr/>
        <a:lstStyle/>
        <a:p>
          <a:pPr rtl="1"/>
          <a:endParaRPr lang="ar-SA"/>
        </a:p>
      </dgm:t>
    </dgm:pt>
    <dgm:pt modelId="{039E58FB-A757-4855-BA75-5974F531FB64}" type="sibTrans" cxnId="{6ABB45B6-60C5-4145-A083-7CC5D06984B3}">
      <dgm:prSet/>
      <dgm:spPr/>
      <dgm:t>
        <a:bodyPr/>
        <a:lstStyle/>
        <a:p>
          <a:pPr rtl="1"/>
          <a:endParaRPr lang="ar-SA"/>
        </a:p>
      </dgm:t>
    </dgm:pt>
    <dgm:pt modelId="{1369916F-1361-4811-8884-AA9C720F4583}">
      <dgm:prSet phldrT="[نص]" custT="1"/>
      <dgm:spPr/>
      <dgm:t>
        <a:bodyPr/>
        <a:lstStyle/>
        <a:p>
          <a:pPr rtl="1"/>
          <a:r>
            <a:rPr lang="en-US" sz="2400" dirty="0" smtClean="0">
              <a:latin typeface="Comic Sans MS" panose="030F0702030302020204" pitchFamily="66" charset="0"/>
            </a:rPr>
            <a:t>Replace the exist soil</a:t>
          </a:r>
          <a:endParaRPr lang="ar-SA" sz="2400" dirty="0">
            <a:latin typeface="Comic Sans MS" panose="030F0702030302020204" pitchFamily="66" charset="0"/>
          </a:endParaRPr>
        </a:p>
      </dgm:t>
    </dgm:pt>
    <dgm:pt modelId="{7C559C8D-3939-453C-ABC9-2DA441D281F6}" type="parTrans" cxnId="{3966520E-F5F4-47F2-AFD5-61A48DBAFF80}">
      <dgm:prSet/>
      <dgm:spPr/>
      <dgm:t>
        <a:bodyPr/>
        <a:lstStyle/>
        <a:p>
          <a:pPr rtl="1"/>
          <a:endParaRPr lang="ar-SA" sz="2400">
            <a:latin typeface="Comic Sans MS" panose="030F0702030302020204" pitchFamily="66" charset="0"/>
          </a:endParaRPr>
        </a:p>
      </dgm:t>
    </dgm:pt>
    <dgm:pt modelId="{55C06795-5FCE-469D-BE34-527566D5129D}" type="sibTrans" cxnId="{3966520E-F5F4-47F2-AFD5-61A48DBAFF80}">
      <dgm:prSet/>
      <dgm:spPr/>
      <dgm:t>
        <a:bodyPr/>
        <a:lstStyle/>
        <a:p>
          <a:pPr rtl="1"/>
          <a:endParaRPr lang="ar-SA"/>
        </a:p>
      </dgm:t>
    </dgm:pt>
    <dgm:pt modelId="{1FE4AEF7-4C15-4D02-A593-D76E3E48A6E5}">
      <dgm:prSet phldrT="[نص]" custT="1"/>
      <dgm:spPr/>
      <dgm:t>
        <a:bodyPr/>
        <a:lstStyle/>
        <a:p>
          <a:pPr rtl="1"/>
          <a:r>
            <a:rPr lang="en-US" sz="2400" dirty="0" smtClean="0">
              <a:latin typeface="Comic Sans MS" panose="030F0702030302020204" pitchFamily="66" charset="0"/>
            </a:rPr>
            <a:t>Design new  structural member </a:t>
          </a:r>
          <a:endParaRPr lang="ar-SA" sz="2400" dirty="0">
            <a:latin typeface="Comic Sans MS" panose="030F0702030302020204" pitchFamily="66" charset="0"/>
          </a:endParaRPr>
        </a:p>
      </dgm:t>
    </dgm:pt>
    <dgm:pt modelId="{BD9A6150-159A-47E8-BE9D-6B0A36C65027}" type="parTrans" cxnId="{2EDC8158-6ED0-40E3-8457-946BD9F39250}">
      <dgm:prSet/>
      <dgm:spPr/>
      <dgm:t>
        <a:bodyPr/>
        <a:lstStyle/>
        <a:p>
          <a:pPr rtl="1"/>
          <a:endParaRPr lang="ar-SA" sz="2400">
            <a:latin typeface="Comic Sans MS" panose="030F0702030302020204" pitchFamily="66" charset="0"/>
          </a:endParaRPr>
        </a:p>
      </dgm:t>
    </dgm:pt>
    <dgm:pt modelId="{0132751B-A323-4B2D-84C1-144E8D883B0C}" type="sibTrans" cxnId="{2EDC8158-6ED0-40E3-8457-946BD9F39250}">
      <dgm:prSet/>
      <dgm:spPr/>
      <dgm:t>
        <a:bodyPr/>
        <a:lstStyle/>
        <a:p>
          <a:pPr rtl="1"/>
          <a:endParaRPr lang="ar-SA"/>
        </a:p>
      </dgm:t>
    </dgm:pt>
    <dgm:pt modelId="{E0BBD453-08E3-46AC-AC7C-54573654977F}">
      <dgm:prSet phldrT="[نص]" custT="1"/>
      <dgm:spPr/>
      <dgm:t>
        <a:bodyPr/>
        <a:lstStyle/>
        <a:p>
          <a:pPr rtl="1"/>
          <a:r>
            <a:rPr lang="en-US" sz="2400" dirty="0" smtClean="0">
              <a:latin typeface="Comic Sans MS" panose="030F0702030302020204" pitchFamily="66" charset="0"/>
            </a:rPr>
            <a:t>Improvement of the exist soil </a:t>
          </a:r>
          <a:endParaRPr lang="ar-SA" sz="2400" dirty="0">
            <a:latin typeface="Comic Sans MS" panose="030F0702030302020204" pitchFamily="66" charset="0"/>
          </a:endParaRPr>
        </a:p>
      </dgm:t>
    </dgm:pt>
    <dgm:pt modelId="{A67CA81E-2858-4016-BE14-A41098393F96}" type="parTrans" cxnId="{691C7D70-3FC2-46CB-A1D1-9F8D4A11822F}">
      <dgm:prSet/>
      <dgm:spPr/>
      <dgm:t>
        <a:bodyPr/>
        <a:lstStyle/>
        <a:p>
          <a:pPr rtl="1"/>
          <a:endParaRPr lang="ar-SA" sz="2400">
            <a:latin typeface="Comic Sans MS" panose="030F0702030302020204" pitchFamily="66" charset="0"/>
          </a:endParaRPr>
        </a:p>
      </dgm:t>
    </dgm:pt>
    <dgm:pt modelId="{FBABED00-A875-48DC-84E0-C377B1C615F7}" type="sibTrans" cxnId="{691C7D70-3FC2-46CB-A1D1-9F8D4A11822F}">
      <dgm:prSet/>
      <dgm:spPr/>
      <dgm:t>
        <a:bodyPr/>
        <a:lstStyle/>
        <a:p>
          <a:pPr rtl="1"/>
          <a:endParaRPr lang="ar-SA"/>
        </a:p>
      </dgm:t>
    </dgm:pt>
    <dgm:pt modelId="{53604092-B16F-4A5F-B645-A2656ACEE468}" type="pres">
      <dgm:prSet presAssocID="{AA98245C-9365-4806-AED5-61EF67B5335C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84E2A612-501A-445E-A738-ACFE683696E5}" type="pres">
      <dgm:prSet presAssocID="{60F9A9BF-DE97-4ED2-8199-AC8B02547A86}" presName="hierRoot1" presStyleCnt="0">
        <dgm:presLayoutVars>
          <dgm:hierBranch val="init"/>
        </dgm:presLayoutVars>
      </dgm:prSet>
      <dgm:spPr/>
    </dgm:pt>
    <dgm:pt modelId="{95FD0C62-9D65-4FAF-8264-13C7A93D7B33}" type="pres">
      <dgm:prSet presAssocID="{60F9A9BF-DE97-4ED2-8199-AC8B02547A86}" presName="rootComposite1" presStyleCnt="0"/>
      <dgm:spPr/>
    </dgm:pt>
    <dgm:pt modelId="{D29842B5-AD7E-4389-9CF2-2D3C498C1A23}" type="pres">
      <dgm:prSet presAssocID="{60F9A9BF-DE97-4ED2-8199-AC8B02547A86}" presName="rootText1" presStyleLbl="alignAcc1" presStyleIdx="0" presStyleCnt="0" custScaleX="11480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2801782-57FC-44CC-B775-E10F13E22AA4}" type="pres">
      <dgm:prSet presAssocID="{60F9A9BF-DE97-4ED2-8199-AC8B02547A86}" presName="topArc1" presStyleLbl="parChTrans1D1" presStyleIdx="0" presStyleCnt="8"/>
      <dgm:spPr/>
    </dgm:pt>
    <dgm:pt modelId="{D91D206C-4CA8-465A-A948-F181FA103A1F}" type="pres">
      <dgm:prSet presAssocID="{60F9A9BF-DE97-4ED2-8199-AC8B02547A86}" presName="bottomArc1" presStyleLbl="parChTrans1D1" presStyleIdx="1" presStyleCnt="8"/>
      <dgm:spPr/>
    </dgm:pt>
    <dgm:pt modelId="{E85E0B58-92E4-4FC8-9214-57F1B0B9172C}" type="pres">
      <dgm:prSet presAssocID="{60F9A9BF-DE97-4ED2-8199-AC8B02547A86}" presName="topConnNode1" presStyleLbl="node1" presStyleIdx="0" presStyleCnt="0"/>
      <dgm:spPr/>
      <dgm:t>
        <a:bodyPr/>
        <a:lstStyle/>
        <a:p>
          <a:pPr rtl="1"/>
          <a:endParaRPr lang="ar-SA"/>
        </a:p>
      </dgm:t>
    </dgm:pt>
    <dgm:pt modelId="{056D17EA-91A5-4038-8A2B-40D0B331423F}" type="pres">
      <dgm:prSet presAssocID="{60F9A9BF-DE97-4ED2-8199-AC8B02547A86}" presName="hierChild2" presStyleCnt="0"/>
      <dgm:spPr/>
    </dgm:pt>
    <dgm:pt modelId="{31E5B6AC-2483-4243-9337-27D3873D091F}" type="pres">
      <dgm:prSet presAssocID="{7C559C8D-3939-453C-ABC9-2DA441D281F6}" presName="Name28" presStyleLbl="parChTrans1D2" presStyleIdx="0" presStyleCnt="3"/>
      <dgm:spPr/>
      <dgm:t>
        <a:bodyPr/>
        <a:lstStyle/>
        <a:p>
          <a:pPr rtl="1"/>
          <a:endParaRPr lang="ar-SA"/>
        </a:p>
      </dgm:t>
    </dgm:pt>
    <dgm:pt modelId="{4555E076-D5A9-420B-AA5A-6C994931EF30}" type="pres">
      <dgm:prSet presAssocID="{1369916F-1361-4811-8884-AA9C720F4583}" presName="hierRoot2" presStyleCnt="0">
        <dgm:presLayoutVars>
          <dgm:hierBranch val="init"/>
        </dgm:presLayoutVars>
      </dgm:prSet>
      <dgm:spPr/>
    </dgm:pt>
    <dgm:pt modelId="{A24102B3-7CD8-4C91-A4BA-F9F3F09C0F80}" type="pres">
      <dgm:prSet presAssocID="{1369916F-1361-4811-8884-AA9C720F4583}" presName="rootComposite2" presStyleCnt="0"/>
      <dgm:spPr/>
    </dgm:pt>
    <dgm:pt modelId="{BD1D454E-7B01-43A1-8C97-23DB5B493251}" type="pres">
      <dgm:prSet presAssocID="{1369916F-1361-4811-8884-AA9C720F4583}" presName="rootText2" presStyleLbl="alignAcc1" presStyleIdx="0" presStyleCnt="0" custScaleX="118535" custScaleY="203139" custLinFactNeighborX="-6362" custLinFactNeighborY="3718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1016B81A-54E0-46B6-817C-764F715573B0}" type="pres">
      <dgm:prSet presAssocID="{1369916F-1361-4811-8884-AA9C720F4583}" presName="topArc2" presStyleLbl="parChTrans1D1" presStyleIdx="2" presStyleCnt="8"/>
      <dgm:spPr/>
    </dgm:pt>
    <dgm:pt modelId="{607B32EC-69F7-40D1-B948-8F936C652B2A}" type="pres">
      <dgm:prSet presAssocID="{1369916F-1361-4811-8884-AA9C720F4583}" presName="bottomArc2" presStyleLbl="parChTrans1D1" presStyleIdx="3" presStyleCnt="8"/>
      <dgm:spPr/>
    </dgm:pt>
    <dgm:pt modelId="{DDA210D0-9182-4124-8D5C-6AD095D11B99}" type="pres">
      <dgm:prSet presAssocID="{1369916F-1361-4811-8884-AA9C720F4583}" presName="topConnNode2" presStyleLbl="node2" presStyleIdx="0" presStyleCnt="0"/>
      <dgm:spPr/>
      <dgm:t>
        <a:bodyPr/>
        <a:lstStyle/>
        <a:p>
          <a:pPr rtl="1"/>
          <a:endParaRPr lang="ar-SA"/>
        </a:p>
      </dgm:t>
    </dgm:pt>
    <dgm:pt modelId="{B5C71982-DA10-4677-8F9C-CD255E7AC948}" type="pres">
      <dgm:prSet presAssocID="{1369916F-1361-4811-8884-AA9C720F4583}" presName="hierChild4" presStyleCnt="0"/>
      <dgm:spPr/>
    </dgm:pt>
    <dgm:pt modelId="{4073C1AD-B012-4A20-93B1-D2E52AFC3C59}" type="pres">
      <dgm:prSet presAssocID="{1369916F-1361-4811-8884-AA9C720F4583}" presName="hierChild5" presStyleCnt="0"/>
      <dgm:spPr/>
    </dgm:pt>
    <dgm:pt modelId="{8F3C279C-3CB3-44D0-ABD0-A17C80E89736}" type="pres">
      <dgm:prSet presAssocID="{BD9A6150-159A-47E8-BE9D-6B0A36C65027}" presName="Name28" presStyleLbl="parChTrans1D2" presStyleIdx="1" presStyleCnt="3"/>
      <dgm:spPr/>
      <dgm:t>
        <a:bodyPr/>
        <a:lstStyle/>
        <a:p>
          <a:pPr rtl="1"/>
          <a:endParaRPr lang="ar-SA"/>
        </a:p>
      </dgm:t>
    </dgm:pt>
    <dgm:pt modelId="{04E50D59-D7FD-4F5A-AFAE-971330525EA7}" type="pres">
      <dgm:prSet presAssocID="{1FE4AEF7-4C15-4D02-A593-D76E3E48A6E5}" presName="hierRoot2" presStyleCnt="0">
        <dgm:presLayoutVars>
          <dgm:hierBranch val="init"/>
        </dgm:presLayoutVars>
      </dgm:prSet>
      <dgm:spPr/>
    </dgm:pt>
    <dgm:pt modelId="{4D06F69A-43AE-4088-A5E0-75CB6F39572F}" type="pres">
      <dgm:prSet presAssocID="{1FE4AEF7-4C15-4D02-A593-D76E3E48A6E5}" presName="rootComposite2" presStyleCnt="0"/>
      <dgm:spPr/>
    </dgm:pt>
    <dgm:pt modelId="{CF570028-4500-46A2-AFCA-035FE16D13F1}" type="pres">
      <dgm:prSet presAssocID="{1FE4AEF7-4C15-4D02-A593-D76E3E48A6E5}" presName="rootText2" presStyleLbl="alignAcc1" presStyleIdx="0" presStyleCnt="0" custScaleX="133506" custScaleY="208242" custLinFactNeighborX="-6677" custLinFactNeighborY="35238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34EA080-AA93-4478-A21F-91CD91D704F7}" type="pres">
      <dgm:prSet presAssocID="{1FE4AEF7-4C15-4D02-A593-D76E3E48A6E5}" presName="topArc2" presStyleLbl="parChTrans1D1" presStyleIdx="4" presStyleCnt="8"/>
      <dgm:spPr/>
    </dgm:pt>
    <dgm:pt modelId="{F781C9B4-6C85-41E0-8A42-55B361DCFC1C}" type="pres">
      <dgm:prSet presAssocID="{1FE4AEF7-4C15-4D02-A593-D76E3E48A6E5}" presName="bottomArc2" presStyleLbl="parChTrans1D1" presStyleIdx="5" presStyleCnt="8"/>
      <dgm:spPr/>
    </dgm:pt>
    <dgm:pt modelId="{3C9CBA53-55DD-40CE-B58F-1929BE44AEF7}" type="pres">
      <dgm:prSet presAssocID="{1FE4AEF7-4C15-4D02-A593-D76E3E48A6E5}" presName="topConnNode2" presStyleLbl="node2" presStyleIdx="0" presStyleCnt="0"/>
      <dgm:spPr/>
      <dgm:t>
        <a:bodyPr/>
        <a:lstStyle/>
        <a:p>
          <a:pPr rtl="1"/>
          <a:endParaRPr lang="ar-SA"/>
        </a:p>
      </dgm:t>
    </dgm:pt>
    <dgm:pt modelId="{DB955C07-8612-4B42-91AC-5EA1E5C9DFF2}" type="pres">
      <dgm:prSet presAssocID="{1FE4AEF7-4C15-4D02-A593-D76E3E48A6E5}" presName="hierChild4" presStyleCnt="0"/>
      <dgm:spPr/>
    </dgm:pt>
    <dgm:pt modelId="{DA1F277E-57BE-43EE-9EA8-788DE27B62FD}" type="pres">
      <dgm:prSet presAssocID="{1FE4AEF7-4C15-4D02-A593-D76E3E48A6E5}" presName="hierChild5" presStyleCnt="0"/>
      <dgm:spPr/>
    </dgm:pt>
    <dgm:pt modelId="{F6A499C2-064B-4314-AF7F-4B7718ECD624}" type="pres">
      <dgm:prSet presAssocID="{A67CA81E-2858-4016-BE14-A41098393F96}" presName="Name28" presStyleLbl="parChTrans1D2" presStyleIdx="2" presStyleCnt="3"/>
      <dgm:spPr/>
      <dgm:t>
        <a:bodyPr/>
        <a:lstStyle/>
        <a:p>
          <a:pPr rtl="1"/>
          <a:endParaRPr lang="ar-SA"/>
        </a:p>
      </dgm:t>
    </dgm:pt>
    <dgm:pt modelId="{A7522427-B2DD-44CD-A1AF-83CF6AEA1C99}" type="pres">
      <dgm:prSet presAssocID="{E0BBD453-08E3-46AC-AC7C-54573654977F}" presName="hierRoot2" presStyleCnt="0">
        <dgm:presLayoutVars>
          <dgm:hierBranch val="init"/>
        </dgm:presLayoutVars>
      </dgm:prSet>
      <dgm:spPr/>
    </dgm:pt>
    <dgm:pt modelId="{84EC9B37-CE42-4E80-AAF3-B7AD3DFF87E1}" type="pres">
      <dgm:prSet presAssocID="{E0BBD453-08E3-46AC-AC7C-54573654977F}" presName="rootComposite2" presStyleCnt="0"/>
      <dgm:spPr/>
    </dgm:pt>
    <dgm:pt modelId="{DD97D653-AB16-480F-8252-131E727E6AB2}" type="pres">
      <dgm:prSet presAssocID="{E0BBD453-08E3-46AC-AC7C-54573654977F}" presName="rootText2" presStyleLbl="alignAcc1" presStyleIdx="0" presStyleCnt="0" custScaleX="115277" custScaleY="179501" custLinFactNeighborX="-5892" custLinFactNeighborY="3718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15B65F2A-08BD-4662-BEF1-21BE37BC9272}" type="pres">
      <dgm:prSet presAssocID="{E0BBD453-08E3-46AC-AC7C-54573654977F}" presName="topArc2" presStyleLbl="parChTrans1D1" presStyleIdx="6" presStyleCnt="8"/>
      <dgm:spPr/>
    </dgm:pt>
    <dgm:pt modelId="{C6AE5386-279C-4C7F-914F-F54545DF8700}" type="pres">
      <dgm:prSet presAssocID="{E0BBD453-08E3-46AC-AC7C-54573654977F}" presName="bottomArc2" presStyleLbl="parChTrans1D1" presStyleIdx="7" presStyleCnt="8"/>
      <dgm:spPr/>
    </dgm:pt>
    <dgm:pt modelId="{50950ADE-CE81-4373-882F-DCEADBAD70FF}" type="pres">
      <dgm:prSet presAssocID="{E0BBD453-08E3-46AC-AC7C-54573654977F}" presName="topConnNode2" presStyleLbl="node2" presStyleIdx="0" presStyleCnt="0"/>
      <dgm:spPr/>
      <dgm:t>
        <a:bodyPr/>
        <a:lstStyle/>
        <a:p>
          <a:pPr rtl="1"/>
          <a:endParaRPr lang="ar-SA"/>
        </a:p>
      </dgm:t>
    </dgm:pt>
    <dgm:pt modelId="{21B2F03F-05EF-4C8E-B0A1-23F8652BC101}" type="pres">
      <dgm:prSet presAssocID="{E0BBD453-08E3-46AC-AC7C-54573654977F}" presName="hierChild4" presStyleCnt="0"/>
      <dgm:spPr/>
    </dgm:pt>
    <dgm:pt modelId="{F68C77E5-B602-4F85-8267-0E2F826BB7FB}" type="pres">
      <dgm:prSet presAssocID="{E0BBD453-08E3-46AC-AC7C-54573654977F}" presName="hierChild5" presStyleCnt="0"/>
      <dgm:spPr/>
    </dgm:pt>
    <dgm:pt modelId="{77438CB1-FB0F-4912-A797-6BD1DB4E9012}" type="pres">
      <dgm:prSet presAssocID="{60F9A9BF-DE97-4ED2-8199-AC8B02547A86}" presName="hierChild3" presStyleCnt="0"/>
      <dgm:spPr/>
    </dgm:pt>
  </dgm:ptLst>
  <dgm:cxnLst>
    <dgm:cxn modelId="{148EE311-0035-4D46-B874-10BE037F3449}" type="presOf" srcId="{AA98245C-9365-4806-AED5-61EF67B5335C}" destId="{53604092-B16F-4A5F-B645-A2656ACEE468}" srcOrd="0" destOrd="0" presId="urn:microsoft.com/office/officeart/2008/layout/HalfCircleOrganizationChart"/>
    <dgm:cxn modelId="{9BF9F99C-0291-4D29-913D-814AD593D8DD}" type="presOf" srcId="{BD9A6150-159A-47E8-BE9D-6B0A36C65027}" destId="{8F3C279C-3CB3-44D0-ABD0-A17C80E89736}" srcOrd="0" destOrd="0" presId="urn:microsoft.com/office/officeart/2008/layout/HalfCircleOrganizationChart"/>
    <dgm:cxn modelId="{63052E55-2BCA-4813-A674-04E36DF46007}" type="presOf" srcId="{1369916F-1361-4811-8884-AA9C720F4583}" destId="{DDA210D0-9182-4124-8D5C-6AD095D11B99}" srcOrd="1" destOrd="0" presId="urn:microsoft.com/office/officeart/2008/layout/HalfCircleOrganizationChart"/>
    <dgm:cxn modelId="{5062E048-5643-4900-B56D-04F7E946C81C}" type="presOf" srcId="{1369916F-1361-4811-8884-AA9C720F4583}" destId="{BD1D454E-7B01-43A1-8C97-23DB5B493251}" srcOrd="0" destOrd="0" presId="urn:microsoft.com/office/officeart/2008/layout/HalfCircleOrganizationChart"/>
    <dgm:cxn modelId="{4F8036FA-8CF6-40C4-915C-4C680EAE7500}" type="presOf" srcId="{60F9A9BF-DE97-4ED2-8199-AC8B02547A86}" destId="{D29842B5-AD7E-4389-9CF2-2D3C498C1A23}" srcOrd="0" destOrd="0" presId="urn:microsoft.com/office/officeart/2008/layout/HalfCircleOrganizationChart"/>
    <dgm:cxn modelId="{691C7D70-3FC2-46CB-A1D1-9F8D4A11822F}" srcId="{60F9A9BF-DE97-4ED2-8199-AC8B02547A86}" destId="{E0BBD453-08E3-46AC-AC7C-54573654977F}" srcOrd="2" destOrd="0" parTransId="{A67CA81E-2858-4016-BE14-A41098393F96}" sibTransId="{FBABED00-A875-48DC-84E0-C377B1C615F7}"/>
    <dgm:cxn modelId="{2EDC8158-6ED0-40E3-8457-946BD9F39250}" srcId="{60F9A9BF-DE97-4ED2-8199-AC8B02547A86}" destId="{1FE4AEF7-4C15-4D02-A593-D76E3E48A6E5}" srcOrd="1" destOrd="0" parTransId="{BD9A6150-159A-47E8-BE9D-6B0A36C65027}" sibTransId="{0132751B-A323-4B2D-84C1-144E8D883B0C}"/>
    <dgm:cxn modelId="{388A41F3-09FC-4096-AB0E-640D0033FB6E}" type="presOf" srcId="{60F9A9BF-DE97-4ED2-8199-AC8B02547A86}" destId="{E85E0B58-92E4-4FC8-9214-57F1B0B9172C}" srcOrd="1" destOrd="0" presId="urn:microsoft.com/office/officeart/2008/layout/HalfCircleOrganizationChart"/>
    <dgm:cxn modelId="{454BE9C8-13C2-4F32-BD55-13AFFDCD0141}" type="presOf" srcId="{E0BBD453-08E3-46AC-AC7C-54573654977F}" destId="{DD97D653-AB16-480F-8252-131E727E6AB2}" srcOrd="0" destOrd="0" presId="urn:microsoft.com/office/officeart/2008/layout/HalfCircleOrganizationChart"/>
    <dgm:cxn modelId="{0399F5A5-650C-4BBB-AC89-7B33AD4B7EDA}" type="presOf" srcId="{A67CA81E-2858-4016-BE14-A41098393F96}" destId="{F6A499C2-064B-4314-AF7F-4B7718ECD624}" srcOrd="0" destOrd="0" presId="urn:microsoft.com/office/officeart/2008/layout/HalfCircleOrganizationChart"/>
    <dgm:cxn modelId="{0BF25CC2-C43E-4B61-9D41-679A5F683190}" type="presOf" srcId="{1FE4AEF7-4C15-4D02-A593-D76E3E48A6E5}" destId="{CF570028-4500-46A2-AFCA-035FE16D13F1}" srcOrd="0" destOrd="0" presId="urn:microsoft.com/office/officeart/2008/layout/HalfCircleOrganizationChart"/>
    <dgm:cxn modelId="{3966520E-F5F4-47F2-AFD5-61A48DBAFF80}" srcId="{60F9A9BF-DE97-4ED2-8199-AC8B02547A86}" destId="{1369916F-1361-4811-8884-AA9C720F4583}" srcOrd="0" destOrd="0" parTransId="{7C559C8D-3939-453C-ABC9-2DA441D281F6}" sibTransId="{55C06795-5FCE-469D-BE34-527566D5129D}"/>
    <dgm:cxn modelId="{C1169CC1-F59E-4C5E-98ED-BE49FEB2F8CA}" type="presOf" srcId="{1FE4AEF7-4C15-4D02-A593-D76E3E48A6E5}" destId="{3C9CBA53-55DD-40CE-B58F-1929BE44AEF7}" srcOrd="1" destOrd="0" presId="urn:microsoft.com/office/officeart/2008/layout/HalfCircleOrganizationChart"/>
    <dgm:cxn modelId="{6ABB45B6-60C5-4145-A083-7CC5D06984B3}" srcId="{AA98245C-9365-4806-AED5-61EF67B5335C}" destId="{60F9A9BF-DE97-4ED2-8199-AC8B02547A86}" srcOrd="0" destOrd="0" parTransId="{220C5D00-EAB1-4175-BB4E-D49B0AB52B60}" sibTransId="{039E58FB-A757-4855-BA75-5974F531FB64}"/>
    <dgm:cxn modelId="{C2B9E6A5-8700-4FC3-B8CF-5295514ED355}" type="presOf" srcId="{E0BBD453-08E3-46AC-AC7C-54573654977F}" destId="{50950ADE-CE81-4373-882F-DCEADBAD70FF}" srcOrd="1" destOrd="0" presId="urn:microsoft.com/office/officeart/2008/layout/HalfCircleOrganizationChart"/>
    <dgm:cxn modelId="{5CC3589E-C285-4865-BCFF-8C0F805144A9}" type="presOf" srcId="{7C559C8D-3939-453C-ABC9-2DA441D281F6}" destId="{31E5B6AC-2483-4243-9337-27D3873D091F}" srcOrd="0" destOrd="0" presId="urn:microsoft.com/office/officeart/2008/layout/HalfCircleOrganizationChart"/>
    <dgm:cxn modelId="{C9F8B218-D28E-4618-BB59-7C4BC368BF4F}" type="presParOf" srcId="{53604092-B16F-4A5F-B645-A2656ACEE468}" destId="{84E2A612-501A-445E-A738-ACFE683696E5}" srcOrd="0" destOrd="0" presId="urn:microsoft.com/office/officeart/2008/layout/HalfCircleOrganizationChart"/>
    <dgm:cxn modelId="{623BC6FA-D812-42B4-8592-4C08A772DB40}" type="presParOf" srcId="{84E2A612-501A-445E-A738-ACFE683696E5}" destId="{95FD0C62-9D65-4FAF-8264-13C7A93D7B33}" srcOrd="0" destOrd="0" presId="urn:microsoft.com/office/officeart/2008/layout/HalfCircleOrganizationChart"/>
    <dgm:cxn modelId="{8EA5D5F5-6479-4C7B-9577-EF3BD2CDDE8F}" type="presParOf" srcId="{95FD0C62-9D65-4FAF-8264-13C7A93D7B33}" destId="{D29842B5-AD7E-4389-9CF2-2D3C498C1A23}" srcOrd="0" destOrd="0" presId="urn:microsoft.com/office/officeart/2008/layout/HalfCircleOrganizationChart"/>
    <dgm:cxn modelId="{7D70B993-FC02-428D-9575-1818326D8BBE}" type="presParOf" srcId="{95FD0C62-9D65-4FAF-8264-13C7A93D7B33}" destId="{62801782-57FC-44CC-B775-E10F13E22AA4}" srcOrd="1" destOrd="0" presId="urn:microsoft.com/office/officeart/2008/layout/HalfCircleOrganizationChart"/>
    <dgm:cxn modelId="{C1D435ED-D1D8-4CC5-A65B-0CAD3BED22CA}" type="presParOf" srcId="{95FD0C62-9D65-4FAF-8264-13C7A93D7B33}" destId="{D91D206C-4CA8-465A-A948-F181FA103A1F}" srcOrd="2" destOrd="0" presId="urn:microsoft.com/office/officeart/2008/layout/HalfCircleOrganizationChart"/>
    <dgm:cxn modelId="{8D18473B-2213-4AF7-BCB7-D56409DFC550}" type="presParOf" srcId="{95FD0C62-9D65-4FAF-8264-13C7A93D7B33}" destId="{E85E0B58-92E4-4FC8-9214-57F1B0B9172C}" srcOrd="3" destOrd="0" presId="urn:microsoft.com/office/officeart/2008/layout/HalfCircleOrganizationChart"/>
    <dgm:cxn modelId="{36FDC01F-A25C-421B-BCE8-6434C99D1A9D}" type="presParOf" srcId="{84E2A612-501A-445E-A738-ACFE683696E5}" destId="{056D17EA-91A5-4038-8A2B-40D0B331423F}" srcOrd="1" destOrd="0" presId="urn:microsoft.com/office/officeart/2008/layout/HalfCircleOrganizationChart"/>
    <dgm:cxn modelId="{530F547D-4EAA-4AA0-9A4E-24DD417F9D04}" type="presParOf" srcId="{056D17EA-91A5-4038-8A2B-40D0B331423F}" destId="{31E5B6AC-2483-4243-9337-27D3873D091F}" srcOrd="0" destOrd="0" presId="urn:microsoft.com/office/officeart/2008/layout/HalfCircleOrganizationChart"/>
    <dgm:cxn modelId="{5AADDB39-CC15-486F-B85D-2CF3493FDD19}" type="presParOf" srcId="{056D17EA-91A5-4038-8A2B-40D0B331423F}" destId="{4555E076-D5A9-420B-AA5A-6C994931EF30}" srcOrd="1" destOrd="0" presId="urn:microsoft.com/office/officeart/2008/layout/HalfCircleOrganizationChart"/>
    <dgm:cxn modelId="{1547FBAF-6FCD-4374-95F9-FCF48D7F60DF}" type="presParOf" srcId="{4555E076-D5A9-420B-AA5A-6C994931EF30}" destId="{A24102B3-7CD8-4C91-A4BA-F9F3F09C0F80}" srcOrd="0" destOrd="0" presId="urn:microsoft.com/office/officeart/2008/layout/HalfCircleOrganizationChart"/>
    <dgm:cxn modelId="{6C36054B-02EA-4F89-92D2-ECDA4E43EDF1}" type="presParOf" srcId="{A24102B3-7CD8-4C91-A4BA-F9F3F09C0F80}" destId="{BD1D454E-7B01-43A1-8C97-23DB5B493251}" srcOrd="0" destOrd="0" presId="urn:microsoft.com/office/officeart/2008/layout/HalfCircleOrganizationChart"/>
    <dgm:cxn modelId="{F8CE84A7-71D2-4ACC-8F89-890258502F29}" type="presParOf" srcId="{A24102B3-7CD8-4C91-A4BA-F9F3F09C0F80}" destId="{1016B81A-54E0-46B6-817C-764F715573B0}" srcOrd="1" destOrd="0" presId="urn:microsoft.com/office/officeart/2008/layout/HalfCircleOrganizationChart"/>
    <dgm:cxn modelId="{305A874F-9601-41BB-A2CB-44C1AC71A5D0}" type="presParOf" srcId="{A24102B3-7CD8-4C91-A4BA-F9F3F09C0F80}" destId="{607B32EC-69F7-40D1-B948-8F936C652B2A}" srcOrd="2" destOrd="0" presId="urn:microsoft.com/office/officeart/2008/layout/HalfCircleOrganizationChart"/>
    <dgm:cxn modelId="{DE293CB8-2E7D-450C-B2B5-CEBBD3DAC77F}" type="presParOf" srcId="{A24102B3-7CD8-4C91-A4BA-F9F3F09C0F80}" destId="{DDA210D0-9182-4124-8D5C-6AD095D11B99}" srcOrd="3" destOrd="0" presId="urn:microsoft.com/office/officeart/2008/layout/HalfCircleOrganizationChart"/>
    <dgm:cxn modelId="{DED5E1EF-75B1-46C4-8842-29C8BE479792}" type="presParOf" srcId="{4555E076-D5A9-420B-AA5A-6C994931EF30}" destId="{B5C71982-DA10-4677-8F9C-CD255E7AC948}" srcOrd="1" destOrd="0" presId="urn:microsoft.com/office/officeart/2008/layout/HalfCircleOrganizationChart"/>
    <dgm:cxn modelId="{C2D63809-43D8-42F4-9EAA-EFD505C36A2F}" type="presParOf" srcId="{4555E076-D5A9-420B-AA5A-6C994931EF30}" destId="{4073C1AD-B012-4A20-93B1-D2E52AFC3C59}" srcOrd="2" destOrd="0" presId="urn:microsoft.com/office/officeart/2008/layout/HalfCircleOrganizationChart"/>
    <dgm:cxn modelId="{D760E968-9627-4AC5-AECE-1A8893027F15}" type="presParOf" srcId="{056D17EA-91A5-4038-8A2B-40D0B331423F}" destId="{8F3C279C-3CB3-44D0-ABD0-A17C80E89736}" srcOrd="2" destOrd="0" presId="urn:microsoft.com/office/officeart/2008/layout/HalfCircleOrganizationChart"/>
    <dgm:cxn modelId="{E8E8E091-F949-4EAA-8011-6893891465D7}" type="presParOf" srcId="{056D17EA-91A5-4038-8A2B-40D0B331423F}" destId="{04E50D59-D7FD-4F5A-AFAE-971330525EA7}" srcOrd="3" destOrd="0" presId="urn:microsoft.com/office/officeart/2008/layout/HalfCircleOrganizationChart"/>
    <dgm:cxn modelId="{8AC14C3E-91A3-4A2F-BE1B-B00826B09F09}" type="presParOf" srcId="{04E50D59-D7FD-4F5A-AFAE-971330525EA7}" destId="{4D06F69A-43AE-4088-A5E0-75CB6F39572F}" srcOrd="0" destOrd="0" presId="urn:microsoft.com/office/officeart/2008/layout/HalfCircleOrganizationChart"/>
    <dgm:cxn modelId="{A9B46B4C-214B-4069-B5BC-4D28CC426AD9}" type="presParOf" srcId="{4D06F69A-43AE-4088-A5E0-75CB6F39572F}" destId="{CF570028-4500-46A2-AFCA-035FE16D13F1}" srcOrd="0" destOrd="0" presId="urn:microsoft.com/office/officeart/2008/layout/HalfCircleOrganizationChart"/>
    <dgm:cxn modelId="{8B75794F-4E60-4280-94A7-15A835DE4FD1}" type="presParOf" srcId="{4D06F69A-43AE-4088-A5E0-75CB6F39572F}" destId="{734EA080-AA93-4478-A21F-91CD91D704F7}" srcOrd="1" destOrd="0" presId="urn:microsoft.com/office/officeart/2008/layout/HalfCircleOrganizationChart"/>
    <dgm:cxn modelId="{A8F10C78-FBAE-475B-9368-BFAB3BB0A61C}" type="presParOf" srcId="{4D06F69A-43AE-4088-A5E0-75CB6F39572F}" destId="{F781C9B4-6C85-41E0-8A42-55B361DCFC1C}" srcOrd="2" destOrd="0" presId="urn:microsoft.com/office/officeart/2008/layout/HalfCircleOrganizationChart"/>
    <dgm:cxn modelId="{E391704B-900C-4E2E-967A-5BCA9BC04AB5}" type="presParOf" srcId="{4D06F69A-43AE-4088-A5E0-75CB6F39572F}" destId="{3C9CBA53-55DD-40CE-B58F-1929BE44AEF7}" srcOrd="3" destOrd="0" presId="urn:microsoft.com/office/officeart/2008/layout/HalfCircleOrganizationChart"/>
    <dgm:cxn modelId="{195A2627-56B1-4D4E-9F37-3D2E0E0EE910}" type="presParOf" srcId="{04E50D59-D7FD-4F5A-AFAE-971330525EA7}" destId="{DB955C07-8612-4B42-91AC-5EA1E5C9DFF2}" srcOrd="1" destOrd="0" presId="urn:microsoft.com/office/officeart/2008/layout/HalfCircleOrganizationChart"/>
    <dgm:cxn modelId="{6F4DEFEC-01CA-4A1B-B0EB-61148270E7C6}" type="presParOf" srcId="{04E50D59-D7FD-4F5A-AFAE-971330525EA7}" destId="{DA1F277E-57BE-43EE-9EA8-788DE27B62FD}" srcOrd="2" destOrd="0" presId="urn:microsoft.com/office/officeart/2008/layout/HalfCircleOrganizationChart"/>
    <dgm:cxn modelId="{EB50A80C-6B90-4077-B719-E5339748A82C}" type="presParOf" srcId="{056D17EA-91A5-4038-8A2B-40D0B331423F}" destId="{F6A499C2-064B-4314-AF7F-4B7718ECD624}" srcOrd="4" destOrd="0" presId="urn:microsoft.com/office/officeart/2008/layout/HalfCircleOrganizationChart"/>
    <dgm:cxn modelId="{45FAE0D3-BCC2-4A69-A5CB-B2EB9F628F17}" type="presParOf" srcId="{056D17EA-91A5-4038-8A2B-40D0B331423F}" destId="{A7522427-B2DD-44CD-A1AF-83CF6AEA1C99}" srcOrd="5" destOrd="0" presId="urn:microsoft.com/office/officeart/2008/layout/HalfCircleOrganizationChart"/>
    <dgm:cxn modelId="{6B9B447F-A075-4204-82B0-D4136B3D19C1}" type="presParOf" srcId="{A7522427-B2DD-44CD-A1AF-83CF6AEA1C99}" destId="{84EC9B37-CE42-4E80-AAF3-B7AD3DFF87E1}" srcOrd="0" destOrd="0" presId="urn:microsoft.com/office/officeart/2008/layout/HalfCircleOrganizationChart"/>
    <dgm:cxn modelId="{AB44EC69-9FF9-43D0-8877-B744BCD3955F}" type="presParOf" srcId="{84EC9B37-CE42-4E80-AAF3-B7AD3DFF87E1}" destId="{DD97D653-AB16-480F-8252-131E727E6AB2}" srcOrd="0" destOrd="0" presId="urn:microsoft.com/office/officeart/2008/layout/HalfCircleOrganizationChart"/>
    <dgm:cxn modelId="{5B8DDFF3-264C-48D2-BD8B-DA35190FA559}" type="presParOf" srcId="{84EC9B37-CE42-4E80-AAF3-B7AD3DFF87E1}" destId="{15B65F2A-08BD-4662-BEF1-21BE37BC9272}" srcOrd="1" destOrd="0" presId="urn:microsoft.com/office/officeart/2008/layout/HalfCircleOrganizationChart"/>
    <dgm:cxn modelId="{07DAC000-6A40-4245-828D-6B7D70AFCA99}" type="presParOf" srcId="{84EC9B37-CE42-4E80-AAF3-B7AD3DFF87E1}" destId="{C6AE5386-279C-4C7F-914F-F54545DF8700}" srcOrd="2" destOrd="0" presId="urn:microsoft.com/office/officeart/2008/layout/HalfCircleOrganizationChart"/>
    <dgm:cxn modelId="{348EA7D7-FA94-49BD-8A58-4D0EE6F7F791}" type="presParOf" srcId="{84EC9B37-CE42-4E80-AAF3-B7AD3DFF87E1}" destId="{50950ADE-CE81-4373-882F-DCEADBAD70FF}" srcOrd="3" destOrd="0" presId="urn:microsoft.com/office/officeart/2008/layout/HalfCircleOrganizationChart"/>
    <dgm:cxn modelId="{B36AE043-D32F-4242-9907-715AD167F702}" type="presParOf" srcId="{A7522427-B2DD-44CD-A1AF-83CF6AEA1C99}" destId="{21B2F03F-05EF-4C8E-B0A1-23F8652BC101}" srcOrd="1" destOrd="0" presId="urn:microsoft.com/office/officeart/2008/layout/HalfCircleOrganizationChart"/>
    <dgm:cxn modelId="{9D8076D9-CF78-49B1-A185-3A6DB059D501}" type="presParOf" srcId="{A7522427-B2DD-44CD-A1AF-83CF6AEA1C99}" destId="{F68C77E5-B602-4F85-8267-0E2F826BB7FB}" srcOrd="2" destOrd="0" presId="urn:microsoft.com/office/officeart/2008/layout/HalfCircleOrganizationChart"/>
    <dgm:cxn modelId="{B4E89B6B-6540-4419-865C-3B9950ADA8AB}" type="presParOf" srcId="{84E2A612-501A-445E-A738-ACFE683696E5}" destId="{77438CB1-FB0F-4912-A797-6BD1DB4E9012}" srcOrd="2" destOrd="0" presId="urn:microsoft.com/office/officeart/2008/layout/HalfCircle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BA5318DA-FAF1-4075-AC8B-CBF50DBC1AB1}" type="doc">
      <dgm:prSet loTypeId="urn:microsoft.com/office/officeart/2005/8/layout/hierarchy2" loCatId="hierarchy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CA27A989-23FD-4F80-8B52-FD2D6FDAF620}">
      <dgm:prSet phldrT="[نص]"/>
      <dgm:spPr/>
      <dgm:t>
        <a:bodyPr/>
        <a:lstStyle/>
        <a:p>
          <a:pPr rtl="1"/>
          <a:r>
            <a:rPr lang="en-US" dirty="0" smtClean="0">
              <a:solidFill>
                <a:schemeClr val="tx1">
                  <a:lumMod val="85000"/>
                  <a:lumOff val="15000"/>
                </a:schemeClr>
              </a:solidFill>
              <a:latin typeface="Comic Sans MS" panose="030F0702030302020204" pitchFamily="66" charset="0"/>
            </a:rPr>
            <a:t>Improvement of soil </a:t>
          </a:r>
          <a:endParaRPr lang="ar-SA" dirty="0">
            <a:solidFill>
              <a:schemeClr val="tx1">
                <a:lumMod val="85000"/>
                <a:lumOff val="15000"/>
              </a:schemeClr>
            </a:solidFill>
            <a:latin typeface="Comic Sans MS" panose="030F0702030302020204" pitchFamily="66" charset="0"/>
          </a:endParaRPr>
        </a:p>
      </dgm:t>
    </dgm:pt>
    <dgm:pt modelId="{C1966150-F37B-457E-B723-B7D337B70C43}" type="parTrans" cxnId="{46CC440C-0643-494D-A468-0372AFFC2B48}">
      <dgm:prSet/>
      <dgm:spPr/>
      <dgm:t>
        <a:bodyPr/>
        <a:lstStyle/>
        <a:p>
          <a:pPr rtl="1"/>
          <a:endParaRPr lang="ar-SA"/>
        </a:p>
      </dgm:t>
    </dgm:pt>
    <dgm:pt modelId="{2A1ED30A-D836-41A6-A235-67A65BE83915}" type="sibTrans" cxnId="{46CC440C-0643-494D-A468-0372AFFC2B48}">
      <dgm:prSet/>
      <dgm:spPr/>
      <dgm:t>
        <a:bodyPr/>
        <a:lstStyle/>
        <a:p>
          <a:pPr rtl="1"/>
          <a:endParaRPr lang="ar-SA"/>
        </a:p>
      </dgm:t>
    </dgm:pt>
    <dgm:pt modelId="{328E83E7-3BF5-494C-8C34-A110A97F4084}">
      <dgm:prSet phldrT="[نص]" custT="1"/>
      <dgm:spPr/>
      <dgm:t>
        <a:bodyPr/>
        <a:lstStyle/>
        <a:p>
          <a:pPr rtl="1"/>
          <a:r>
            <a:rPr lang="en-US" sz="2000" smtClean="0">
              <a:solidFill>
                <a:schemeClr val="tx1">
                  <a:lumMod val="85000"/>
                  <a:lumOff val="15000"/>
                </a:schemeClr>
              </a:solidFill>
              <a:latin typeface="Comic Sans MS" panose="030F0702030302020204" pitchFamily="66" charset="0"/>
            </a:rPr>
            <a:t>densification</a:t>
          </a:r>
          <a:endParaRPr lang="ar-SA" sz="2000" dirty="0">
            <a:solidFill>
              <a:schemeClr val="tx1">
                <a:lumMod val="85000"/>
                <a:lumOff val="15000"/>
              </a:schemeClr>
            </a:solidFill>
            <a:latin typeface="Comic Sans MS" panose="030F0702030302020204" pitchFamily="66" charset="0"/>
          </a:endParaRPr>
        </a:p>
      </dgm:t>
    </dgm:pt>
    <dgm:pt modelId="{956DB704-5CF2-4B1F-A77B-21B713783C6F}" type="parTrans" cxnId="{8DA35916-10FC-4011-9590-EC41FCAD8DAA}">
      <dgm:prSet/>
      <dgm:spPr/>
      <dgm:t>
        <a:bodyPr/>
        <a:lstStyle/>
        <a:p>
          <a:pPr rtl="1"/>
          <a:endParaRPr lang="ar-SA"/>
        </a:p>
      </dgm:t>
    </dgm:pt>
    <dgm:pt modelId="{D65F569F-43E0-4618-86F8-D8991A6868CC}" type="sibTrans" cxnId="{8DA35916-10FC-4011-9590-EC41FCAD8DAA}">
      <dgm:prSet/>
      <dgm:spPr/>
      <dgm:t>
        <a:bodyPr/>
        <a:lstStyle/>
        <a:p>
          <a:pPr rtl="1"/>
          <a:endParaRPr lang="ar-SA"/>
        </a:p>
      </dgm:t>
    </dgm:pt>
    <dgm:pt modelId="{7D403BD0-429A-4A46-AD7A-4E69821C98A6}">
      <dgm:prSet phldrT="[نص]" custT="1"/>
      <dgm:spPr/>
      <dgm:t>
        <a:bodyPr/>
        <a:lstStyle/>
        <a:p>
          <a:pPr rtl="1"/>
          <a:r>
            <a:rPr lang="en-US" sz="2000" smtClean="0">
              <a:solidFill>
                <a:schemeClr val="tx1">
                  <a:lumMod val="85000"/>
                  <a:lumOff val="15000"/>
                </a:schemeClr>
              </a:solidFill>
              <a:latin typeface="Comic Sans MS" panose="030F0702030302020204" pitchFamily="66" charset="0"/>
            </a:rPr>
            <a:t>Shallow compaction</a:t>
          </a:r>
          <a:endParaRPr lang="ar-SA" sz="2000" dirty="0">
            <a:solidFill>
              <a:schemeClr val="tx1">
                <a:lumMod val="85000"/>
                <a:lumOff val="15000"/>
              </a:schemeClr>
            </a:solidFill>
            <a:latin typeface="Comic Sans MS" panose="030F0702030302020204" pitchFamily="66" charset="0"/>
          </a:endParaRPr>
        </a:p>
      </dgm:t>
    </dgm:pt>
    <dgm:pt modelId="{17A70253-9DE1-4A22-9BEB-0CA15492D440}" type="parTrans" cxnId="{2169A6B3-9F1C-425E-BAF0-A6A408DEDE6C}">
      <dgm:prSet/>
      <dgm:spPr/>
      <dgm:t>
        <a:bodyPr/>
        <a:lstStyle/>
        <a:p>
          <a:pPr rtl="1"/>
          <a:endParaRPr lang="ar-SA"/>
        </a:p>
      </dgm:t>
    </dgm:pt>
    <dgm:pt modelId="{FCA0400C-7D51-49D7-8460-9105BD8D9C3A}" type="sibTrans" cxnId="{2169A6B3-9F1C-425E-BAF0-A6A408DEDE6C}">
      <dgm:prSet/>
      <dgm:spPr/>
      <dgm:t>
        <a:bodyPr/>
        <a:lstStyle/>
        <a:p>
          <a:pPr rtl="1"/>
          <a:endParaRPr lang="ar-SA"/>
        </a:p>
      </dgm:t>
    </dgm:pt>
    <dgm:pt modelId="{F5E2ECE4-2ECE-4A51-B990-998DFF431388}">
      <dgm:prSet phldrT="[نص]" custT="1"/>
      <dgm:spPr/>
      <dgm:t>
        <a:bodyPr/>
        <a:lstStyle/>
        <a:p>
          <a:pPr rtl="1"/>
          <a:r>
            <a:rPr lang="en-US" sz="2000" smtClean="0">
              <a:solidFill>
                <a:schemeClr val="tx1">
                  <a:lumMod val="85000"/>
                  <a:lumOff val="15000"/>
                </a:schemeClr>
              </a:solidFill>
              <a:latin typeface="Comic Sans MS" panose="030F0702030302020204" pitchFamily="66" charset="0"/>
            </a:rPr>
            <a:t>Deep compaction </a:t>
          </a:r>
          <a:endParaRPr lang="ar-SA" sz="2000" dirty="0">
            <a:solidFill>
              <a:schemeClr val="tx1">
                <a:lumMod val="85000"/>
                <a:lumOff val="15000"/>
              </a:schemeClr>
            </a:solidFill>
            <a:latin typeface="Comic Sans MS" panose="030F0702030302020204" pitchFamily="66" charset="0"/>
          </a:endParaRPr>
        </a:p>
      </dgm:t>
    </dgm:pt>
    <dgm:pt modelId="{7E1394C1-0D6A-4DCB-93B5-07B639859CD6}" type="parTrans" cxnId="{DE6B4669-49F7-467E-963E-D3F6EF99905C}">
      <dgm:prSet/>
      <dgm:spPr/>
      <dgm:t>
        <a:bodyPr/>
        <a:lstStyle/>
        <a:p>
          <a:pPr rtl="1"/>
          <a:endParaRPr lang="ar-SA"/>
        </a:p>
      </dgm:t>
    </dgm:pt>
    <dgm:pt modelId="{DD67503D-23C9-4667-AE26-3D7C2433B962}" type="sibTrans" cxnId="{DE6B4669-49F7-467E-963E-D3F6EF99905C}">
      <dgm:prSet/>
      <dgm:spPr/>
      <dgm:t>
        <a:bodyPr/>
        <a:lstStyle/>
        <a:p>
          <a:pPr rtl="1"/>
          <a:endParaRPr lang="ar-SA"/>
        </a:p>
      </dgm:t>
    </dgm:pt>
    <dgm:pt modelId="{F21405C4-B476-456B-882E-828A79D40940}">
      <dgm:prSet phldrT="[نص]" custT="1"/>
      <dgm:spPr>
        <a:ln>
          <a:solidFill>
            <a:schemeClr val="accent4">
              <a:lumMod val="60000"/>
              <a:lumOff val="40000"/>
            </a:schemeClr>
          </a:solidFill>
        </a:ln>
      </dgm:spPr>
      <dgm:t>
        <a:bodyPr/>
        <a:lstStyle/>
        <a:p>
          <a:pPr rtl="1"/>
          <a:r>
            <a:rPr lang="en-U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Comic Sans MS" panose="030F0702030302020204" pitchFamily="66" charset="0"/>
            </a:rPr>
            <a:t>Add mixture </a:t>
          </a:r>
          <a:endParaRPr lang="ar-SA" sz="2000" dirty="0">
            <a:solidFill>
              <a:schemeClr val="tx1">
                <a:lumMod val="85000"/>
                <a:lumOff val="15000"/>
              </a:schemeClr>
            </a:solidFill>
            <a:latin typeface="Comic Sans MS" panose="030F0702030302020204" pitchFamily="66" charset="0"/>
          </a:endParaRPr>
        </a:p>
      </dgm:t>
    </dgm:pt>
    <dgm:pt modelId="{4BB7E388-58A7-431B-8E05-C12995093221}" type="parTrans" cxnId="{E84CDD74-91FC-4DEF-BA33-D0C6B7172C73}">
      <dgm:prSet/>
      <dgm:spPr/>
      <dgm:t>
        <a:bodyPr/>
        <a:lstStyle/>
        <a:p>
          <a:pPr rtl="1"/>
          <a:endParaRPr lang="ar-SA"/>
        </a:p>
      </dgm:t>
    </dgm:pt>
    <dgm:pt modelId="{F1BCBC6D-8E78-406E-B6FB-B80D16ACE76C}" type="sibTrans" cxnId="{E84CDD74-91FC-4DEF-BA33-D0C6B7172C73}">
      <dgm:prSet/>
      <dgm:spPr/>
      <dgm:t>
        <a:bodyPr/>
        <a:lstStyle/>
        <a:p>
          <a:pPr rtl="1"/>
          <a:endParaRPr lang="ar-SA"/>
        </a:p>
      </dgm:t>
    </dgm:pt>
    <dgm:pt modelId="{EC2907AA-9917-47D5-A937-2CD4F2111AA2}">
      <dgm:prSet phldrT="[نص]" custT="1"/>
      <dgm:spPr/>
      <dgm:t>
        <a:bodyPr/>
        <a:lstStyle/>
        <a:p>
          <a:pPr rtl="1"/>
          <a:r>
            <a:rPr lang="en-U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Comic Sans MS" panose="030F0702030302020204" pitchFamily="66" charset="0"/>
            </a:rPr>
            <a:t>Which is used in our project</a:t>
          </a:r>
          <a:endParaRPr lang="ar-SA" sz="2000" dirty="0">
            <a:solidFill>
              <a:schemeClr val="tx1">
                <a:lumMod val="85000"/>
                <a:lumOff val="15000"/>
              </a:schemeClr>
            </a:solidFill>
            <a:latin typeface="Comic Sans MS" panose="030F0702030302020204" pitchFamily="66" charset="0"/>
          </a:endParaRPr>
        </a:p>
      </dgm:t>
    </dgm:pt>
    <dgm:pt modelId="{AD47B9FB-0AA5-4D45-935D-0D58A9AEFF17}" type="parTrans" cxnId="{64E5371B-9B17-41DB-A1B8-C21A6F12B68C}">
      <dgm:prSet/>
      <dgm:spPr/>
      <dgm:t>
        <a:bodyPr/>
        <a:lstStyle/>
        <a:p>
          <a:pPr rtl="1"/>
          <a:endParaRPr lang="ar-SA"/>
        </a:p>
      </dgm:t>
    </dgm:pt>
    <dgm:pt modelId="{7625EB8F-94C2-42C6-A08C-6D24537ED1C7}" type="sibTrans" cxnId="{64E5371B-9B17-41DB-A1B8-C21A6F12B68C}">
      <dgm:prSet/>
      <dgm:spPr/>
      <dgm:t>
        <a:bodyPr/>
        <a:lstStyle/>
        <a:p>
          <a:pPr rtl="1"/>
          <a:endParaRPr lang="ar-SA"/>
        </a:p>
      </dgm:t>
    </dgm:pt>
    <dgm:pt modelId="{1CF911C9-C6DC-448B-9582-E3C8EBFDA1F5}" type="pres">
      <dgm:prSet presAssocID="{BA5318DA-FAF1-4075-AC8B-CBF50DBC1AB1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EEBEEC5C-AB44-4B1A-9A7D-9E39D2E592A5}" type="pres">
      <dgm:prSet presAssocID="{CA27A989-23FD-4F80-8B52-FD2D6FDAF620}" presName="root1" presStyleCnt="0"/>
      <dgm:spPr/>
    </dgm:pt>
    <dgm:pt modelId="{D36EA2B5-2546-4A76-912B-FCDB34F3EDA5}" type="pres">
      <dgm:prSet presAssocID="{CA27A989-23FD-4F80-8B52-FD2D6FDAF620}" presName="LevelOneTextNode" presStyleLbl="node0" presStyleIdx="0" presStyleCnt="1" custLinFactNeighborX="11614" custLinFactNeighborY="-3817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0F95081B-225B-4DEC-B6CA-00404F502E55}" type="pres">
      <dgm:prSet presAssocID="{CA27A989-23FD-4F80-8B52-FD2D6FDAF620}" presName="level2hierChild" presStyleCnt="0"/>
      <dgm:spPr/>
    </dgm:pt>
    <dgm:pt modelId="{E0380F7B-2026-4A56-8356-61378A45F7A3}" type="pres">
      <dgm:prSet presAssocID="{956DB704-5CF2-4B1F-A77B-21B713783C6F}" presName="conn2-1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97DD9EAD-18DC-4F9A-9079-8B0AE0537791}" type="pres">
      <dgm:prSet presAssocID="{956DB704-5CF2-4B1F-A77B-21B713783C6F}" presName="connTx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BBB700DC-8107-495D-B013-D104EA537C41}" type="pres">
      <dgm:prSet presAssocID="{328E83E7-3BF5-494C-8C34-A110A97F4084}" presName="root2" presStyleCnt="0"/>
      <dgm:spPr/>
    </dgm:pt>
    <dgm:pt modelId="{9C4659AF-33E0-4A0D-9293-AAA579C0913A}" type="pres">
      <dgm:prSet presAssocID="{328E83E7-3BF5-494C-8C34-A110A97F4084}" presName="LevelTwoTextNode" presStyleLbl="node2" presStyleIdx="0" presStyleCnt="2" custLinFactY="41089" custLinFactNeighborX="-8242" custLinFactNeighborY="10000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1D629EAC-714C-4BF2-972E-85B62650C710}" type="pres">
      <dgm:prSet presAssocID="{328E83E7-3BF5-494C-8C34-A110A97F4084}" presName="level3hierChild" presStyleCnt="0"/>
      <dgm:spPr/>
    </dgm:pt>
    <dgm:pt modelId="{0D945DA0-B9F8-4C24-A182-C9B2C7C09622}" type="pres">
      <dgm:prSet presAssocID="{17A70253-9DE1-4A22-9BEB-0CA15492D440}" presName="conn2-1" presStyleLbl="parChTrans1D3" presStyleIdx="0" presStyleCnt="3"/>
      <dgm:spPr/>
      <dgm:t>
        <a:bodyPr/>
        <a:lstStyle/>
        <a:p>
          <a:pPr rtl="1"/>
          <a:endParaRPr lang="ar-SA"/>
        </a:p>
      </dgm:t>
    </dgm:pt>
    <dgm:pt modelId="{56B4D376-6A32-4575-893C-C445DEB5EF05}" type="pres">
      <dgm:prSet presAssocID="{17A70253-9DE1-4A22-9BEB-0CA15492D440}" presName="connTx" presStyleLbl="parChTrans1D3" presStyleIdx="0" presStyleCnt="3"/>
      <dgm:spPr/>
      <dgm:t>
        <a:bodyPr/>
        <a:lstStyle/>
        <a:p>
          <a:pPr rtl="1"/>
          <a:endParaRPr lang="ar-SA"/>
        </a:p>
      </dgm:t>
    </dgm:pt>
    <dgm:pt modelId="{D9C63ACF-97E1-4F43-930F-18B23C48885B}" type="pres">
      <dgm:prSet presAssocID="{7D403BD0-429A-4A46-AD7A-4E69821C98A6}" presName="root2" presStyleCnt="0"/>
      <dgm:spPr/>
    </dgm:pt>
    <dgm:pt modelId="{4241D1B6-E07D-4DB5-A374-216E840880A2}" type="pres">
      <dgm:prSet presAssocID="{7D403BD0-429A-4A46-AD7A-4E69821C98A6}" presName="LevelTwoTextNode" presStyleLbl="node3" presStyleIdx="0" presStyleCnt="3" custLinFactY="52081" custLinFactNeighborX="-16471" custLinFactNeighborY="10000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B2DC530D-2340-43DD-B18E-9064D8F42BFE}" type="pres">
      <dgm:prSet presAssocID="{7D403BD0-429A-4A46-AD7A-4E69821C98A6}" presName="level3hierChild" presStyleCnt="0"/>
      <dgm:spPr/>
    </dgm:pt>
    <dgm:pt modelId="{C1E9258A-94A0-4943-B08E-F777C7F06887}" type="pres">
      <dgm:prSet presAssocID="{7E1394C1-0D6A-4DCB-93B5-07B639859CD6}" presName="conn2-1" presStyleLbl="parChTrans1D3" presStyleIdx="1" presStyleCnt="3"/>
      <dgm:spPr/>
      <dgm:t>
        <a:bodyPr/>
        <a:lstStyle/>
        <a:p>
          <a:pPr rtl="1"/>
          <a:endParaRPr lang="ar-SA"/>
        </a:p>
      </dgm:t>
    </dgm:pt>
    <dgm:pt modelId="{763742C3-DF5B-4271-B079-7BC9A2F506D1}" type="pres">
      <dgm:prSet presAssocID="{7E1394C1-0D6A-4DCB-93B5-07B639859CD6}" presName="connTx" presStyleLbl="parChTrans1D3" presStyleIdx="1" presStyleCnt="3"/>
      <dgm:spPr/>
      <dgm:t>
        <a:bodyPr/>
        <a:lstStyle/>
        <a:p>
          <a:pPr rtl="1"/>
          <a:endParaRPr lang="ar-SA"/>
        </a:p>
      </dgm:t>
    </dgm:pt>
    <dgm:pt modelId="{72174BD1-9ED9-497D-BBF6-87284D029836}" type="pres">
      <dgm:prSet presAssocID="{F5E2ECE4-2ECE-4A51-B990-998DFF431388}" presName="root2" presStyleCnt="0"/>
      <dgm:spPr/>
    </dgm:pt>
    <dgm:pt modelId="{E3B75A67-E087-4736-82AB-7DF12136A625}" type="pres">
      <dgm:prSet presAssocID="{F5E2ECE4-2ECE-4A51-B990-998DFF431388}" presName="LevelTwoTextNode" presStyleLbl="node3" presStyleIdx="1" presStyleCnt="3" custLinFactY="61101" custLinFactNeighborX="-16471" custLinFactNeighborY="10000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B1B12489-75F7-4BC3-A21B-85556905CB3F}" type="pres">
      <dgm:prSet presAssocID="{F5E2ECE4-2ECE-4A51-B990-998DFF431388}" presName="level3hierChild" presStyleCnt="0"/>
      <dgm:spPr/>
    </dgm:pt>
    <dgm:pt modelId="{BC12814F-1BBB-4DB0-8240-42262DA20BF6}" type="pres">
      <dgm:prSet presAssocID="{4BB7E388-58A7-431B-8E05-C12995093221}" presName="conn2-1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28B179D0-D9BC-4340-BC19-1DD74CB1CAC4}" type="pres">
      <dgm:prSet presAssocID="{4BB7E388-58A7-431B-8E05-C12995093221}" presName="connTx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D63F930B-3DA1-41CA-90C5-E8F6A3539AF7}" type="pres">
      <dgm:prSet presAssocID="{F21405C4-B476-456B-882E-828A79D40940}" presName="root2" presStyleCnt="0"/>
      <dgm:spPr/>
    </dgm:pt>
    <dgm:pt modelId="{85B5E4AC-D0F9-42F6-B740-65644CF496A2}" type="pres">
      <dgm:prSet presAssocID="{F21405C4-B476-456B-882E-828A79D40940}" presName="LevelTwoTextNode" presStyleLbl="node2" presStyleIdx="1" presStyleCnt="2" custLinFactY="-100000" custLinFactNeighborX="-8242" custLinFactNeighborY="-11744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EB1F86A-A842-4A92-87C7-F2B06BEC0E6D}" type="pres">
      <dgm:prSet presAssocID="{F21405C4-B476-456B-882E-828A79D40940}" presName="level3hierChild" presStyleCnt="0"/>
      <dgm:spPr/>
    </dgm:pt>
    <dgm:pt modelId="{4874DA1F-98A6-4CF5-AF8B-CE850ABF5023}" type="pres">
      <dgm:prSet presAssocID="{AD47B9FB-0AA5-4D45-935D-0D58A9AEFF17}" presName="conn2-1" presStyleLbl="parChTrans1D3" presStyleIdx="2" presStyleCnt="3"/>
      <dgm:spPr/>
      <dgm:t>
        <a:bodyPr/>
        <a:lstStyle/>
        <a:p>
          <a:pPr rtl="1"/>
          <a:endParaRPr lang="ar-SA"/>
        </a:p>
      </dgm:t>
    </dgm:pt>
    <dgm:pt modelId="{940B2FC0-75A5-421B-A5A1-86A876A50939}" type="pres">
      <dgm:prSet presAssocID="{AD47B9FB-0AA5-4D45-935D-0D58A9AEFF17}" presName="connTx" presStyleLbl="parChTrans1D3" presStyleIdx="2" presStyleCnt="3"/>
      <dgm:spPr/>
      <dgm:t>
        <a:bodyPr/>
        <a:lstStyle/>
        <a:p>
          <a:pPr rtl="1"/>
          <a:endParaRPr lang="ar-SA"/>
        </a:p>
      </dgm:t>
    </dgm:pt>
    <dgm:pt modelId="{315BBA97-EA00-43B6-A62A-C19A21DEAAE4}" type="pres">
      <dgm:prSet presAssocID="{EC2907AA-9917-47D5-A937-2CD4F2111AA2}" presName="root2" presStyleCnt="0"/>
      <dgm:spPr/>
    </dgm:pt>
    <dgm:pt modelId="{0D41B282-6ED5-4652-AB18-7E3BD0F296B7}" type="pres">
      <dgm:prSet presAssocID="{EC2907AA-9917-47D5-A937-2CD4F2111AA2}" presName="LevelTwoTextNode" presStyleLbl="node3" presStyleIdx="2" presStyleCnt="3" custLinFactY="-100000" custLinFactNeighborX="-16471" custLinFactNeighborY="-11744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A0D44F33-F7F4-44EC-BC1A-8DBF9420A831}" type="pres">
      <dgm:prSet presAssocID="{EC2907AA-9917-47D5-A937-2CD4F2111AA2}" presName="level3hierChild" presStyleCnt="0"/>
      <dgm:spPr/>
    </dgm:pt>
  </dgm:ptLst>
  <dgm:cxnLst>
    <dgm:cxn modelId="{265C6692-F03D-4E15-B21F-1D0B6929B60F}" type="presOf" srcId="{7E1394C1-0D6A-4DCB-93B5-07B639859CD6}" destId="{763742C3-DF5B-4271-B079-7BC9A2F506D1}" srcOrd="1" destOrd="0" presId="urn:microsoft.com/office/officeart/2005/8/layout/hierarchy2"/>
    <dgm:cxn modelId="{18A0FFE1-A495-48B5-B950-3E3CDE1A73E0}" type="presOf" srcId="{AD47B9FB-0AA5-4D45-935D-0D58A9AEFF17}" destId="{4874DA1F-98A6-4CF5-AF8B-CE850ABF5023}" srcOrd="0" destOrd="0" presId="urn:microsoft.com/office/officeart/2005/8/layout/hierarchy2"/>
    <dgm:cxn modelId="{F44583CA-F0BE-4420-9860-B2C523E4F048}" type="presOf" srcId="{17A70253-9DE1-4A22-9BEB-0CA15492D440}" destId="{56B4D376-6A32-4575-893C-C445DEB5EF05}" srcOrd="1" destOrd="0" presId="urn:microsoft.com/office/officeart/2005/8/layout/hierarchy2"/>
    <dgm:cxn modelId="{6475BC9E-474A-450F-9FD1-6462A92A8A9E}" type="presOf" srcId="{4BB7E388-58A7-431B-8E05-C12995093221}" destId="{BC12814F-1BBB-4DB0-8240-42262DA20BF6}" srcOrd="0" destOrd="0" presId="urn:microsoft.com/office/officeart/2005/8/layout/hierarchy2"/>
    <dgm:cxn modelId="{2169A6B3-9F1C-425E-BAF0-A6A408DEDE6C}" srcId="{328E83E7-3BF5-494C-8C34-A110A97F4084}" destId="{7D403BD0-429A-4A46-AD7A-4E69821C98A6}" srcOrd="0" destOrd="0" parTransId="{17A70253-9DE1-4A22-9BEB-0CA15492D440}" sibTransId="{FCA0400C-7D51-49D7-8460-9105BD8D9C3A}"/>
    <dgm:cxn modelId="{62A54C65-AFE1-4B63-80C3-664153CFEE1B}" type="presOf" srcId="{F5E2ECE4-2ECE-4A51-B990-998DFF431388}" destId="{E3B75A67-E087-4736-82AB-7DF12136A625}" srcOrd="0" destOrd="0" presId="urn:microsoft.com/office/officeart/2005/8/layout/hierarchy2"/>
    <dgm:cxn modelId="{64E5371B-9B17-41DB-A1B8-C21A6F12B68C}" srcId="{F21405C4-B476-456B-882E-828A79D40940}" destId="{EC2907AA-9917-47D5-A937-2CD4F2111AA2}" srcOrd="0" destOrd="0" parTransId="{AD47B9FB-0AA5-4D45-935D-0D58A9AEFF17}" sibTransId="{7625EB8F-94C2-42C6-A08C-6D24537ED1C7}"/>
    <dgm:cxn modelId="{46CC440C-0643-494D-A468-0372AFFC2B48}" srcId="{BA5318DA-FAF1-4075-AC8B-CBF50DBC1AB1}" destId="{CA27A989-23FD-4F80-8B52-FD2D6FDAF620}" srcOrd="0" destOrd="0" parTransId="{C1966150-F37B-457E-B723-B7D337B70C43}" sibTransId="{2A1ED30A-D836-41A6-A235-67A65BE83915}"/>
    <dgm:cxn modelId="{52B47B8A-0F68-483E-A1DB-CE56642EB370}" type="presOf" srcId="{956DB704-5CF2-4B1F-A77B-21B713783C6F}" destId="{97DD9EAD-18DC-4F9A-9079-8B0AE0537791}" srcOrd="1" destOrd="0" presId="urn:microsoft.com/office/officeart/2005/8/layout/hierarchy2"/>
    <dgm:cxn modelId="{FDEA8198-B5B7-4159-8A90-D746FCDBB244}" type="presOf" srcId="{956DB704-5CF2-4B1F-A77B-21B713783C6F}" destId="{E0380F7B-2026-4A56-8356-61378A45F7A3}" srcOrd="0" destOrd="0" presId="urn:microsoft.com/office/officeart/2005/8/layout/hierarchy2"/>
    <dgm:cxn modelId="{739F89B8-FEA9-473D-8F29-E839CE104621}" type="presOf" srcId="{17A70253-9DE1-4A22-9BEB-0CA15492D440}" destId="{0D945DA0-B9F8-4C24-A182-C9B2C7C09622}" srcOrd="0" destOrd="0" presId="urn:microsoft.com/office/officeart/2005/8/layout/hierarchy2"/>
    <dgm:cxn modelId="{254E4DA9-A6E4-42D7-9C7A-EE788C1CCE3A}" type="presOf" srcId="{BA5318DA-FAF1-4075-AC8B-CBF50DBC1AB1}" destId="{1CF911C9-C6DC-448B-9582-E3C8EBFDA1F5}" srcOrd="0" destOrd="0" presId="urn:microsoft.com/office/officeart/2005/8/layout/hierarchy2"/>
    <dgm:cxn modelId="{ACEE25C9-482B-41F0-93CC-1FE80B9CDB83}" type="presOf" srcId="{F21405C4-B476-456B-882E-828A79D40940}" destId="{85B5E4AC-D0F9-42F6-B740-65644CF496A2}" srcOrd="0" destOrd="0" presId="urn:microsoft.com/office/officeart/2005/8/layout/hierarchy2"/>
    <dgm:cxn modelId="{8DA35916-10FC-4011-9590-EC41FCAD8DAA}" srcId="{CA27A989-23FD-4F80-8B52-FD2D6FDAF620}" destId="{328E83E7-3BF5-494C-8C34-A110A97F4084}" srcOrd="0" destOrd="0" parTransId="{956DB704-5CF2-4B1F-A77B-21B713783C6F}" sibTransId="{D65F569F-43E0-4618-86F8-D8991A6868CC}"/>
    <dgm:cxn modelId="{76718E0A-EE1B-4E83-83C5-331251C91130}" type="presOf" srcId="{328E83E7-3BF5-494C-8C34-A110A97F4084}" destId="{9C4659AF-33E0-4A0D-9293-AAA579C0913A}" srcOrd="0" destOrd="0" presId="urn:microsoft.com/office/officeart/2005/8/layout/hierarchy2"/>
    <dgm:cxn modelId="{E3A06215-2F40-4F0D-B963-7178B4DDF0E4}" type="presOf" srcId="{EC2907AA-9917-47D5-A937-2CD4F2111AA2}" destId="{0D41B282-6ED5-4652-AB18-7E3BD0F296B7}" srcOrd="0" destOrd="0" presId="urn:microsoft.com/office/officeart/2005/8/layout/hierarchy2"/>
    <dgm:cxn modelId="{3D766D0A-E772-4A0D-89C7-A732457F0F3A}" type="presOf" srcId="{4BB7E388-58A7-431B-8E05-C12995093221}" destId="{28B179D0-D9BC-4340-BC19-1DD74CB1CAC4}" srcOrd="1" destOrd="0" presId="urn:microsoft.com/office/officeart/2005/8/layout/hierarchy2"/>
    <dgm:cxn modelId="{4F1293F9-9B34-429C-90EF-312E37F35372}" type="presOf" srcId="{CA27A989-23FD-4F80-8B52-FD2D6FDAF620}" destId="{D36EA2B5-2546-4A76-912B-FCDB34F3EDA5}" srcOrd="0" destOrd="0" presId="urn:microsoft.com/office/officeart/2005/8/layout/hierarchy2"/>
    <dgm:cxn modelId="{DE6B4669-49F7-467E-963E-D3F6EF99905C}" srcId="{328E83E7-3BF5-494C-8C34-A110A97F4084}" destId="{F5E2ECE4-2ECE-4A51-B990-998DFF431388}" srcOrd="1" destOrd="0" parTransId="{7E1394C1-0D6A-4DCB-93B5-07B639859CD6}" sibTransId="{DD67503D-23C9-4667-AE26-3D7C2433B962}"/>
    <dgm:cxn modelId="{E84CDD74-91FC-4DEF-BA33-D0C6B7172C73}" srcId="{CA27A989-23FD-4F80-8B52-FD2D6FDAF620}" destId="{F21405C4-B476-456B-882E-828A79D40940}" srcOrd="1" destOrd="0" parTransId="{4BB7E388-58A7-431B-8E05-C12995093221}" sibTransId="{F1BCBC6D-8E78-406E-B6FB-B80D16ACE76C}"/>
    <dgm:cxn modelId="{000D8C8B-6183-4EC1-A56A-282F7B5F6131}" type="presOf" srcId="{AD47B9FB-0AA5-4D45-935D-0D58A9AEFF17}" destId="{940B2FC0-75A5-421B-A5A1-86A876A50939}" srcOrd="1" destOrd="0" presId="urn:microsoft.com/office/officeart/2005/8/layout/hierarchy2"/>
    <dgm:cxn modelId="{5CBCCD41-E34A-46CF-9198-043DD3F5D14D}" type="presOf" srcId="{7D403BD0-429A-4A46-AD7A-4E69821C98A6}" destId="{4241D1B6-E07D-4DB5-A374-216E840880A2}" srcOrd="0" destOrd="0" presId="urn:microsoft.com/office/officeart/2005/8/layout/hierarchy2"/>
    <dgm:cxn modelId="{B6C2FD95-688A-4643-99E3-CF52A761AD41}" type="presOf" srcId="{7E1394C1-0D6A-4DCB-93B5-07B639859CD6}" destId="{C1E9258A-94A0-4943-B08E-F777C7F06887}" srcOrd="0" destOrd="0" presId="urn:microsoft.com/office/officeart/2005/8/layout/hierarchy2"/>
    <dgm:cxn modelId="{25DEAA07-E4B2-46EC-BF69-7C1CC928C521}" type="presParOf" srcId="{1CF911C9-C6DC-448B-9582-E3C8EBFDA1F5}" destId="{EEBEEC5C-AB44-4B1A-9A7D-9E39D2E592A5}" srcOrd="0" destOrd="0" presId="urn:microsoft.com/office/officeart/2005/8/layout/hierarchy2"/>
    <dgm:cxn modelId="{D92F6BAA-37A0-43FA-B006-4EE07799B29F}" type="presParOf" srcId="{EEBEEC5C-AB44-4B1A-9A7D-9E39D2E592A5}" destId="{D36EA2B5-2546-4A76-912B-FCDB34F3EDA5}" srcOrd="0" destOrd="0" presId="urn:microsoft.com/office/officeart/2005/8/layout/hierarchy2"/>
    <dgm:cxn modelId="{0F4B4435-429B-4663-B3C3-5245D76B7820}" type="presParOf" srcId="{EEBEEC5C-AB44-4B1A-9A7D-9E39D2E592A5}" destId="{0F95081B-225B-4DEC-B6CA-00404F502E55}" srcOrd="1" destOrd="0" presId="urn:microsoft.com/office/officeart/2005/8/layout/hierarchy2"/>
    <dgm:cxn modelId="{5FEB8CEE-5738-401F-91A1-5C5ECF80E8A1}" type="presParOf" srcId="{0F95081B-225B-4DEC-B6CA-00404F502E55}" destId="{E0380F7B-2026-4A56-8356-61378A45F7A3}" srcOrd="0" destOrd="0" presId="urn:microsoft.com/office/officeart/2005/8/layout/hierarchy2"/>
    <dgm:cxn modelId="{2E31FF62-F468-4047-BD98-EB49096B5602}" type="presParOf" srcId="{E0380F7B-2026-4A56-8356-61378A45F7A3}" destId="{97DD9EAD-18DC-4F9A-9079-8B0AE0537791}" srcOrd="0" destOrd="0" presId="urn:microsoft.com/office/officeart/2005/8/layout/hierarchy2"/>
    <dgm:cxn modelId="{B168FC54-1AFD-4E7F-A94D-5B6D2B11CB94}" type="presParOf" srcId="{0F95081B-225B-4DEC-B6CA-00404F502E55}" destId="{BBB700DC-8107-495D-B013-D104EA537C41}" srcOrd="1" destOrd="0" presId="urn:microsoft.com/office/officeart/2005/8/layout/hierarchy2"/>
    <dgm:cxn modelId="{4724B192-B606-4878-BCFF-EF43F94A4DA3}" type="presParOf" srcId="{BBB700DC-8107-495D-B013-D104EA537C41}" destId="{9C4659AF-33E0-4A0D-9293-AAA579C0913A}" srcOrd="0" destOrd="0" presId="urn:microsoft.com/office/officeart/2005/8/layout/hierarchy2"/>
    <dgm:cxn modelId="{183C2BC9-3F64-41AA-8934-F29D99774C7E}" type="presParOf" srcId="{BBB700DC-8107-495D-B013-D104EA537C41}" destId="{1D629EAC-714C-4BF2-972E-85B62650C710}" srcOrd="1" destOrd="0" presId="urn:microsoft.com/office/officeart/2005/8/layout/hierarchy2"/>
    <dgm:cxn modelId="{4837D131-3EFF-4A8A-A5D6-BEA834D4EA48}" type="presParOf" srcId="{1D629EAC-714C-4BF2-972E-85B62650C710}" destId="{0D945DA0-B9F8-4C24-A182-C9B2C7C09622}" srcOrd="0" destOrd="0" presId="urn:microsoft.com/office/officeart/2005/8/layout/hierarchy2"/>
    <dgm:cxn modelId="{8D62792B-97DF-4B0E-A182-3E32CB7056E7}" type="presParOf" srcId="{0D945DA0-B9F8-4C24-A182-C9B2C7C09622}" destId="{56B4D376-6A32-4575-893C-C445DEB5EF05}" srcOrd="0" destOrd="0" presId="urn:microsoft.com/office/officeart/2005/8/layout/hierarchy2"/>
    <dgm:cxn modelId="{28D7A64D-7728-4881-AAC4-1186C34F0939}" type="presParOf" srcId="{1D629EAC-714C-4BF2-972E-85B62650C710}" destId="{D9C63ACF-97E1-4F43-930F-18B23C48885B}" srcOrd="1" destOrd="0" presId="urn:microsoft.com/office/officeart/2005/8/layout/hierarchy2"/>
    <dgm:cxn modelId="{3EC86BAB-FF02-44F7-852B-D9D5F17BE18E}" type="presParOf" srcId="{D9C63ACF-97E1-4F43-930F-18B23C48885B}" destId="{4241D1B6-E07D-4DB5-A374-216E840880A2}" srcOrd="0" destOrd="0" presId="urn:microsoft.com/office/officeart/2005/8/layout/hierarchy2"/>
    <dgm:cxn modelId="{45673282-0D54-4899-BC9A-B8784A43BE47}" type="presParOf" srcId="{D9C63ACF-97E1-4F43-930F-18B23C48885B}" destId="{B2DC530D-2340-43DD-B18E-9064D8F42BFE}" srcOrd="1" destOrd="0" presId="urn:microsoft.com/office/officeart/2005/8/layout/hierarchy2"/>
    <dgm:cxn modelId="{8EA90B51-842A-4209-886A-D975435AB2EA}" type="presParOf" srcId="{1D629EAC-714C-4BF2-972E-85B62650C710}" destId="{C1E9258A-94A0-4943-B08E-F777C7F06887}" srcOrd="2" destOrd="0" presId="urn:microsoft.com/office/officeart/2005/8/layout/hierarchy2"/>
    <dgm:cxn modelId="{B5C005BC-C93F-4BB4-98D6-CE30D8EF5E80}" type="presParOf" srcId="{C1E9258A-94A0-4943-B08E-F777C7F06887}" destId="{763742C3-DF5B-4271-B079-7BC9A2F506D1}" srcOrd="0" destOrd="0" presId="urn:microsoft.com/office/officeart/2005/8/layout/hierarchy2"/>
    <dgm:cxn modelId="{572623C4-2E80-4F94-ADF5-194DE24DC0DE}" type="presParOf" srcId="{1D629EAC-714C-4BF2-972E-85B62650C710}" destId="{72174BD1-9ED9-497D-BBF6-87284D029836}" srcOrd="3" destOrd="0" presId="urn:microsoft.com/office/officeart/2005/8/layout/hierarchy2"/>
    <dgm:cxn modelId="{7E29BB1F-CFD0-4B8F-B2FE-540337EA44BC}" type="presParOf" srcId="{72174BD1-9ED9-497D-BBF6-87284D029836}" destId="{E3B75A67-E087-4736-82AB-7DF12136A625}" srcOrd="0" destOrd="0" presId="urn:microsoft.com/office/officeart/2005/8/layout/hierarchy2"/>
    <dgm:cxn modelId="{6FC5A171-D724-48F1-897F-E0BCA05B9FB6}" type="presParOf" srcId="{72174BD1-9ED9-497D-BBF6-87284D029836}" destId="{B1B12489-75F7-4BC3-A21B-85556905CB3F}" srcOrd="1" destOrd="0" presId="urn:microsoft.com/office/officeart/2005/8/layout/hierarchy2"/>
    <dgm:cxn modelId="{803322E1-37CB-4223-9DFB-DA9C7AC8D84C}" type="presParOf" srcId="{0F95081B-225B-4DEC-B6CA-00404F502E55}" destId="{BC12814F-1BBB-4DB0-8240-42262DA20BF6}" srcOrd="2" destOrd="0" presId="urn:microsoft.com/office/officeart/2005/8/layout/hierarchy2"/>
    <dgm:cxn modelId="{4F3CBB87-5BB1-4B9A-87FC-9C54C1052547}" type="presParOf" srcId="{BC12814F-1BBB-4DB0-8240-42262DA20BF6}" destId="{28B179D0-D9BC-4340-BC19-1DD74CB1CAC4}" srcOrd="0" destOrd="0" presId="urn:microsoft.com/office/officeart/2005/8/layout/hierarchy2"/>
    <dgm:cxn modelId="{5B78CF9F-66BF-4CB6-A48B-8E55976CB88C}" type="presParOf" srcId="{0F95081B-225B-4DEC-B6CA-00404F502E55}" destId="{D63F930B-3DA1-41CA-90C5-E8F6A3539AF7}" srcOrd="3" destOrd="0" presId="urn:microsoft.com/office/officeart/2005/8/layout/hierarchy2"/>
    <dgm:cxn modelId="{E23F13AF-B3BB-48E0-ADBE-648556ECE9D5}" type="presParOf" srcId="{D63F930B-3DA1-41CA-90C5-E8F6A3539AF7}" destId="{85B5E4AC-D0F9-42F6-B740-65644CF496A2}" srcOrd="0" destOrd="0" presId="urn:microsoft.com/office/officeart/2005/8/layout/hierarchy2"/>
    <dgm:cxn modelId="{449C97A6-D58C-4861-AB91-6ADE9A3D417F}" type="presParOf" srcId="{D63F930B-3DA1-41CA-90C5-E8F6A3539AF7}" destId="{FEB1F86A-A842-4A92-87C7-F2B06BEC0E6D}" srcOrd="1" destOrd="0" presId="urn:microsoft.com/office/officeart/2005/8/layout/hierarchy2"/>
    <dgm:cxn modelId="{83BF9B0F-E458-4D79-B501-D76CA5929FCF}" type="presParOf" srcId="{FEB1F86A-A842-4A92-87C7-F2B06BEC0E6D}" destId="{4874DA1F-98A6-4CF5-AF8B-CE850ABF5023}" srcOrd="0" destOrd="0" presId="urn:microsoft.com/office/officeart/2005/8/layout/hierarchy2"/>
    <dgm:cxn modelId="{D1C38387-0DF9-4A11-9A78-8304D8EDE963}" type="presParOf" srcId="{4874DA1F-98A6-4CF5-AF8B-CE850ABF5023}" destId="{940B2FC0-75A5-421B-A5A1-86A876A50939}" srcOrd="0" destOrd="0" presId="urn:microsoft.com/office/officeart/2005/8/layout/hierarchy2"/>
    <dgm:cxn modelId="{02A1861E-7E49-4CDA-B0BF-8FEBB6B4B08C}" type="presParOf" srcId="{FEB1F86A-A842-4A92-87C7-F2B06BEC0E6D}" destId="{315BBA97-EA00-43B6-A62A-C19A21DEAAE4}" srcOrd="1" destOrd="0" presId="urn:microsoft.com/office/officeart/2005/8/layout/hierarchy2"/>
    <dgm:cxn modelId="{E5E47119-FB87-41F1-A9A9-9FF5FC428ED4}" type="presParOf" srcId="{315BBA97-EA00-43B6-A62A-C19A21DEAAE4}" destId="{0D41B282-6ED5-4652-AB18-7E3BD0F296B7}" srcOrd="0" destOrd="0" presId="urn:microsoft.com/office/officeart/2005/8/layout/hierarchy2"/>
    <dgm:cxn modelId="{C6B1DE5C-DBE8-4814-9C2B-919F92C16A8F}" type="presParOf" srcId="{315BBA97-EA00-43B6-A62A-C19A21DEAAE4}" destId="{A0D44F33-F7F4-44EC-BC1A-8DBF9420A831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486E5E-653F-4DE2-85AB-F2ED96D52867}">
      <dsp:nvSpPr>
        <dsp:cNvPr id="0" name=""/>
        <dsp:cNvSpPr/>
      </dsp:nvSpPr>
      <dsp:spPr>
        <a:xfrm rot="5400000">
          <a:off x="-139850" y="139850"/>
          <a:ext cx="932333" cy="65263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900" kern="1200" dirty="0"/>
        </a:p>
      </dsp:txBody>
      <dsp:txXfrm rot="-5400000">
        <a:off x="1" y="326317"/>
        <a:ext cx="652633" cy="279700"/>
      </dsp:txXfrm>
    </dsp:sp>
    <dsp:sp modelId="{58F61328-C313-47D7-A40A-EEE287834469}">
      <dsp:nvSpPr>
        <dsp:cNvPr id="0" name=""/>
        <dsp:cNvSpPr/>
      </dsp:nvSpPr>
      <dsp:spPr>
        <a:xfrm rot="5400000">
          <a:off x="3523565" y="-2913974"/>
          <a:ext cx="606016" cy="643396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cap="none" dirty="0" smtClean="0">
              <a:solidFill>
                <a:schemeClr val="tx1"/>
              </a:solidFill>
              <a:effectLst/>
              <a:latin typeface="Comic Sans MS" panose="030F0702030302020204" pitchFamily="66" charset="0"/>
              <a:ea typeface="+mn-ea"/>
              <a:cs typeface="+mn-cs"/>
            </a:rPr>
            <a:t>Introduction</a:t>
          </a:r>
          <a:endParaRPr lang="ar-SA" sz="2400" kern="1200" cap="none" dirty="0">
            <a:solidFill>
              <a:schemeClr val="tx1"/>
            </a:solidFill>
            <a:effectLst/>
            <a:latin typeface="Comic Sans MS" panose="030F0702030302020204" pitchFamily="66" charset="0"/>
            <a:ea typeface="+mn-ea"/>
            <a:cs typeface="+mn-cs"/>
          </a:endParaRPr>
        </a:p>
      </dsp:txBody>
      <dsp:txXfrm rot="-5400000">
        <a:off x="609591" y="29583"/>
        <a:ext cx="6404383" cy="546850"/>
      </dsp:txXfrm>
    </dsp:sp>
    <dsp:sp modelId="{3E0BD6FD-B4C8-44BD-AC19-9C5E0EF6CC4D}">
      <dsp:nvSpPr>
        <dsp:cNvPr id="0" name=""/>
        <dsp:cNvSpPr/>
      </dsp:nvSpPr>
      <dsp:spPr>
        <a:xfrm rot="5400000">
          <a:off x="-139850" y="974619"/>
          <a:ext cx="932333" cy="65263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900" kern="1200" dirty="0"/>
        </a:p>
      </dsp:txBody>
      <dsp:txXfrm rot="-5400000">
        <a:off x="1" y="1161086"/>
        <a:ext cx="652633" cy="279700"/>
      </dsp:txXfrm>
    </dsp:sp>
    <dsp:sp modelId="{A17665E0-05A5-4A61-BBE1-93D6FAC1A5BE}">
      <dsp:nvSpPr>
        <dsp:cNvPr id="0" name=""/>
        <dsp:cNvSpPr/>
      </dsp:nvSpPr>
      <dsp:spPr>
        <a:xfrm rot="5400000">
          <a:off x="3566608" y="-2079205"/>
          <a:ext cx="606016" cy="643396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cap="none" dirty="0" smtClean="0">
              <a:solidFill>
                <a:schemeClr val="tx1"/>
              </a:solidFill>
              <a:effectLst/>
              <a:latin typeface="Comic Sans MS" panose="030F0702030302020204" pitchFamily="66" charset="0"/>
              <a:ea typeface="+mn-ea"/>
              <a:cs typeface="+mn-cs"/>
            </a:rPr>
            <a:t>Review of soil improvement </a:t>
          </a:r>
          <a:endParaRPr lang="ar-SA" sz="2400" kern="1200" cap="none" dirty="0">
            <a:solidFill>
              <a:schemeClr val="tx1"/>
            </a:solidFill>
            <a:effectLst/>
            <a:latin typeface="Comic Sans MS" panose="030F0702030302020204" pitchFamily="66" charset="0"/>
            <a:ea typeface="+mn-ea"/>
            <a:cs typeface="+mn-cs"/>
          </a:endParaRPr>
        </a:p>
      </dsp:txBody>
      <dsp:txXfrm rot="-5400000">
        <a:off x="652634" y="864352"/>
        <a:ext cx="6404383" cy="546850"/>
      </dsp:txXfrm>
    </dsp:sp>
    <dsp:sp modelId="{F41931F7-DB20-420E-99FD-7DB7D3DCB70B}">
      <dsp:nvSpPr>
        <dsp:cNvPr id="0" name=""/>
        <dsp:cNvSpPr/>
      </dsp:nvSpPr>
      <dsp:spPr>
        <a:xfrm rot="5400000">
          <a:off x="-139850" y="1809128"/>
          <a:ext cx="932333" cy="65263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900" kern="1200" dirty="0"/>
        </a:p>
      </dsp:txBody>
      <dsp:txXfrm rot="-5400000">
        <a:off x="1" y="1995595"/>
        <a:ext cx="652633" cy="279700"/>
      </dsp:txXfrm>
    </dsp:sp>
    <dsp:sp modelId="{F624B248-1153-4F2A-BAE8-C5D19337ACA0}">
      <dsp:nvSpPr>
        <dsp:cNvPr id="0" name=""/>
        <dsp:cNvSpPr/>
      </dsp:nvSpPr>
      <dsp:spPr>
        <a:xfrm rot="5400000">
          <a:off x="3566608" y="-1244696"/>
          <a:ext cx="606016" cy="643396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cap="none" dirty="0" smtClean="0">
              <a:solidFill>
                <a:schemeClr val="tx1"/>
              </a:solidFill>
              <a:effectLst/>
              <a:latin typeface="Comic Sans MS" panose="030F0702030302020204" pitchFamily="66" charset="0"/>
              <a:ea typeface="+mn-ea"/>
              <a:cs typeface="+mn-cs"/>
            </a:rPr>
            <a:t>Materials used and literature review</a:t>
          </a:r>
          <a:endParaRPr lang="ar-SA" sz="2400" kern="1200" cap="none" dirty="0">
            <a:solidFill>
              <a:schemeClr val="tx1"/>
            </a:solidFill>
            <a:effectLst/>
            <a:latin typeface="Comic Sans MS" panose="030F0702030302020204" pitchFamily="66" charset="0"/>
            <a:ea typeface="+mn-ea"/>
            <a:cs typeface="+mn-cs"/>
          </a:endParaRPr>
        </a:p>
      </dsp:txBody>
      <dsp:txXfrm rot="-5400000">
        <a:off x="652634" y="1698861"/>
        <a:ext cx="6404383" cy="546850"/>
      </dsp:txXfrm>
    </dsp:sp>
    <dsp:sp modelId="{8C95B523-189C-464C-9866-ACECDFDD5644}">
      <dsp:nvSpPr>
        <dsp:cNvPr id="0" name=""/>
        <dsp:cNvSpPr/>
      </dsp:nvSpPr>
      <dsp:spPr>
        <a:xfrm rot="5400000">
          <a:off x="-139850" y="2578253"/>
          <a:ext cx="932333" cy="65263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900" kern="1200" dirty="0"/>
        </a:p>
      </dsp:txBody>
      <dsp:txXfrm rot="-5400000">
        <a:off x="1" y="2764720"/>
        <a:ext cx="652633" cy="279700"/>
      </dsp:txXfrm>
    </dsp:sp>
    <dsp:sp modelId="{0897FB04-FC44-4549-9B36-C2BDE3F4CA15}">
      <dsp:nvSpPr>
        <dsp:cNvPr id="0" name=""/>
        <dsp:cNvSpPr/>
      </dsp:nvSpPr>
      <dsp:spPr>
        <a:xfrm rot="5400000">
          <a:off x="3566608" y="-410186"/>
          <a:ext cx="606016" cy="643396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cap="none" dirty="0" smtClean="0">
              <a:solidFill>
                <a:schemeClr val="tx1"/>
              </a:solidFill>
              <a:effectLst/>
              <a:latin typeface="Comic Sans MS" panose="030F0702030302020204" pitchFamily="66" charset="0"/>
              <a:ea typeface="+mn-ea"/>
              <a:cs typeface="+mn-cs"/>
            </a:rPr>
            <a:t>Laboratory test</a:t>
          </a:r>
          <a:endParaRPr lang="ar-SA" sz="2400" kern="1200" cap="none" dirty="0">
            <a:solidFill>
              <a:schemeClr val="tx1"/>
            </a:solidFill>
            <a:effectLst/>
            <a:latin typeface="Comic Sans MS" panose="030F0702030302020204" pitchFamily="66" charset="0"/>
            <a:ea typeface="+mn-ea"/>
            <a:cs typeface="+mn-cs"/>
          </a:endParaRPr>
        </a:p>
      </dsp:txBody>
      <dsp:txXfrm rot="-5400000">
        <a:off x="652634" y="2533371"/>
        <a:ext cx="6404383" cy="546850"/>
      </dsp:txXfrm>
    </dsp:sp>
    <dsp:sp modelId="{2CDE7BD7-3083-4517-8D81-EB37BA52EEA5}">
      <dsp:nvSpPr>
        <dsp:cNvPr id="0" name=""/>
        <dsp:cNvSpPr/>
      </dsp:nvSpPr>
      <dsp:spPr>
        <a:xfrm rot="5400000">
          <a:off x="-139850" y="3478147"/>
          <a:ext cx="932333" cy="65263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900" kern="1200" dirty="0"/>
        </a:p>
      </dsp:txBody>
      <dsp:txXfrm rot="-5400000">
        <a:off x="1" y="3664614"/>
        <a:ext cx="652633" cy="279700"/>
      </dsp:txXfrm>
    </dsp:sp>
    <dsp:sp modelId="{8D149287-629B-4100-9111-A6B24A0B6EE3}">
      <dsp:nvSpPr>
        <dsp:cNvPr id="0" name=""/>
        <dsp:cNvSpPr/>
      </dsp:nvSpPr>
      <dsp:spPr>
        <a:xfrm rot="5400000">
          <a:off x="3566608" y="438824"/>
          <a:ext cx="606016" cy="643396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cap="none" dirty="0" smtClean="0">
              <a:solidFill>
                <a:schemeClr val="tx1"/>
              </a:solidFill>
              <a:effectLst/>
              <a:latin typeface="Comic Sans MS" panose="030F0702030302020204" pitchFamily="66" charset="0"/>
              <a:ea typeface="+mn-ea"/>
              <a:cs typeface="+mn-cs"/>
            </a:rPr>
            <a:t>Calculations and results</a:t>
          </a:r>
          <a:endParaRPr lang="ar-SA" sz="2400" kern="1200" cap="none" dirty="0">
            <a:solidFill>
              <a:schemeClr val="tx1"/>
            </a:solidFill>
            <a:effectLst/>
            <a:latin typeface="Comic Sans MS" panose="030F0702030302020204" pitchFamily="66" charset="0"/>
            <a:ea typeface="+mn-ea"/>
            <a:cs typeface="+mn-cs"/>
          </a:endParaRPr>
        </a:p>
      </dsp:txBody>
      <dsp:txXfrm rot="-5400000">
        <a:off x="652634" y="3382382"/>
        <a:ext cx="6404383" cy="546850"/>
      </dsp:txXfrm>
    </dsp:sp>
    <dsp:sp modelId="{0D1A9C3D-4F28-44B3-88F0-CBC063F2FADB}">
      <dsp:nvSpPr>
        <dsp:cNvPr id="0" name=""/>
        <dsp:cNvSpPr/>
      </dsp:nvSpPr>
      <dsp:spPr>
        <a:xfrm rot="5400000">
          <a:off x="-139850" y="4312656"/>
          <a:ext cx="932333" cy="65263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900" kern="1200" dirty="0"/>
        </a:p>
      </dsp:txBody>
      <dsp:txXfrm rot="-5400000">
        <a:off x="1" y="4499123"/>
        <a:ext cx="652633" cy="279700"/>
      </dsp:txXfrm>
    </dsp:sp>
    <dsp:sp modelId="{1A63A2E5-74F9-4F18-A3B0-7B33CF668284}">
      <dsp:nvSpPr>
        <dsp:cNvPr id="0" name=""/>
        <dsp:cNvSpPr/>
      </dsp:nvSpPr>
      <dsp:spPr>
        <a:xfrm rot="5400000">
          <a:off x="3566608" y="1258831"/>
          <a:ext cx="606016" cy="643396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cap="none" dirty="0" smtClean="0">
              <a:solidFill>
                <a:schemeClr val="tx1"/>
              </a:solidFill>
              <a:effectLst/>
              <a:latin typeface="Comic Sans MS" panose="030F0702030302020204" pitchFamily="66" charset="0"/>
              <a:ea typeface="+mn-ea"/>
              <a:cs typeface="+mn-cs"/>
            </a:rPr>
            <a:t>Conclusions and recommendations  </a:t>
          </a:r>
          <a:endParaRPr lang="ar-SA" sz="2400" kern="1200" cap="none" dirty="0">
            <a:solidFill>
              <a:schemeClr val="tx1"/>
            </a:solidFill>
            <a:effectLst/>
            <a:latin typeface="Comic Sans MS" panose="030F0702030302020204" pitchFamily="66" charset="0"/>
            <a:ea typeface="+mn-ea"/>
            <a:cs typeface="+mn-cs"/>
          </a:endParaRPr>
        </a:p>
      </dsp:txBody>
      <dsp:txXfrm rot="-5400000">
        <a:off x="652634" y="4202389"/>
        <a:ext cx="6404383" cy="546850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F0791C-1A98-4A4A-AC97-CFEA41EA62F6}">
      <dsp:nvSpPr>
        <dsp:cNvPr id="0" name=""/>
        <dsp:cNvSpPr/>
      </dsp:nvSpPr>
      <dsp:spPr>
        <a:xfrm>
          <a:off x="1971225" y="1203375"/>
          <a:ext cx="960120" cy="9601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Clay soil</a:t>
          </a:r>
          <a:endParaRPr lang="ar-SA" sz="1800" kern="1200" dirty="0">
            <a:solidFill>
              <a:schemeClr val="tx1"/>
            </a:solidFill>
            <a:latin typeface="Comic Sans MS" panose="030F0702030302020204" pitchFamily="66" charset="0"/>
          </a:endParaRPr>
        </a:p>
      </dsp:txBody>
      <dsp:txXfrm>
        <a:off x="2018094" y="1250244"/>
        <a:ext cx="866382" cy="866382"/>
      </dsp:txXfrm>
    </dsp:sp>
    <dsp:sp modelId="{EF773E2F-4CAB-441F-A177-45968662FFDD}">
      <dsp:nvSpPr>
        <dsp:cNvPr id="0" name=""/>
        <dsp:cNvSpPr/>
      </dsp:nvSpPr>
      <dsp:spPr>
        <a:xfrm rot="16287317">
          <a:off x="2274622" y="1009657"/>
          <a:ext cx="38756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87561" y="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6B50CE-42F5-4B6A-A91F-2D483CD1E932}">
      <dsp:nvSpPr>
        <dsp:cNvPr id="0" name=""/>
        <dsp:cNvSpPr/>
      </dsp:nvSpPr>
      <dsp:spPr>
        <a:xfrm>
          <a:off x="1972531" y="24273"/>
          <a:ext cx="1021696" cy="79166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oxygen</a:t>
          </a:r>
          <a:endParaRPr lang="ar-SA" sz="1800" kern="1200" dirty="0">
            <a:solidFill>
              <a:schemeClr val="tx1"/>
            </a:solidFill>
            <a:latin typeface="Comic Sans MS" panose="030F0702030302020204" pitchFamily="66" charset="0"/>
          </a:endParaRPr>
        </a:p>
      </dsp:txBody>
      <dsp:txXfrm>
        <a:off x="2011177" y="62919"/>
        <a:ext cx="944404" cy="714373"/>
      </dsp:txXfrm>
    </dsp:sp>
    <dsp:sp modelId="{C1E10725-5644-4773-8DC7-F139DFE6A08A}">
      <dsp:nvSpPr>
        <dsp:cNvPr id="0" name=""/>
        <dsp:cNvSpPr/>
      </dsp:nvSpPr>
      <dsp:spPr>
        <a:xfrm rot="1872758">
          <a:off x="2892674" y="2112761"/>
          <a:ext cx="534318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34318" y="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BC5332-F31F-4973-824C-4CEBB7147E9C}">
      <dsp:nvSpPr>
        <dsp:cNvPr id="0" name=""/>
        <dsp:cNvSpPr/>
      </dsp:nvSpPr>
      <dsp:spPr>
        <a:xfrm>
          <a:off x="3388321" y="2209796"/>
          <a:ext cx="1231997" cy="82931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Silicate</a:t>
          </a:r>
          <a:endParaRPr lang="ar-SA" sz="1800" kern="1200" dirty="0">
            <a:solidFill>
              <a:schemeClr val="tx1"/>
            </a:solidFill>
            <a:latin typeface="Comic Sans MS" panose="030F0702030302020204" pitchFamily="66" charset="0"/>
          </a:endParaRPr>
        </a:p>
      </dsp:txBody>
      <dsp:txXfrm>
        <a:off x="3428805" y="2250280"/>
        <a:ext cx="1151029" cy="748349"/>
      </dsp:txXfrm>
    </dsp:sp>
    <dsp:sp modelId="{C84AA988-0839-4F9A-B1D6-6BF200D07961}">
      <dsp:nvSpPr>
        <dsp:cNvPr id="0" name=""/>
        <dsp:cNvSpPr/>
      </dsp:nvSpPr>
      <dsp:spPr>
        <a:xfrm rot="9047277">
          <a:off x="1455992" y="2086130"/>
          <a:ext cx="55022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50221" y="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B50D23-D3B9-4E77-BAD6-6A2E6FADD9C6}">
      <dsp:nvSpPr>
        <dsp:cNvPr id="0" name=""/>
        <dsp:cNvSpPr/>
      </dsp:nvSpPr>
      <dsp:spPr>
        <a:xfrm>
          <a:off x="298828" y="2126188"/>
          <a:ext cx="1192152" cy="85501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Aluminum</a:t>
          </a:r>
          <a:endParaRPr lang="ar-SA" sz="1800" kern="1200" dirty="0">
            <a:solidFill>
              <a:schemeClr val="tx1"/>
            </a:solidFill>
            <a:latin typeface="Comic Sans MS" panose="030F0702030302020204" pitchFamily="66" charset="0"/>
          </a:endParaRPr>
        </a:p>
      </dsp:txBody>
      <dsp:txXfrm>
        <a:off x="340566" y="2167926"/>
        <a:ext cx="1108676" cy="771540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46D1C9-EE32-4504-9C44-71B0CA07A218}">
      <dsp:nvSpPr>
        <dsp:cNvPr id="0" name=""/>
        <dsp:cNvSpPr/>
      </dsp:nvSpPr>
      <dsp:spPr>
        <a:xfrm>
          <a:off x="1565866" y="81335"/>
          <a:ext cx="1786934" cy="156329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Laboratory Test </a:t>
          </a:r>
          <a:endParaRPr lang="ar-SA" sz="1800" kern="1200" dirty="0">
            <a:solidFill>
              <a:schemeClr val="tx1"/>
            </a:solidFill>
            <a:latin typeface="Comic Sans MS" panose="030F0702030302020204" pitchFamily="66" charset="0"/>
          </a:endParaRPr>
        </a:p>
      </dsp:txBody>
      <dsp:txXfrm>
        <a:off x="1827556" y="310274"/>
        <a:ext cx="1263554" cy="1105412"/>
      </dsp:txXfrm>
    </dsp:sp>
    <dsp:sp modelId="{A7CC403C-02AC-4F2B-B4BA-FFFE6ADE4CFE}">
      <dsp:nvSpPr>
        <dsp:cNvPr id="0" name=""/>
        <dsp:cNvSpPr/>
      </dsp:nvSpPr>
      <dsp:spPr>
        <a:xfrm rot="7785820">
          <a:off x="714969" y="1882219"/>
          <a:ext cx="1421792" cy="445537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3A984E3-DEB7-4D9E-BBF5-D013732DCE67}">
      <dsp:nvSpPr>
        <dsp:cNvPr id="0" name=""/>
        <dsp:cNvSpPr/>
      </dsp:nvSpPr>
      <dsp:spPr>
        <a:xfrm>
          <a:off x="228597" y="2057395"/>
          <a:ext cx="1485126" cy="11881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>
              <a:solidFill>
                <a:schemeClr val="tx1"/>
              </a:solidFill>
              <a:latin typeface="Comic Sans MS" panose="030F0702030302020204" pitchFamily="66" charset="0"/>
            </a:rPr>
            <a:t>Atterberg</a:t>
          </a:r>
          <a:r>
            <a:rPr lang="en-US" sz="1800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 limits</a:t>
          </a:r>
          <a:endParaRPr lang="ar-SA" sz="1800" kern="1200" dirty="0">
            <a:solidFill>
              <a:schemeClr val="tx1"/>
            </a:solidFill>
            <a:latin typeface="Comic Sans MS" panose="030F0702030302020204" pitchFamily="66" charset="0"/>
          </a:endParaRPr>
        </a:p>
      </dsp:txBody>
      <dsp:txXfrm>
        <a:off x="263395" y="2092193"/>
        <a:ext cx="1415530" cy="1118504"/>
      </dsp:txXfrm>
    </dsp:sp>
    <dsp:sp modelId="{AF2F27DA-D41D-4EA9-86A2-FA9B0B124691}">
      <dsp:nvSpPr>
        <dsp:cNvPr id="0" name=""/>
        <dsp:cNvSpPr/>
      </dsp:nvSpPr>
      <dsp:spPr>
        <a:xfrm rot="3107958">
          <a:off x="2752909" y="1887838"/>
          <a:ext cx="1376468" cy="445537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A51200A-E323-42F7-A985-0CEF5F65C6E5}">
      <dsp:nvSpPr>
        <dsp:cNvPr id="0" name=""/>
        <dsp:cNvSpPr/>
      </dsp:nvSpPr>
      <dsp:spPr>
        <a:xfrm>
          <a:off x="3124196" y="2057405"/>
          <a:ext cx="1485126" cy="11881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Unconfined compression test </a:t>
          </a:r>
          <a:endParaRPr lang="ar-SA" sz="1800" kern="1200" dirty="0">
            <a:solidFill>
              <a:schemeClr val="tx1"/>
            </a:solidFill>
            <a:latin typeface="Comic Sans MS" panose="030F0702030302020204" pitchFamily="66" charset="0"/>
          </a:endParaRPr>
        </a:p>
      </dsp:txBody>
      <dsp:txXfrm>
        <a:off x="3158994" y="2092203"/>
        <a:ext cx="1415530" cy="111850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CC8A54-0573-48BF-9848-B601C5F9D916}">
      <dsp:nvSpPr>
        <dsp:cNvPr id="0" name=""/>
        <dsp:cNvSpPr/>
      </dsp:nvSpPr>
      <dsp:spPr>
        <a:xfrm>
          <a:off x="3733794" y="2362218"/>
          <a:ext cx="1721048" cy="1721048"/>
        </a:xfrm>
        <a:prstGeom prst="ellipse">
          <a:avLst/>
        </a:prstGeom>
        <a:solidFill>
          <a:schemeClr val="accent3">
            <a:lumMod val="40000"/>
            <a:lumOff val="6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rPr>
            <a:t>Expansion</a:t>
          </a:r>
          <a:r>
            <a:rPr lang="en-US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rPr>
            <a:t> </a:t>
          </a:r>
          <a:endParaRPr lang="ar-SA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anose="030F0702030302020204" pitchFamily="66" charset="0"/>
          </a:endParaRPr>
        </a:p>
      </dsp:txBody>
      <dsp:txXfrm>
        <a:off x="3985836" y="2614260"/>
        <a:ext cx="1216964" cy="1216964"/>
      </dsp:txXfrm>
    </dsp:sp>
    <dsp:sp modelId="{00263C09-A44B-4B60-9457-8315CC3F8F3F}">
      <dsp:nvSpPr>
        <dsp:cNvPr id="0" name=""/>
        <dsp:cNvSpPr/>
      </dsp:nvSpPr>
      <dsp:spPr>
        <a:xfrm rot="16125871">
          <a:off x="4385896" y="1650238"/>
          <a:ext cx="437218" cy="70478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3200" kern="1200"/>
        </a:p>
      </dsp:txBody>
      <dsp:txXfrm rot="10800000">
        <a:off x="4452893" y="1856762"/>
        <a:ext cx="306053" cy="422871"/>
      </dsp:txXfrm>
    </dsp:sp>
    <dsp:sp modelId="{132B0821-1BC3-4308-8A99-FE42EFF9B162}">
      <dsp:nvSpPr>
        <dsp:cNvPr id="0" name=""/>
        <dsp:cNvSpPr/>
      </dsp:nvSpPr>
      <dsp:spPr>
        <a:xfrm>
          <a:off x="3370519" y="-366"/>
          <a:ext cx="2386509" cy="1730066"/>
        </a:xfrm>
        <a:prstGeom prst="ellipse">
          <a:avLst/>
        </a:prstGeom>
        <a:solidFill>
          <a:schemeClr val="accent4">
            <a:lumMod val="60000"/>
            <a:lumOff val="4000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rPr>
            <a:t>Establishment of soil</a:t>
          </a:r>
          <a:endParaRPr lang="ar-SA" sz="180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anose="030F0702030302020204" pitchFamily="66" charset="0"/>
          </a:endParaRPr>
        </a:p>
      </dsp:txBody>
      <dsp:txXfrm>
        <a:off x="3720015" y="252996"/>
        <a:ext cx="1687517" cy="1223342"/>
      </dsp:txXfrm>
    </dsp:sp>
    <dsp:sp modelId="{1FE9F485-04D2-4AFE-96DB-923301A868AC}">
      <dsp:nvSpPr>
        <dsp:cNvPr id="0" name=""/>
        <dsp:cNvSpPr/>
      </dsp:nvSpPr>
      <dsp:spPr>
        <a:xfrm rot="21599988">
          <a:off x="5558364" y="2849824"/>
          <a:ext cx="585226" cy="58515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600" kern="1200"/>
        </a:p>
      </dsp:txBody>
      <dsp:txXfrm>
        <a:off x="5558364" y="2966855"/>
        <a:ext cx="409679" cy="351094"/>
      </dsp:txXfrm>
    </dsp:sp>
    <dsp:sp modelId="{240626F2-3121-4E5F-BF0C-C62DB250918F}">
      <dsp:nvSpPr>
        <dsp:cNvPr id="0" name=""/>
        <dsp:cNvSpPr/>
      </dsp:nvSpPr>
      <dsp:spPr>
        <a:xfrm>
          <a:off x="6172205" y="2362209"/>
          <a:ext cx="2196264" cy="1721048"/>
        </a:xfrm>
        <a:prstGeom prst="ellipse">
          <a:avLst/>
        </a:prstGeom>
        <a:solidFill>
          <a:schemeClr val="accent4">
            <a:lumMod val="60000"/>
            <a:lumOff val="4000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rPr>
            <a:t>Physical and chemical properties </a:t>
          </a:r>
          <a:endParaRPr lang="ar-SA" sz="180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anose="030F0702030302020204" pitchFamily="66" charset="0"/>
          </a:endParaRPr>
        </a:p>
      </dsp:txBody>
      <dsp:txXfrm>
        <a:off x="6493840" y="2614251"/>
        <a:ext cx="1552994" cy="1216964"/>
      </dsp:txXfrm>
    </dsp:sp>
    <dsp:sp modelId="{7A86430B-D917-44D7-BCE2-8F609613601B}">
      <dsp:nvSpPr>
        <dsp:cNvPr id="0" name=""/>
        <dsp:cNvSpPr/>
      </dsp:nvSpPr>
      <dsp:spPr>
        <a:xfrm rot="5397814">
          <a:off x="4424516" y="4125718"/>
          <a:ext cx="430512" cy="54847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500" kern="1200" dirty="0"/>
        </a:p>
      </dsp:txBody>
      <dsp:txXfrm>
        <a:off x="4489052" y="4170837"/>
        <a:ext cx="301358" cy="329086"/>
      </dsp:txXfrm>
    </dsp:sp>
    <dsp:sp modelId="{A2E9A094-F431-4912-9B21-AC7381918753}">
      <dsp:nvSpPr>
        <dsp:cNvPr id="0" name=""/>
        <dsp:cNvSpPr/>
      </dsp:nvSpPr>
      <dsp:spPr>
        <a:xfrm>
          <a:off x="3429008" y="4722327"/>
          <a:ext cx="2535534" cy="1865220"/>
        </a:xfrm>
        <a:prstGeom prst="ellipse">
          <a:avLst/>
        </a:prstGeom>
        <a:solidFill>
          <a:schemeClr val="accent4">
            <a:lumMod val="60000"/>
            <a:lumOff val="4000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rPr>
            <a:t>Common test used to determine degree of swelling </a:t>
          </a:r>
          <a:endParaRPr lang="ar-SA" sz="1800" b="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anose="030F0702030302020204" pitchFamily="66" charset="0"/>
          </a:endParaRPr>
        </a:p>
      </dsp:txBody>
      <dsp:txXfrm>
        <a:off x="3800328" y="4995482"/>
        <a:ext cx="1792894" cy="1318910"/>
      </dsp:txXfrm>
    </dsp:sp>
    <dsp:sp modelId="{1BAAA513-4F5A-4BFF-953E-54BDC259D464}">
      <dsp:nvSpPr>
        <dsp:cNvPr id="0" name=""/>
        <dsp:cNvSpPr/>
      </dsp:nvSpPr>
      <dsp:spPr>
        <a:xfrm rot="10795929">
          <a:off x="3039839" y="2847793"/>
          <a:ext cx="614666" cy="58515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600" kern="1200"/>
        </a:p>
      </dsp:txBody>
      <dsp:txXfrm rot="10800000">
        <a:off x="3215386" y="2964720"/>
        <a:ext cx="439119" cy="351094"/>
      </dsp:txXfrm>
    </dsp:sp>
    <dsp:sp modelId="{4FADF5AC-53BD-42C4-8282-C566087262BE}">
      <dsp:nvSpPr>
        <dsp:cNvPr id="0" name=""/>
        <dsp:cNvSpPr/>
      </dsp:nvSpPr>
      <dsp:spPr>
        <a:xfrm>
          <a:off x="873270" y="2184633"/>
          <a:ext cx="2064604" cy="1721048"/>
        </a:xfrm>
        <a:prstGeom prst="ellipse">
          <a:avLst/>
        </a:prstGeom>
        <a:solidFill>
          <a:schemeClr val="accent4">
            <a:lumMod val="60000"/>
            <a:lumOff val="4000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rPr>
            <a:t>Problem related to expansion </a:t>
          </a:r>
          <a:endParaRPr lang="ar-SA" sz="180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anose="030F0702030302020204" pitchFamily="66" charset="0"/>
          </a:endParaRPr>
        </a:p>
      </dsp:txBody>
      <dsp:txXfrm>
        <a:off x="1175624" y="2436675"/>
        <a:ext cx="1459896" cy="121696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A499C2-064B-4314-AF7F-4B7718ECD624}">
      <dsp:nvSpPr>
        <dsp:cNvPr id="0" name=""/>
        <dsp:cNvSpPr/>
      </dsp:nvSpPr>
      <dsp:spPr>
        <a:xfrm>
          <a:off x="3543299" y="1134140"/>
          <a:ext cx="2441702" cy="5691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7506"/>
              </a:lnTo>
              <a:lnTo>
                <a:pt x="2441702" y="387506"/>
              </a:lnTo>
              <a:lnTo>
                <a:pt x="2441702" y="56917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3C279C-3CB3-44D0-ABD0-A17C80E89736}">
      <dsp:nvSpPr>
        <dsp:cNvPr id="0" name=""/>
        <dsp:cNvSpPr/>
      </dsp:nvSpPr>
      <dsp:spPr>
        <a:xfrm>
          <a:off x="3410243" y="1134140"/>
          <a:ext cx="91440" cy="558418"/>
        </a:xfrm>
        <a:custGeom>
          <a:avLst/>
          <a:gdLst/>
          <a:ahLst/>
          <a:cxnLst/>
          <a:rect l="0" t="0" r="0" b="0"/>
          <a:pathLst>
            <a:path>
              <a:moveTo>
                <a:pt x="133056" y="0"/>
              </a:moveTo>
              <a:lnTo>
                <a:pt x="133056" y="376755"/>
              </a:lnTo>
              <a:lnTo>
                <a:pt x="45720" y="376755"/>
              </a:lnTo>
              <a:lnTo>
                <a:pt x="45720" y="558418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E5B6AC-2483-4243-9337-27D3873D091F}">
      <dsp:nvSpPr>
        <dsp:cNvPr id="0" name=""/>
        <dsp:cNvSpPr/>
      </dsp:nvSpPr>
      <dsp:spPr>
        <a:xfrm>
          <a:off x="1025402" y="1134140"/>
          <a:ext cx="2517897" cy="569170"/>
        </a:xfrm>
        <a:custGeom>
          <a:avLst/>
          <a:gdLst/>
          <a:ahLst/>
          <a:cxnLst/>
          <a:rect l="0" t="0" r="0" b="0"/>
          <a:pathLst>
            <a:path>
              <a:moveTo>
                <a:pt x="2517897" y="0"/>
              </a:moveTo>
              <a:lnTo>
                <a:pt x="2517897" y="387506"/>
              </a:lnTo>
              <a:lnTo>
                <a:pt x="0" y="387506"/>
              </a:lnTo>
              <a:lnTo>
                <a:pt x="0" y="56917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801782-57FC-44CC-B775-E10F13E22AA4}">
      <dsp:nvSpPr>
        <dsp:cNvPr id="0" name=""/>
        <dsp:cNvSpPr/>
      </dsp:nvSpPr>
      <dsp:spPr>
        <a:xfrm>
          <a:off x="3046744" y="269077"/>
          <a:ext cx="993110" cy="865063"/>
        </a:xfrm>
        <a:prstGeom prst="arc">
          <a:avLst>
            <a:gd name="adj1" fmla="val 13200000"/>
            <a:gd name="adj2" fmla="val 19200000"/>
          </a:avLst>
        </a:pr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1D206C-4CA8-465A-A948-F181FA103A1F}">
      <dsp:nvSpPr>
        <dsp:cNvPr id="0" name=""/>
        <dsp:cNvSpPr/>
      </dsp:nvSpPr>
      <dsp:spPr>
        <a:xfrm>
          <a:off x="3046744" y="269077"/>
          <a:ext cx="993110" cy="865063"/>
        </a:xfrm>
        <a:prstGeom prst="arc">
          <a:avLst>
            <a:gd name="adj1" fmla="val 2400000"/>
            <a:gd name="adj2" fmla="val 8400000"/>
          </a:avLst>
        </a:pr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9842B5-AD7E-4389-9CF2-2D3C498C1A23}">
      <dsp:nvSpPr>
        <dsp:cNvPr id="0" name=""/>
        <dsp:cNvSpPr/>
      </dsp:nvSpPr>
      <dsp:spPr>
        <a:xfrm>
          <a:off x="2550189" y="424788"/>
          <a:ext cx="1986220" cy="553640"/>
        </a:xfrm>
        <a:prstGeom prst="rect">
          <a:avLst/>
        </a:prstGeom>
        <a:noFill/>
        <a:ln w="15875" cap="rnd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Comic Sans MS" panose="030F0702030302020204" pitchFamily="66" charset="0"/>
            </a:rPr>
            <a:t>alternative</a:t>
          </a:r>
          <a:endParaRPr lang="ar-SA" sz="2400" kern="1200" dirty="0">
            <a:latin typeface="Comic Sans MS" panose="030F0702030302020204" pitchFamily="66" charset="0"/>
          </a:endParaRPr>
        </a:p>
      </dsp:txBody>
      <dsp:txXfrm>
        <a:off x="2550189" y="424788"/>
        <a:ext cx="1986220" cy="553640"/>
      </dsp:txXfrm>
    </dsp:sp>
    <dsp:sp modelId="{1016B81A-54E0-46B6-817C-764F715573B0}">
      <dsp:nvSpPr>
        <dsp:cNvPr id="0" name=""/>
        <dsp:cNvSpPr/>
      </dsp:nvSpPr>
      <dsp:spPr>
        <a:xfrm>
          <a:off x="512701" y="1703310"/>
          <a:ext cx="1025402" cy="1757281"/>
        </a:xfrm>
        <a:prstGeom prst="arc">
          <a:avLst>
            <a:gd name="adj1" fmla="val 13200000"/>
            <a:gd name="adj2" fmla="val 19200000"/>
          </a:avLst>
        </a:pr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7B32EC-69F7-40D1-B948-8F936C652B2A}">
      <dsp:nvSpPr>
        <dsp:cNvPr id="0" name=""/>
        <dsp:cNvSpPr/>
      </dsp:nvSpPr>
      <dsp:spPr>
        <a:xfrm>
          <a:off x="512701" y="1703310"/>
          <a:ext cx="1025402" cy="1757281"/>
        </a:xfrm>
        <a:prstGeom prst="arc">
          <a:avLst>
            <a:gd name="adj1" fmla="val 2400000"/>
            <a:gd name="adj2" fmla="val 8400000"/>
          </a:avLst>
        </a:pr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1D454E-7B01-43A1-8C97-23DB5B493251}">
      <dsp:nvSpPr>
        <dsp:cNvPr id="0" name=""/>
        <dsp:cNvSpPr/>
      </dsp:nvSpPr>
      <dsp:spPr>
        <a:xfrm>
          <a:off x="0" y="2019621"/>
          <a:ext cx="2050805" cy="1124660"/>
        </a:xfrm>
        <a:prstGeom prst="rect">
          <a:avLst/>
        </a:prstGeom>
        <a:noFill/>
        <a:ln w="15875" cap="rnd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Comic Sans MS" panose="030F0702030302020204" pitchFamily="66" charset="0"/>
            </a:rPr>
            <a:t>Replace the exist soil</a:t>
          </a:r>
          <a:endParaRPr lang="ar-SA" sz="2400" kern="1200" dirty="0">
            <a:latin typeface="Comic Sans MS" panose="030F0702030302020204" pitchFamily="66" charset="0"/>
          </a:endParaRPr>
        </a:p>
      </dsp:txBody>
      <dsp:txXfrm>
        <a:off x="0" y="2019621"/>
        <a:ext cx="2050805" cy="1124660"/>
      </dsp:txXfrm>
    </dsp:sp>
    <dsp:sp modelId="{734EA080-AA93-4478-A21F-91CD91D704F7}">
      <dsp:nvSpPr>
        <dsp:cNvPr id="0" name=""/>
        <dsp:cNvSpPr/>
      </dsp:nvSpPr>
      <dsp:spPr>
        <a:xfrm>
          <a:off x="2878507" y="1692559"/>
          <a:ext cx="1154911" cy="1801425"/>
        </a:xfrm>
        <a:prstGeom prst="arc">
          <a:avLst>
            <a:gd name="adj1" fmla="val 13200000"/>
            <a:gd name="adj2" fmla="val 19200000"/>
          </a:avLst>
        </a:pr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81C9B4-6C85-41E0-8A42-55B361DCFC1C}">
      <dsp:nvSpPr>
        <dsp:cNvPr id="0" name=""/>
        <dsp:cNvSpPr/>
      </dsp:nvSpPr>
      <dsp:spPr>
        <a:xfrm>
          <a:off x="2878507" y="1692559"/>
          <a:ext cx="1154911" cy="1801425"/>
        </a:xfrm>
        <a:prstGeom prst="arc">
          <a:avLst>
            <a:gd name="adj1" fmla="val 2400000"/>
            <a:gd name="adj2" fmla="val 8400000"/>
          </a:avLst>
        </a:pr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570028-4500-46A2-AFCA-035FE16D13F1}">
      <dsp:nvSpPr>
        <dsp:cNvPr id="0" name=""/>
        <dsp:cNvSpPr/>
      </dsp:nvSpPr>
      <dsp:spPr>
        <a:xfrm>
          <a:off x="2301051" y="2016815"/>
          <a:ext cx="2309823" cy="1152912"/>
        </a:xfrm>
        <a:prstGeom prst="rect">
          <a:avLst/>
        </a:prstGeom>
        <a:noFill/>
        <a:ln w="15875" cap="rnd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Comic Sans MS" panose="030F0702030302020204" pitchFamily="66" charset="0"/>
            </a:rPr>
            <a:t>Design new  structural member </a:t>
          </a:r>
          <a:endParaRPr lang="ar-SA" sz="2400" kern="1200" dirty="0">
            <a:latin typeface="Comic Sans MS" panose="030F0702030302020204" pitchFamily="66" charset="0"/>
          </a:endParaRPr>
        </a:p>
      </dsp:txBody>
      <dsp:txXfrm>
        <a:off x="2301051" y="2016815"/>
        <a:ext cx="2309823" cy="1152912"/>
      </dsp:txXfrm>
    </dsp:sp>
    <dsp:sp modelId="{15B65F2A-08BD-4662-BEF1-21BE37BC9272}">
      <dsp:nvSpPr>
        <dsp:cNvPr id="0" name=""/>
        <dsp:cNvSpPr/>
      </dsp:nvSpPr>
      <dsp:spPr>
        <a:xfrm>
          <a:off x="5486392" y="1703310"/>
          <a:ext cx="997219" cy="1552797"/>
        </a:xfrm>
        <a:prstGeom prst="arc">
          <a:avLst>
            <a:gd name="adj1" fmla="val 13200000"/>
            <a:gd name="adj2" fmla="val 19200000"/>
          </a:avLst>
        </a:pr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AE5386-279C-4C7F-914F-F54545DF8700}">
      <dsp:nvSpPr>
        <dsp:cNvPr id="0" name=""/>
        <dsp:cNvSpPr/>
      </dsp:nvSpPr>
      <dsp:spPr>
        <a:xfrm>
          <a:off x="5486392" y="1703310"/>
          <a:ext cx="997219" cy="1552797"/>
        </a:xfrm>
        <a:prstGeom prst="arc">
          <a:avLst>
            <a:gd name="adj1" fmla="val 2400000"/>
            <a:gd name="adj2" fmla="val 8400000"/>
          </a:avLst>
        </a:pr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97D653-AB16-480F-8252-131E727E6AB2}">
      <dsp:nvSpPr>
        <dsp:cNvPr id="0" name=""/>
        <dsp:cNvSpPr/>
      </dsp:nvSpPr>
      <dsp:spPr>
        <a:xfrm>
          <a:off x="4987782" y="1982814"/>
          <a:ext cx="1994438" cy="993790"/>
        </a:xfrm>
        <a:prstGeom prst="rect">
          <a:avLst/>
        </a:prstGeom>
        <a:noFill/>
        <a:ln w="15875" cap="rnd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Comic Sans MS" panose="030F0702030302020204" pitchFamily="66" charset="0"/>
            </a:rPr>
            <a:t>Improvement of the exist soil </a:t>
          </a:r>
          <a:endParaRPr lang="ar-SA" sz="2400" kern="1200" dirty="0">
            <a:latin typeface="Comic Sans MS" panose="030F0702030302020204" pitchFamily="66" charset="0"/>
          </a:endParaRPr>
        </a:p>
      </dsp:txBody>
      <dsp:txXfrm>
        <a:off x="4987782" y="1982814"/>
        <a:ext cx="1994438" cy="993790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6EA2B5-2546-4A76-912B-FCDB34F3EDA5}">
      <dsp:nvSpPr>
        <dsp:cNvPr id="0" name=""/>
        <dsp:cNvSpPr/>
      </dsp:nvSpPr>
      <dsp:spPr>
        <a:xfrm>
          <a:off x="228591" y="1523999"/>
          <a:ext cx="1966143" cy="98307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>
              <a:solidFill>
                <a:schemeClr val="tx1">
                  <a:lumMod val="85000"/>
                  <a:lumOff val="15000"/>
                </a:schemeClr>
              </a:solidFill>
              <a:latin typeface="Comic Sans MS" panose="030F0702030302020204" pitchFamily="66" charset="0"/>
            </a:rPr>
            <a:t>Improvement of soil </a:t>
          </a:r>
          <a:endParaRPr lang="ar-SA" sz="2300" kern="1200" dirty="0">
            <a:solidFill>
              <a:schemeClr val="tx1">
                <a:lumMod val="85000"/>
                <a:lumOff val="15000"/>
              </a:schemeClr>
            </a:solidFill>
            <a:latin typeface="Comic Sans MS" panose="030F0702030302020204" pitchFamily="66" charset="0"/>
          </a:endParaRPr>
        </a:p>
      </dsp:txBody>
      <dsp:txXfrm>
        <a:off x="257384" y="1552792"/>
        <a:ext cx="1908557" cy="925485"/>
      </dsp:txXfrm>
    </dsp:sp>
    <dsp:sp modelId="{E0380F7B-2026-4A56-8356-61378A45F7A3}">
      <dsp:nvSpPr>
        <dsp:cNvPr id="0" name=""/>
        <dsp:cNvSpPr/>
      </dsp:nvSpPr>
      <dsp:spPr>
        <a:xfrm rot="3994854">
          <a:off x="1894518" y="2451753"/>
          <a:ext cx="996493" cy="41967"/>
        </a:xfrm>
        <a:custGeom>
          <a:avLst/>
          <a:gdLst/>
          <a:ahLst/>
          <a:cxnLst/>
          <a:rect l="0" t="0" r="0" b="0"/>
          <a:pathLst>
            <a:path>
              <a:moveTo>
                <a:pt x="0" y="20983"/>
              </a:moveTo>
              <a:lnTo>
                <a:pt x="996493" y="20983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2367852" y="2447825"/>
        <a:ext cx="49824" cy="49824"/>
      </dsp:txXfrm>
    </dsp:sp>
    <dsp:sp modelId="{9C4659AF-33E0-4A0D-9293-AAA579C0913A}">
      <dsp:nvSpPr>
        <dsp:cNvPr id="0" name=""/>
        <dsp:cNvSpPr/>
      </dsp:nvSpPr>
      <dsp:spPr>
        <a:xfrm>
          <a:off x="2590795" y="2438403"/>
          <a:ext cx="1966143" cy="98307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>
              <a:solidFill>
                <a:schemeClr val="tx1">
                  <a:lumMod val="85000"/>
                  <a:lumOff val="15000"/>
                </a:schemeClr>
              </a:solidFill>
              <a:latin typeface="Comic Sans MS" panose="030F0702030302020204" pitchFamily="66" charset="0"/>
            </a:rPr>
            <a:t>densification</a:t>
          </a:r>
          <a:endParaRPr lang="ar-SA" sz="2000" kern="1200" dirty="0">
            <a:solidFill>
              <a:schemeClr val="tx1">
                <a:lumMod val="85000"/>
                <a:lumOff val="15000"/>
              </a:schemeClr>
            </a:solidFill>
            <a:latin typeface="Comic Sans MS" panose="030F0702030302020204" pitchFamily="66" charset="0"/>
          </a:endParaRPr>
        </a:p>
      </dsp:txBody>
      <dsp:txXfrm>
        <a:off x="2619588" y="2467196"/>
        <a:ext cx="1908557" cy="925485"/>
      </dsp:txXfrm>
    </dsp:sp>
    <dsp:sp modelId="{0D945DA0-B9F8-4C24-A182-C9B2C7C09622}">
      <dsp:nvSpPr>
        <dsp:cNvPr id="0" name=""/>
        <dsp:cNvSpPr/>
      </dsp:nvSpPr>
      <dsp:spPr>
        <a:xfrm rot="19427919">
          <a:off x="4482216" y="2680352"/>
          <a:ext cx="774107" cy="41967"/>
        </a:xfrm>
        <a:custGeom>
          <a:avLst/>
          <a:gdLst/>
          <a:ahLst/>
          <a:cxnLst/>
          <a:rect l="0" t="0" r="0" b="0"/>
          <a:pathLst>
            <a:path>
              <a:moveTo>
                <a:pt x="0" y="20983"/>
              </a:moveTo>
              <a:lnTo>
                <a:pt x="774107" y="20983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4849917" y="2681983"/>
        <a:ext cx="38705" cy="38705"/>
      </dsp:txXfrm>
    </dsp:sp>
    <dsp:sp modelId="{4241D1B6-E07D-4DB5-A374-216E840880A2}">
      <dsp:nvSpPr>
        <dsp:cNvPr id="0" name=""/>
        <dsp:cNvSpPr/>
      </dsp:nvSpPr>
      <dsp:spPr>
        <a:xfrm>
          <a:off x="5181602" y="1981196"/>
          <a:ext cx="1966143" cy="98307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>
              <a:solidFill>
                <a:schemeClr val="tx1">
                  <a:lumMod val="85000"/>
                  <a:lumOff val="15000"/>
                </a:schemeClr>
              </a:solidFill>
              <a:latin typeface="Comic Sans MS" panose="030F0702030302020204" pitchFamily="66" charset="0"/>
            </a:rPr>
            <a:t>Shallow compaction</a:t>
          </a:r>
          <a:endParaRPr lang="ar-SA" sz="2000" kern="1200" dirty="0">
            <a:solidFill>
              <a:schemeClr val="tx1">
                <a:lumMod val="85000"/>
                <a:lumOff val="15000"/>
              </a:schemeClr>
            </a:solidFill>
            <a:latin typeface="Comic Sans MS" panose="030F0702030302020204" pitchFamily="66" charset="0"/>
          </a:endParaRPr>
        </a:p>
      </dsp:txBody>
      <dsp:txXfrm>
        <a:off x="5210395" y="2009989"/>
        <a:ext cx="1908557" cy="925485"/>
      </dsp:txXfrm>
    </dsp:sp>
    <dsp:sp modelId="{C1E9258A-94A0-4943-B08E-F777C7F06887}">
      <dsp:nvSpPr>
        <dsp:cNvPr id="0" name=""/>
        <dsp:cNvSpPr/>
      </dsp:nvSpPr>
      <dsp:spPr>
        <a:xfrm rot="3039368">
          <a:off x="4376612" y="3289955"/>
          <a:ext cx="985315" cy="41967"/>
        </a:xfrm>
        <a:custGeom>
          <a:avLst/>
          <a:gdLst/>
          <a:ahLst/>
          <a:cxnLst/>
          <a:rect l="0" t="0" r="0" b="0"/>
          <a:pathLst>
            <a:path>
              <a:moveTo>
                <a:pt x="0" y="20983"/>
              </a:moveTo>
              <a:lnTo>
                <a:pt x="985315" y="20983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4844637" y="3286306"/>
        <a:ext cx="49265" cy="49265"/>
      </dsp:txXfrm>
    </dsp:sp>
    <dsp:sp modelId="{E3B75A67-E087-4736-82AB-7DF12136A625}">
      <dsp:nvSpPr>
        <dsp:cNvPr id="0" name=""/>
        <dsp:cNvSpPr/>
      </dsp:nvSpPr>
      <dsp:spPr>
        <a:xfrm>
          <a:off x="5181602" y="3200402"/>
          <a:ext cx="1966143" cy="98307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>
              <a:solidFill>
                <a:schemeClr val="tx1">
                  <a:lumMod val="85000"/>
                  <a:lumOff val="15000"/>
                </a:schemeClr>
              </a:solidFill>
              <a:latin typeface="Comic Sans MS" panose="030F0702030302020204" pitchFamily="66" charset="0"/>
            </a:rPr>
            <a:t>Deep compaction </a:t>
          </a:r>
          <a:endParaRPr lang="ar-SA" sz="2000" kern="1200" dirty="0">
            <a:solidFill>
              <a:schemeClr val="tx1">
                <a:lumMod val="85000"/>
                <a:lumOff val="15000"/>
              </a:schemeClr>
            </a:solidFill>
            <a:latin typeface="Comic Sans MS" panose="030F0702030302020204" pitchFamily="66" charset="0"/>
          </a:endParaRPr>
        </a:p>
      </dsp:txBody>
      <dsp:txXfrm>
        <a:off x="5210395" y="3229195"/>
        <a:ext cx="1908557" cy="925485"/>
      </dsp:txXfrm>
    </dsp:sp>
    <dsp:sp modelId="{BC12814F-1BBB-4DB0-8240-42262DA20BF6}">
      <dsp:nvSpPr>
        <dsp:cNvPr id="0" name=""/>
        <dsp:cNvSpPr/>
      </dsp:nvSpPr>
      <dsp:spPr>
        <a:xfrm rot="17605146">
          <a:off x="1894518" y="1537349"/>
          <a:ext cx="996493" cy="41967"/>
        </a:xfrm>
        <a:custGeom>
          <a:avLst/>
          <a:gdLst/>
          <a:ahLst/>
          <a:cxnLst/>
          <a:rect l="0" t="0" r="0" b="0"/>
          <a:pathLst>
            <a:path>
              <a:moveTo>
                <a:pt x="0" y="20983"/>
              </a:moveTo>
              <a:lnTo>
                <a:pt x="996493" y="20983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2367852" y="1533421"/>
        <a:ext cx="49824" cy="49824"/>
      </dsp:txXfrm>
    </dsp:sp>
    <dsp:sp modelId="{85B5E4AC-D0F9-42F6-B740-65644CF496A2}">
      <dsp:nvSpPr>
        <dsp:cNvPr id="0" name=""/>
        <dsp:cNvSpPr/>
      </dsp:nvSpPr>
      <dsp:spPr>
        <a:xfrm>
          <a:off x="2590795" y="609595"/>
          <a:ext cx="1966143" cy="98307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solidFill>
            <a:schemeClr val="accent4">
              <a:lumMod val="60000"/>
              <a:lumOff val="40000"/>
            </a:schemeClr>
          </a:solidFill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tx1">
                  <a:lumMod val="85000"/>
                  <a:lumOff val="15000"/>
                </a:schemeClr>
              </a:solidFill>
              <a:latin typeface="Comic Sans MS" panose="030F0702030302020204" pitchFamily="66" charset="0"/>
            </a:rPr>
            <a:t>Add mixture </a:t>
          </a:r>
          <a:endParaRPr lang="ar-SA" sz="2000" kern="1200" dirty="0">
            <a:solidFill>
              <a:schemeClr val="tx1">
                <a:lumMod val="85000"/>
                <a:lumOff val="15000"/>
              </a:schemeClr>
            </a:solidFill>
            <a:latin typeface="Comic Sans MS" panose="030F0702030302020204" pitchFamily="66" charset="0"/>
          </a:endParaRPr>
        </a:p>
      </dsp:txBody>
      <dsp:txXfrm>
        <a:off x="2619588" y="638388"/>
        <a:ext cx="1908557" cy="925485"/>
      </dsp:txXfrm>
    </dsp:sp>
    <dsp:sp modelId="{4874DA1F-98A6-4CF5-AF8B-CE850ABF5023}">
      <dsp:nvSpPr>
        <dsp:cNvPr id="0" name=""/>
        <dsp:cNvSpPr/>
      </dsp:nvSpPr>
      <dsp:spPr>
        <a:xfrm rot="54">
          <a:off x="4556938" y="1080152"/>
          <a:ext cx="624663" cy="41967"/>
        </a:xfrm>
        <a:custGeom>
          <a:avLst/>
          <a:gdLst/>
          <a:ahLst/>
          <a:cxnLst/>
          <a:rect l="0" t="0" r="0" b="0"/>
          <a:pathLst>
            <a:path>
              <a:moveTo>
                <a:pt x="0" y="20983"/>
              </a:moveTo>
              <a:lnTo>
                <a:pt x="624663" y="20983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4853653" y="1085519"/>
        <a:ext cx="31233" cy="31233"/>
      </dsp:txXfrm>
    </dsp:sp>
    <dsp:sp modelId="{0D41B282-6ED5-4652-AB18-7E3BD0F296B7}">
      <dsp:nvSpPr>
        <dsp:cNvPr id="0" name=""/>
        <dsp:cNvSpPr/>
      </dsp:nvSpPr>
      <dsp:spPr>
        <a:xfrm>
          <a:off x="5181602" y="609605"/>
          <a:ext cx="1966143" cy="98307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tx1">
                  <a:lumMod val="85000"/>
                  <a:lumOff val="15000"/>
                </a:schemeClr>
              </a:solidFill>
              <a:latin typeface="Comic Sans MS" panose="030F0702030302020204" pitchFamily="66" charset="0"/>
            </a:rPr>
            <a:t>Which is used in our project</a:t>
          </a:r>
          <a:endParaRPr lang="ar-SA" sz="2000" kern="1200" dirty="0">
            <a:solidFill>
              <a:schemeClr val="tx1">
                <a:lumMod val="85000"/>
                <a:lumOff val="15000"/>
              </a:schemeClr>
            </a:solidFill>
            <a:latin typeface="Comic Sans MS" panose="030F0702030302020204" pitchFamily="66" charset="0"/>
          </a:endParaRPr>
        </a:p>
      </dsp:txBody>
      <dsp:txXfrm>
        <a:off x="5210395" y="638398"/>
        <a:ext cx="1908557" cy="92548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HalfCircleOrganizationChart">
  <dgm:title val=""/>
  <dgm:desc val=""/>
  <dgm:catLst>
    <dgm:cat type="hierarchy" pri="1500"/>
  </dgm:catLst>
  <dgm:samp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Name0">
    <dgm:varLst>
      <dgm:orgChart val="1"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hierChild">
          <dgm:param type="linDir" val="fromL"/>
        </dgm:alg>
      </dgm:if>
      <dgm:else name="Name3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2" refType="w" fact="10"/>
      <dgm:constr type="h" for="des" forName="rootComposite2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4" axis="ch">
      <dgm:forEach name="Name5" axis="self" ptType="node">
        <dgm:layoutNode name="hierRoot1">
          <dgm:varLst>
            <dgm:hierBranch val="init"/>
          </dgm:varLst>
          <dgm:choose name="Name6">
            <dgm:if name="Name7" func="var" arg="hierBranch" op="equ" val="l">
              <dgm:alg type="hierRoot">
                <dgm:param type="hierAlign" val="tR"/>
              </dgm:alg>
              <dgm:constrLst>
                <dgm:constr type="alignOff" val="0.65"/>
              </dgm:constrLst>
            </dgm:if>
            <dgm:if name="Name8" func="var" arg="hierBranch" op="equ" val="r">
              <dgm:alg type="hierRoot">
                <dgm:param type="hierAlign" val="tL"/>
              </dgm:alg>
              <dgm:constrLst>
                <dgm:constr type="alignOff" val="0.65"/>
              </dgm:constrLst>
            </dgm:if>
            <dgm:if name="Name9" func="var" arg="hierBranch" op="equ" val="hang">
              <dgm:alg type="hierRoot"/>
              <dgm:constrLst>
                <dgm:constr type="alignOff" val="0.65"/>
              </dgm:constrLst>
            </dgm:if>
            <dgm:else name="Name10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1">
              <dgm:if name="Name12" func="var" arg="hierBranch" op="equ" val="init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3" func="var" arg="hierBranch" op="equ" val="l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4" func="var" arg="hierBranch" op="equ" val="r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else name="Name15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else>
            </dgm:choose>
            <dgm:layoutNode name="rootText1" styleLbl="alignAcc1">
              <dgm:varLst>
                <dgm:chPref val="3"/>
              </dgm:varLst>
              <dgm:alg type="tx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top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-140"/>
                  <dgm:adj idx="2" val="-40"/>
                </dgm:adjLst>
              </dgm:shape>
              <dgm:presOf/>
            </dgm:layoutNode>
            <dgm:layoutNode name="bottom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40"/>
                  <dgm:adj idx="2" val="140"/>
                </dgm:adjLst>
              </dgm:shape>
              <dgm:presOf/>
            </dgm:layoutNode>
            <dgm:layoutNode name="topConnNode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</dgm:layoutNode>
          </dgm:layoutNode>
          <dgm:layoutNode name="hierChild2">
            <dgm:choose name="Name16">
              <dgm:if name="Name17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18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19" func="var" arg="hierBranch" op="equ" val="hang">
                <dgm:choose name="Name20">
                  <dgm:if name="Name21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2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3">
                <dgm:choose name="Name24">
                  <dgm:if name="Name25" func="var" arg="dir" op="equ" val="norm">
                    <dgm:alg type="hierChild"/>
                  </dgm:if>
                  <dgm:else name="Name26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a" axis="ch" ptType="nonAsst">
              <dgm:forEach name="Name27" axis="precedSib" ptType="parTrans" st="-1" cnt="1">
                <dgm:layoutNode name="Name28">
                  <dgm:choose name="Name29">
                    <dgm:if name="Name30" func="var" arg="hierBranch" op="equ" val="std">
                      <dgm:choose name="Name31">
                        <dgm:if name="Name32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1"/>
                            <dgm:param type="dstNode" val="topArc2"/>
                          </dgm:alg>
                        </dgm:if>
                        <dgm:if name="Name33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3"/>
                            <dgm:param type="dstNode" val="topArc2"/>
                          </dgm:alg>
                        </dgm:if>
                        <dgm:else name="Name3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2"/>
                            <dgm:param type="dstNode" val="topArc2"/>
                          </dgm:alg>
                        </dgm:else>
                      </dgm:choose>
                    </dgm:if>
                    <dgm:if name="Name35" func="var" arg="hierBranch" op="equ" val="init">
                      <dgm:choose name="Name36">
                        <dgm:if name="Name37" axis="self" func="depth" op="lte" val="2">
                          <dgm:choose name="Name38">
                            <dgm:if name="Name39" axis="self" func="depth" op="lte" val="2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1"/>
                                <dgm:param type="dstNode" val="topArc2"/>
                              </dgm:alg>
                            </dgm:if>
                            <dgm:if name="Name40" axis="par" ptType="asst" func="cnt" op="equ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3"/>
                                <dgm:param type="dstNode" val="topArc2"/>
                              </dgm:alg>
                            </dgm:if>
                            <dgm:else name="Name4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2"/>
                                <dgm:param type="dstNode" val="topArc2"/>
                              </dgm:alg>
                            </dgm:else>
                          </dgm:choose>
                        </dgm:if>
                        <dgm:else name="Name42">
                          <dgm:choose name="Name43">
                            <dgm:if name="Name44" axis="par des" func="maxDepth" op="lte" val="1">
                              <dgm:choose name="Name45">
                                <dgm:if name="Name46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1"/>
                                    <dgm:param type="dstNode" val="topConnNode2"/>
                                  </dgm:alg>
                                </dgm:if>
                                <dgm:if name="Name47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3"/>
                                    <dgm:param type="dstNode" val="topConnNode2"/>
                                  </dgm:alg>
                                </dgm:if>
                                <dgm:else name="Name48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2"/>
                                    <dgm:param type="dstNode" val="topConnNode2"/>
                                  </dgm:alg>
                                </dgm:else>
                              </dgm:choose>
                            </dgm:if>
                            <dgm:else name="Name49">
                              <dgm:choose name="Name50">
                                <dgm:if name="Name51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1"/>
                                    <dgm:param type="dstNode" val="topArc2"/>
                                  </dgm:alg>
                                </dgm:if>
                                <dgm:if name="Name52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3"/>
                                    <dgm:param type="dstNode" val="topArc2"/>
                                  </dgm:alg>
                                </dgm:if>
                                <dgm:else name="Name53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2"/>
                                    <dgm:param type="dstNode" val="topArc2"/>
                                  </dgm:alg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54">
                      <dgm:choose name="Name55">
                        <dgm:if name="Name56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1"/>
                            <dgm:param type="dstNode" val="topConnNode2"/>
                          </dgm:alg>
                        </dgm:if>
                        <dgm:if name="Name57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3"/>
                            <dgm:param type="dstNode" val="topConnNode2"/>
                          </dgm:alg>
                        </dgm:if>
                        <dgm:else name="Name58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2"/>
                            <dgm:param type="dstNode" val="topConnNode2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2">
                <dgm:varLst>
                  <dgm:hierBranch val="init"/>
                </dgm:varLst>
                <dgm:choose name="Name59">
                  <dgm:if name="Name60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1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2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3" func="var" arg="hierBranch" op="equ" val="init">
                    <dgm:choose name="Name64">
                      <dgm:if name="Name65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6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layoutNode name="rootComposite2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8">
                    <dgm:if name="Name69" func="var" arg="hierBranch" op="equ" val="init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0" func="var" arg="hierBranch" op="equ" val="l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1" func="var" arg="hierBranch" op="equ" val="r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else name="Name72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else>
                  </dgm:choose>
                  <dgm:layoutNode name="rootText2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2" moveWith="rootText2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4">
                  <dgm:choose name="Name73">
                    <dgm:if name="Name7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6" func="var" arg="hierBranch" op="equ" val="hang">
                      <dgm:choose name="Name77">
                        <dgm:if name="Name7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80" func="var" arg="hierBranch" op="equ" val="std">
                      <dgm:choose name="Name81">
                        <dgm:if name="Name82" func="var" arg="dir" op="equ" val="norm">
                          <dgm:alg type="hierChild"/>
                        </dgm:if>
                        <dgm:else name="Name8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4" func="var" arg="hierBranch" op="equ" val="init">
                      <dgm:choose name="Name85">
                        <dgm:if name="Name8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87">
                          <dgm:choose name="Name88">
                            <dgm:if name="Name89" func="var" arg="dir" op="equ" val="norm">
                              <dgm:alg type="hierChild"/>
                            </dgm:if>
                            <dgm:else name="Name9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91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2" ref="rep2a"/>
                </dgm:layoutNode>
                <dgm:layoutNode name="hierChild5">
                  <dgm:choose name="Name93">
                    <dgm:if name="Name9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6" ref="rep2b"/>
                </dgm:layoutNode>
              </dgm:layoutNode>
            </dgm:forEach>
          </dgm:layoutNode>
          <dgm:layoutNode name="hierChild3">
            <dgm:choose name="Name97">
              <dgm:if name="Name9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b" axis="ch" ptType="asst">
              <dgm:forEach name="Name100" axis="precedSib" ptType="parTrans" st="-1" cnt="1">
                <dgm:layoutNode name="Name101">
                  <dgm:choose name="Name102">
                    <dgm:if name="Name103" axis="self" func="depth" op="lte" val="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1"/>
                        <dgm:param type="dstNode" val="topConnNode3"/>
                      </dgm:alg>
                    </dgm:if>
                    <dgm:if name="Name104" axis="par" ptType="asst" func="cnt" op="equ" val="1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3"/>
                        <dgm:param type="dstNode" val="topConnNode3"/>
                      </dgm:alg>
                    </dgm:if>
                    <dgm:else name="Name10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2"/>
                        <dgm:param type="dstNode" val="topConnNode3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6">
                  <dgm:if name="Name107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8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9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0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1" func="var" arg="hierBranch" op="equ" val="init">
                    <dgm:choose name="Name112">
                      <dgm:if name="Name113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14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5"/>
                </dgm:choose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6">
                    <dgm:if name="Name117" func="var" arg="hierBranch" op="equ" val="init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8" func="var" arg="hierBranch" op="equ" val="l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9" func="var" arg="hierBranch" op="equ" val="r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else name="Name120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else>
                  </dgm:choose>
                  <dgm:layoutNode name="rootText3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3" moveWith="rootText3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6">
                  <dgm:choose name="Name121">
                    <dgm:if name="Name12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24" func="var" arg="hierBranch" op="equ" val="hang">
                      <dgm:choose name="Name125">
                        <dgm:if name="Name12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2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37" ref="rep2a"/>
                </dgm:layoutNode>
                <dgm:layoutNode name="hierChild7">
                  <dgm:choose name="Name138">
                    <dgm:if name="Name13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41" ref="rep2b"/>
                </dgm:layoutNode>
              </dgm:layoutNode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12/25/2019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5617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صورة بانورامي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637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العنوان والتسمية ال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42241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اقتباس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94675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بطاقة اس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8503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بطاقة اسم ذات اقتبا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87043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صواب أو خطأ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12975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62670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48550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6" y="2354670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282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0470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957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124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1662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29586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57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78069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978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D-PanelContent-GrommetsCombined.png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D8BD707-D9CF-40AE-B4C6-C98DA3205C09}" type="datetimeFigureOut">
              <a:rPr lang="en-US" smtClean="0"/>
              <a:pPr/>
              <a:t>12/25/2019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411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txStyles>
    <p:titleStyle>
      <a:lvl1pPr algn="ctr" defTabSz="457200" rtl="1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857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13" Type="http://schemas.openxmlformats.org/officeDocument/2006/relationships/diagramLayout" Target="../diagrams/layout4.xml"/><Relationship Id="rId18" Type="http://schemas.openxmlformats.org/officeDocument/2006/relationships/diagramLayout" Target="../diagrams/layout5.xml"/><Relationship Id="rId26" Type="http://schemas.microsoft.com/office/2007/relationships/diagramDrawing" Target="../diagrams/drawing6.xml"/><Relationship Id="rId3" Type="http://schemas.openxmlformats.org/officeDocument/2006/relationships/diagramLayout" Target="../diagrams/layout2.xml"/><Relationship Id="rId21" Type="http://schemas.microsoft.com/office/2007/relationships/diagramDrawing" Target="../diagrams/drawing5.xml"/><Relationship Id="rId7" Type="http://schemas.openxmlformats.org/officeDocument/2006/relationships/diagramData" Target="../diagrams/data3.xml"/><Relationship Id="rId12" Type="http://schemas.openxmlformats.org/officeDocument/2006/relationships/diagramData" Target="../diagrams/data4.xml"/><Relationship Id="rId17" Type="http://schemas.openxmlformats.org/officeDocument/2006/relationships/diagramData" Target="../diagrams/data5.xml"/><Relationship Id="rId25" Type="http://schemas.openxmlformats.org/officeDocument/2006/relationships/diagramColors" Target="../diagrams/colors6.xml"/><Relationship Id="rId2" Type="http://schemas.openxmlformats.org/officeDocument/2006/relationships/diagramData" Target="../diagrams/data2.xml"/><Relationship Id="rId16" Type="http://schemas.microsoft.com/office/2007/relationships/diagramDrawing" Target="../diagrams/drawing4.xml"/><Relationship Id="rId20" Type="http://schemas.openxmlformats.org/officeDocument/2006/relationships/diagramColors" Target="../diagrams/colors5.xml"/><Relationship Id="rId29" Type="http://schemas.openxmlformats.org/officeDocument/2006/relationships/diagramQuickStyle" Target="../diagrams/quickStyle7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24" Type="http://schemas.openxmlformats.org/officeDocument/2006/relationships/diagramQuickStyle" Target="../diagrams/quickStyle6.xml"/><Relationship Id="rId5" Type="http://schemas.openxmlformats.org/officeDocument/2006/relationships/diagramColors" Target="../diagrams/colors2.xml"/><Relationship Id="rId15" Type="http://schemas.openxmlformats.org/officeDocument/2006/relationships/diagramColors" Target="../diagrams/colors4.xml"/><Relationship Id="rId23" Type="http://schemas.openxmlformats.org/officeDocument/2006/relationships/diagramLayout" Target="../diagrams/layout6.xml"/><Relationship Id="rId28" Type="http://schemas.openxmlformats.org/officeDocument/2006/relationships/diagramLayout" Target="../diagrams/layout7.xml"/><Relationship Id="rId10" Type="http://schemas.openxmlformats.org/officeDocument/2006/relationships/diagramColors" Target="../diagrams/colors3.xml"/><Relationship Id="rId19" Type="http://schemas.openxmlformats.org/officeDocument/2006/relationships/diagramQuickStyle" Target="../diagrams/quickStyle5.xml"/><Relationship Id="rId31" Type="http://schemas.microsoft.com/office/2007/relationships/diagramDrawing" Target="../diagrams/drawing7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Relationship Id="rId14" Type="http://schemas.openxmlformats.org/officeDocument/2006/relationships/diagramQuickStyle" Target="../diagrams/quickStyle4.xml"/><Relationship Id="rId22" Type="http://schemas.openxmlformats.org/officeDocument/2006/relationships/diagramData" Target="../diagrams/data6.xml"/><Relationship Id="rId27" Type="http://schemas.openxmlformats.org/officeDocument/2006/relationships/diagramData" Target="../diagrams/data7.xml"/><Relationship Id="rId30" Type="http://schemas.openxmlformats.org/officeDocument/2006/relationships/diagramColors" Target="../diagrams/colors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457200"/>
            <a:ext cx="6934200" cy="1905000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Times New Roman" panose="02020603050405020304" pitchFamily="18" charset="0"/>
              </a:rPr>
              <a:t>IMPROVEMENT OF CLAYEY SOIL USING EGGSHELL POWDER AND QUARRY DUST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667000"/>
            <a:ext cx="8039100" cy="4343400"/>
          </a:xfrm>
        </p:spPr>
        <p:txBody>
          <a:bodyPr>
            <a:normAutofit fontScale="25000" lnSpcReduction="20000"/>
          </a:bodyPr>
          <a:lstStyle/>
          <a:p>
            <a:pPr marL="0" indent="0">
              <a:lnSpc>
                <a:spcPct val="110000"/>
              </a:lnSpc>
              <a:buNone/>
            </a:pPr>
            <a:endParaRPr lang="en-US" dirty="0" smtClean="0">
              <a:latin typeface="Century Gothic" panose="020B0502020202020204" pitchFamily="34" charset="0"/>
            </a:endParaRPr>
          </a:p>
          <a:p>
            <a:pPr marL="0" indent="0" algn="ctr">
              <a:lnSpc>
                <a:spcPct val="110000"/>
              </a:lnSpc>
              <a:buNone/>
            </a:pPr>
            <a:r>
              <a:rPr lang="en-US" sz="11200" dirty="0" smtClean="0">
                <a:latin typeface="Century Gothic" panose="020B0502020202020204" pitchFamily="34" charset="0"/>
                <a:cs typeface="Times New Roman" panose="02020603050405020304" pitchFamily="18" charset="0"/>
              </a:rPr>
              <a:t>Prepared by: </a:t>
            </a:r>
            <a:r>
              <a:rPr lang="en-US" sz="11200" dirty="0" err="1" smtClean="0">
                <a:latin typeface="Century Gothic" panose="020B0502020202020204" pitchFamily="34" charset="0"/>
                <a:cs typeface="Times New Roman" panose="02020603050405020304" pitchFamily="18" charset="0"/>
              </a:rPr>
              <a:t>Suhad</a:t>
            </a:r>
            <a:r>
              <a:rPr lang="en-US" sz="11200" dirty="0" smtClean="0">
                <a:latin typeface="Century Gothic" panose="020B0502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1200" dirty="0" err="1" smtClean="0">
                <a:latin typeface="Century Gothic" panose="020B0502020202020204" pitchFamily="34" charset="0"/>
                <a:cs typeface="Times New Roman" panose="02020603050405020304" pitchFamily="18" charset="0"/>
              </a:rPr>
              <a:t>Thabet</a:t>
            </a:r>
            <a:r>
              <a:rPr lang="en-US" sz="11200" dirty="0" smtClean="0">
                <a:latin typeface="Century Gothic" panose="020B0502020202020204" pitchFamily="34" charset="0"/>
                <a:cs typeface="Times New Roman" panose="02020603050405020304" pitchFamily="18" charset="0"/>
              </a:rPr>
              <a:t> &amp; </a:t>
            </a:r>
            <a:r>
              <a:rPr lang="en-US" sz="11200" dirty="0" err="1" smtClean="0">
                <a:latin typeface="Century Gothic" panose="020B0502020202020204" pitchFamily="34" charset="0"/>
                <a:cs typeface="Times New Roman" panose="02020603050405020304" pitchFamily="18" charset="0"/>
              </a:rPr>
              <a:t>Waad</a:t>
            </a:r>
            <a:r>
              <a:rPr lang="en-US" sz="11200" dirty="0" smtClean="0">
                <a:latin typeface="Century Gothic" panose="020B0502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1200" dirty="0" err="1" smtClean="0">
                <a:latin typeface="Century Gothic" panose="020B0502020202020204" pitchFamily="34" charset="0"/>
                <a:cs typeface="Times New Roman" panose="02020603050405020304" pitchFamily="18" charset="0"/>
              </a:rPr>
              <a:t>Thiab</a:t>
            </a:r>
            <a:endParaRPr lang="en-US" sz="11200" dirty="0" smtClean="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10000"/>
              </a:lnSpc>
              <a:buNone/>
            </a:pPr>
            <a:endParaRPr lang="en-US" sz="11200" dirty="0" smtClean="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10000"/>
              </a:lnSpc>
              <a:buNone/>
            </a:pPr>
            <a:r>
              <a:rPr lang="en-US" sz="11200" dirty="0" smtClean="0">
                <a:latin typeface="Century Gothic" panose="020B0502020202020204" pitchFamily="34" charset="0"/>
                <a:cs typeface="Times New Roman" panose="02020603050405020304" pitchFamily="18" charset="0"/>
              </a:rPr>
              <a:t>Under Supervision:</a:t>
            </a:r>
          </a:p>
          <a:p>
            <a:pPr marL="0" indent="0" algn="ctr">
              <a:lnSpc>
                <a:spcPct val="110000"/>
              </a:lnSpc>
              <a:buNone/>
            </a:pPr>
            <a:r>
              <a:rPr lang="en-US" sz="11200" dirty="0" smtClean="0">
                <a:latin typeface="Century Gothic" panose="020B0502020202020204" pitchFamily="34" charset="0"/>
                <a:cs typeface="Times New Roman" panose="02020603050405020304" pitchFamily="18" charset="0"/>
              </a:rPr>
              <a:t>Dr. </a:t>
            </a:r>
            <a:r>
              <a:rPr lang="en-US" sz="11200" dirty="0" err="1" smtClean="0">
                <a:latin typeface="Century Gothic" panose="020B0502020202020204" pitchFamily="34" charset="0"/>
                <a:cs typeface="Times New Roman" panose="02020603050405020304" pitchFamily="18" charset="0"/>
              </a:rPr>
              <a:t>Isam</a:t>
            </a:r>
            <a:r>
              <a:rPr lang="en-US" sz="11200" dirty="0" smtClean="0">
                <a:latin typeface="Century Gothic" panose="020B0502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1200" dirty="0" err="1" smtClean="0">
                <a:latin typeface="Century Gothic" panose="020B0502020202020204" pitchFamily="34" charset="0"/>
                <a:cs typeface="Times New Roman" panose="02020603050405020304" pitchFamily="18" charset="0"/>
              </a:rPr>
              <a:t>Jardaneh</a:t>
            </a:r>
            <a:endParaRPr lang="en-US" sz="11200" dirty="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10000"/>
              </a:lnSpc>
              <a:buNone/>
            </a:pPr>
            <a:endParaRPr lang="en-US" sz="11200" dirty="0" smtClean="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sz="11200" dirty="0" smtClean="0">
                <a:latin typeface="Century Gothic" panose="020B0502020202020204" pitchFamily="34" charset="0"/>
                <a:cs typeface="Times New Roman" panose="02020603050405020304" pitchFamily="18" charset="0"/>
              </a:rPr>
              <a:t>Presentation Date</a:t>
            </a:r>
          </a:p>
          <a:p>
            <a:pPr marL="0" indent="0" algn="ctr">
              <a:buNone/>
            </a:pPr>
            <a:r>
              <a:rPr lang="en-US" sz="11200" dirty="0" smtClean="0">
                <a:latin typeface="Century Gothic" panose="020B0502020202020204" pitchFamily="34" charset="0"/>
                <a:cs typeface="Times New Roman" panose="02020603050405020304" pitchFamily="18" charset="0"/>
              </a:rPr>
              <a:t>26/12/2019 </a:t>
            </a:r>
            <a:endParaRPr lang="en-US" sz="11200" dirty="0"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4852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4833" y="381000"/>
            <a:ext cx="7162800" cy="1219200"/>
          </a:xfrm>
        </p:spPr>
        <p:txBody>
          <a:bodyPr>
            <a:normAutofit/>
          </a:bodyPr>
          <a:lstStyle/>
          <a:p>
            <a:r>
              <a:rPr lang="en-US" dirty="0"/>
              <a:t> </a:t>
            </a:r>
            <a:r>
              <a:rPr lang="en-US" sz="3200" dirty="0" smtClean="0">
                <a:latin typeface="Comic Sans MS" panose="030F0702030302020204" pitchFamily="66" charset="0"/>
              </a:rPr>
              <a:t>the best alternative is improvement of soil </a:t>
            </a:r>
            <a:endParaRPr lang="en-US" sz="3200" dirty="0">
              <a:latin typeface="Comic Sans MS" panose="030F0702030302020204" pitchFamily="66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54049" y="1828800"/>
            <a:ext cx="7844368" cy="990600"/>
          </a:xfrm>
        </p:spPr>
        <p:txBody>
          <a:bodyPr/>
          <a:lstStyle/>
          <a:p>
            <a:pPr algn="l" rtl="0"/>
            <a:r>
              <a:rPr lang="en-US" dirty="0" smtClean="0">
                <a:latin typeface="Comic Sans MS" panose="030F0702030302020204" pitchFamily="66" charset="0"/>
              </a:rPr>
              <a:t>Achieve effective cost, increase in bearing capacity and reduce the settlement etc. </a:t>
            </a:r>
            <a:endParaRPr lang="ar-SA" dirty="0">
              <a:latin typeface="Comic Sans MS" panose="030F0702030302020204" pitchFamily="66" charset="0"/>
            </a:endParaRPr>
          </a:p>
        </p:txBody>
      </p:sp>
      <p:graphicFrame>
        <p:nvGraphicFramePr>
          <p:cNvPr id="6" name="رسم تخطيطي 5"/>
          <p:cNvGraphicFramePr/>
          <p:nvPr>
            <p:extLst>
              <p:ext uri="{D42A27DB-BD31-4B8C-83A1-F6EECF244321}">
                <p14:modId xmlns:p14="http://schemas.microsoft.com/office/powerpoint/2010/main" val="2156442113"/>
              </p:ext>
            </p:extLst>
          </p:nvPr>
        </p:nvGraphicFramePr>
        <p:xfrm>
          <a:off x="685800" y="2590800"/>
          <a:ext cx="7471833" cy="421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47799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2819400"/>
            <a:ext cx="8382000" cy="15240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1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Times New Roman" panose="02020603050405020304" pitchFamily="18" charset="0"/>
              </a:rPr>
              <a:t>MATERIALS USED AND LITERATURE REVIEW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1375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04800"/>
            <a:ext cx="8229600" cy="4389120"/>
          </a:xfrm>
        </p:spPr>
        <p:txBody>
          <a:bodyPr/>
          <a:lstStyle/>
          <a:p>
            <a:pPr marL="0" indent="0" algn="ctr" rtl="0">
              <a:lnSpc>
                <a:spcPct val="200000"/>
              </a:lnSpc>
              <a:buNone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Eggshell powder</a:t>
            </a:r>
            <a:endParaRPr lang="en-US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l" rtl="0">
              <a:lnSpc>
                <a:spcPct val="200000"/>
              </a:lnSpc>
            </a:pPr>
            <a:r>
              <a:rPr lang="en-US" sz="1800" dirty="0" smtClean="0">
                <a:latin typeface="Comic Sans MS" panose="030F0702030302020204" pitchFamily="66" charset="0"/>
              </a:rPr>
              <a:t>Eggs </a:t>
            </a:r>
            <a:r>
              <a:rPr lang="en-US" sz="1800" dirty="0">
                <a:latin typeface="Comic Sans MS" panose="030F0702030302020204" pitchFamily="66" charset="0"/>
              </a:rPr>
              <a:t>are one of the most prevalent food in the countries of the </a:t>
            </a:r>
            <a:r>
              <a:rPr lang="en-US" sz="1800" dirty="0" smtClean="0">
                <a:latin typeface="Comic Sans MS" panose="030F0702030302020204" pitchFamily="66" charset="0"/>
              </a:rPr>
              <a:t>world.</a:t>
            </a:r>
            <a:endParaRPr lang="en-US" sz="1800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pPr algn="l" rtl="0">
              <a:lnSpc>
                <a:spcPct val="150000"/>
              </a:lnSpc>
            </a:pPr>
            <a:r>
              <a:rPr lang="en-US" sz="1800" dirty="0">
                <a:latin typeface="Comic Sans MS" panose="030F0702030302020204" pitchFamily="66" charset="0"/>
              </a:rPr>
              <a:t>calcium carbonate (CaCO3) (94%), magnesium carbonate (1%), calcium phosphate (1%) and organic matter (4</a:t>
            </a:r>
            <a:r>
              <a:rPr lang="en-US" sz="1800" dirty="0" smtClean="0">
                <a:latin typeface="Comic Sans MS" panose="030F0702030302020204" pitchFamily="66" charset="0"/>
              </a:rPr>
              <a:t>%).</a:t>
            </a:r>
          </a:p>
          <a:p>
            <a:pPr algn="l" rtl="0">
              <a:lnSpc>
                <a:spcPct val="150000"/>
              </a:lnSpc>
            </a:pPr>
            <a:r>
              <a:rPr lang="en-US" sz="1800" dirty="0" smtClean="0">
                <a:latin typeface="Comic Sans MS" panose="030F0702030302020204" pitchFamily="66" charset="0"/>
              </a:rPr>
              <a:t>Consider as waste material, the US food industry produces 150,000 ton annual.</a:t>
            </a:r>
          </a:p>
          <a:p>
            <a:pPr algn="l" rtl="0"/>
            <a:endParaRPr lang="en-US" sz="1800" dirty="0">
              <a:latin typeface="Comic Sans MS" panose="030F0702030302020204" pitchFamily="66" charset="0"/>
            </a:endParaRPr>
          </a:p>
          <a:p>
            <a:pPr algn="l" rtl="0"/>
            <a:endParaRPr lang="en-US" dirty="0"/>
          </a:p>
        </p:txBody>
      </p:sp>
      <p:pic>
        <p:nvPicPr>
          <p:cNvPr id="4" name="صورة 3" descr="C:\Users\Administrator\Desktop\Capture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9700" y="4038600"/>
            <a:ext cx="6477000" cy="2298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58160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4180486"/>
            <a:ext cx="3810000" cy="25415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مستطيل 2"/>
          <p:cNvSpPr/>
          <p:nvPr/>
        </p:nvSpPr>
        <p:spPr>
          <a:xfrm>
            <a:off x="1104900" y="1981200"/>
            <a:ext cx="69342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>
                <a:latin typeface="Comic Sans MS" panose="030F0702030302020204" pitchFamily="66" charset="0"/>
                <a:ea typeface="Calibri" panose="020F0502020204030204" pitchFamily="34" charset="0"/>
                <a:cs typeface="Arial" panose="020B0604020202020204" pitchFamily="34" charset="0"/>
              </a:rPr>
              <a:t>The eggshell waste was </a:t>
            </a:r>
            <a:r>
              <a:rPr lang="en-US" sz="2200" dirty="0" smtClean="0">
                <a:latin typeface="Comic Sans MS" panose="030F0702030302020204" pitchFamily="66" charset="0"/>
                <a:ea typeface="Calibri" panose="020F0502020204030204" pitchFamily="34" charset="0"/>
                <a:cs typeface="Arial" panose="020B0604020202020204" pitchFamily="34" charset="0"/>
              </a:rPr>
              <a:t>dried </a:t>
            </a:r>
            <a:r>
              <a:rPr lang="en-US" sz="2200" dirty="0">
                <a:latin typeface="Comic Sans MS" panose="030F0702030302020204" pitchFamily="66" charset="0"/>
                <a:ea typeface="Calibri" panose="020F0502020204030204" pitchFamily="34" charset="0"/>
                <a:cs typeface="Arial" panose="020B0604020202020204" pitchFamily="34" charset="0"/>
              </a:rPr>
              <a:t>before grinding, and the powder was sieved using IS Sieve No. 200 (75</a:t>
            </a:r>
            <a:r>
              <a:rPr lang="en-US" sz="2200" dirty="0">
                <a:latin typeface="Comic Sans MS" panose="030F0702030302020204" pitchFamily="66" charset="0"/>
                <a:ea typeface="Calibri" panose="020F0502020204030204" pitchFamily="34" charset="0"/>
              </a:rPr>
              <a:t>µ</a:t>
            </a:r>
            <a:r>
              <a:rPr lang="en-US" sz="2200" dirty="0" smtClean="0">
                <a:latin typeface="Comic Sans MS" panose="030F0702030302020204" pitchFamily="66" charset="0"/>
                <a:ea typeface="Calibri" panose="020F0502020204030204" pitchFamily="34" charset="0"/>
                <a:cs typeface="Arial" panose="020B0604020202020204" pitchFamily="34" charset="0"/>
              </a:rPr>
              <a:t>).</a:t>
            </a:r>
            <a:endParaRPr lang="ar-SA" sz="2200" dirty="0">
              <a:latin typeface="Comic Sans MS" panose="030F0702030302020204" pitchFamily="66" charset="0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066800" y="918865"/>
            <a:ext cx="67056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>
                <a:latin typeface="Comic Sans MS" panose="030F0702030302020204" pitchFamily="66" charset="0"/>
                <a:ea typeface="Calibri" panose="020F0502020204030204" pitchFamily="34" charset="0"/>
                <a:cs typeface="Arial" panose="020B0604020202020204" pitchFamily="34" charset="0"/>
              </a:rPr>
              <a:t>The sample </a:t>
            </a:r>
            <a:r>
              <a:rPr lang="en-US" sz="2200" dirty="0" smtClean="0">
                <a:latin typeface="Comic Sans MS" panose="030F0702030302020204" pitchFamily="66" charset="0"/>
                <a:ea typeface="Calibri" panose="020F0502020204030204" pitchFamily="34" charset="0"/>
                <a:cs typeface="Arial" panose="020B0604020202020204" pitchFamily="34" charset="0"/>
              </a:rPr>
              <a:t>from </a:t>
            </a:r>
            <a:r>
              <a:rPr lang="en-US" sz="2200" dirty="0" err="1">
                <a:latin typeface="Comic Sans MS" panose="030F0702030302020204" pitchFamily="66" charset="0"/>
                <a:ea typeface="Calibri" panose="020F0502020204030204" pitchFamily="34" charset="0"/>
                <a:cs typeface="Arial" panose="020B0604020202020204" pitchFamily="34" charset="0"/>
              </a:rPr>
              <a:t>Gatoh</a:t>
            </a:r>
            <a:r>
              <a:rPr lang="en-US" sz="2200" dirty="0">
                <a:latin typeface="Comic Sans MS" panose="030F0702030302020204" pitchFamily="66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Comic Sans MS" panose="030F0702030302020204" pitchFamily="66" charset="0"/>
                <a:ea typeface="Calibri" panose="020F0502020204030204" pitchFamily="34" charset="0"/>
                <a:cs typeface="Arial" panose="020B0604020202020204" pitchFamily="34" charset="0"/>
              </a:rPr>
              <a:t>Labnan</a:t>
            </a:r>
            <a:r>
              <a:rPr lang="en-US" sz="2200" dirty="0">
                <a:latin typeface="Comic Sans MS" panose="030F0702030302020204" pitchFamily="66" charset="0"/>
                <a:ea typeface="Calibri" panose="020F0502020204030204" pitchFamily="34" charset="0"/>
                <a:cs typeface="Arial" panose="020B0604020202020204" pitchFamily="34" charset="0"/>
              </a:rPr>
              <a:t> in </a:t>
            </a:r>
            <a:r>
              <a:rPr lang="en-US" sz="2200" dirty="0" err="1">
                <a:latin typeface="Comic Sans MS" panose="030F0702030302020204" pitchFamily="66" charset="0"/>
                <a:ea typeface="Calibri" panose="020F0502020204030204" pitchFamily="34" charset="0"/>
                <a:cs typeface="Arial" panose="020B0604020202020204" pitchFamily="34" charset="0"/>
              </a:rPr>
              <a:t>Rafedia</a:t>
            </a:r>
            <a:r>
              <a:rPr lang="en-US" sz="2200" dirty="0">
                <a:latin typeface="Comic Sans MS" panose="030F0702030302020204" pitchFamily="66" charset="0"/>
                <a:ea typeface="Calibri" panose="020F0502020204030204" pitchFamily="34" charset="0"/>
                <a:cs typeface="Arial" panose="020B0604020202020204" pitchFamily="34" charset="0"/>
              </a:rPr>
              <a:t>, Nablus.</a:t>
            </a:r>
            <a:endParaRPr lang="ar-SA" sz="2200" dirty="0">
              <a:latin typeface="Comic Sans MS" panose="030F0702030302020204" pitchFamily="66" charset="0"/>
            </a:endParaRPr>
          </a:p>
        </p:txBody>
      </p:sp>
      <p:sp>
        <p:nvSpPr>
          <p:cNvPr id="7" name="سهم إلى اليمين 6"/>
          <p:cNvSpPr/>
          <p:nvPr/>
        </p:nvSpPr>
        <p:spPr>
          <a:xfrm>
            <a:off x="681318" y="964586"/>
            <a:ext cx="381000" cy="32809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سهم إلى اليمين 7"/>
          <p:cNvSpPr/>
          <p:nvPr/>
        </p:nvSpPr>
        <p:spPr>
          <a:xfrm>
            <a:off x="661147" y="2133600"/>
            <a:ext cx="381000" cy="32809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سهم إلى اليمين 8"/>
          <p:cNvSpPr/>
          <p:nvPr/>
        </p:nvSpPr>
        <p:spPr>
          <a:xfrm>
            <a:off x="723900" y="3266269"/>
            <a:ext cx="381000" cy="32809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مستطيل 9"/>
          <p:cNvSpPr/>
          <p:nvPr/>
        </p:nvSpPr>
        <p:spPr>
          <a:xfrm>
            <a:off x="1127312" y="3209641"/>
            <a:ext cx="69342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>
                <a:latin typeface="Comic Sans MS" panose="030F0702030302020204" pitchFamily="66" charset="0"/>
                <a:ea typeface="Calibri" panose="020F0502020204030204" pitchFamily="34" charset="0"/>
                <a:cs typeface="Arial" panose="020B0604020202020204" pitchFamily="34" charset="0"/>
              </a:rPr>
              <a:t>We make four different % of eggshell powder (10%,15%,20%,25%)</a:t>
            </a:r>
            <a:endParaRPr lang="ar-SA" sz="22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8670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76200"/>
            <a:ext cx="6781800" cy="811398"/>
          </a:xfrm>
        </p:spPr>
        <p:txBody>
          <a:bodyPr>
            <a:normAutofit/>
          </a:bodyPr>
          <a:lstStyle/>
          <a:p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Literature reviews</a:t>
            </a: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0965" y="1066800"/>
            <a:ext cx="8153400" cy="5029200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000" dirty="0">
                <a:latin typeface="Comic Sans MS" panose="030F0702030302020204" pitchFamily="66" charset="0"/>
              </a:rPr>
              <a:t>Replacement of Cement Using Eggshell Powder (Mohamed Ansari M, Dinesh Kumar M, Milan Charles J, </a:t>
            </a:r>
            <a:r>
              <a:rPr lang="en-US" sz="2000" dirty="0" err="1">
                <a:latin typeface="Comic Sans MS" panose="030F0702030302020204" pitchFamily="66" charset="0"/>
              </a:rPr>
              <a:t>Dr.Vani</a:t>
            </a:r>
            <a:r>
              <a:rPr lang="en-US" sz="2000" dirty="0">
                <a:latin typeface="Comic Sans MS" panose="030F0702030302020204" pitchFamily="66" charset="0"/>
              </a:rPr>
              <a:t> G</a:t>
            </a:r>
            <a:r>
              <a:rPr lang="en-US" sz="2000" dirty="0" smtClean="0">
                <a:latin typeface="Comic Sans MS" panose="030F0702030302020204" pitchFamily="66" charset="0"/>
              </a:rPr>
              <a:t>)</a:t>
            </a:r>
          </a:p>
          <a:p>
            <a:pPr marL="0" indent="0" algn="l" rtl="0">
              <a:buNone/>
            </a:pPr>
            <a:endParaRPr lang="en-US" sz="2000" dirty="0">
              <a:latin typeface="Comic Sans MS" panose="030F0702030302020204" pitchFamily="66" charset="0"/>
            </a:endParaRPr>
          </a:p>
          <a:p>
            <a:pPr marL="0" indent="0" algn="l" rtl="0">
              <a:buNone/>
            </a:pPr>
            <a:r>
              <a:rPr lang="en-US" sz="2000" dirty="0" smtClean="0">
                <a:latin typeface="Comic Sans MS" panose="030F0702030302020204" pitchFamily="66" charset="0"/>
              </a:rPr>
              <a:t>replace the Portland cement by egg shell powder can increase the compressive strength of the concrete as shown </a:t>
            </a:r>
          </a:p>
        </p:txBody>
      </p:sp>
      <p:sp>
        <p:nvSpPr>
          <p:cNvPr id="5" name="سهم إلى اليمين 4"/>
          <p:cNvSpPr/>
          <p:nvPr/>
        </p:nvSpPr>
        <p:spPr>
          <a:xfrm>
            <a:off x="304800" y="1105194"/>
            <a:ext cx="419100" cy="34573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سهم إلى اليمين 5"/>
          <p:cNvSpPr/>
          <p:nvPr/>
        </p:nvSpPr>
        <p:spPr>
          <a:xfrm>
            <a:off x="257735" y="2286000"/>
            <a:ext cx="466165" cy="34573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aphicFrame>
        <p:nvGraphicFramePr>
          <p:cNvPr id="7" name="جدول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0700046"/>
              </p:ext>
            </p:extLst>
          </p:nvPr>
        </p:nvGraphicFramePr>
        <p:xfrm>
          <a:off x="1219200" y="3124200"/>
          <a:ext cx="6400800" cy="345134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82567"/>
                <a:gridCol w="2082567"/>
                <a:gridCol w="2235666"/>
              </a:tblGrid>
              <a:tr h="73079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solidFill>
                          <a:sysClr val="windowText" lastClr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ysClr val="windowText" lastClr="000000"/>
                          </a:solidFill>
                          <a:effectLst/>
                          <a:latin typeface="Comic Sans MS" panose="030F0702030302020204" pitchFamily="66" charset="0"/>
                        </a:rPr>
                        <a:t>PERCENTAGE </a:t>
                      </a:r>
                      <a:r>
                        <a:rPr lang="en-US" sz="1200" dirty="0">
                          <a:solidFill>
                            <a:sysClr val="windowText" lastClr="000000"/>
                          </a:solidFill>
                          <a:effectLst/>
                          <a:latin typeface="Comic Sans MS" panose="030F0702030302020204" pitchFamily="66" charset="0"/>
                        </a:rPr>
                        <a:t>OF ESP ADDED</a:t>
                      </a:r>
                      <a:endParaRPr lang="en-US" sz="1200" dirty="0">
                        <a:solidFill>
                          <a:sysClr val="windowText" lastClr="000000"/>
                        </a:solidFill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solidFill>
                          <a:sysClr val="windowText" lastClr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ysClr val="windowText" lastClr="000000"/>
                          </a:solidFill>
                          <a:effectLst/>
                          <a:latin typeface="Comic Sans MS" panose="030F0702030302020204" pitchFamily="66" charset="0"/>
                        </a:rPr>
                        <a:t>TRIAL </a:t>
                      </a:r>
                      <a:r>
                        <a:rPr lang="en-US" sz="1200" dirty="0">
                          <a:solidFill>
                            <a:sysClr val="windowText" lastClr="000000"/>
                          </a:solidFill>
                          <a:effectLst/>
                          <a:latin typeface="Comic Sans MS" panose="030F0702030302020204" pitchFamily="66" charset="0"/>
                        </a:rPr>
                        <a:t>NO</a:t>
                      </a:r>
                      <a:endParaRPr lang="en-US" sz="1200" dirty="0">
                        <a:solidFill>
                          <a:sysClr val="windowText" lastClr="000000"/>
                        </a:solidFill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solidFill>
                          <a:sysClr val="windowText" lastClr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ysClr val="windowText" lastClr="000000"/>
                          </a:solidFill>
                          <a:effectLst/>
                          <a:latin typeface="Comic Sans MS" panose="030F0702030302020204" pitchFamily="66" charset="0"/>
                        </a:rPr>
                        <a:t>COMPRESSIVE </a:t>
                      </a:r>
                      <a:r>
                        <a:rPr lang="en-US" sz="1200" dirty="0">
                          <a:solidFill>
                            <a:sysClr val="windowText" lastClr="000000"/>
                          </a:solidFill>
                          <a:effectLst/>
                          <a:latin typeface="Comic Sans MS" panose="030F0702030302020204" pitchFamily="66" charset="0"/>
                        </a:rPr>
                        <a:t>STRENGTH ON 7th day</a:t>
                      </a:r>
                      <a:endParaRPr lang="en-US" sz="1200" dirty="0">
                        <a:solidFill>
                          <a:sysClr val="windowText" lastClr="000000"/>
                        </a:solidFill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86807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solidFill>
                          <a:sysClr val="windowText" lastClr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ysClr val="windowText" lastClr="000000"/>
                          </a:solidFill>
                          <a:effectLst/>
                          <a:latin typeface="Comic Sans MS" panose="030F0702030302020204" pitchFamily="66" charset="0"/>
                        </a:rPr>
                        <a:t>0 </a:t>
                      </a:r>
                      <a:r>
                        <a:rPr lang="en-US" sz="1200" dirty="0">
                          <a:solidFill>
                            <a:sysClr val="windowText" lastClr="000000"/>
                          </a:solidFill>
                          <a:effectLst/>
                          <a:latin typeface="Comic Sans MS" panose="030F0702030302020204" pitchFamily="66" charset="0"/>
                        </a:rPr>
                        <a:t>%</a:t>
                      </a:r>
                      <a:endParaRPr lang="en-US" sz="1200" dirty="0">
                        <a:solidFill>
                          <a:sysClr val="windowText" lastClr="000000"/>
                        </a:solidFill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ysClr val="windowText" lastClr="000000"/>
                          </a:solidFill>
                          <a:effectLst/>
                          <a:latin typeface="Comic Sans MS" panose="030F0702030302020204" pitchFamily="66" charset="0"/>
                        </a:rPr>
                        <a:t>1</a:t>
                      </a: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ysClr val="windowText" lastClr="000000"/>
                          </a:solidFill>
                          <a:effectLst/>
                          <a:latin typeface="Comic Sans MS" panose="030F0702030302020204" pitchFamily="66" charset="0"/>
                        </a:rPr>
                        <a:t>2</a:t>
                      </a: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ysClr val="windowText" lastClr="000000"/>
                          </a:solidFill>
                          <a:effectLst/>
                          <a:latin typeface="Comic Sans MS" panose="030F0702030302020204" pitchFamily="66" charset="0"/>
                        </a:rPr>
                        <a:t>3</a:t>
                      </a:r>
                      <a:endParaRPr lang="en-US" sz="1200" dirty="0">
                        <a:solidFill>
                          <a:sysClr val="windowText" lastClr="000000"/>
                        </a:solidFill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ysClr val="windowText" lastClr="000000"/>
                          </a:solidFill>
                          <a:effectLst/>
                          <a:latin typeface="Comic Sans MS" panose="030F0702030302020204" pitchFamily="66" charset="0"/>
                        </a:rPr>
                        <a:t>18.49   </a:t>
                      </a: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ysClr val="windowText" lastClr="000000"/>
                          </a:solidFill>
                          <a:effectLst/>
                          <a:latin typeface="Comic Sans MS" panose="030F0702030302020204" pitchFamily="66" charset="0"/>
                        </a:rPr>
                        <a:t>17.32       </a:t>
                      </a: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ysClr val="windowText" lastClr="000000"/>
                          </a:solidFill>
                          <a:effectLst/>
                          <a:latin typeface="Comic Sans MS" panose="030F0702030302020204" pitchFamily="66" charset="0"/>
                        </a:rPr>
                        <a:t>18.65</a:t>
                      </a:r>
                      <a:endParaRPr lang="en-US" sz="1200">
                        <a:solidFill>
                          <a:sysClr val="windowText" lastClr="000000"/>
                        </a:solidFill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1600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solidFill>
                          <a:sysClr val="windowText" lastClr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ysClr val="windowText" lastClr="000000"/>
                          </a:solidFill>
                          <a:effectLst/>
                          <a:latin typeface="Comic Sans MS" panose="030F0702030302020204" pitchFamily="66" charset="0"/>
                        </a:rPr>
                        <a:t>10</a:t>
                      </a:r>
                      <a:r>
                        <a:rPr lang="en-US" sz="1200" dirty="0">
                          <a:solidFill>
                            <a:sysClr val="windowText" lastClr="000000"/>
                          </a:solidFill>
                          <a:effectLst/>
                          <a:latin typeface="Comic Sans MS" panose="030F0702030302020204" pitchFamily="66" charset="0"/>
                        </a:rPr>
                        <a:t>%</a:t>
                      </a:r>
                      <a:endParaRPr lang="en-US" sz="1200" dirty="0">
                        <a:solidFill>
                          <a:sysClr val="windowText" lastClr="000000"/>
                        </a:solidFill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ysClr val="windowText" lastClr="000000"/>
                          </a:solidFill>
                          <a:effectLst/>
                          <a:latin typeface="Comic Sans MS" panose="030F0702030302020204" pitchFamily="66" charset="0"/>
                        </a:rPr>
                        <a:t>1</a:t>
                      </a: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ysClr val="windowText" lastClr="000000"/>
                          </a:solidFill>
                          <a:effectLst/>
                          <a:latin typeface="Comic Sans MS" panose="030F0702030302020204" pitchFamily="66" charset="0"/>
                        </a:rPr>
                        <a:t>2</a:t>
                      </a: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ysClr val="windowText" lastClr="000000"/>
                          </a:solidFill>
                          <a:effectLst/>
                          <a:latin typeface="Comic Sans MS" panose="030F0702030302020204" pitchFamily="66" charset="0"/>
                        </a:rPr>
                        <a:t>3</a:t>
                      </a:r>
                      <a:endParaRPr lang="en-US" sz="1200" dirty="0">
                        <a:solidFill>
                          <a:sysClr val="windowText" lastClr="000000"/>
                        </a:solidFill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ysClr val="windowText" lastClr="000000"/>
                          </a:solidFill>
                          <a:effectLst/>
                          <a:latin typeface="Comic Sans MS" panose="030F0702030302020204" pitchFamily="66" charset="0"/>
                        </a:rPr>
                        <a:t>22.08       </a:t>
                      </a: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ysClr val="windowText" lastClr="000000"/>
                          </a:solidFill>
                          <a:effectLst/>
                          <a:latin typeface="Comic Sans MS" panose="030F0702030302020204" pitchFamily="66" charset="0"/>
                        </a:rPr>
                        <a:t>20.81       </a:t>
                      </a: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ysClr val="windowText" lastClr="000000"/>
                          </a:solidFill>
                          <a:effectLst/>
                          <a:latin typeface="Comic Sans MS" panose="030F0702030302020204" pitchFamily="66" charset="0"/>
                        </a:rPr>
                        <a:t>21.44</a:t>
                      </a:r>
                      <a:endParaRPr lang="en-US" sz="1200" dirty="0">
                        <a:solidFill>
                          <a:sysClr val="windowText" lastClr="000000"/>
                        </a:solidFill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solidFill>
                          <a:sysClr val="windowText" lastClr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ysClr val="windowText" lastClr="000000"/>
                          </a:solidFill>
                          <a:effectLst/>
                          <a:latin typeface="Comic Sans MS" panose="030F0702030302020204" pitchFamily="66" charset="0"/>
                        </a:rPr>
                        <a:t>15%</a:t>
                      </a:r>
                      <a:endParaRPr lang="en-US" sz="1200" dirty="0">
                        <a:solidFill>
                          <a:sysClr val="windowText" lastClr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ysClr val="windowText" lastClr="000000"/>
                          </a:solidFill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endParaRPr lang="en-US" sz="1200" dirty="0">
                        <a:solidFill>
                          <a:sysClr val="windowText" lastClr="000000"/>
                        </a:solidFill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ysClr val="windowText" lastClr="000000"/>
                          </a:solidFill>
                          <a:effectLst/>
                          <a:latin typeface="Comic Sans MS" panose="030F0702030302020204" pitchFamily="66" charset="0"/>
                        </a:rPr>
                        <a:t>1</a:t>
                      </a: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ysClr val="windowText" lastClr="000000"/>
                          </a:solidFill>
                          <a:effectLst/>
                          <a:latin typeface="Comic Sans MS" panose="030F0702030302020204" pitchFamily="66" charset="0"/>
                        </a:rPr>
                        <a:t>2</a:t>
                      </a: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ysClr val="windowText" lastClr="000000"/>
                          </a:solidFill>
                          <a:effectLst/>
                          <a:latin typeface="Comic Sans MS" panose="030F0702030302020204" pitchFamily="66" charset="0"/>
                        </a:rPr>
                        <a:t>3</a:t>
                      </a:r>
                      <a:endParaRPr lang="en-US" sz="1200" dirty="0">
                        <a:solidFill>
                          <a:sysClr val="windowText" lastClr="000000"/>
                        </a:solidFill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ysClr val="windowText" lastClr="000000"/>
                          </a:solidFill>
                          <a:effectLst/>
                          <a:latin typeface="Comic Sans MS" panose="030F0702030302020204" pitchFamily="66" charset="0"/>
                        </a:rPr>
                        <a:t>24.00       </a:t>
                      </a: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ysClr val="windowText" lastClr="000000"/>
                          </a:solidFill>
                          <a:effectLst/>
                          <a:latin typeface="Comic Sans MS" panose="030F0702030302020204" pitchFamily="66" charset="0"/>
                        </a:rPr>
                        <a:t>22.50       </a:t>
                      </a: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ysClr val="windowText" lastClr="000000"/>
                          </a:solidFill>
                          <a:effectLst/>
                          <a:latin typeface="Comic Sans MS" panose="030F0702030302020204" pitchFamily="66" charset="0"/>
                        </a:rPr>
                        <a:t>23.60</a:t>
                      </a:r>
                      <a:endParaRPr lang="en-US" sz="1200" dirty="0">
                        <a:solidFill>
                          <a:sysClr val="windowText" lastClr="000000"/>
                        </a:solidFill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86807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solidFill>
                          <a:sysClr val="windowText" lastClr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ysClr val="windowText" lastClr="000000"/>
                          </a:solidFill>
                          <a:effectLst/>
                          <a:latin typeface="Comic Sans MS" panose="030F0702030302020204" pitchFamily="66" charset="0"/>
                        </a:rPr>
                        <a:t>20</a:t>
                      </a:r>
                      <a:r>
                        <a:rPr lang="en-US" sz="1200" dirty="0">
                          <a:solidFill>
                            <a:sysClr val="windowText" lastClr="000000"/>
                          </a:solidFill>
                          <a:effectLst/>
                          <a:latin typeface="Comic Sans MS" panose="030F0702030302020204" pitchFamily="66" charset="0"/>
                        </a:rPr>
                        <a:t>%</a:t>
                      </a:r>
                      <a:endParaRPr lang="en-US" sz="1200" dirty="0">
                        <a:solidFill>
                          <a:sysClr val="windowText" lastClr="000000"/>
                        </a:solidFill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ysClr val="windowText" lastClr="000000"/>
                          </a:solidFill>
                          <a:effectLst/>
                          <a:latin typeface="Comic Sans MS" panose="030F0702030302020204" pitchFamily="66" charset="0"/>
                        </a:rPr>
                        <a:t>1</a:t>
                      </a: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ysClr val="windowText" lastClr="000000"/>
                          </a:solidFill>
                          <a:effectLst/>
                          <a:latin typeface="Comic Sans MS" panose="030F0702030302020204" pitchFamily="66" charset="0"/>
                        </a:rPr>
                        <a:t>2</a:t>
                      </a: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ysClr val="windowText" lastClr="000000"/>
                          </a:solidFill>
                          <a:effectLst/>
                          <a:latin typeface="Comic Sans MS" panose="030F0702030302020204" pitchFamily="66" charset="0"/>
                        </a:rPr>
                        <a:t>3</a:t>
                      </a:r>
                      <a:endParaRPr lang="en-US" sz="1200" dirty="0">
                        <a:solidFill>
                          <a:sysClr val="windowText" lastClr="000000"/>
                        </a:solidFill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ysClr val="windowText" lastClr="000000"/>
                          </a:solidFill>
                          <a:effectLst/>
                          <a:latin typeface="Comic Sans MS" panose="030F0702030302020204" pitchFamily="66" charset="0"/>
                        </a:rPr>
                        <a:t>21.03       </a:t>
                      </a: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ysClr val="windowText" lastClr="000000"/>
                          </a:solidFill>
                          <a:effectLst/>
                          <a:latin typeface="Comic Sans MS" panose="030F0702030302020204" pitchFamily="66" charset="0"/>
                        </a:rPr>
                        <a:t>18.60       </a:t>
                      </a: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ysClr val="windowText" lastClr="000000"/>
                          </a:solidFill>
                          <a:effectLst/>
                          <a:latin typeface="Comic Sans MS" panose="030F0702030302020204" pitchFamily="66" charset="0"/>
                        </a:rPr>
                        <a:t>19.11</a:t>
                      </a:r>
                      <a:endParaRPr lang="en-US" sz="1200" dirty="0">
                        <a:solidFill>
                          <a:sysClr val="windowText" lastClr="000000"/>
                        </a:solidFill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6341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3352800" y="609600"/>
            <a:ext cx="2514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Quarry Dust </a:t>
            </a: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891721" y="2445244"/>
            <a:ext cx="4738798" cy="5029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Low">
              <a:lnSpc>
                <a:spcPct val="150000"/>
              </a:lnSpc>
              <a:spcAft>
                <a:spcPts val="1000"/>
              </a:spcAft>
            </a:pPr>
            <a:r>
              <a:rPr lang="en-US" sz="2000" dirty="0">
                <a:latin typeface="Comic Sans MS" panose="030F0702030302020204" pitchFamily="66" charset="0"/>
                <a:ea typeface="Calibri" panose="020F0502020204030204" pitchFamily="34" charset="0"/>
                <a:cs typeface="Arial" panose="020B0604020202020204" pitchFamily="34" charset="0"/>
              </a:rPr>
              <a:t>Chemical</a:t>
            </a:r>
            <a:r>
              <a:rPr lang="en-US" sz="2000" dirty="0">
                <a:solidFill>
                  <a:srgbClr val="000000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Comic Sans MS" panose="030F0702030302020204" pitchFamily="66" charset="0"/>
                <a:ea typeface="Calibri" panose="020F0502020204030204" pitchFamily="34" charset="0"/>
                <a:cs typeface="Arial" panose="020B0604020202020204" pitchFamily="34" charset="0"/>
              </a:rPr>
              <a:t>composition</a:t>
            </a:r>
            <a:r>
              <a:rPr lang="en-US" sz="2000" dirty="0">
                <a:solidFill>
                  <a:srgbClr val="000000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of </a:t>
            </a:r>
            <a:r>
              <a:rPr lang="en-US" sz="2000" dirty="0">
                <a:latin typeface="Comic Sans MS" panose="030F0702030302020204" pitchFamily="66" charset="0"/>
                <a:ea typeface="Calibri" panose="020F0502020204030204" pitchFamily="34" charset="0"/>
                <a:cs typeface="Arial" panose="020B0604020202020204" pitchFamily="34" charset="0"/>
              </a:rPr>
              <a:t>Quarry</a:t>
            </a:r>
            <a:r>
              <a:rPr lang="en-US" sz="2000" dirty="0">
                <a:solidFill>
                  <a:srgbClr val="000000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dust. </a:t>
            </a:r>
            <a:endParaRPr lang="en-US" sz="2000" dirty="0">
              <a:effectLst/>
              <a:latin typeface="Comic Sans MS" panose="030F0702030302020204" pitchFamily="66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صورة 8" descr="C:\Users\Administrator\Desktop\5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2514600"/>
            <a:ext cx="3276600" cy="33332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مستطيل 10"/>
          <p:cNvSpPr/>
          <p:nvPr/>
        </p:nvSpPr>
        <p:spPr>
          <a:xfrm>
            <a:off x="990600" y="1563907"/>
            <a:ext cx="7086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Comic Sans MS" panose="030F0702030302020204" pitchFamily="66" charset="0"/>
                <a:ea typeface="Calibri" panose="020F0502020204030204" pitchFamily="34" charset="0"/>
                <a:cs typeface="Arial" panose="020B0604020202020204" pitchFamily="34" charset="0"/>
              </a:rPr>
              <a:t>Quarry dust is a byproduct material produced by crushing process of </a:t>
            </a:r>
            <a:r>
              <a:rPr lang="en-US" sz="2000" dirty="0" smtClean="0">
                <a:latin typeface="Comic Sans MS" panose="030F0702030302020204" pitchFamily="66" charset="0"/>
                <a:ea typeface="Calibri" panose="020F0502020204030204" pitchFamily="34" charset="0"/>
                <a:cs typeface="Arial" panose="020B0604020202020204" pitchFamily="34" charset="0"/>
              </a:rPr>
              <a:t>rock.</a:t>
            </a:r>
            <a:endParaRPr lang="ar-SA" sz="2000" dirty="0">
              <a:latin typeface="Comic Sans MS" panose="030F0702030302020204" pitchFamily="66" charset="0"/>
            </a:endParaRPr>
          </a:p>
        </p:txBody>
      </p:sp>
      <p:sp>
        <p:nvSpPr>
          <p:cNvPr id="12" name="مستطيل 11"/>
          <p:cNvSpPr/>
          <p:nvPr/>
        </p:nvSpPr>
        <p:spPr>
          <a:xfrm>
            <a:off x="2743200" y="3352800"/>
            <a:ext cx="184731" cy="4174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Low">
              <a:lnSpc>
                <a:spcPct val="150000"/>
              </a:lnSpc>
              <a:spcAft>
                <a:spcPts val="1000"/>
              </a:spcAft>
            </a:pPr>
            <a:endParaRPr lang="en-US" sz="1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3" name="مستطيل 12"/>
          <p:cNvSpPr/>
          <p:nvPr/>
        </p:nvSpPr>
        <p:spPr>
          <a:xfrm>
            <a:off x="990600" y="3246232"/>
            <a:ext cx="4495800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000" dirty="0">
                <a:latin typeface="Comic Sans MS" panose="030F0702030302020204" pitchFamily="66" charset="0"/>
                <a:ea typeface="Calibri" panose="020F0502020204030204" pitchFamily="34" charset="0"/>
                <a:cs typeface="Arial" panose="020B0604020202020204" pitchFamily="34" charset="0"/>
              </a:rPr>
              <a:t>The Quarry </a:t>
            </a:r>
            <a:r>
              <a:rPr lang="en-US" sz="2000" dirty="0" smtClean="0">
                <a:latin typeface="Comic Sans MS" panose="030F0702030302020204" pitchFamily="66" charset="0"/>
                <a:ea typeface="Calibri" panose="020F0502020204030204" pitchFamily="34" charset="0"/>
                <a:cs typeface="Arial" panose="020B0604020202020204" pitchFamily="34" charset="0"/>
              </a:rPr>
              <a:t>Dust, was </a:t>
            </a:r>
            <a:r>
              <a:rPr lang="en-US" sz="2000" dirty="0">
                <a:latin typeface="Comic Sans MS" panose="030F0702030302020204" pitchFamily="66" charset="0"/>
                <a:ea typeface="Calibri" panose="020F0502020204030204" pitchFamily="34" charset="0"/>
                <a:cs typeface="Arial" panose="020B0604020202020204" pitchFamily="34" charset="0"/>
              </a:rPr>
              <a:t>collected from a crusher in </a:t>
            </a:r>
            <a:r>
              <a:rPr lang="en-US" sz="2000" dirty="0" err="1">
                <a:latin typeface="Comic Sans MS" panose="030F0702030302020204" pitchFamily="66" charset="0"/>
                <a:ea typeface="Calibri" panose="020F0502020204030204" pitchFamily="34" charset="0"/>
                <a:cs typeface="Arial" panose="020B0604020202020204" pitchFamily="34" charset="0"/>
              </a:rPr>
              <a:t>Ein</a:t>
            </a:r>
            <a:r>
              <a:rPr lang="en-US" sz="2000" dirty="0">
                <a:latin typeface="Comic Sans MS" panose="030F0702030302020204" pitchFamily="66" charset="0"/>
                <a:ea typeface="Calibri" panose="020F0502020204030204" pitchFamily="34" charset="0"/>
                <a:cs typeface="Arial" panose="020B0604020202020204" pitchFamily="34" charset="0"/>
              </a:rPr>
              <a:t> Al-</a:t>
            </a:r>
            <a:r>
              <a:rPr lang="en-US" sz="2000" dirty="0" err="1">
                <a:latin typeface="Comic Sans MS" panose="030F0702030302020204" pitchFamily="66" charset="0"/>
                <a:ea typeface="Calibri" panose="020F0502020204030204" pitchFamily="34" charset="0"/>
                <a:cs typeface="Arial" panose="020B0604020202020204" pitchFamily="34" charset="0"/>
              </a:rPr>
              <a:t>sibian</a:t>
            </a:r>
            <a:r>
              <a:rPr lang="en-US" sz="2000" dirty="0">
                <a:latin typeface="Comic Sans MS" panose="030F0702030302020204" pitchFamily="66" charset="0"/>
                <a:ea typeface="Calibri" panose="020F0502020204030204" pitchFamily="34" charset="0"/>
                <a:cs typeface="Arial" panose="020B0604020202020204" pitchFamily="34" charset="0"/>
              </a:rPr>
              <a:t>, and was sieved using </a:t>
            </a:r>
            <a:r>
              <a:rPr lang="en-US" sz="2000" dirty="0" smtClean="0">
                <a:latin typeface="Comic Sans MS" panose="030F0702030302020204" pitchFamily="66" charset="0"/>
                <a:ea typeface="Calibri" panose="020F0502020204030204" pitchFamily="34" charset="0"/>
                <a:cs typeface="Arial" panose="020B0604020202020204" pitchFamily="34" charset="0"/>
              </a:rPr>
              <a:t>IS Sieve </a:t>
            </a:r>
            <a:r>
              <a:rPr lang="en-US" sz="2000" dirty="0">
                <a:latin typeface="Comic Sans MS" panose="030F0702030302020204" pitchFamily="66" charset="0"/>
                <a:ea typeface="Calibri" panose="020F0502020204030204" pitchFamily="34" charset="0"/>
                <a:cs typeface="Arial" panose="020B0604020202020204" pitchFamily="34" charset="0"/>
              </a:rPr>
              <a:t>No. 200 (75</a:t>
            </a:r>
            <a:r>
              <a:rPr lang="en-US" sz="20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µ</a:t>
            </a:r>
            <a:r>
              <a:rPr lang="en-US" sz="2000" dirty="0">
                <a:latin typeface="Comic Sans MS" panose="030F0702030302020204" pitchFamily="66" charset="0"/>
                <a:ea typeface="Calibri" panose="020F0502020204030204" pitchFamily="34" charset="0"/>
                <a:cs typeface="Arial" panose="020B0604020202020204" pitchFamily="34" charset="0"/>
              </a:rPr>
              <a:t>) before use. </a:t>
            </a:r>
            <a:endParaRPr lang="en-US" sz="2000" dirty="0">
              <a:effectLst/>
              <a:latin typeface="Comic Sans MS" panose="030F0702030302020204" pitchFamily="66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4" name="سهم إلى اليمين 13"/>
          <p:cNvSpPr/>
          <p:nvPr/>
        </p:nvSpPr>
        <p:spPr>
          <a:xfrm>
            <a:off x="533816" y="1567674"/>
            <a:ext cx="381000" cy="3501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" name="سهم إلى اليمين 14"/>
          <p:cNvSpPr/>
          <p:nvPr/>
        </p:nvSpPr>
        <p:spPr>
          <a:xfrm>
            <a:off x="504681" y="2514600"/>
            <a:ext cx="381000" cy="3501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سهم إلى اليمين 15"/>
          <p:cNvSpPr/>
          <p:nvPr/>
        </p:nvSpPr>
        <p:spPr>
          <a:xfrm>
            <a:off x="504681" y="3352800"/>
            <a:ext cx="381000" cy="3501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18056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869576" y="452580"/>
            <a:ext cx="8153400" cy="8765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dirty="0">
                <a:latin typeface="Comic Sans MS" panose="030F0702030302020204" pitchFamily="66" charset="0"/>
                <a:ea typeface="Calibri" panose="020F0502020204030204" pitchFamily="34" charset="0"/>
              </a:rPr>
              <a:t>The principal elements in clay are silicone, aluminum and oxygen. Silicone atoms are position in the center of a 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</a:rPr>
              <a:t>pyramid.</a:t>
            </a:r>
            <a:endParaRPr lang="ar-SA" dirty="0">
              <a:latin typeface="Comic Sans MS" panose="030F0702030302020204" pitchFamily="66" charset="0"/>
            </a:endParaRPr>
          </a:p>
        </p:txBody>
      </p:sp>
      <p:graphicFrame>
        <p:nvGraphicFramePr>
          <p:cNvPr id="6" name="رسم تخطيطي 5"/>
          <p:cNvGraphicFramePr/>
          <p:nvPr>
            <p:extLst>
              <p:ext uri="{D42A27DB-BD31-4B8C-83A1-F6EECF244321}">
                <p14:modId xmlns:p14="http://schemas.microsoft.com/office/powerpoint/2010/main" val="1648713999"/>
              </p:ext>
            </p:extLst>
          </p:nvPr>
        </p:nvGraphicFramePr>
        <p:xfrm>
          <a:off x="4191000" y="3429000"/>
          <a:ext cx="4953000" cy="32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سهم إلى اليمين 6"/>
          <p:cNvSpPr/>
          <p:nvPr/>
        </p:nvSpPr>
        <p:spPr>
          <a:xfrm>
            <a:off x="488576" y="3288306"/>
            <a:ext cx="3810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869576" y="1546560"/>
            <a:ext cx="7924800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dirty="0">
                <a:latin typeface="Comic Sans MS" panose="030F0702030302020204" pitchFamily="66" charset="0"/>
                <a:ea typeface="Calibri" panose="020F0502020204030204" pitchFamily="34" charset="0"/>
              </a:rPr>
              <a:t>Silicone 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</a:rPr>
              <a:t>atoms are formed a tetrahedron structure with four corner, aluminum atoms formed octahedron with eight corner which is </a:t>
            </a:r>
            <a:r>
              <a:rPr lang="en-US" dirty="0" smtClean="0">
                <a:latin typeface="Comic Sans MS" panose="030F0702030302020204" pitchFamily="66" charset="0"/>
              </a:rPr>
              <a:t>hold </a:t>
            </a:r>
            <a:r>
              <a:rPr lang="en-US" dirty="0">
                <a:latin typeface="Comic Sans MS" panose="030F0702030302020204" pitchFamily="66" charset="0"/>
              </a:rPr>
              <a:t>together by intra-molecular forces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</a:rPr>
              <a:t>  </a:t>
            </a:r>
            <a:endParaRPr lang="ar-SA" dirty="0">
              <a:latin typeface="Comic Sans MS" panose="030F0702030302020204" pitchFamily="66" charset="0"/>
            </a:endParaRPr>
          </a:p>
        </p:txBody>
      </p:sp>
      <p:sp>
        <p:nvSpPr>
          <p:cNvPr id="9" name="سهم إلى اليمين 8"/>
          <p:cNvSpPr/>
          <p:nvPr/>
        </p:nvSpPr>
        <p:spPr>
          <a:xfrm>
            <a:off x="488576" y="616891"/>
            <a:ext cx="3810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مستطيل 9"/>
          <p:cNvSpPr/>
          <p:nvPr/>
        </p:nvSpPr>
        <p:spPr>
          <a:xfrm>
            <a:off x="869576" y="3107263"/>
            <a:ext cx="4769224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dirty="0" smtClean="0">
                <a:latin typeface="Comic Sans MS" panose="030F0702030302020204" pitchFamily="66" charset="0"/>
              </a:rPr>
              <a:t>Quarry dust will make as a cementing material between clay particles due to the interaction.  </a:t>
            </a:r>
            <a:endParaRPr lang="ar-SA" dirty="0">
              <a:latin typeface="Comic Sans MS" panose="030F0702030302020204" pitchFamily="66" charset="0"/>
            </a:endParaRPr>
          </a:p>
        </p:txBody>
      </p:sp>
      <p:sp>
        <p:nvSpPr>
          <p:cNvPr id="11" name="سهم إلى اليمين 10"/>
          <p:cNvSpPr/>
          <p:nvPr/>
        </p:nvSpPr>
        <p:spPr>
          <a:xfrm>
            <a:off x="488576" y="1691827"/>
            <a:ext cx="3810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" name="مستطيل 11"/>
          <p:cNvSpPr/>
          <p:nvPr/>
        </p:nvSpPr>
        <p:spPr>
          <a:xfrm>
            <a:off x="869576" y="466895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Comic Sans MS" panose="030F0702030302020204" pitchFamily="66" charset="0"/>
                <a:ea typeface="Calibri" panose="020F0502020204030204" pitchFamily="34" charset="0"/>
              </a:rPr>
              <a:t>will decrease the ability of the soil to absorb a lot of 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  <a:ea typeface="Calibri" panose="020F0502020204030204" pitchFamily="34" charset="0"/>
              </a:rPr>
              <a:t>water.</a:t>
            </a:r>
            <a:endParaRPr lang="ar-SA" dirty="0">
              <a:latin typeface="Comic Sans MS" panose="030F0702030302020204" pitchFamily="66" charset="0"/>
            </a:endParaRPr>
          </a:p>
        </p:txBody>
      </p:sp>
      <p:sp>
        <p:nvSpPr>
          <p:cNvPr id="13" name="سهم إلى اليمين 12"/>
          <p:cNvSpPr/>
          <p:nvPr/>
        </p:nvSpPr>
        <p:spPr>
          <a:xfrm>
            <a:off x="488576" y="4696609"/>
            <a:ext cx="3810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9883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2057400" y="457200"/>
            <a:ext cx="4724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Literature reviews</a:t>
            </a:r>
            <a:endParaRPr lang="ar-SA" sz="2400" dirty="0"/>
          </a:p>
        </p:txBody>
      </p:sp>
      <p:sp>
        <p:nvSpPr>
          <p:cNvPr id="6" name="مستطيل 5"/>
          <p:cNvSpPr/>
          <p:nvPr/>
        </p:nvSpPr>
        <p:spPr>
          <a:xfrm>
            <a:off x="609600" y="1219200"/>
            <a:ext cx="8458200" cy="25085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Low">
              <a:lnSpc>
                <a:spcPct val="150000"/>
              </a:lnSpc>
              <a:spcAft>
                <a:spcPts val="1000"/>
              </a:spcAft>
            </a:pPr>
            <a:r>
              <a:rPr lang="en-US" u="sng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Roobhakhshan</a:t>
            </a:r>
            <a:r>
              <a:rPr lang="en-US" u="sng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u="sng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and </a:t>
            </a:r>
            <a:r>
              <a:rPr lang="en-US" u="sng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Kalantari</a:t>
            </a:r>
            <a:r>
              <a:rPr lang="en-US" u="sng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(2013)</a:t>
            </a:r>
            <a:r>
              <a:rPr lang="en-US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algn="justLow">
              <a:lnSpc>
                <a:spcPct val="150000"/>
              </a:lnSpc>
              <a:spcAft>
                <a:spcPts val="1000"/>
              </a:spcAft>
            </a:pP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they are conclude </a:t>
            </a:r>
            <a:r>
              <a:rPr lang="en-US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that there is remarkable influence on strength and CBR value at </a:t>
            </a:r>
            <a:endParaRPr lang="en-US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Low">
              <a:lnSpc>
                <a:spcPct val="150000"/>
              </a:lnSpc>
              <a:spcAft>
                <a:spcPts val="1000"/>
              </a:spcAft>
            </a:pP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1</a:t>
            </a:r>
            <a:r>
              <a:rPr lang="en-US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% lime + 6% quarry dust for 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CBR </a:t>
            </a:r>
          </a:p>
          <a:p>
            <a:pPr algn="justLow">
              <a:lnSpc>
                <a:spcPct val="150000"/>
              </a:lnSpc>
              <a:spcAft>
                <a:spcPts val="1000"/>
              </a:spcAft>
            </a:pP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7</a:t>
            </a:r>
            <a:r>
              <a:rPr lang="en-US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% lime + 6% quarry dust for U.C.S which are optimum percentage. </a:t>
            </a:r>
            <a:endParaRPr lang="en-US" dirty="0">
              <a:effectLst/>
              <a:latin typeface="Comic Sans MS" panose="030F0702030302020204" pitchFamily="66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سهم إلى اليمين 6"/>
          <p:cNvSpPr/>
          <p:nvPr/>
        </p:nvSpPr>
        <p:spPr>
          <a:xfrm>
            <a:off x="900953" y="2851464"/>
            <a:ext cx="4572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سهم إلى اليمين 7"/>
          <p:cNvSpPr/>
          <p:nvPr/>
        </p:nvSpPr>
        <p:spPr>
          <a:xfrm>
            <a:off x="900953" y="3422972"/>
            <a:ext cx="4572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مستطيل 8"/>
          <p:cNvSpPr/>
          <p:nvPr/>
        </p:nvSpPr>
        <p:spPr>
          <a:xfrm>
            <a:off x="609600" y="4267200"/>
            <a:ext cx="8305800" cy="2298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Low">
              <a:lnSpc>
                <a:spcPct val="150000"/>
              </a:lnSpc>
              <a:spcAft>
                <a:spcPts val="1000"/>
              </a:spcAft>
            </a:pPr>
            <a:r>
              <a:rPr lang="en-US" u="sng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Ali and </a:t>
            </a:r>
            <a:r>
              <a:rPr lang="en-US" u="sng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Koranne</a:t>
            </a:r>
            <a:r>
              <a:rPr lang="en-US" u="sng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(2011</a:t>
            </a:r>
            <a:r>
              <a:rPr lang="en-US" u="sng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en-US" u="sng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latin typeface="Comic Sans MS" panose="030F0702030302020204" pitchFamily="66" charset="0"/>
              </a:rPr>
              <a:t>They are conclude that there is a marked influence in controlling the swelling nature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Comic Sans MS" panose="030F0702030302020204" pitchFamily="66" charset="0"/>
              </a:rPr>
              <a:t>When adding the same % of fly ash and quarry dust in the range (20-30)%, which is </a:t>
            </a:r>
            <a:r>
              <a:rPr lang="en-US" dirty="0">
                <a:latin typeface="Comic Sans MS" panose="030F0702030302020204" pitchFamily="66" charset="0"/>
              </a:rPr>
              <a:t>more effective than the addition of quarry dust/fly ash </a:t>
            </a:r>
            <a:r>
              <a:rPr lang="en-US" dirty="0" smtClean="0">
                <a:latin typeface="Comic Sans MS" panose="030F0702030302020204" pitchFamily="66" charset="0"/>
              </a:rPr>
              <a:t>alone. </a:t>
            </a:r>
            <a:endParaRPr lang="ar-SA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0435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066800" y="2819400"/>
            <a:ext cx="7162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LABORATORY TEST </a:t>
            </a:r>
            <a:endParaRPr lang="ar-SA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5030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200400" y="206078"/>
            <a:ext cx="25908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Clay soil 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371600" y="1600201"/>
            <a:ext cx="6324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2000" dirty="0">
                <a:latin typeface="Comic Sans MS" panose="030F0702030302020204" pitchFamily="66" charset="0"/>
              </a:rPr>
              <a:t>Fine-grained soil contains one or more clay minerals</a:t>
            </a:r>
            <a:endParaRPr lang="ar-SA" sz="2000" dirty="0">
              <a:latin typeface="Comic Sans MS" panose="030F0702030302020204" pitchFamily="66" charset="0"/>
            </a:endParaRPr>
          </a:p>
        </p:txBody>
      </p:sp>
      <p:sp>
        <p:nvSpPr>
          <p:cNvPr id="4" name="سهم إلى اليمين 3"/>
          <p:cNvSpPr/>
          <p:nvPr/>
        </p:nvSpPr>
        <p:spPr>
          <a:xfrm>
            <a:off x="685800" y="1902876"/>
            <a:ext cx="5334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سهم إلى اليمين 4"/>
          <p:cNvSpPr/>
          <p:nvPr/>
        </p:nvSpPr>
        <p:spPr>
          <a:xfrm>
            <a:off x="701488" y="2630359"/>
            <a:ext cx="5334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سهم إلى اليمين 5"/>
          <p:cNvSpPr/>
          <p:nvPr/>
        </p:nvSpPr>
        <p:spPr>
          <a:xfrm>
            <a:off x="703729" y="3369655"/>
            <a:ext cx="5334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سهم إلى اليمين 6"/>
          <p:cNvSpPr/>
          <p:nvPr/>
        </p:nvSpPr>
        <p:spPr>
          <a:xfrm>
            <a:off x="701488" y="4108951"/>
            <a:ext cx="5334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1371600" y="2348753"/>
            <a:ext cx="6248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2000" dirty="0">
                <a:latin typeface="Comic Sans MS" panose="030F0702030302020204" pitchFamily="66" charset="0"/>
              </a:rPr>
              <a:t>We tried to reduce the swelling potential in clay</a:t>
            </a:r>
            <a:r>
              <a:rPr lang="en-US" dirty="0"/>
              <a:t>.</a:t>
            </a:r>
            <a:endParaRPr lang="en-US" dirty="0"/>
          </a:p>
        </p:txBody>
      </p:sp>
      <p:sp>
        <p:nvSpPr>
          <p:cNvPr id="9" name="مستطيل 8"/>
          <p:cNvSpPr/>
          <p:nvPr/>
        </p:nvSpPr>
        <p:spPr>
          <a:xfrm>
            <a:off x="1295400" y="3097305"/>
            <a:ext cx="6705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2000" dirty="0">
                <a:latin typeface="Comic Sans MS" panose="030F0702030302020204" pitchFamily="66" charset="0"/>
              </a:rPr>
              <a:t>We took the sample from a place near the university.</a:t>
            </a:r>
            <a:endParaRPr lang="en-US" sz="2000" dirty="0">
              <a:latin typeface="Comic Sans MS" panose="030F0702030302020204" pitchFamily="66" charset="0"/>
            </a:endParaRPr>
          </a:p>
        </p:txBody>
      </p:sp>
      <p:sp>
        <p:nvSpPr>
          <p:cNvPr id="10" name="مستطيل 9"/>
          <p:cNvSpPr/>
          <p:nvPr/>
        </p:nvSpPr>
        <p:spPr>
          <a:xfrm>
            <a:off x="1371600" y="3895741"/>
            <a:ext cx="67056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2000" dirty="0" smtClean="0">
                <a:latin typeface="Comic Sans MS" panose="030F0702030302020204" pitchFamily="66" charset="0"/>
              </a:rPr>
              <a:t>It has a high swelling potential; LL=56, PL=33, PI=23</a:t>
            </a:r>
          </a:p>
          <a:p>
            <a:pPr>
              <a:lnSpc>
                <a:spcPct val="200000"/>
              </a:lnSpc>
            </a:pPr>
            <a:endParaRPr lang="en-US" sz="2000" dirty="0">
              <a:latin typeface="Comic Sans MS" panose="030F0702030302020204" pitchFamily="66" charset="0"/>
            </a:endParaRPr>
          </a:p>
        </p:txBody>
      </p:sp>
      <p:sp>
        <p:nvSpPr>
          <p:cNvPr id="12" name="مستطيل 11"/>
          <p:cNvSpPr/>
          <p:nvPr/>
        </p:nvSpPr>
        <p:spPr>
          <a:xfrm>
            <a:off x="1295400" y="4529551"/>
            <a:ext cx="8229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2000" dirty="0">
                <a:latin typeface="Comic Sans MS" panose="030F0702030302020204" pitchFamily="66" charset="0"/>
              </a:rPr>
              <a:t>We used Wet Sieving before using it</a:t>
            </a:r>
            <a:r>
              <a:rPr lang="en-US" sz="2000" dirty="0" smtClean="0">
                <a:latin typeface="Comic Sans MS" panose="030F0702030302020204" pitchFamily="66" charset="0"/>
              </a:rPr>
              <a:t>. (</a:t>
            </a:r>
            <a:r>
              <a:rPr lang="en-US" sz="2000" dirty="0">
                <a:latin typeface="Comic Sans MS" panose="030F0702030302020204" pitchFamily="66" charset="0"/>
              </a:rPr>
              <a:t>Using IS Sieve No.200)</a:t>
            </a:r>
            <a:endParaRPr lang="en-US" sz="2000" dirty="0">
              <a:latin typeface="Comic Sans MS" panose="030F0702030302020204" pitchFamily="66" charset="0"/>
            </a:endParaRPr>
          </a:p>
        </p:txBody>
      </p:sp>
      <p:sp>
        <p:nvSpPr>
          <p:cNvPr id="13" name="سهم إلى اليمين 12"/>
          <p:cNvSpPr/>
          <p:nvPr/>
        </p:nvSpPr>
        <p:spPr>
          <a:xfrm>
            <a:off x="701488" y="4798483"/>
            <a:ext cx="5334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53554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Times New Roman" panose="02020603050405020304" pitchFamily="18" charset="0"/>
              </a:rPr>
              <a:t>Outline</a:t>
            </a: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78293158"/>
              </p:ext>
            </p:extLst>
          </p:nvPr>
        </p:nvGraphicFramePr>
        <p:xfrm>
          <a:off x="914400" y="1371600"/>
          <a:ext cx="7086600" cy="510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62823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447800" y="914400"/>
            <a:ext cx="7010400" cy="17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latin typeface="Comic Sans MS" panose="030F0702030302020204" pitchFamily="66" charset="0"/>
              </a:rPr>
              <a:t>Several tests were done on: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dirty="0">
                <a:latin typeface="Comic Sans MS" panose="030F0702030302020204" pitchFamily="66" charset="0"/>
              </a:rPr>
              <a:t>Natural soil.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dirty="0">
                <a:latin typeface="Comic Sans MS" panose="030F0702030302020204" pitchFamily="66" charset="0"/>
              </a:rPr>
              <a:t>Eggshell powder (10%, 15%, 20%, 25%)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dirty="0">
                <a:latin typeface="Comic Sans MS" panose="030F0702030302020204" pitchFamily="66" charset="0"/>
              </a:rPr>
              <a:t>Quarry dust (5%, 10%, 15</a:t>
            </a:r>
            <a:r>
              <a:rPr lang="en-US" dirty="0" smtClean="0">
                <a:latin typeface="Comic Sans MS" panose="030F0702030302020204" pitchFamily="66" charset="0"/>
              </a:rPr>
              <a:t>%)</a:t>
            </a:r>
          </a:p>
        </p:txBody>
      </p:sp>
      <p:sp>
        <p:nvSpPr>
          <p:cNvPr id="3" name="سهم إلى اليمين 2"/>
          <p:cNvSpPr/>
          <p:nvPr/>
        </p:nvSpPr>
        <p:spPr>
          <a:xfrm>
            <a:off x="609600" y="914400"/>
            <a:ext cx="6858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aphicFrame>
        <p:nvGraphicFramePr>
          <p:cNvPr id="6" name="رسم تخطيطي 5"/>
          <p:cNvGraphicFramePr/>
          <p:nvPr>
            <p:extLst>
              <p:ext uri="{D42A27DB-BD31-4B8C-83A1-F6EECF244321}">
                <p14:modId xmlns:p14="http://schemas.microsoft.com/office/powerpoint/2010/main" val="3958429522"/>
              </p:ext>
            </p:extLst>
          </p:nvPr>
        </p:nvGraphicFramePr>
        <p:xfrm>
          <a:off x="337296" y="3048000"/>
          <a:ext cx="4953000" cy="3352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7" name="رابط بشكل مرفق 6"/>
          <p:cNvCxnSpPr/>
          <p:nvPr/>
        </p:nvCxnSpPr>
        <p:spPr>
          <a:xfrm rot="16200000" flipH="1">
            <a:off x="6171835" y="4024907"/>
            <a:ext cx="868065" cy="562535"/>
          </a:xfrm>
          <a:prstGeom prst="bentConnector3">
            <a:avLst>
              <a:gd name="adj1" fmla="val 99571"/>
            </a:avLst>
          </a:prstGeom>
          <a:ln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رابط بشكل مرفق 7"/>
          <p:cNvCxnSpPr/>
          <p:nvPr/>
        </p:nvCxnSpPr>
        <p:spPr>
          <a:xfrm rot="16200000" flipH="1">
            <a:off x="5959766" y="5150884"/>
            <a:ext cx="1292204" cy="562535"/>
          </a:xfrm>
          <a:prstGeom prst="bentConnector3">
            <a:avLst>
              <a:gd name="adj1" fmla="val 99950"/>
            </a:avLst>
          </a:prstGeom>
          <a:ln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مربع نص 11"/>
          <p:cNvSpPr txBox="1"/>
          <p:nvPr/>
        </p:nvSpPr>
        <p:spPr>
          <a:xfrm>
            <a:off x="6900582" y="4467238"/>
            <a:ext cx="2020421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Liquid limit</a:t>
            </a:r>
            <a:endParaRPr lang="ar-SA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9" name="مربع نص 18"/>
          <p:cNvSpPr txBox="1"/>
          <p:nvPr/>
        </p:nvSpPr>
        <p:spPr>
          <a:xfrm>
            <a:off x="4309782" y="3481334"/>
            <a:ext cx="25908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Atterberg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limits</a:t>
            </a: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cxnSp>
        <p:nvCxnSpPr>
          <p:cNvPr id="20" name="رابط بشكل مرفق 19"/>
          <p:cNvCxnSpPr/>
          <p:nvPr/>
        </p:nvCxnSpPr>
        <p:spPr>
          <a:xfrm rot="16200000" flipH="1">
            <a:off x="6292456" y="4749939"/>
            <a:ext cx="617858" cy="553571"/>
          </a:xfrm>
          <a:prstGeom prst="bentConnector3">
            <a:avLst>
              <a:gd name="adj1" fmla="val 102234"/>
            </a:avLst>
          </a:prstGeom>
          <a:ln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مربع نص 29"/>
          <p:cNvSpPr txBox="1"/>
          <p:nvPr/>
        </p:nvSpPr>
        <p:spPr>
          <a:xfrm>
            <a:off x="6900582" y="5147425"/>
            <a:ext cx="2020421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Plastic limit</a:t>
            </a:r>
            <a:endParaRPr lang="ar-SA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1" name="مربع نص 30"/>
          <p:cNvSpPr txBox="1"/>
          <p:nvPr/>
        </p:nvSpPr>
        <p:spPr>
          <a:xfrm>
            <a:off x="6900582" y="5827612"/>
            <a:ext cx="2167218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plasticity index</a:t>
            </a:r>
            <a:endParaRPr lang="ar-SA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0428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209800" y="533400"/>
            <a:ext cx="4724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Liquid limit</a:t>
            </a:r>
            <a:endParaRPr lang="ar-SA" sz="2400" b="1" dirty="0"/>
          </a:p>
        </p:txBody>
      </p:sp>
      <p:sp>
        <p:nvSpPr>
          <p:cNvPr id="4" name="مربع نص 3"/>
          <p:cNvSpPr txBox="1"/>
          <p:nvPr/>
        </p:nvSpPr>
        <p:spPr>
          <a:xfrm>
            <a:off x="762000" y="1268206"/>
            <a:ext cx="2165791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Definition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 </a:t>
            </a:r>
            <a:endParaRPr lang="ar-SA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726141" y="1828800"/>
            <a:ext cx="8305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Comic Sans MS" panose="030F0702030302020204" pitchFamily="66" charset="0"/>
              </a:rPr>
              <a:t>Limiting moisture content at which clay passes liquid limit to plastic </a:t>
            </a:r>
            <a:r>
              <a:rPr lang="en-US" sz="2000" dirty="0" smtClean="0">
                <a:latin typeface="Comic Sans MS" panose="030F0702030302020204" pitchFamily="66" charset="0"/>
              </a:rPr>
              <a:t>limit.</a:t>
            </a:r>
            <a:endParaRPr lang="ar-SA" sz="2000" dirty="0">
              <a:latin typeface="Comic Sans MS" panose="030F0702030302020204" pitchFamily="66" charset="0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762000" y="3037829"/>
            <a:ext cx="1295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In 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Lab</a:t>
            </a: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1219200" y="3635637"/>
            <a:ext cx="30251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Comic Sans MS" panose="030F0702030302020204" pitchFamily="66" charset="0"/>
              </a:rPr>
              <a:t>Soil samples are </a:t>
            </a:r>
            <a:r>
              <a:rPr lang="en-US" sz="2000" dirty="0" smtClean="0">
                <a:latin typeface="Comic Sans MS" panose="030F0702030302020204" pitchFamily="66" charset="0"/>
              </a:rPr>
              <a:t>100gm.</a:t>
            </a:r>
            <a:endParaRPr lang="ar-SA" sz="2000" dirty="0">
              <a:latin typeface="Comic Sans MS" panose="030F0702030302020204" pitchFamily="66" charset="0"/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1158688" y="4211368"/>
            <a:ext cx="674960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Water content corresponding to 25 blows</a:t>
            </a:r>
            <a:r>
              <a:rPr lang="en-US" dirty="0" smtClean="0">
                <a:latin typeface="Comic Sans MS" panose="030F0702030302020204" pitchFamily="66" charset="0"/>
              </a:rPr>
              <a:t>.</a:t>
            </a:r>
          </a:p>
          <a:p>
            <a:endParaRPr lang="en-US" dirty="0">
              <a:latin typeface="Comic Sans MS" panose="030F0702030302020204" pitchFamily="66" charset="0"/>
            </a:endParaRPr>
          </a:p>
          <a:p>
            <a:r>
              <a:rPr lang="en-US" dirty="0">
                <a:latin typeface="Comic Sans MS" panose="030F0702030302020204" pitchFamily="66" charset="0"/>
              </a:rPr>
              <a:t>Calculated using </a:t>
            </a:r>
            <a:r>
              <a:rPr lang="en-US" dirty="0" smtClean="0">
                <a:latin typeface="Comic Sans MS" panose="030F0702030302020204" pitchFamily="66" charset="0"/>
              </a:rPr>
              <a:t>graph (two point method).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9" name="سهم إلى اليمين 8"/>
          <p:cNvSpPr/>
          <p:nvPr/>
        </p:nvSpPr>
        <p:spPr>
          <a:xfrm>
            <a:off x="744070" y="3672931"/>
            <a:ext cx="351865" cy="32770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" name="سهم إلى اليمين 11"/>
          <p:cNvSpPr/>
          <p:nvPr/>
        </p:nvSpPr>
        <p:spPr>
          <a:xfrm>
            <a:off x="744070" y="4211368"/>
            <a:ext cx="351865" cy="32770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سهم إلى اليمين 12"/>
          <p:cNvSpPr/>
          <p:nvPr/>
        </p:nvSpPr>
        <p:spPr>
          <a:xfrm>
            <a:off x="744070" y="4749805"/>
            <a:ext cx="351865" cy="32770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سهم إلى اليمين 13"/>
          <p:cNvSpPr/>
          <p:nvPr/>
        </p:nvSpPr>
        <p:spPr>
          <a:xfrm>
            <a:off x="744070" y="5288242"/>
            <a:ext cx="351865" cy="32770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" name="مستطيل 14"/>
          <p:cNvSpPr/>
          <p:nvPr/>
        </p:nvSpPr>
        <p:spPr>
          <a:xfrm>
            <a:off x="1219200" y="5288242"/>
            <a:ext cx="381707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latin typeface="Comic Sans MS" panose="030F0702030302020204" pitchFamily="66" charset="0"/>
              </a:rPr>
              <a:t>We use </a:t>
            </a:r>
            <a:r>
              <a:rPr lang="en-US" sz="2000" dirty="0" err="1" smtClean="0">
                <a:latin typeface="Comic Sans MS" panose="030F0702030302020204" pitchFamily="66" charset="0"/>
              </a:rPr>
              <a:t>Casagrande</a:t>
            </a:r>
            <a:r>
              <a:rPr lang="en-US" sz="2000" dirty="0" smtClean="0">
                <a:latin typeface="Comic Sans MS" panose="030F0702030302020204" pitchFamily="66" charset="0"/>
              </a:rPr>
              <a:t> apparatus.</a:t>
            </a:r>
            <a:endParaRPr lang="ar-SA" sz="2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7098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2209800"/>
            <a:ext cx="5715000" cy="42812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مستطيل 2"/>
          <p:cNvSpPr/>
          <p:nvPr/>
        </p:nvSpPr>
        <p:spPr>
          <a:xfrm>
            <a:off x="1447800" y="1066800"/>
            <a:ext cx="35076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Casagrande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apparatus</a:t>
            </a:r>
            <a:r>
              <a:rPr lang="en-US" sz="2000" dirty="0" smtClean="0">
                <a:latin typeface="Comic Sans MS" panose="030F0702030302020204" pitchFamily="66" charset="0"/>
              </a:rPr>
              <a:t>.</a:t>
            </a:r>
            <a:endParaRPr lang="ar-SA" sz="2000" dirty="0">
              <a:latin typeface="Comic Sans MS" panose="030F0702030302020204" pitchFamily="66" charset="0"/>
            </a:endParaRPr>
          </a:p>
        </p:txBody>
      </p:sp>
      <p:sp>
        <p:nvSpPr>
          <p:cNvPr id="4" name="سهم إلى اليمين 3"/>
          <p:cNvSpPr/>
          <p:nvPr/>
        </p:nvSpPr>
        <p:spPr>
          <a:xfrm>
            <a:off x="914400" y="1145231"/>
            <a:ext cx="533400" cy="38323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41319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209800" y="533400"/>
            <a:ext cx="4724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plastic limit</a:t>
            </a:r>
            <a:endParaRPr lang="ar-SA" sz="2400" b="1" dirty="0"/>
          </a:p>
        </p:txBody>
      </p:sp>
      <p:sp>
        <p:nvSpPr>
          <p:cNvPr id="3" name="مربع نص 2"/>
          <p:cNvSpPr txBox="1"/>
          <p:nvPr/>
        </p:nvSpPr>
        <p:spPr>
          <a:xfrm>
            <a:off x="533400" y="1017656"/>
            <a:ext cx="2165791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Definition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 </a:t>
            </a: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533400" y="1707938"/>
            <a:ext cx="7848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Comic Sans MS" panose="030F0702030302020204" pitchFamily="66" charset="0"/>
              </a:rPr>
              <a:t>Water content at which soil enters from Semi-Solid State to Plastic State.</a:t>
            </a:r>
          </a:p>
        </p:txBody>
      </p:sp>
      <p:sp>
        <p:nvSpPr>
          <p:cNvPr id="5" name="مستطيل 4"/>
          <p:cNvSpPr/>
          <p:nvPr/>
        </p:nvSpPr>
        <p:spPr>
          <a:xfrm>
            <a:off x="533400" y="2649103"/>
            <a:ext cx="1295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In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Lab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990600" y="3344047"/>
            <a:ext cx="8001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omic Sans MS" panose="030F0702030302020204" pitchFamily="66" charset="0"/>
              </a:rPr>
              <a:t>A ball is formed and rolled between fingers </a:t>
            </a:r>
            <a:r>
              <a:rPr lang="en-US" sz="2000" dirty="0" smtClean="0">
                <a:latin typeface="Comic Sans MS" panose="030F0702030302020204" pitchFamily="66" charset="0"/>
              </a:rPr>
              <a:t>on </a:t>
            </a:r>
            <a:r>
              <a:rPr lang="en-US" sz="2000" dirty="0">
                <a:latin typeface="Comic Sans MS" panose="030F0702030302020204" pitchFamily="66" charset="0"/>
              </a:rPr>
              <a:t>glass or marble plate.</a:t>
            </a:r>
          </a:p>
          <a:p>
            <a:pPr>
              <a:lnSpc>
                <a:spcPct val="150000"/>
              </a:lnSpc>
            </a:pPr>
            <a:r>
              <a:rPr lang="en-US" sz="2000" dirty="0">
                <a:latin typeface="Comic Sans MS" panose="030F0702030302020204" pitchFamily="66" charset="0"/>
              </a:rPr>
              <a:t>Process of remolding is repeated till it starts to crumble at 3mm.</a:t>
            </a:r>
          </a:p>
        </p:txBody>
      </p:sp>
      <p:sp>
        <p:nvSpPr>
          <p:cNvPr id="7" name="سهم إلى اليمين 6"/>
          <p:cNvSpPr/>
          <p:nvPr/>
        </p:nvSpPr>
        <p:spPr>
          <a:xfrm>
            <a:off x="533400" y="3505200"/>
            <a:ext cx="430306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سهم إلى اليمين 7"/>
          <p:cNvSpPr/>
          <p:nvPr/>
        </p:nvSpPr>
        <p:spPr>
          <a:xfrm>
            <a:off x="533400" y="4419600"/>
            <a:ext cx="430306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مستطيل 8"/>
          <p:cNvSpPr/>
          <p:nvPr/>
        </p:nvSpPr>
        <p:spPr>
          <a:xfrm>
            <a:off x="533400" y="5334000"/>
            <a:ext cx="38154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Plasticity Index (PI) = LL-PL</a:t>
            </a:r>
          </a:p>
        </p:txBody>
      </p:sp>
    </p:spTree>
    <p:extLst>
      <p:ext uri="{BB962C8B-B14F-4D97-AF65-F5344CB8AC3E}">
        <p14:creationId xmlns:p14="http://schemas.microsoft.com/office/powerpoint/2010/main" val="3108569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743200" y="533400"/>
            <a:ext cx="38138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Unconfined Compression Test</a:t>
            </a:r>
            <a:endParaRPr lang="ar-SA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515471" y="1524000"/>
            <a:ext cx="8675903" cy="41088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 smtClean="0">
                <a:latin typeface="Comic Sans MS" panose="030F0702030302020204" pitchFamily="66" charset="0"/>
              </a:rPr>
              <a:t>        It </a:t>
            </a:r>
            <a:r>
              <a:rPr lang="en-US" dirty="0">
                <a:latin typeface="Comic Sans MS" panose="030F0702030302020204" pitchFamily="66" charset="0"/>
              </a:rPr>
              <a:t>is used to measure the shear strength of the soil</a:t>
            </a:r>
            <a:r>
              <a:rPr lang="en-US" dirty="0" smtClean="0">
                <a:latin typeface="Comic Sans MS" panose="030F0702030302020204" pitchFamily="66" charset="0"/>
              </a:rPr>
              <a:t>.</a:t>
            </a:r>
          </a:p>
          <a:p>
            <a:pPr>
              <a:lnSpc>
                <a:spcPct val="150000"/>
              </a:lnSpc>
            </a:pPr>
            <a:endParaRPr lang="en-US" dirty="0">
              <a:latin typeface="Comic Sans MS" panose="030F0702030302020204" pitchFamily="66" charset="0"/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latin typeface="Comic Sans MS" panose="030F0702030302020204" pitchFamily="66" charset="0"/>
              </a:rPr>
              <a:t>        The </a:t>
            </a:r>
            <a:r>
              <a:rPr lang="en-US" dirty="0">
                <a:latin typeface="Comic Sans MS" panose="030F0702030302020204" pitchFamily="66" charset="0"/>
              </a:rPr>
              <a:t>sample is preferred to be Undisturbed. 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Comic Sans MS" panose="030F0702030302020204" pitchFamily="66" charset="0"/>
              </a:rPr>
              <a:t>  </a:t>
            </a:r>
          </a:p>
          <a:p>
            <a:pPr>
              <a:lnSpc>
                <a:spcPct val="150000"/>
              </a:lnSpc>
            </a:pPr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In Lab</a:t>
            </a:r>
          </a:p>
          <a:p>
            <a:pPr>
              <a:lnSpc>
                <a:spcPct val="150000"/>
              </a:lnSpc>
            </a:pPr>
            <a:endParaRPr lang="en-US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latin typeface="Comic Sans MS" panose="030F0702030302020204" pitchFamily="66" charset="0"/>
              </a:rPr>
              <a:t>We Remolded </a:t>
            </a:r>
            <a:r>
              <a:rPr lang="en-US" dirty="0">
                <a:latin typeface="Comic Sans MS" panose="030F0702030302020204" pitchFamily="66" charset="0"/>
              </a:rPr>
              <a:t>the sample. (</a:t>
            </a:r>
            <a:r>
              <a:rPr lang="en-US" dirty="0" smtClean="0">
                <a:latin typeface="Comic Sans MS" panose="030F0702030302020204" pitchFamily="66" charset="0"/>
              </a:rPr>
              <a:t>3 layers</a:t>
            </a:r>
            <a:r>
              <a:rPr lang="en-US" dirty="0">
                <a:latin typeface="Comic Sans MS" panose="030F0702030302020204" pitchFamily="66" charset="0"/>
              </a:rPr>
              <a:t>, each 5 blows)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Comic Sans MS" panose="030F0702030302020204" pitchFamily="66" charset="0"/>
              </a:rPr>
              <a:t>Three </a:t>
            </a:r>
            <a:r>
              <a:rPr lang="en-US" dirty="0" smtClean="0">
                <a:latin typeface="Comic Sans MS" panose="030F0702030302020204" pitchFamily="66" charset="0"/>
              </a:rPr>
              <a:t>specimens used, </a:t>
            </a:r>
            <a:r>
              <a:rPr lang="en-US" dirty="0">
                <a:latin typeface="Comic Sans MS" panose="030F0702030302020204" pitchFamily="66" charset="0"/>
              </a:rPr>
              <a:t>each 147gm (natural </a:t>
            </a:r>
            <a:r>
              <a:rPr lang="en-US" dirty="0" smtClean="0">
                <a:latin typeface="Comic Sans MS" panose="030F0702030302020204" pitchFamily="66" charset="0"/>
              </a:rPr>
              <a:t>soil, 25%ESP, 25%ESP+15%QD</a:t>
            </a:r>
            <a:r>
              <a:rPr lang="en-US" dirty="0">
                <a:latin typeface="Comic Sans MS" panose="030F0702030302020204" pitchFamily="66" charset="0"/>
              </a:rPr>
              <a:t>)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latin typeface="Comic Sans MS" panose="030F0702030302020204" pitchFamily="66" charset="0"/>
              </a:rPr>
              <a:t>ω=18</a:t>
            </a:r>
            <a:r>
              <a:rPr lang="en-US" dirty="0">
                <a:latin typeface="Comic Sans MS" panose="030F0702030302020204" pitchFamily="66" charset="0"/>
              </a:rPr>
              <a:t>% of soil sample, </a:t>
            </a:r>
            <a:r>
              <a:rPr lang="el-GR" dirty="0">
                <a:latin typeface="Comic Sans MS" panose="030F0702030302020204" pitchFamily="66" charset="0"/>
              </a:rPr>
              <a:t>γ</a:t>
            </a:r>
            <a:r>
              <a:rPr lang="en-US" dirty="0">
                <a:latin typeface="Comic Sans MS" panose="030F0702030302020204" pitchFamily="66" charset="0"/>
              </a:rPr>
              <a:t>=1.7 g/cm^3, height of the sample= </a:t>
            </a:r>
            <a:r>
              <a:rPr lang="en-US" dirty="0" smtClean="0">
                <a:latin typeface="Comic Sans MS" panose="030F0702030302020204" pitchFamily="66" charset="0"/>
              </a:rPr>
              <a:t>76mm 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5" name="سهم إلى اليمين 4"/>
          <p:cNvSpPr/>
          <p:nvPr/>
        </p:nvSpPr>
        <p:spPr>
          <a:xfrm>
            <a:off x="524435" y="1676400"/>
            <a:ext cx="4572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سهم إلى اليمين 5"/>
          <p:cNvSpPr/>
          <p:nvPr/>
        </p:nvSpPr>
        <p:spPr>
          <a:xfrm>
            <a:off x="533400" y="2419290"/>
            <a:ext cx="4572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28194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C:\Users\Administrator\Desktop\unconfined-compression-testing-machine-500x500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1524000"/>
            <a:ext cx="4572000" cy="48694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مستطيل 2"/>
          <p:cNvSpPr/>
          <p:nvPr/>
        </p:nvSpPr>
        <p:spPr>
          <a:xfrm>
            <a:off x="2228850" y="609600"/>
            <a:ext cx="49911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libri" panose="020F0502020204030204" pitchFamily="34" charset="0"/>
                <a:cs typeface="Arial" panose="020B0604020202020204" pitchFamily="34" charset="0"/>
              </a:rPr>
              <a:t>Unconfined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libri" panose="020F0502020204030204" pitchFamily="34" charset="0"/>
                <a:cs typeface="Arial" panose="020B0604020202020204" pitchFamily="34" charset="0"/>
              </a:rPr>
              <a:t>Compression Device</a:t>
            </a:r>
            <a:r>
              <a:rPr 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ar-SA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7403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990600" y="533400"/>
            <a:ext cx="7620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Optimum Moisture Content and Maximum Dry Density</a:t>
            </a:r>
            <a:endParaRPr lang="ar-SA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مستطيل 4"/>
              <p:cNvSpPr/>
              <p:nvPr/>
            </p:nvSpPr>
            <p:spPr>
              <a:xfrm>
                <a:off x="1066800" y="1752600"/>
                <a:ext cx="8337176" cy="438838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000" dirty="0">
                    <a:latin typeface="Comic Sans MS" panose="030F0702030302020204" pitchFamily="66" charset="0"/>
                  </a:rPr>
                  <a:t>We used Matteo equations:</a:t>
                </a:r>
                <a:endParaRPr lang="en-US" sz="2000" dirty="0" smtClean="0">
                  <a:latin typeface="Comic Sans MS" panose="030F0702030302020204" pitchFamily="66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 panose="02040503050406030204" pitchFamily="18" charset="0"/>
                        </a:rPr>
                        <m:t>𝜔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𝑜𝑝𝑡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%</m:t>
                          </m:r>
                        </m:e>
                      </m:d>
                      <m:r>
                        <a:rPr lang="en-US" sz="2000" i="1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68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𝐿𝐿</m:t>
                          </m:r>
                        </m:e>
                      </m:d>
                      <m:r>
                        <a:rPr lang="en-US" sz="2000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04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𝐿𝐿</m:t>
                              </m:r>
                            </m:num>
                            <m:den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𝐺𝑠</m:t>
                              </m:r>
                            </m:den>
                          </m:f>
                        </m:e>
                      </m:d>
                      <m:r>
                        <a:rPr lang="en-US" sz="2000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000" dirty="0" smtClean="0">
                  <a:latin typeface="Comic Sans MS" panose="030F0702030302020204" pitchFamily="66" charset="0"/>
                </a:endParaRPr>
              </a:p>
              <a:p>
                <a:endParaRPr lang="en-US" sz="2000" dirty="0">
                  <a:latin typeface="Comic Sans MS" panose="030F0702030302020204" pitchFamily="66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 panose="02040503050406030204" pitchFamily="18" charset="0"/>
                        </a:rPr>
                        <m:t>𝛾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𝑑𝑚𝑎𝑥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40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316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𝜔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𝑜𝑝</m:t>
                          </m:r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295</m:t>
                              </m:r>
                            </m:sup>
                          </m:sSup>
                        </m:e>
                      </m:d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𝑃</m:t>
                          </m:r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032</m:t>
                              </m:r>
                            </m:sup>
                          </m:sSup>
                        </m:e>
                      </m:d>
                      <m:r>
                        <a:rPr lang="en-US" sz="2000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US" sz="2000" dirty="0">
                  <a:latin typeface="Comic Sans MS" panose="030F0702030302020204" pitchFamily="66" charset="0"/>
                </a:endParaRPr>
              </a:p>
              <a:p>
                <a:endParaRPr lang="en-US" dirty="0" smtClean="0"/>
              </a:p>
              <a:p>
                <a:r>
                  <a:rPr lang="en-US" u="sng" dirty="0" smtClean="0">
                    <a:latin typeface="Comic Sans MS" panose="030F0702030302020204" pitchFamily="66" charset="0"/>
                  </a:rPr>
                  <a:t>Where</a:t>
                </a:r>
              </a:p>
              <a:p>
                <a:endParaRPr lang="en-US" u="sng" dirty="0">
                  <a:latin typeface="Comic Sans MS" panose="030F0702030302020204" pitchFamily="66" charset="0"/>
                </a:endParaRPr>
              </a:p>
              <a:p>
                <a:pPr marL="342900" indent="-3429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sz="2000" dirty="0">
                    <a:latin typeface="Comic Sans MS" panose="030F0702030302020204" pitchFamily="66" charset="0"/>
                  </a:rPr>
                  <a:t>LL= liquid limit </a:t>
                </a:r>
                <a:r>
                  <a:rPr lang="en-US" sz="2000" dirty="0" smtClean="0">
                    <a:latin typeface="Comic Sans MS" panose="030F0702030302020204" pitchFamily="66" charset="0"/>
                  </a:rPr>
                  <a:t>(%)</a:t>
                </a:r>
                <a:endParaRPr lang="en-US" sz="2000" dirty="0">
                  <a:latin typeface="Comic Sans MS" panose="030F0702030302020204" pitchFamily="66" charset="0"/>
                </a:endParaRPr>
              </a:p>
              <a:p>
                <a:pPr marL="342900" indent="-3429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sz="2000" dirty="0">
                    <a:latin typeface="Comic Sans MS" panose="030F0702030302020204" pitchFamily="66" charset="0"/>
                  </a:rPr>
                  <a:t>PI= plasticity index (%)</a:t>
                </a:r>
              </a:p>
              <a:p>
                <a:pPr marL="342900" indent="-3429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sz="2000" dirty="0">
                    <a:latin typeface="Comic Sans MS" panose="030F0702030302020204" pitchFamily="66" charset="0"/>
                  </a:rPr>
                  <a:t>Gs= specific gravity of soil solids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2000" dirty="0">
                    <a:latin typeface="Comic Sans MS" panose="030F0702030302020204" pitchFamily="66" charset="0"/>
                  </a:rPr>
                  <a:t>In our project Gs= 2.7</a:t>
                </a:r>
              </a:p>
            </p:txBody>
          </p:sp>
        </mc:Choice>
        <mc:Fallback xmlns="">
          <p:sp>
            <p:nvSpPr>
              <p:cNvPr id="5" name="مستطيل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6800" y="1752600"/>
                <a:ext cx="8337176" cy="4388381"/>
              </a:xfrm>
              <a:prstGeom prst="rect">
                <a:avLst/>
              </a:prstGeom>
              <a:blipFill rotWithShape="0">
                <a:blip r:embed="rId2"/>
                <a:stretch>
                  <a:fillRect l="-731" t="-834" b="-278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سهم إلى اليمين 5"/>
          <p:cNvSpPr/>
          <p:nvPr/>
        </p:nvSpPr>
        <p:spPr>
          <a:xfrm>
            <a:off x="519953" y="1752600"/>
            <a:ext cx="4572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سهم إلى اليمين 6"/>
          <p:cNvSpPr/>
          <p:nvPr/>
        </p:nvSpPr>
        <p:spPr>
          <a:xfrm>
            <a:off x="533400" y="5638800"/>
            <a:ext cx="4572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80659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533400" y="2667000"/>
            <a:ext cx="861060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4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CALCULATIONS AND RESULTS</a:t>
            </a:r>
            <a:endParaRPr lang="ar-SA" sz="4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6290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838200" y="685800"/>
            <a:ext cx="7543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Influence on </a:t>
            </a:r>
            <a:r>
              <a:rPr lang="en-US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Atterberg’s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limits 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with varying 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% of 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ESP</a:t>
            </a:r>
            <a:endParaRPr 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Table 3">
            <a:extLst>
              <a:ext uri="{FF2B5EF4-FFF2-40B4-BE49-F238E27FC236}">
                <a16:creationId xmlns="" xmlns:a16="http://schemas.microsoft.com/office/drawing/2014/main" id="{2E7316BF-C76F-41FE-A656-60519FC05E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6926844"/>
              </p:ext>
            </p:extLst>
          </p:nvPr>
        </p:nvGraphicFramePr>
        <p:xfrm>
          <a:off x="304800" y="2209800"/>
          <a:ext cx="8382000" cy="381000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50301">
                  <a:extLst>
                    <a:ext uri="{9D8B030D-6E8A-4147-A177-3AD203B41FA5}">
                      <a16:colId xmlns="" xmlns:a16="http://schemas.microsoft.com/office/drawing/2014/main" val="2187562062"/>
                    </a:ext>
                  </a:extLst>
                </a:gridCol>
                <a:gridCol w="1452161">
                  <a:extLst>
                    <a:ext uri="{9D8B030D-6E8A-4147-A177-3AD203B41FA5}">
                      <a16:colId xmlns="" xmlns:a16="http://schemas.microsoft.com/office/drawing/2014/main" val="1819329319"/>
                    </a:ext>
                  </a:extLst>
                </a:gridCol>
                <a:gridCol w="1452161">
                  <a:extLst>
                    <a:ext uri="{9D8B030D-6E8A-4147-A177-3AD203B41FA5}">
                      <a16:colId xmlns="" xmlns:a16="http://schemas.microsoft.com/office/drawing/2014/main" val="1710583219"/>
                    </a:ext>
                  </a:extLst>
                </a:gridCol>
                <a:gridCol w="1452161">
                  <a:extLst>
                    <a:ext uri="{9D8B030D-6E8A-4147-A177-3AD203B41FA5}">
                      <a16:colId xmlns="" xmlns:a16="http://schemas.microsoft.com/office/drawing/2014/main" val="2903847814"/>
                    </a:ext>
                  </a:extLst>
                </a:gridCol>
                <a:gridCol w="1287608">
                  <a:extLst>
                    <a:ext uri="{9D8B030D-6E8A-4147-A177-3AD203B41FA5}">
                      <a16:colId xmlns="" xmlns:a16="http://schemas.microsoft.com/office/drawing/2014/main" val="2280309547"/>
                    </a:ext>
                  </a:extLst>
                </a:gridCol>
                <a:gridCol w="1287608">
                  <a:extLst>
                    <a:ext uri="{9D8B030D-6E8A-4147-A177-3AD203B41FA5}">
                      <a16:colId xmlns="" xmlns:a16="http://schemas.microsoft.com/office/drawing/2014/main" val="1807502751"/>
                    </a:ext>
                  </a:extLst>
                </a:gridCol>
              </a:tblGrid>
              <a:tr h="12668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1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75024052"/>
                  </a:ext>
                </a:extLst>
              </a:tr>
              <a:tr h="5086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542949553"/>
                  </a:ext>
                </a:extLst>
              </a:tr>
              <a:tr h="5086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682054149"/>
                  </a:ext>
                </a:extLst>
              </a:tr>
              <a:tr h="5086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850662795"/>
                  </a:ext>
                </a:extLst>
              </a:tr>
              <a:tr h="5086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41848537"/>
                  </a:ext>
                </a:extLst>
              </a:tr>
              <a:tr h="5086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25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384256890"/>
                  </a:ext>
                </a:extLst>
              </a:tr>
            </a:tbl>
          </a:graphicData>
        </a:graphic>
      </p:graphicFrame>
      <p:sp>
        <p:nvSpPr>
          <p:cNvPr id="6" name="مربع نص 5"/>
          <p:cNvSpPr txBox="1"/>
          <p:nvPr/>
        </p:nvSpPr>
        <p:spPr>
          <a:xfrm>
            <a:off x="2162735" y="3504025"/>
            <a:ext cx="7620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56.3</a:t>
            </a:r>
            <a:endParaRPr lang="ar-SA" dirty="0"/>
          </a:p>
        </p:txBody>
      </p:sp>
      <p:sp>
        <p:nvSpPr>
          <p:cNvPr id="7" name="مربع نص 6"/>
          <p:cNvSpPr txBox="1"/>
          <p:nvPr/>
        </p:nvSpPr>
        <p:spPr>
          <a:xfrm>
            <a:off x="1981200" y="2599765"/>
            <a:ext cx="1143000" cy="41088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lnSpc>
                <a:spcPct val="115000"/>
              </a:lnSpc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L.L (%)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571500" y="2599765"/>
            <a:ext cx="1066800" cy="38536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lnSpc>
                <a:spcPct val="115000"/>
              </a:lnSpc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ESP (%)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3469341" y="2599765"/>
            <a:ext cx="1066800" cy="41088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lnSpc>
                <a:spcPct val="115000"/>
              </a:lnSpc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P.L (%)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4953000" y="2590800"/>
            <a:ext cx="914400" cy="38536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lnSpc>
                <a:spcPct val="115000"/>
              </a:lnSpc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P.I (%)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6324600" y="2599765"/>
            <a:ext cx="914400" cy="38536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lnSpc>
                <a:spcPct val="115000"/>
              </a:lnSpc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O.M.C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7467600" y="2362200"/>
            <a:ext cx="1066800" cy="104797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lnSpc>
                <a:spcPct val="115000"/>
              </a:lnSpc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Max. Dry Density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3" name="مربع نص 12"/>
          <p:cNvSpPr txBox="1"/>
          <p:nvPr/>
        </p:nvSpPr>
        <p:spPr>
          <a:xfrm>
            <a:off x="2171700" y="4038600"/>
            <a:ext cx="7620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50.2</a:t>
            </a:r>
            <a:endParaRPr lang="ar-SA" dirty="0"/>
          </a:p>
        </p:txBody>
      </p:sp>
      <p:sp>
        <p:nvSpPr>
          <p:cNvPr id="14" name="مربع نص 13"/>
          <p:cNvSpPr txBox="1"/>
          <p:nvPr/>
        </p:nvSpPr>
        <p:spPr>
          <a:xfrm>
            <a:off x="2171700" y="4572000"/>
            <a:ext cx="7620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47.3</a:t>
            </a:r>
            <a:endParaRPr lang="ar-SA" dirty="0"/>
          </a:p>
        </p:txBody>
      </p:sp>
      <p:sp>
        <p:nvSpPr>
          <p:cNvPr id="15" name="مربع نص 14"/>
          <p:cNvSpPr txBox="1"/>
          <p:nvPr/>
        </p:nvSpPr>
        <p:spPr>
          <a:xfrm>
            <a:off x="2180665" y="5105400"/>
            <a:ext cx="7620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45.4</a:t>
            </a:r>
            <a:endParaRPr lang="ar-SA" dirty="0"/>
          </a:p>
        </p:txBody>
      </p:sp>
      <p:sp>
        <p:nvSpPr>
          <p:cNvPr id="16" name="مربع نص 15"/>
          <p:cNvSpPr txBox="1"/>
          <p:nvPr/>
        </p:nvSpPr>
        <p:spPr>
          <a:xfrm>
            <a:off x="2171700" y="5577541"/>
            <a:ext cx="7620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41.1</a:t>
            </a:r>
            <a:endParaRPr lang="ar-SA" dirty="0"/>
          </a:p>
        </p:txBody>
      </p:sp>
      <p:sp>
        <p:nvSpPr>
          <p:cNvPr id="17" name="مربع نص 16"/>
          <p:cNvSpPr txBox="1"/>
          <p:nvPr/>
        </p:nvSpPr>
        <p:spPr>
          <a:xfrm>
            <a:off x="3581400" y="3505200"/>
            <a:ext cx="7620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33.3</a:t>
            </a:r>
            <a:endParaRPr lang="ar-SA" dirty="0"/>
          </a:p>
        </p:txBody>
      </p:sp>
      <p:sp>
        <p:nvSpPr>
          <p:cNvPr id="18" name="مربع نص 17"/>
          <p:cNvSpPr txBox="1"/>
          <p:nvPr/>
        </p:nvSpPr>
        <p:spPr>
          <a:xfrm>
            <a:off x="3581400" y="4038600"/>
            <a:ext cx="7620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29.7</a:t>
            </a:r>
            <a:endParaRPr lang="ar-SA" dirty="0"/>
          </a:p>
        </p:txBody>
      </p:sp>
      <p:sp>
        <p:nvSpPr>
          <p:cNvPr id="19" name="مربع نص 18"/>
          <p:cNvSpPr txBox="1"/>
          <p:nvPr/>
        </p:nvSpPr>
        <p:spPr>
          <a:xfrm>
            <a:off x="3581400" y="4572000"/>
            <a:ext cx="7620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30.1</a:t>
            </a:r>
            <a:endParaRPr lang="ar-SA" dirty="0"/>
          </a:p>
        </p:txBody>
      </p:sp>
      <p:sp>
        <p:nvSpPr>
          <p:cNvPr id="20" name="مربع نص 19"/>
          <p:cNvSpPr txBox="1"/>
          <p:nvPr/>
        </p:nvSpPr>
        <p:spPr>
          <a:xfrm>
            <a:off x="3590365" y="5105400"/>
            <a:ext cx="7620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30.5</a:t>
            </a:r>
            <a:endParaRPr lang="ar-SA" dirty="0"/>
          </a:p>
        </p:txBody>
      </p:sp>
      <p:sp>
        <p:nvSpPr>
          <p:cNvPr id="21" name="مربع نص 20"/>
          <p:cNvSpPr txBox="1"/>
          <p:nvPr/>
        </p:nvSpPr>
        <p:spPr>
          <a:xfrm>
            <a:off x="3581400" y="5577541"/>
            <a:ext cx="7620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29.9</a:t>
            </a:r>
            <a:endParaRPr lang="ar-SA" dirty="0"/>
          </a:p>
        </p:txBody>
      </p:sp>
      <p:sp>
        <p:nvSpPr>
          <p:cNvPr id="22" name="مربع نص 21"/>
          <p:cNvSpPr txBox="1"/>
          <p:nvPr/>
        </p:nvSpPr>
        <p:spPr>
          <a:xfrm>
            <a:off x="5000065" y="3505200"/>
            <a:ext cx="7620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23.0</a:t>
            </a:r>
            <a:endParaRPr lang="ar-SA" dirty="0"/>
          </a:p>
        </p:txBody>
      </p:sp>
      <p:sp>
        <p:nvSpPr>
          <p:cNvPr id="23" name="مربع نص 22"/>
          <p:cNvSpPr txBox="1"/>
          <p:nvPr/>
        </p:nvSpPr>
        <p:spPr>
          <a:xfrm>
            <a:off x="5022477" y="4022364"/>
            <a:ext cx="7620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20.6</a:t>
            </a:r>
            <a:endParaRPr lang="ar-SA" dirty="0"/>
          </a:p>
        </p:txBody>
      </p:sp>
      <p:sp>
        <p:nvSpPr>
          <p:cNvPr id="24" name="مربع نص 23"/>
          <p:cNvSpPr txBox="1"/>
          <p:nvPr/>
        </p:nvSpPr>
        <p:spPr>
          <a:xfrm>
            <a:off x="5000065" y="4572000"/>
            <a:ext cx="7620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17.2</a:t>
            </a:r>
            <a:endParaRPr lang="ar-SA" dirty="0"/>
          </a:p>
        </p:txBody>
      </p:sp>
      <p:sp>
        <p:nvSpPr>
          <p:cNvPr id="25" name="مربع نص 24"/>
          <p:cNvSpPr txBox="1"/>
          <p:nvPr/>
        </p:nvSpPr>
        <p:spPr>
          <a:xfrm>
            <a:off x="5009030" y="5105400"/>
            <a:ext cx="7620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14.9</a:t>
            </a:r>
            <a:endParaRPr lang="ar-SA" dirty="0"/>
          </a:p>
        </p:txBody>
      </p:sp>
      <p:sp>
        <p:nvSpPr>
          <p:cNvPr id="26" name="مربع نص 25"/>
          <p:cNvSpPr txBox="1"/>
          <p:nvPr/>
        </p:nvSpPr>
        <p:spPr>
          <a:xfrm>
            <a:off x="5000065" y="5577541"/>
            <a:ext cx="7620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11.2</a:t>
            </a:r>
            <a:endParaRPr lang="ar-SA" dirty="0"/>
          </a:p>
        </p:txBody>
      </p:sp>
      <p:sp>
        <p:nvSpPr>
          <p:cNvPr id="27" name="مربع نص 26"/>
          <p:cNvSpPr txBox="1"/>
          <p:nvPr/>
        </p:nvSpPr>
        <p:spPr>
          <a:xfrm>
            <a:off x="6400800" y="3505200"/>
            <a:ext cx="7620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17.17</a:t>
            </a:r>
            <a:endParaRPr lang="ar-SA" dirty="0"/>
          </a:p>
        </p:txBody>
      </p:sp>
      <p:sp>
        <p:nvSpPr>
          <p:cNvPr id="28" name="مربع نص 27"/>
          <p:cNvSpPr txBox="1"/>
          <p:nvPr/>
        </p:nvSpPr>
        <p:spPr>
          <a:xfrm>
            <a:off x="6400800" y="4038600"/>
            <a:ext cx="7620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15.55</a:t>
            </a:r>
            <a:endParaRPr lang="ar-SA" dirty="0"/>
          </a:p>
        </p:txBody>
      </p:sp>
      <p:sp>
        <p:nvSpPr>
          <p:cNvPr id="29" name="مربع نص 28"/>
          <p:cNvSpPr txBox="1"/>
          <p:nvPr/>
        </p:nvSpPr>
        <p:spPr>
          <a:xfrm>
            <a:off x="6400800" y="4572000"/>
            <a:ext cx="7620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14.78</a:t>
            </a:r>
            <a:endParaRPr lang="ar-SA" dirty="0"/>
          </a:p>
        </p:txBody>
      </p:sp>
      <p:sp>
        <p:nvSpPr>
          <p:cNvPr id="30" name="مربع نص 29"/>
          <p:cNvSpPr txBox="1"/>
          <p:nvPr/>
        </p:nvSpPr>
        <p:spPr>
          <a:xfrm>
            <a:off x="6409765" y="5105400"/>
            <a:ext cx="7620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14.27</a:t>
            </a:r>
            <a:endParaRPr lang="ar-SA" dirty="0"/>
          </a:p>
        </p:txBody>
      </p:sp>
      <p:sp>
        <p:nvSpPr>
          <p:cNvPr id="31" name="مربع نص 30"/>
          <p:cNvSpPr txBox="1"/>
          <p:nvPr/>
        </p:nvSpPr>
        <p:spPr>
          <a:xfrm>
            <a:off x="6400800" y="5577541"/>
            <a:ext cx="7620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13.13</a:t>
            </a:r>
            <a:endParaRPr lang="ar-SA" dirty="0"/>
          </a:p>
        </p:txBody>
      </p:sp>
      <p:sp>
        <p:nvSpPr>
          <p:cNvPr id="32" name="مربع نص 31"/>
          <p:cNvSpPr txBox="1"/>
          <p:nvPr/>
        </p:nvSpPr>
        <p:spPr>
          <a:xfrm>
            <a:off x="7696200" y="3505200"/>
            <a:ext cx="7620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16.87</a:t>
            </a:r>
            <a:endParaRPr lang="ar-SA" dirty="0"/>
          </a:p>
        </p:txBody>
      </p:sp>
      <p:sp>
        <p:nvSpPr>
          <p:cNvPr id="33" name="مربع نص 32"/>
          <p:cNvSpPr txBox="1"/>
          <p:nvPr/>
        </p:nvSpPr>
        <p:spPr>
          <a:xfrm>
            <a:off x="7696200" y="4038600"/>
            <a:ext cx="7620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17.37</a:t>
            </a:r>
            <a:endParaRPr lang="ar-SA" dirty="0"/>
          </a:p>
        </p:txBody>
      </p:sp>
      <p:sp>
        <p:nvSpPr>
          <p:cNvPr id="34" name="مربع نص 33"/>
          <p:cNvSpPr txBox="1"/>
          <p:nvPr/>
        </p:nvSpPr>
        <p:spPr>
          <a:xfrm>
            <a:off x="7696200" y="4592775"/>
            <a:ext cx="7620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17.55</a:t>
            </a:r>
            <a:endParaRPr lang="ar-SA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7696200" y="5044141"/>
            <a:ext cx="7620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17.66</a:t>
            </a:r>
            <a:endParaRPr lang="ar-SA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7696200" y="5577541"/>
            <a:ext cx="7620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17.98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131016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مستطيل 35"/>
          <p:cNvSpPr/>
          <p:nvPr/>
        </p:nvSpPr>
        <p:spPr>
          <a:xfrm>
            <a:off x="1143000" y="685800"/>
            <a:ext cx="7239000" cy="5029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548640" algn="ctr">
              <a:lnSpc>
                <a:spcPct val="150000"/>
              </a:lnSpc>
              <a:spcBef>
                <a:spcPts val="1000"/>
              </a:spcBef>
              <a:spcAft>
                <a:spcPts val="800"/>
              </a:spcAft>
            </a:pPr>
            <a:r>
              <a:rPr lang="en-US" sz="2000" b="1" dirty="0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Variation of L.L, P.L and PI with </a:t>
            </a:r>
            <a:r>
              <a:rPr lang="en-US" sz="2000" b="1" dirty="0" smtClean="0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varying % of ESP</a:t>
            </a:r>
            <a:endParaRPr lang="en-US" sz="2000" b="1" dirty="0">
              <a:solidFill>
                <a:srgbClr val="40404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38" name="Chart 104">
            <a:extLst>
              <a:ext uri="{FF2B5EF4-FFF2-40B4-BE49-F238E27FC236}">
                <a16:creationId xmlns:lc="http://schemas.openxmlformats.org/drawingml/2006/lockedCanvas" xmlns="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aink="http://schemas.microsoft.com/office/drawing/2016/ink" xmlns:am3d="http://schemas.microsoft.com/office/drawing/2017/model3d" xmlns:o="urn:schemas-microsoft-com:office:office" xmlns:v="urn:schemas-microsoft-com:vml" xmlns:w10="urn:schemas-microsoft-com:office:word" xmlns:w="http://schemas.openxmlformats.org/wordprocessingml/2006/main" xmlns:w16cid="http://schemas.microsoft.com/office/word/2016/wordml/cid" xmlns:w16se="http://schemas.microsoft.com/office/word/2015/wordml/symex" xmlns:a16="http://schemas.microsoft.com/office/drawing/2014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 id="{1E431E29-C706-4B66-9F8F-2DC37ABFE37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42839106"/>
              </p:ext>
            </p:extLst>
          </p:nvPr>
        </p:nvGraphicFramePr>
        <p:xfrm>
          <a:off x="990600" y="1905000"/>
          <a:ext cx="7391400" cy="4343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12404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85800" y="2667000"/>
            <a:ext cx="7848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1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Times New Roman" panose="02020603050405020304" pitchFamily="18" charset="0"/>
              </a:rPr>
              <a:t>INTRODUCTION</a:t>
            </a:r>
            <a:endParaRPr lang="en-US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9148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295400" y="685800"/>
            <a:ext cx="69342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548640" algn="ctr">
              <a:lnSpc>
                <a:spcPct val="150000"/>
              </a:lnSpc>
              <a:spcBef>
                <a:spcPts val="1000"/>
              </a:spcBef>
              <a:spcAft>
                <a:spcPts val="800"/>
              </a:spcAft>
            </a:pPr>
            <a:r>
              <a:rPr lang="en-US" sz="2000" b="1" dirty="0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Variation </a:t>
            </a:r>
            <a:r>
              <a:rPr lang="en-US" sz="2000" b="1" dirty="0" smtClean="0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of</a:t>
            </a:r>
            <a:r>
              <a:rPr lang="en-US" sz="2000" b="1" dirty="0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smtClean="0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O.M.C with </a:t>
            </a:r>
            <a:r>
              <a:rPr lang="en-US" sz="2000" b="1" dirty="0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varying % of ESP</a:t>
            </a:r>
          </a:p>
        </p:txBody>
      </p:sp>
      <p:graphicFrame>
        <p:nvGraphicFramePr>
          <p:cNvPr id="3" name="Chart 105"/>
          <p:cNvGraphicFramePr/>
          <p:nvPr>
            <p:extLst>
              <p:ext uri="{D42A27DB-BD31-4B8C-83A1-F6EECF244321}">
                <p14:modId xmlns:p14="http://schemas.microsoft.com/office/powerpoint/2010/main" val="1934347673"/>
              </p:ext>
            </p:extLst>
          </p:nvPr>
        </p:nvGraphicFramePr>
        <p:xfrm>
          <a:off x="1219200" y="1981200"/>
          <a:ext cx="6934200" cy="3886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77178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295400" y="685800"/>
            <a:ext cx="69342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548640" algn="ctr">
              <a:lnSpc>
                <a:spcPct val="150000"/>
              </a:lnSpc>
              <a:spcBef>
                <a:spcPts val="1000"/>
              </a:spcBef>
              <a:spcAft>
                <a:spcPts val="800"/>
              </a:spcAft>
            </a:pPr>
            <a:r>
              <a:rPr lang="en-US" sz="2000" b="1" dirty="0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Variation </a:t>
            </a:r>
            <a:r>
              <a:rPr lang="en-US" sz="2000" b="1" dirty="0" smtClean="0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of</a:t>
            </a:r>
            <a:r>
              <a:rPr lang="en-US" sz="2000" b="1" dirty="0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smtClean="0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M.D.D with </a:t>
            </a:r>
            <a:r>
              <a:rPr lang="en-US" sz="2000" b="1" dirty="0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varying % of ESP</a:t>
            </a:r>
          </a:p>
        </p:txBody>
      </p:sp>
      <p:graphicFrame>
        <p:nvGraphicFramePr>
          <p:cNvPr id="3" name="Chart 106"/>
          <p:cNvGraphicFramePr/>
          <p:nvPr>
            <p:extLst>
              <p:ext uri="{D42A27DB-BD31-4B8C-83A1-F6EECF244321}">
                <p14:modId xmlns:p14="http://schemas.microsoft.com/office/powerpoint/2010/main" val="91131125"/>
              </p:ext>
            </p:extLst>
          </p:nvPr>
        </p:nvGraphicFramePr>
        <p:xfrm>
          <a:off x="914400" y="1828800"/>
          <a:ext cx="7315200" cy="4419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34975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جدول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2112423"/>
              </p:ext>
            </p:extLst>
          </p:nvPr>
        </p:nvGraphicFramePr>
        <p:xfrm>
          <a:off x="609600" y="2590800"/>
          <a:ext cx="8305800" cy="3733800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1721980"/>
                <a:gridCol w="1371240"/>
                <a:gridCol w="1385397"/>
                <a:gridCol w="1358949"/>
                <a:gridCol w="1230387"/>
                <a:gridCol w="1237847"/>
              </a:tblGrid>
              <a:tr h="1180335">
                <a:tc>
                  <a:txBody>
                    <a:bodyPr/>
                    <a:lstStyle/>
                    <a:p>
                      <a:pPr marL="0" marR="0" algn="ctr" defTabSz="457200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% QD WITH OPTIMUM % ESP</a:t>
                      </a:r>
                      <a:endParaRPr lang="en-US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457200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marL="0" marR="0" algn="ctr" defTabSz="457200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marL="0" marR="0" algn="ctr" defTabSz="457200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L.L </a:t>
                      </a: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(%)</a:t>
                      </a:r>
                      <a:endParaRPr lang="en-US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457200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marL="0" marR="0" algn="ctr" defTabSz="457200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marL="0" marR="0" algn="ctr" defTabSz="457200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P.L </a:t>
                      </a: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(%)</a:t>
                      </a:r>
                      <a:endParaRPr lang="en-US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457200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marL="0" marR="0" algn="ctr" defTabSz="457200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marL="0" marR="0" algn="ctr" defTabSz="457200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P.I </a:t>
                      </a: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(%)</a:t>
                      </a:r>
                      <a:endParaRPr lang="en-US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457200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JO" sz="1600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marL="0" marR="0" algn="ctr" defTabSz="457200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O.M.C</a:t>
                      </a:r>
                      <a:endParaRPr lang="en-US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457200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JO" sz="1600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marL="0" marR="0" algn="ctr" defTabSz="457200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Max</a:t>
                      </a: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. Dry Density</a:t>
                      </a:r>
                      <a:endParaRPr lang="en-US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9274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25% ESP+5% QD</a:t>
                      </a:r>
                      <a:endParaRPr lang="en-US" sz="16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 smtClean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 smtClean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 smtClean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97033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25% ESP+10% QD</a:t>
                      </a:r>
                      <a:endParaRPr lang="en-US" sz="16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557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25% ESP+15% QD</a:t>
                      </a:r>
                      <a:endParaRPr lang="en-US" sz="16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 smtClean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مستطيل 5"/>
          <p:cNvSpPr/>
          <p:nvPr/>
        </p:nvSpPr>
        <p:spPr>
          <a:xfrm>
            <a:off x="762000" y="762000"/>
            <a:ext cx="7543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Influence on </a:t>
            </a:r>
            <a:r>
              <a:rPr lang="en-US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Atterberg’s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limits with optimum % of ESP and varying % of QD</a:t>
            </a:r>
          </a:p>
        </p:txBody>
      </p:sp>
      <p:sp>
        <p:nvSpPr>
          <p:cNvPr id="7" name="مربع نص 6"/>
          <p:cNvSpPr txBox="1"/>
          <p:nvPr/>
        </p:nvSpPr>
        <p:spPr>
          <a:xfrm>
            <a:off x="6705600" y="4876800"/>
            <a:ext cx="7620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12.23</a:t>
            </a:r>
            <a:endParaRPr lang="ar-SA" dirty="0"/>
          </a:p>
        </p:txBody>
      </p:sp>
      <p:sp>
        <p:nvSpPr>
          <p:cNvPr id="8" name="مربع نص 7"/>
          <p:cNvSpPr txBox="1"/>
          <p:nvPr/>
        </p:nvSpPr>
        <p:spPr>
          <a:xfrm>
            <a:off x="6705600" y="3962400"/>
            <a:ext cx="7620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12.65</a:t>
            </a:r>
            <a:endParaRPr lang="ar-SA" dirty="0"/>
          </a:p>
        </p:txBody>
      </p:sp>
      <p:sp>
        <p:nvSpPr>
          <p:cNvPr id="9" name="مربع نص 8"/>
          <p:cNvSpPr txBox="1"/>
          <p:nvPr/>
        </p:nvSpPr>
        <p:spPr>
          <a:xfrm>
            <a:off x="6705600" y="5791200"/>
            <a:ext cx="7620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11.24</a:t>
            </a:r>
            <a:endParaRPr lang="ar-SA" dirty="0"/>
          </a:p>
        </p:txBody>
      </p:sp>
      <p:sp>
        <p:nvSpPr>
          <p:cNvPr id="10" name="مربع نص 9"/>
          <p:cNvSpPr txBox="1"/>
          <p:nvPr/>
        </p:nvSpPr>
        <p:spPr>
          <a:xfrm>
            <a:off x="7924800" y="3976737"/>
            <a:ext cx="7620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18.18</a:t>
            </a:r>
            <a:endParaRPr lang="ar-SA" dirty="0"/>
          </a:p>
        </p:txBody>
      </p:sp>
      <p:sp>
        <p:nvSpPr>
          <p:cNvPr id="11" name="مربع نص 10"/>
          <p:cNvSpPr txBox="1"/>
          <p:nvPr/>
        </p:nvSpPr>
        <p:spPr>
          <a:xfrm>
            <a:off x="7924800" y="4876800"/>
            <a:ext cx="7620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18.25</a:t>
            </a:r>
            <a:endParaRPr lang="ar-SA" dirty="0"/>
          </a:p>
        </p:txBody>
      </p:sp>
      <p:sp>
        <p:nvSpPr>
          <p:cNvPr id="12" name="مربع نص 11"/>
          <p:cNvSpPr txBox="1"/>
          <p:nvPr/>
        </p:nvSpPr>
        <p:spPr>
          <a:xfrm>
            <a:off x="7915835" y="5776863"/>
            <a:ext cx="7620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18.70</a:t>
            </a:r>
            <a:endParaRPr lang="ar-SA" dirty="0"/>
          </a:p>
        </p:txBody>
      </p:sp>
      <p:sp>
        <p:nvSpPr>
          <p:cNvPr id="13" name="مربع نص 12"/>
          <p:cNvSpPr txBox="1"/>
          <p:nvPr/>
        </p:nvSpPr>
        <p:spPr>
          <a:xfrm>
            <a:off x="5396754" y="3960588"/>
            <a:ext cx="7620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10.8</a:t>
            </a:r>
            <a:endParaRPr lang="ar-SA" dirty="0"/>
          </a:p>
        </p:txBody>
      </p:sp>
      <p:sp>
        <p:nvSpPr>
          <p:cNvPr id="14" name="مربع نص 13"/>
          <p:cNvSpPr txBox="1"/>
          <p:nvPr/>
        </p:nvSpPr>
        <p:spPr>
          <a:xfrm>
            <a:off x="5486400" y="4876800"/>
            <a:ext cx="7620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8.8</a:t>
            </a:r>
            <a:endParaRPr lang="ar-SA" dirty="0"/>
          </a:p>
        </p:txBody>
      </p:sp>
      <p:sp>
        <p:nvSpPr>
          <p:cNvPr id="15" name="مربع نص 14"/>
          <p:cNvSpPr txBox="1"/>
          <p:nvPr/>
        </p:nvSpPr>
        <p:spPr>
          <a:xfrm>
            <a:off x="5486400" y="5715891"/>
            <a:ext cx="7620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7.9</a:t>
            </a:r>
            <a:endParaRPr lang="ar-SA" dirty="0"/>
          </a:p>
        </p:txBody>
      </p:sp>
      <p:sp>
        <p:nvSpPr>
          <p:cNvPr id="16" name="مربع نص 15"/>
          <p:cNvSpPr txBox="1"/>
          <p:nvPr/>
        </p:nvSpPr>
        <p:spPr>
          <a:xfrm>
            <a:off x="4078942" y="3958808"/>
            <a:ext cx="7620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28.6</a:t>
            </a:r>
            <a:endParaRPr lang="ar-SA" dirty="0"/>
          </a:p>
        </p:txBody>
      </p:sp>
      <p:sp>
        <p:nvSpPr>
          <p:cNvPr id="17" name="مربع نص 16"/>
          <p:cNvSpPr txBox="1"/>
          <p:nvPr/>
        </p:nvSpPr>
        <p:spPr>
          <a:xfrm>
            <a:off x="4078942" y="4876800"/>
            <a:ext cx="7620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28.9</a:t>
            </a:r>
            <a:endParaRPr lang="ar-SA" dirty="0"/>
          </a:p>
        </p:txBody>
      </p:sp>
      <p:sp>
        <p:nvSpPr>
          <p:cNvPr id="18" name="مربع نص 17"/>
          <p:cNvSpPr txBox="1"/>
          <p:nvPr/>
        </p:nvSpPr>
        <p:spPr>
          <a:xfrm>
            <a:off x="4123765" y="5721263"/>
            <a:ext cx="7620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26.1</a:t>
            </a:r>
            <a:endParaRPr lang="ar-SA" dirty="0"/>
          </a:p>
        </p:txBody>
      </p:sp>
      <p:sp>
        <p:nvSpPr>
          <p:cNvPr id="19" name="مربع نص 18"/>
          <p:cNvSpPr txBox="1"/>
          <p:nvPr/>
        </p:nvSpPr>
        <p:spPr>
          <a:xfrm>
            <a:off x="2649071" y="3960588"/>
            <a:ext cx="7620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39.3</a:t>
            </a:r>
            <a:endParaRPr lang="ar-SA" dirty="0"/>
          </a:p>
        </p:txBody>
      </p:sp>
      <p:sp>
        <p:nvSpPr>
          <p:cNvPr id="20" name="مربع نص 19"/>
          <p:cNvSpPr txBox="1"/>
          <p:nvPr/>
        </p:nvSpPr>
        <p:spPr>
          <a:xfrm>
            <a:off x="2687173" y="4876800"/>
            <a:ext cx="7620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37.7</a:t>
            </a:r>
            <a:endParaRPr lang="ar-SA" dirty="0"/>
          </a:p>
        </p:txBody>
      </p:sp>
      <p:sp>
        <p:nvSpPr>
          <p:cNvPr id="21" name="مربع نص 20"/>
          <p:cNvSpPr txBox="1"/>
          <p:nvPr/>
        </p:nvSpPr>
        <p:spPr>
          <a:xfrm>
            <a:off x="2687173" y="5721263"/>
            <a:ext cx="7620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34.0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882025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107"/>
          <p:cNvGraphicFramePr/>
          <p:nvPr>
            <p:extLst>
              <p:ext uri="{D42A27DB-BD31-4B8C-83A1-F6EECF244321}">
                <p14:modId xmlns:p14="http://schemas.microsoft.com/office/powerpoint/2010/main" val="240898484"/>
              </p:ext>
            </p:extLst>
          </p:nvPr>
        </p:nvGraphicFramePr>
        <p:xfrm>
          <a:off x="1066800" y="1752600"/>
          <a:ext cx="7391400" cy="487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مستطيل 5"/>
          <p:cNvSpPr/>
          <p:nvPr/>
        </p:nvSpPr>
        <p:spPr>
          <a:xfrm>
            <a:off x="1447800" y="304800"/>
            <a:ext cx="67818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548640" algn="ctr">
              <a:lnSpc>
                <a:spcPct val="150000"/>
              </a:lnSpc>
              <a:spcBef>
                <a:spcPts val="1000"/>
              </a:spcBef>
              <a:spcAft>
                <a:spcPts val="800"/>
              </a:spcAft>
            </a:pPr>
            <a:r>
              <a:rPr lang="en-US" sz="2000" b="1" dirty="0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Variation of L.L, P.L and PI with optimum % of ESP and varying %of QD</a:t>
            </a:r>
          </a:p>
        </p:txBody>
      </p:sp>
    </p:spTree>
    <p:extLst>
      <p:ext uri="{BB962C8B-B14F-4D97-AF65-F5344CB8AC3E}">
        <p14:creationId xmlns:p14="http://schemas.microsoft.com/office/powerpoint/2010/main" val="1659561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108"/>
          <p:cNvGraphicFramePr/>
          <p:nvPr>
            <p:extLst>
              <p:ext uri="{D42A27DB-BD31-4B8C-83A1-F6EECF244321}">
                <p14:modId xmlns:p14="http://schemas.microsoft.com/office/powerpoint/2010/main" val="996195128"/>
              </p:ext>
            </p:extLst>
          </p:nvPr>
        </p:nvGraphicFramePr>
        <p:xfrm>
          <a:off x="1219200" y="2057400"/>
          <a:ext cx="6781800" cy="4267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مستطيل 5"/>
          <p:cNvSpPr/>
          <p:nvPr/>
        </p:nvSpPr>
        <p:spPr>
          <a:xfrm>
            <a:off x="1524000" y="457200"/>
            <a:ext cx="66294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548640" algn="ctr">
              <a:lnSpc>
                <a:spcPct val="150000"/>
              </a:lnSpc>
              <a:spcBef>
                <a:spcPts val="1000"/>
              </a:spcBef>
              <a:spcAft>
                <a:spcPts val="800"/>
              </a:spcAft>
            </a:pPr>
            <a:r>
              <a:rPr lang="en-US" b="1" dirty="0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Var</a:t>
            </a:r>
            <a:r>
              <a:rPr lang="en-US" sz="2000" b="1" dirty="0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iation of </a:t>
            </a:r>
            <a:r>
              <a:rPr lang="en-US" sz="2000" b="1" dirty="0" smtClean="0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O.M.C with </a:t>
            </a:r>
            <a:r>
              <a:rPr lang="en-US" sz="2000" b="1" dirty="0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optimum % of ESP and varying %of QD</a:t>
            </a:r>
          </a:p>
        </p:txBody>
      </p:sp>
    </p:spTree>
    <p:extLst>
      <p:ext uri="{BB962C8B-B14F-4D97-AF65-F5344CB8AC3E}">
        <p14:creationId xmlns:p14="http://schemas.microsoft.com/office/powerpoint/2010/main" val="2552426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109"/>
          <p:cNvGraphicFramePr/>
          <p:nvPr>
            <p:extLst>
              <p:ext uri="{D42A27DB-BD31-4B8C-83A1-F6EECF244321}">
                <p14:modId xmlns:p14="http://schemas.microsoft.com/office/powerpoint/2010/main" val="475851504"/>
              </p:ext>
            </p:extLst>
          </p:nvPr>
        </p:nvGraphicFramePr>
        <p:xfrm>
          <a:off x="1219200" y="1828801"/>
          <a:ext cx="7239000" cy="44957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مستطيل 4"/>
          <p:cNvSpPr/>
          <p:nvPr/>
        </p:nvSpPr>
        <p:spPr>
          <a:xfrm>
            <a:off x="1524000" y="457200"/>
            <a:ext cx="6629400" cy="9646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548640" algn="ctr">
              <a:lnSpc>
                <a:spcPct val="150000"/>
              </a:lnSpc>
              <a:spcBef>
                <a:spcPts val="1000"/>
              </a:spcBef>
              <a:spcAft>
                <a:spcPts val="800"/>
              </a:spcAft>
            </a:pPr>
            <a:r>
              <a:rPr lang="en-US" b="1" dirty="0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Var</a:t>
            </a:r>
            <a:r>
              <a:rPr lang="en-US" sz="2000" b="1" dirty="0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iation of </a:t>
            </a:r>
            <a:r>
              <a:rPr lang="en-US" sz="2000" b="1" dirty="0" smtClean="0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M.D.D with </a:t>
            </a:r>
            <a:r>
              <a:rPr lang="en-US" sz="2000" b="1" dirty="0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optimum % of ESP and varying %of QD</a:t>
            </a:r>
          </a:p>
        </p:txBody>
      </p:sp>
    </p:spTree>
    <p:extLst>
      <p:ext uri="{BB962C8B-B14F-4D97-AF65-F5344CB8AC3E}">
        <p14:creationId xmlns:p14="http://schemas.microsoft.com/office/powerpoint/2010/main" val="749251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7268327"/>
              </p:ext>
            </p:extLst>
          </p:nvPr>
        </p:nvGraphicFramePr>
        <p:xfrm>
          <a:off x="1143000" y="2819399"/>
          <a:ext cx="7162800" cy="317639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81400"/>
                <a:gridCol w="3581400"/>
              </a:tblGrid>
              <a:tr h="13032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5">
                            <a:lumMod val="60000"/>
                            <a:lumOff val="40000"/>
                            <a:shade val="30000"/>
                            <a:satMod val="115000"/>
                          </a:schemeClr>
                        </a:gs>
                        <a:gs pos="50000">
                          <a:schemeClr val="accent5">
                            <a:lumMod val="60000"/>
                            <a:lumOff val="40000"/>
                            <a:shade val="67500"/>
                            <a:satMod val="115000"/>
                          </a:schemeClr>
                        </a:gs>
                        <a:gs pos="100000">
                          <a:schemeClr val="accent5">
                            <a:lumMod val="60000"/>
                            <a:lumOff val="40000"/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5">
                            <a:lumMod val="60000"/>
                            <a:lumOff val="40000"/>
                            <a:shade val="30000"/>
                            <a:satMod val="115000"/>
                          </a:schemeClr>
                        </a:gs>
                        <a:gs pos="50000">
                          <a:schemeClr val="accent5">
                            <a:lumMod val="60000"/>
                            <a:lumOff val="40000"/>
                            <a:shade val="67500"/>
                            <a:satMod val="115000"/>
                          </a:schemeClr>
                        </a:gs>
                        <a:gs pos="100000">
                          <a:schemeClr val="accent5">
                            <a:lumMod val="60000"/>
                            <a:lumOff val="40000"/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62437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>
                          <a:solidFill>
                            <a:schemeClr val="tx1"/>
                          </a:solidFill>
                          <a:effectLst/>
                          <a:latin typeface="+mn-lt"/>
                          <a:cs typeface="+mn-cs"/>
                        </a:rPr>
                        <a:t>0</a:t>
                      </a:r>
                      <a:endParaRPr lang="en-US" sz="2000" b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+mn-cs"/>
                        </a:rPr>
                        <a:t>0.2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2437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+mn-cs"/>
                        </a:rPr>
                        <a:t>25 + 0</a:t>
                      </a:r>
                      <a:endParaRPr lang="en-US" sz="20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+mn-cs"/>
                        </a:rPr>
                        <a:t>0.161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2437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+mn-cs"/>
                        </a:rPr>
                        <a:t>25 + 15</a:t>
                      </a:r>
                      <a:endParaRPr lang="en-US" sz="20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+mn-cs"/>
                        </a:rPr>
                        <a:t>0.117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مربع نص 6"/>
          <p:cNvSpPr txBox="1"/>
          <p:nvPr/>
        </p:nvSpPr>
        <p:spPr>
          <a:xfrm>
            <a:off x="1828800" y="3276600"/>
            <a:ext cx="2057400" cy="44627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lnSpc>
                <a:spcPct val="115000"/>
              </a:lnSpc>
            </a:pP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ESP% + QD %</a:t>
            </a: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 panose="020F0502020204030204" pitchFamily="34" charset="0"/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4953000" y="3099628"/>
            <a:ext cx="3276600" cy="80021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lnSpc>
                <a:spcPct val="115000"/>
              </a:lnSpc>
            </a:pP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Unconfined Compression Strength (</a:t>
            </a:r>
            <a:r>
              <a:rPr lang="en-US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</a:rPr>
              <a:t>MPa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 panose="020F0502020204030204" pitchFamily="34" charset="0"/>
            </a:endParaRPr>
          </a:p>
        </p:txBody>
      </p:sp>
      <p:sp>
        <p:nvSpPr>
          <p:cNvPr id="9" name="مستطيل 8"/>
          <p:cNvSpPr/>
          <p:nvPr/>
        </p:nvSpPr>
        <p:spPr>
          <a:xfrm>
            <a:off x="1447800" y="533400"/>
            <a:ext cx="640080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en-US" sz="2000" b="1" dirty="0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Influence of </a:t>
            </a:r>
            <a:r>
              <a:rPr lang="en-US" sz="2000" b="1" dirty="0" smtClean="0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% ESP and % QD </a:t>
            </a:r>
            <a:r>
              <a:rPr lang="en-US" sz="2000" b="1" dirty="0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in Unconfined </a:t>
            </a:r>
            <a:r>
              <a:rPr lang="en-US" sz="2000" b="1" dirty="0" smtClean="0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Compression</a:t>
            </a: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7379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65"/>
          <p:cNvGraphicFramePr/>
          <p:nvPr>
            <p:extLst>
              <p:ext uri="{D42A27DB-BD31-4B8C-83A1-F6EECF244321}">
                <p14:modId xmlns:p14="http://schemas.microsoft.com/office/powerpoint/2010/main" val="38530739"/>
              </p:ext>
            </p:extLst>
          </p:nvPr>
        </p:nvGraphicFramePr>
        <p:xfrm>
          <a:off x="533400" y="1752600"/>
          <a:ext cx="8229600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مستطيل 5"/>
          <p:cNvSpPr/>
          <p:nvPr/>
        </p:nvSpPr>
        <p:spPr>
          <a:xfrm>
            <a:off x="1600200" y="609600"/>
            <a:ext cx="6096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Influence of adding % ESP in strength of soil.</a:t>
            </a:r>
          </a:p>
        </p:txBody>
      </p:sp>
    </p:spTree>
    <p:extLst>
      <p:ext uri="{BB962C8B-B14F-4D97-AF65-F5344CB8AC3E}">
        <p14:creationId xmlns:p14="http://schemas.microsoft.com/office/powerpoint/2010/main" val="2136330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66"/>
          <p:cNvGraphicFramePr/>
          <p:nvPr>
            <p:extLst>
              <p:ext uri="{D42A27DB-BD31-4B8C-83A1-F6EECF244321}">
                <p14:modId xmlns:p14="http://schemas.microsoft.com/office/powerpoint/2010/main" val="3766155143"/>
              </p:ext>
            </p:extLst>
          </p:nvPr>
        </p:nvGraphicFramePr>
        <p:xfrm>
          <a:off x="1219200" y="1752600"/>
          <a:ext cx="68580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مربع نص 5"/>
          <p:cNvSpPr txBox="1"/>
          <p:nvPr/>
        </p:nvSpPr>
        <p:spPr>
          <a:xfrm rot="16200000">
            <a:off x="970865" y="3677334"/>
            <a:ext cx="14478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omic Sans MS" panose="030F0702030302020204" pitchFamily="66" charset="0"/>
              </a:rPr>
              <a:t>Qu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Comic Sans MS" panose="030F0702030302020204" pitchFamily="66" charset="0"/>
              </a:rPr>
              <a:t>  (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omic Sans MS" panose="030F0702030302020204" pitchFamily="66" charset="0"/>
              </a:rPr>
              <a:t>MPa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Comic Sans MS" panose="030F0702030302020204" pitchFamily="66" charset="0"/>
              </a:rPr>
              <a:t>)</a:t>
            </a:r>
          </a:p>
          <a:p>
            <a:endParaRPr lang="ar-SA" dirty="0"/>
          </a:p>
        </p:txBody>
      </p:sp>
      <p:sp>
        <p:nvSpPr>
          <p:cNvPr id="7" name="مستطيل 6"/>
          <p:cNvSpPr/>
          <p:nvPr/>
        </p:nvSpPr>
        <p:spPr>
          <a:xfrm>
            <a:off x="1371599" y="457200"/>
            <a:ext cx="6553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Inf</a:t>
            </a:r>
            <a:r>
              <a:rPr lang="en-US" sz="2000" b="1" dirty="0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luence of adding % </a:t>
            </a:r>
            <a:r>
              <a:rPr lang="en-US" sz="2000" b="1" dirty="0" smtClean="0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ESP &amp; % QD </a:t>
            </a:r>
            <a:r>
              <a:rPr lang="en-US" sz="2000" b="1" dirty="0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in strength of soil.</a:t>
            </a:r>
          </a:p>
        </p:txBody>
      </p:sp>
    </p:spTree>
    <p:extLst>
      <p:ext uri="{BB962C8B-B14F-4D97-AF65-F5344CB8AC3E}">
        <p14:creationId xmlns:p14="http://schemas.microsoft.com/office/powerpoint/2010/main" val="4178906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0" y="2133600"/>
            <a:ext cx="4400550" cy="44837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مستطيل 2"/>
          <p:cNvSpPr/>
          <p:nvPr/>
        </p:nvSpPr>
        <p:spPr>
          <a:xfrm>
            <a:off x="2133600" y="762000"/>
            <a:ext cx="60198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Shape of failure for naturel sample</a:t>
            </a:r>
          </a:p>
        </p:txBody>
      </p:sp>
    </p:spTree>
    <p:extLst>
      <p:ext uri="{BB962C8B-B14F-4D97-AF65-F5344CB8AC3E}">
        <p14:creationId xmlns:p14="http://schemas.microsoft.com/office/powerpoint/2010/main" val="1974546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38250" y="446544"/>
            <a:ext cx="8610600" cy="385233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 algn="l">
              <a:buNone/>
            </a:pPr>
            <a:r>
              <a:rPr lang="en-US" dirty="0">
                <a:solidFill>
                  <a:schemeClr val="tx1"/>
                </a:solidFill>
                <a:latin typeface="Comic Sans MS" panose="030F0702030302020204" pitchFamily="66" charset="0"/>
              </a:rPr>
              <a:t>Land sliding</a:t>
            </a:r>
            <a:r>
              <a:rPr lang="en-US" sz="2800" dirty="0" smtClean="0"/>
              <a:t> </a:t>
            </a:r>
            <a:endParaRPr lang="en-US" sz="2800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7234" y="2359161"/>
            <a:ext cx="4850590" cy="34320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16" name="رابط بشكل مرفق 15"/>
          <p:cNvCxnSpPr/>
          <p:nvPr/>
        </p:nvCxnSpPr>
        <p:spPr>
          <a:xfrm>
            <a:off x="704850" y="2514600"/>
            <a:ext cx="533400" cy="372533"/>
          </a:xfrm>
          <a:prstGeom prst="bentConnector3">
            <a:avLst/>
          </a:prstGeom>
          <a:ln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رابط بشكل مرفق 16"/>
          <p:cNvCxnSpPr/>
          <p:nvPr/>
        </p:nvCxnSpPr>
        <p:spPr>
          <a:xfrm rot="16200000" flipH="1">
            <a:off x="838200" y="3014008"/>
            <a:ext cx="533401" cy="266700"/>
          </a:xfrm>
          <a:prstGeom prst="bentConnector3">
            <a:avLst>
              <a:gd name="adj1" fmla="val 97059"/>
            </a:avLst>
          </a:prstGeom>
          <a:ln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رابط بشكل مرفق 20"/>
          <p:cNvCxnSpPr/>
          <p:nvPr/>
        </p:nvCxnSpPr>
        <p:spPr>
          <a:xfrm rot="16200000" flipH="1">
            <a:off x="838200" y="3495363"/>
            <a:ext cx="533401" cy="266700"/>
          </a:xfrm>
          <a:prstGeom prst="bentConnector3">
            <a:avLst>
              <a:gd name="adj1" fmla="val 97059"/>
            </a:avLst>
          </a:prstGeom>
          <a:ln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رابط بشكل مرفق 21"/>
          <p:cNvCxnSpPr/>
          <p:nvPr/>
        </p:nvCxnSpPr>
        <p:spPr>
          <a:xfrm rot="16200000" flipH="1">
            <a:off x="585695" y="4257117"/>
            <a:ext cx="1038413" cy="266699"/>
          </a:xfrm>
          <a:prstGeom prst="bentConnector3">
            <a:avLst>
              <a:gd name="adj1" fmla="val 100072"/>
            </a:avLst>
          </a:prstGeom>
          <a:ln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مربع نص 23"/>
          <p:cNvSpPr txBox="1"/>
          <p:nvPr/>
        </p:nvSpPr>
        <p:spPr>
          <a:xfrm>
            <a:off x="1316691" y="2591958"/>
            <a:ext cx="1869141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 smtClean="0">
                <a:latin typeface="Comic Sans MS" panose="030F0702030302020204" pitchFamily="66" charset="0"/>
              </a:rPr>
              <a:t>Definition</a:t>
            </a:r>
            <a:endParaRPr lang="ar-SA" sz="2400" dirty="0">
              <a:latin typeface="Comic Sans MS" panose="030F0702030302020204" pitchFamily="66" charset="0"/>
            </a:endParaRPr>
          </a:p>
        </p:txBody>
      </p:sp>
      <p:sp>
        <p:nvSpPr>
          <p:cNvPr id="25" name="مربع نص 24"/>
          <p:cNvSpPr txBox="1"/>
          <p:nvPr/>
        </p:nvSpPr>
        <p:spPr>
          <a:xfrm>
            <a:off x="1274109" y="3063825"/>
            <a:ext cx="16764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 smtClean="0">
                <a:latin typeface="Comic Sans MS" panose="030F0702030302020204" pitchFamily="66" charset="0"/>
              </a:rPr>
              <a:t>Types</a:t>
            </a:r>
            <a:endParaRPr lang="ar-SA" sz="2400" dirty="0">
              <a:latin typeface="Comic Sans MS" panose="030F0702030302020204" pitchFamily="66" charset="0"/>
            </a:endParaRPr>
          </a:p>
        </p:txBody>
      </p:sp>
      <p:sp>
        <p:nvSpPr>
          <p:cNvPr id="26" name="مربع نص 25"/>
          <p:cNvSpPr txBox="1"/>
          <p:nvPr/>
        </p:nvSpPr>
        <p:spPr>
          <a:xfrm>
            <a:off x="1274109" y="3600439"/>
            <a:ext cx="2321859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>
                <a:latin typeface="Comic Sans MS" panose="030F0702030302020204" pitchFamily="66" charset="0"/>
              </a:rPr>
              <a:t>Reasons for its appearance</a:t>
            </a:r>
          </a:p>
        </p:txBody>
      </p:sp>
      <p:sp>
        <p:nvSpPr>
          <p:cNvPr id="27" name="مربع نص 26"/>
          <p:cNvSpPr txBox="1"/>
          <p:nvPr/>
        </p:nvSpPr>
        <p:spPr>
          <a:xfrm>
            <a:off x="1301003" y="4592599"/>
            <a:ext cx="2227730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>
                <a:latin typeface="Comic Sans MS" panose="030F0702030302020204" pitchFamily="66" charset="0"/>
              </a:rPr>
              <a:t>Mechanism </a:t>
            </a:r>
            <a:r>
              <a:rPr lang="en-US" sz="2400" dirty="0" smtClean="0">
                <a:latin typeface="Comic Sans MS" panose="030F0702030302020204" pitchFamily="66" charset="0"/>
              </a:rPr>
              <a:t>of dealing</a:t>
            </a:r>
            <a:endParaRPr lang="ar-SA" sz="2400" dirty="0">
              <a:latin typeface="Comic Sans MS" panose="030F0702030302020204" pitchFamily="66" charset="0"/>
            </a:endParaRPr>
          </a:p>
        </p:txBody>
      </p:sp>
      <p:sp>
        <p:nvSpPr>
          <p:cNvPr id="32" name="سحابة 31"/>
          <p:cNvSpPr/>
          <p:nvPr/>
        </p:nvSpPr>
        <p:spPr>
          <a:xfrm>
            <a:off x="805702" y="869749"/>
            <a:ext cx="2743200" cy="977653"/>
          </a:xfrm>
          <a:prstGeom prst="cloud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51584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0" y="2362200"/>
            <a:ext cx="4648200" cy="40319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مستطيل 2"/>
          <p:cNvSpPr/>
          <p:nvPr/>
        </p:nvSpPr>
        <p:spPr>
          <a:xfrm>
            <a:off x="990600" y="838200"/>
            <a:ext cx="7696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Shap</a:t>
            </a:r>
            <a:r>
              <a:rPr lang="en-US" sz="2200" b="1" dirty="0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e of failure </a:t>
            </a:r>
            <a:r>
              <a:rPr lang="en-US" sz="2200" b="1" dirty="0" smtClean="0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after adding 25% eggshell powder </a:t>
            </a:r>
            <a:endParaRPr lang="en-US" sz="2200" b="1" dirty="0">
              <a:solidFill>
                <a:srgbClr val="40404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9043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9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2286000"/>
            <a:ext cx="5181600" cy="42332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مستطيل 2"/>
          <p:cNvSpPr/>
          <p:nvPr/>
        </p:nvSpPr>
        <p:spPr>
          <a:xfrm>
            <a:off x="990600" y="838200"/>
            <a:ext cx="76962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Shape of failure </a:t>
            </a:r>
            <a:r>
              <a:rPr lang="en-US" sz="2200" b="1" dirty="0" smtClean="0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after adding 25% ESP &amp; 15% QD</a:t>
            </a:r>
            <a:endParaRPr lang="en-US" sz="2200" b="1" dirty="0">
              <a:solidFill>
                <a:srgbClr val="40404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7405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533400" y="2895600"/>
            <a:ext cx="92201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Conclusions and recommendations  </a:t>
            </a:r>
            <a:endParaRPr lang="ar-SA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5199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80">
            <a:extLst>
              <a:ext uri="{FF2B5EF4-FFF2-40B4-BE49-F238E27FC236}">
                <a16:creationId xmlns="" xmlns:a16="http://schemas.microsoft.com/office/drawing/2014/main" id="{D54D5E97-9CDD-4B1E-A498-DD083244BB5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" y="2057400"/>
            <a:ext cx="8077200" cy="40022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مستطيل 2"/>
          <p:cNvSpPr/>
          <p:nvPr/>
        </p:nvSpPr>
        <p:spPr>
          <a:xfrm>
            <a:off x="2816801" y="533400"/>
            <a:ext cx="335799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Conclusions</a:t>
            </a:r>
            <a:endParaRPr lang="ar-SA" sz="32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1936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124200" y="457200"/>
            <a:ext cx="3505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Recommendations</a:t>
            </a:r>
            <a:endParaRPr lang="ar-SA" sz="2800" dirty="0">
              <a:latin typeface="Comic Sans MS" panose="030F0702030302020204" pitchFamily="66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838200" y="1219200"/>
            <a:ext cx="80772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000" dirty="0">
                <a:latin typeface="Comic Sans MS" panose="030F0702030302020204" pitchFamily="66" charset="0"/>
              </a:rPr>
              <a:t>We recommended to use eggshell powder and quarry dust as 25% 15% respectively, because this is the optimum percentage of admixtures which gives us these previous results. </a:t>
            </a:r>
          </a:p>
        </p:txBody>
      </p:sp>
      <p:sp>
        <p:nvSpPr>
          <p:cNvPr id="4" name="سهم إلى اليمين 3"/>
          <p:cNvSpPr/>
          <p:nvPr/>
        </p:nvSpPr>
        <p:spPr>
          <a:xfrm>
            <a:off x="273424" y="137160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سهم إلى اليمين 4"/>
          <p:cNvSpPr/>
          <p:nvPr/>
        </p:nvSpPr>
        <p:spPr>
          <a:xfrm>
            <a:off x="304800" y="358140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مستطيل 5"/>
          <p:cNvSpPr/>
          <p:nvPr/>
        </p:nvSpPr>
        <p:spPr>
          <a:xfrm>
            <a:off x="990600" y="3505200"/>
            <a:ext cx="77724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dirty="0">
                <a:latin typeface="Comic Sans MS" panose="030F0702030302020204" pitchFamily="66" charset="0"/>
              </a:rPr>
              <a:t>To better measure the strength of the soil with different percentages of admixtures (Eggshell and Quarry Dust), it is recommended to carry out Direct Shear Test or </a:t>
            </a:r>
            <a:r>
              <a:rPr lang="en-US" dirty="0" smtClean="0">
                <a:latin typeface="Comic Sans MS" panose="030F0702030302020204" pitchFamily="66" charset="0"/>
              </a:rPr>
              <a:t>Tri axial </a:t>
            </a:r>
            <a:r>
              <a:rPr lang="en-US" dirty="0">
                <a:latin typeface="Comic Sans MS" panose="030F0702030302020204" pitchFamily="66" charset="0"/>
              </a:rPr>
              <a:t>Shear Strength Test in order to find both Cohesion and Angle of Internal Friction, rather than performing Unconfined Compression Test that find only Cohesion.</a:t>
            </a:r>
          </a:p>
        </p:txBody>
      </p:sp>
    </p:spTree>
    <p:extLst>
      <p:ext uri="{BB962C8B-B14F-4D97-AF65-F5344CB8AC3E}">
        <p14:creationId xmlns:p14="http://schemas.microsoft.com/office/powerpoint/2010/main" val="296255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12149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1295400"/>
            <a:ext cx="5731510" cy="54933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مستطيل 2"/>
          <p:cNvSpPr/>
          <p:nvPr/>
        </p:nvSpPr>
        <p:spPr>
          <a:xfrm>
            <a:off x="3429000" y="609600"/>
            <a:ext cx="2514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natural soil </a:t>
            </a: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2830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1295400"/>
            <a:ext cx="5638800" cy="541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مستطيل 2"/>
          <p:cNvSpPr/>
          <p:nvPr/>
        </p:nvSpPr>
        <p:spPr>
          <a:xfrm>
            <a:off x="3429000" y="609600"/>
            <a:ext cx="2514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10% ESP</a:t>
            </a: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0426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1470212"/>
            <a:ext cx="5334000" cy="53877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مستطيل 2"/>
          <p:cNvSpPr/>
          <p:nvPr/>
        </p:nvSpPr>
        <p:spPr>
          <a:xfrm>
            <a:off x="3429000" y="609600"/>
            <a:ext cx="2514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15% ESP</a:t>
            </a: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6732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1219200"/>
            <a:ext cx="5638800" cy="5486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مستطيل 2"/>
          <p:cNvSpPr/>
          <p:nvPr/>
        </p:nvSpPr>
        <p:spPr>
          <a:xfrm>
            <a:off x="3429000" y="609600"/>
            <a:ext cx="2514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20 % ESP</a:t>
            </a: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4280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سحابة 4"/>
          <p:cNvSpPr/>
          <p:nvPr/>
        </p:nvSpPr>
        <p:spPr>
          <a:xfrm>
            <a:off x="838200" y="685800"/>
            <a:ext cx="2667000" cy="1066800"/>
          </a:xfrm>
          <a:prstGeom prst="cloud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مربع نص 9"/>
          <p:cNvSpPr txBox="1"/>
          <p:nvPr/>
        </p:nvSpPr>
        <p:spPr>
          <a:xfrm>
            <a:off x="1524000" y="914400"/>
            <a:ext cx="16764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 smtClean="0">
                <a:latin typeface="Comic Sans MS" panose="030F0702030302020204" pitchFamily="66" charset="0"/>
              </a:rPr>
              <a:t>Cavities</a:t>
            </a:r>
            <a:r>
              <a:rPr lang="en-US" dirty="0" smtClean="0"/>
              <a:t> </a:t>
            </a:r>
            <a:endParaRPr lang="ar-SA" dirty="0"/>
          </a:p>
        </p:txBody>
      </p:sp>
      <p:pic>
        <p:nvPicPr>
          <p:cNvPr id="11" name="صورة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199" y="2209800"/>
            <a:ext cx="6753145" cy="41584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84911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1187450"/>
            <a:ext cx="5562600" cy="56705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مستطيل 2"/>
          <p:cNvSpPr/>
          <p:nvPr/>
        </p:nvSpPr>
        <p:spPr>
          <a:xfrm>
            <a:off x="3429000" y="609600"/>
            <a:ext cx="2514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25 % ESP</a:t>
            </a: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7190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1066800"/>
            <a:ext cx="5334000" cy="5715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مستطيل 2"/>
          <p:cNvSpPr/>
          <p:nvPr/>
        </p:nvSpPr>
        <p:spPr>
          <a:xfrm>
            <a:off x="2971800" y="457200"/>
            <a:ext cx="3352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25 % ESP &amp; 5% QD</a:t>
            </a: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1594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1030941"/>
            <a:ext cx="5791200" cy="5791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مستطيل 2"/>
          <p:cNvSpPr/>
          <p:nvPr/>
        </p:nvSpPr>
        <p:spPr>
          <a:xfrm>
            <a:off x="2971800" y="457200"/>
            <a:ext cx="3352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25 % ESP &amp; 10% QD</a:t>
            </a: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2753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1066800"/>
            <a:ext cx="5257800" cy="5638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مستطيل 2"/>
          <p:cNvSpPr/>
          <p:nvPr/>
        </p:nvSpPr>
        <p:spPr>
          <a:xfrm>
            <a:off x="2971800" y="457200"/>
            <a:ext cx="3352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25 % ESP &amp; 15% QD</a:t>
            </a: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44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سحابة 9"/>
          <p:cNvSpPr/>
          <p:nvPr/>
        </p:nvSpPr>
        <p:spPr>
          <a:xfrm>
            <a:off x="990600" y="762000"/>
            <a:ext cx="2590800" cy="1066800"/>
          </a:xfrm>
          <a:prstGeom prst="cloud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مربع نص 10"/>
          <p:cNvSpPr txBox="1"/>
          <p:nvPr/>
        </p:nvSpPr>
        <p:spPr>
          <a:xfrm>
            <a:off x="1698812" y="1033790"/>
            <a:ext cx="190500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dirty="0" smtClean="0"/>
              <a:t>landfill</a:t>
            </a:r>
            <a:r>
              <a:rPr lang="en-US" dirty="0" smtClean="0"/>
              <a:t> </a:t>
            </a:r>
            <a:endParaRPr lang="ar-SA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2362200"/>
            <a:ext cx="7010400" cy="40700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81072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رسم تخطيطي 19"/>
          <p:cNvGraphicFramePr/>
          <p:nvPr>
            <p:extLst>
              <p:ext uri="{D42A27DB-BD31-4B8C-83A1-F6EECF244321}">
                <p14:modId xmlns:p14="http://schemas.microsoft.com/office/powerpoint/2010/main" val="3460764134"/>
              </p:ext>
            </p:extLst>
          </p:nvPr>
        </p:nvGraphicFramePr>
        <p:xfrm>
          <a:off x="3352800" y="2147047"/>
          <a:ext cx="2209800" cy="1981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5" name="رسم تخطيطي 34"/>
          <p:cNvGraphicFramePr/>
          <p:nvPr>
            <p:extLst>
              <p:ext uri="{D42A27DB-BD31-4B8C-83A1-F6EECF244321}">
                <p14:modId xmlns:p14="http://schemas.microsoft.com/office/powerpoint/2010/main" val="755961146"/>
              </p:ext>
            </p:extLst>
          </p:nvPr>
        </p:nvGraphicFramePr>
        <p:xfrm>
          <a:off x="3276600" y="13447"/>
          <a:ext cx="2514600" cy="1905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39" name="رسم تخطيطي 38"/>
          <p:cNvGraphicFramePr/>
          <p:nvPr>
            <p:extLst>
              <p:ext uri="{D42A27DB-BD31-4B8C-83A1-F6EECF244321}">
                <p14:modId xmlns:p14="http://schemas.microsoft.com/office/powerpoint/2010/main" val="1547447999"/>
              </p:ext>
            </p:extLst>
          </p:nvPr>
        </p:nvGraphicFramePr>
        <p:xfrm>
          <a:off x="6705600" y="2362200"/>
          <a:ext cx="1971114" cy="18179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23" name="رسم تخطيطي 22"/>
          <p:cNvGraphicFramePr/>
          <p:nvPr>
            <p:extLst>
              <p:ext uri="{D42A27DB-BD31-4B8C-83A1-F6EECF244321}">
                <p14:modId xmlns:p14="http://schemas.microsoft.com/office/powerpoint/2010/main" val="1686454629"/>
              </p:ext>
            </p:extLst>
          </p:nvPr>
        </p:nvGraphicFramePr>
        <p:xfrm>
          <a:off x="3200400" y="4800600"/>
          <a:ext cx="2667000" cy="16764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graphicFrame>
        <p:nvGraphicFramePr>
          <p:cNvPr id="24" name="رسم تخطيطي 23"/>
          <p:cNvGraphicFramePr/>
          <p:nvPr>
            <p:extLst>
              <p:ext uri="{D42A27DB-BD31-4B8C-83A1-F6EECF244321}">
                <p14:modId xmlns:p14="http://schemas.microsoft.com/office/powerpoint/2010/main" val="949633021"/>
              </p:ext>
            </p:extLst>
          </p:nvPr>
        </p:nvGraphicFramePr>
        <p:xfrm>
          <a:off x="533400" y="2299447"/>
          <a:ext cx="1676400" cy="16862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2" r:lo="rId23" r:qs="rId24" r:cs="rId25"/>
          </a:graphicData>
        </a:graphic>
      </p:graphicFrame>
      <p:graphicFrame>
        <p:nvGraphicFramePr>
          <p:cNvPr id="40" name="رسم تخطيطي 39"/>
          <p:cNvGraphicFramePr/>
          <p:nvPr>
            <p:extLst>
              <p:ext uri="{D42A27DB-BD31-4B8C-83A1-F6EECF244321}">
                <p14:modId xmlns:p14="http://schemas.microsoft.com/office/powerpoint/2010/main" val="3987821078"/>
              </p:ext>
            </p:extLst>
          </p:nvPr>
        </p:nvGraphicFramePr>
        <p:xfrm>
          <a:off x="0" y="152400"/>
          <a:ext cx="8534400" cy="6553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7" r:lo="rId28" r:qs="rId29" r:cs="rId30"/>
          </a:graphicData>
        </a:graphic>
      </p:graphicFrame>
    </p:spTree>
    <p:extLst>
      <p:ext uri="{BB962C8B-B14F-4D97-AF65-F5344CB8AC3E}">
        <p14:creationId xmlns:p14="http://schemas.microsoft.com/office/powerpoint/2010/main" val="824830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-35859" y="2895600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REVIEW Of SOIL 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IMPROVEMENT</a:t>
            </a:r>
            <a:endParaRPr lang="ar-SA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0750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026458" y="1219200"/>
            <a:ext cx="7772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Comic Sans MS" panose="030F0702030302020204" pitchFamily="66" charset="0"/>
              </a:rPr>
              <a:t>The second project will </a:t>
            </a:r>
            <a:r>
              <a:rPr lang="en-US" sz="2400" dirty="0" smtClean="0">
                <a:latin typeface="Comic Sans MS" panose="030F0702030302020204" pitchFamily="66" charset="0"/>
              </a:rPr>
              <a:t>be dealing with expansive soil</a:t>
            </a:r>
            <a:endParaRPr lang="ar-SA" sz="2400" dirty="0">
              <a:latin typeface="Comic Sans MS" panose="030F0702030302020204" pitchFamily="66" charset="0"/>
            </a:endParaRPr>
          </a:p>
        </p:txBody>
      </p:sp>
      <p:sp>
        <p:nvSpPr>
          <p:cNvPr id="4" name="سهم إلى اليمين 3"/>
          <p:cNvSpPr/>
          <p:nvPr/>
        </p:nvSpPr>
        <p:spPr>
          <a:xfrm>
            <a:off x="645458" y="1299865"/>
            <a:ext cx="3810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سهم إلى اليمين 4"/>
          <p:cNvSpPr/>
          <p:nvPr/>
        </p:nvSpPr>
        <p:spPr>
          <a:xfrm>
            <a:off x="645458" y="2129135"/>
            <a:ext cx="3810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مستطيل 5"/>
          <p:cNvSpPr/>
          <p:nvPr/>
        </p:nvSpPr>
        <p:spPr>
          <a:xfrm>
            <a:off x="1053352" y="2129135"/>
            <a:ext cx="7772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Comic Sans MS" panose="030F0702030302020204" pitchFamily="66" charset="0"/>
              </a:rPr>
              <a:t>Facing weak geotechnical properties </a:t>
            </a:r>
            <a:endParaRPr lang="ar-SA" sz="2400" dirty="0">
              <a:latin typeface="Comic Sans MS" panose="030F0702030302020204" pitchFamily="66" charset="0"/>
            </a:endParaRPr>
          </a:p>
        </p:txBody>
      </p:sp>
      <p:graphicFrame>
        <p:nvGraphicFramePr>
          <p:cNvPr id="7" name="رسم تخطيطي 6"/>
          <p:cNvGraphicFramePr/>
          <p:nvPr>
            <p:extLst>
              <p:ext uri="{D42A27DB-BD31-4B8C-83A1-F6EECF244321}">
                <p14:modId xmlns:p14="http://schemas.microsoft.com/office/powerpoint/2010/main" val="2803961500"/>
              </p:ext>
            </p:extLst>
          </p:nvPr>
        </p:nvGraphicFramePr>
        <p:xfrm>
          <a:off x="914400" y="2895600"/>
          <a:ext cx="7086600" cy="35679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51810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عضوي">
  <a:themeElements>
    <a:clrScheme name="عضوي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مخصص 1">
      <a:majorFont>
        <a:latin typeface="Times New Roman"/>
        <a:ea typeface=""/>
        <a:cs typeface="Tahoma"/>
      </a:majorFont>
      <a:minorFont>
        <a:latin typeface="Times New Roman"/>
        <a:ea typeface=""/>
        <a:cs typeface="Times New Roman"/>
      </a:minorFont>
    </a:fontScheme>
    <a:fmtScheme name="عضوي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2957</TotalTime>
  <Words>1307</Words>
  <Application>Microsoft Office PowerPoint</Application>
  <PresentationFormat>عرض على الشاشة (3:4)‏</PresentationFormat>
  <Paragraphs>294</Paragraphs>
  <Slides>53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7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53</vt:i4>
      </vt:variant>
    </vt:vector>
  </HeadingPairs>
  <TitlesOfParts>
    <vt:vector size="61" baseType="lpstr">
      <vt:lpstr>Arial</vt:lpstr>
      <vt:lpstr>Calibri</vt:lpstr>
      <vt:lpstr>Cambria Math</vt:lpstr>
      <vt:lpstr>Century Gothic</vt:lpstr>
      <vt:lpstr>Comic Sans MS</vt:lpstr>
      <vt:lpstr>Tahoma</vt:lpstr>
      <vt:lpstr>Times New Roman</vt:lpstr>
      <vt:lpstr>عضوي</vt:lpstr>
      <vt:lpstr>IMPROVEMENT OF CLAYEY SOIL USING EGGSHELL POWDER AND QUARRY DUST</vt:lpstr>
      <vt:lpstr>Outline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 the best alternative is improvement of soil </vt:lpstr>
      <vt:lpstr>عرض تقديمي في PowerPoint</vt:lpstr>
      <vt:lpstr>عرض تقديمي في PowerPoint</vt:lpstr>
      <vt:lpstr>عرض تقديمي في PowerPoint</vt:lpstr>
      <vt:lpstr>Literature reviews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Suhad D.M. Thabet</dc:creator>
  <cp:lastModifiedBy>WAAD</cp:lastModifiedBy>
  <cp:revision>126</cp:revision>
  <dcterms:created xsi:type="dcterms:W3CDTF">2006-08-16T00:00:00Z</dcterms:created>
  <dcterms:modified xsi:type="dcterms:W3CDTF">2019-12-25T18:35:19Z</dcterms:modified>
</cp:coreProperties>
</file>