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2" r:id="rId2"/>
    <p:sldId id="416" r:id="rId3"/>
    <p:sldId id="418" r:id="rId4"/>
    <p:sldId id="441" r:id="rId5"/>
    <p:sldId id="414" r:id="rId6"/>
    <p:sldId id="417" r:id="rId7"/>
    <p:sldId id="419" r:id="rId8"/>
    <p:sldId id="332" r:id="rId9"/>
    <p:sldId id="440" r:id="rId10"/>
    <p:sldId id="439" r:id="rId11"/>
    <p:sldId id="331" r:id="rId12"/>
    <p:sldId id="488" r:id="rId13"/>
    <p:sldId id="489" r:id="rId14"/>
    <p:sldId id="305" r:id="rId15"/>
    <p:sldId id="304" r:id="rId16"/>
    <p:sldId id="306" r:id="rId17"/>
    <p:sldId id="307" r:id="rId18"/>
    <p:sldId id="422" r:id="rId19"/>
  </p:sldIdLst>
  <p:sldSz cx="9144000" cy="475297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545801E2-C107-466A-8832-D8B5BAEBAAF6}">
          <p14:sldIdLst>
            <p14:sldId id="342"/>
            <p14:sldId id="416"/>
            <p14:sldId id="418"/>
            <p14:sldId id="441"/>
            <p14:sldId id="414"/>
            <p14:sldId id="417"/>
            <p14:sldId id="419"/>
            <p14:sldId id="332"/>
            <p14:sldId id="440"/>
            <p14:sldId id="439"/>
            <p14:sldId id="331"/>
            <p14:sldId id="488"/>
            <p14:sldId id="489"/>
            <p14:sldId id="305"/>
            <p14:sldId id="304"/>
            <p14:sldId id="306"/>
            <p14:sldId id="307"/>
            <p14:sldId id="422"/>
            <p14:sldId id="368"/>
            <p14:sldId id="355"/>
            <p14:sldId id="455"/>
            <p14:sldId id="369"/>
            <p14:sldId id="370"/>
            <p14:sldId id="375"/>
            <p14:sldId id="372"/>
            <p14:sldId id="376"/>
            <p14:sldId id="378"/>
            <p14:sldId id="379"/>
            <p14:sldId id="380"/>
            <p14:sldId id="381"/>
            <p14:sldId id="382"/>
            <p14:sldId id="383"/>
            <p14:sldId id="384"/>
            <p14:sldId id="385"/>
            <p14:sldId id="386"/>
            <p14:sldId id="456"/>
            <p14:sldId id="387"/>
            <p14:sldId id="457"/>
            <p14:sldId id="458"/>
            <p14:sldId id="459"/>
            <p14:sldId id="460"/>
            <p14:sldId id="442"/>
            <p14:sldId id="443"/>
            <p14:sldId id="444"/>
            <p14:sldId id="445"/>
            <p14:sldId id="461"/>
            <p14:sldId id="462"/>
            <p14:sldId id="463"/>
            <p14:sldId id="464"/>
            <p14:sldId id="465"/>
            <p14:sldId id="466"/>
            <p14:sldId id="467"/>
            <p14:sldId id="468"/>
            <p14:sldId id="469"/>
            <p14:sldId id="470"/>
            <p14:sldId id="471"/>
            <p14:sldId id="472"/>
            <p14:sldId id="429"/>
            <p14:sldId id="406"/>
            <p14:sldId id="405"/>
            <p14:sldId id="404"/>
            <p14:sldId id="430"/>
            <p14:sldId id="401"/>
            <p14:sldId id="402"/>
            <p14:sldId id="399"/>
            <p14:sldId id="431"/>
            <p14:sldId id="409"/>
            <p14:sldId id="410"/>
            <p14:sldId id="408"/>
            <p14:sldId id="411"/>
            <p14:sldId id="412"/>
            <p14:sldId id="478"/>
            <p14:sldId id="479"/>
            <p14:sldId id="481"/>
            <p14:sldId id="482"/>
            <p14:sldId id="483"/>
            <p14:sldId id="432"/>
            <p14:sldId id="473"/>
            <p14:sldId id="474"/>
            <p14:sldId id="475"/>
            <p14:sldId id="476"/>
            <p14:sldId id="477"/>
            <p14:sldId id="484"/>
            <p14:sldId id="485"/>
            <p14:sldId id="48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51F3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12" autoAdjust="0"/>
    <p:restoredTop sz="94624" autoAdjust="0"/>
  </p:normalViewPr>
  <p:slideViewPr>
    <p:cSldViewPr>
      <p:cViewPr>
        <p:scale>
          <a:sx n="75" d="100"/>
          <a:sy n="75" d="100"/>
        </p:scale>
        <p:origin x="-1182" y="-462"/>
      </p:cViewPr>
      <p:guideLst>
        <p:guide orient="horz" pos="1497"/>
        <p:guide pos="2880"/>
      </p:guideLst>
    </p:cSldViewPr>
  </p:slideViewPr>
  <p:outlineViewPr>
    <p:cViewPr>
      <p:scale>
        <a:sx n="33" d="100"/>
        <a:sy n="33" d="100"/>
      </p:scale>
      <p:origin x="0" y="1999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476509"/>
            <a:ext cx="7772400" cy="10188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93353"/>
            <a:ext cx="6400800" cy="121464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942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8686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9" y="190341"/>
            <a:ext cx="2057401" cy="40554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190341"/>
            <a:ext cx="6019801" cy="40554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432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4875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054227"/>
            <a:ext cx="7772400" cy="9439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014519"/>
            <a:ext cx="7772400" cy="103971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821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0" y="1109029"/>
            <a:ext cx="4038601" cy="31367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109029"/>
            <a:ext cx="4038601" cy="31367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73609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9" y="1063922"/>
            <a:ext cx="4040189" cy="443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9" y="1507309"/>
            <a:ext cx="4040189" cy="27384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063922"/>
            <a:ext cx="4041774" cy="443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507309"/>
            <a:ext cx="4041774" cy="27384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7930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805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5923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189240"/>
            <a:ext cx="3008313" cy="80536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1" y="189241"/>
            <a:ext cx="5111749" cy="40565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994610"/>
            <a:ext cx="3008313" cy="325116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5253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327085"/>
            <a:ext cx="5486400" cy="3927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24689"/>
            <a:ext cx="5486400" cy="285178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719864"/>
            <a:ext cx="5486400" cy="5578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794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90343"/>
            <a:ext cx="8229600" cy="792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09029"/>
            <a:ext cx="8229600" cy="313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405305"/>
            <a:ext cx="2133600" cy="253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405305"/>
            <a:ext cx="2895600" cy="253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405305"/>
            <a:ext cx="2133600" cy="253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1955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-914400" y="395291"/>
            <a:ext cx="5562600" cy="792163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itchFamily="34" charset="0"/>
                <a:cs typeface="Andalus" pitchFamily="18" charset="-78"/>
              </a:rPr>
              <a:t>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itchFamily="34" charset="0"/>
                <a:cs typeface="Andalus" pitchFamily="18" charset="-78"/>
              </a:rPr>
              <a:t>M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ultipurpose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itchFamily="34" charset="0"/>
                <a:cs typeface="Andalus" pitchFamily="18" charset="-78"/>
              </a:rPr>
              <a:t>C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ultural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itchFamily="34" charset="0"/>
                <a:cs typeface="Andalus" pitchFamily="18" charset="-78"/>
              </a:rPr>
              <a:t/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itchFamily="34" charset="0"/>
                <a:cs typeface="Andalus" pitchFamily="18" charset="-78"/>
              </a:rPr>
            </a:b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itchFamily="34" charset="0"/>
                <a:cs typeface="Andalus" pitchFamily="18" charset="-78"/>
              </a:rPr>
              <a:t>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itchFamily="34" charset="0"/>
                <a:cs typeface="Andalus" pitchFamily="18" charset="-78"/>
              </a:rPr>
              <a:t>C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enter</a:t>
            </a:r>
            <a:endParaRPr lang="ar-Q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1468851"/>
            <a:ext cx="914400" cy="905256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ربع نص 5"/>
          <p:cNvSpPr txBox="1"/>
          <p:nvPr/>
        </p:nvSpPr>
        <p:spPr>
          <a:xfrm>
            <a:off x="0" y="2528887"/>
            <a:ext cx="35052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   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By: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Hadeel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makhlouf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Lama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Foqha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Malak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Salahat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Shahd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Hindi</a:t>
            </a:r>
            <a:endParaRPr lang="ar-Q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42925" y="3748091"/>
            <a:ext cx="2743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Supervisor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Monther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Dwekat</a:t>
            </a:r>
            <a:endParaRPr lang="ar-Q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205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0" y="0"/>
            <a:ext cx="4876800" cy="107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Conceptual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plan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endParaRPr lang="ar-SA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267200" y="0"/>
            <a:ext cx="4876800" cy="107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final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Design</a:t>
            </a:r>
            <a:r>
              <a:rPr 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endParaRPr lang="ar-SA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6688"/>
            <a:ext cx="3124200" cy="68579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Ground Floor</a:t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-214313"/>
            <a:ext cx="4191000" cy="1081088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2400" dirty="0"/>
          </a:p>
          <a:p>
            <a:pPr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Area =  m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33413"/>
            <a:ext cx="4857784" cy="4019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679835"/>
            <a:ext cx="2194182" cy="3839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8563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6688"/>
            <a:ext cx="3124200" cy="68579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First Floor</a:t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-138113"/>
            <a:ext cx="4191000" cy="1004888"/>
          </a:xfrm>
          <a:noFill/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en-US" sz="2400" dirty="0"/>
          </a:p>
          <a:p>
            <a:pPr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Area =  m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33413"/>
            <a:ext cx="4714908" cy="4019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233347"/>
            <a:ext cx="1928826" cy="4357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80528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6688"/>
            <a:ext cx="3124200" cy="68579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Second Floor</a:t>
            </a:r>
            <a:b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-138113"/>
            <a:ext cx="4191000" cy="1004888"/>
          </a:xfrm>
          <a:noFill/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en-US" sz="2400" dirty="0"/>
          </a:p>
          <a:p>
            <a:pPr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Area =  m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33413"/>
            <a:ext cx="4857784" cy="4019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109506"/>
            <a:ext cx="1857388" cy="464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25376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East Elevation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6326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North Elevation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76289"/>
            <a:ext cx="9144000" cy="351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95270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South Elevation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33479"/>
            <a:ext cx="9144000" cy="351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6326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West Elevation</a:t>
            </a:r>
            <a:b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04851"/>
            <a:ext cx="9144000" cy="394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6326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7921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3002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43087"/>
            <a:ext cx="4267200" cy="40011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Environmental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3671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32146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76800" y="2071687"/>
            <a:ext cx="7620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1157287"/>
            <a:ext cx="29718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Best orientation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1690687"/>
            <a:ext cx="29718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Shading Design 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2224087"/>
            <a:ext cx="2971800" cy="457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Daylight factor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67400" y="2757487"/>
            <a:ext cx="2971800" cy="6096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Thermal analysis and materials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5867400" y="3443287"/>
            <a:ext cx="29718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Acoustical design 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229600" cy="792163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  <a:endParaRPr lang="en-US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Architectural Design </a:t>
            </a:r>
            <a:endParaRPr lang="ar-SA" sz="2000" b="1" dirty="0" smtClean="0">
              <a:solidFill>
                <a:schemeClr val="tx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300287"/>
            <a:ext cx="4267200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Structural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43087"/>
            <a:ext cx="4267200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Environmental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Mechanical 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3671887"/>
            <a:ext cx="4267200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Electrical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3214687"/>
            <a:ext cx="4267200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Safety  Design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BOQ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889029"/>
            <a:ext cx="4267200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1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Site location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471487"/>
            <a:ext cx="5410200" cy="3418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04887"/>
            <a:ext cx="3276600" cy="3295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سهم منحني إلى اليمين 29"/>
          <p:cNvSpPr/>
          <p:nvPr/>
        </p:nvSpPr>
        <p:spPr>
          <a:xfrm rot="5400000">
            <a:off x="3276600" y="-290513"/>
            <a:ext cx="990600" cy="2209800"/>
          </a:xfrm>
          <a:prstGeom prst="curvedRightArrow">
            <a:avLst>
              <a:gd name="adj1" fmla="val 6762"/>
              <a:gd name="adj2" fmla="val 50000"/>
              <a:gd name="adj3" fmla="val 2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900307" y="1603374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3262 m</a:t>
            </a:r>
            <a:r>
              <a:rPr lang="en-US" baseline="30000" dirty="0" smtClean="0"/>
              <a:t>2</a:t>
            </a:r>
            <a:endParaRPr lang="ar-QA" baseline="30000" dirty="0"/>
          </a:p>
        </p:txBody>
      </p:sp>
      <p:sp>
        <p:nvSpPr>
          <p:cNvPr id="7" name="مستطيل 6"/>
          <p:cNvSpPr/>
          <p:nvPr/>
        </p:nvSpPr>
        <p:spPr>
          <a:xfrm>
            <a:off x="1905000" y="2376486"/>
            <a:ext cx="1219200" cy="45720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3738 m</a:t>
            </a:r>
            <a:r>
              <a:rPr lang="en-US" baseline="30000" dirty="0" smtClean="0"/>
              <a:t>2</a:t>
            </a:r>
            <a:endParaRPr lang="ar-QA" baseline="30000" dirty="0"/>
          </a:p>
        </p:txBody>
      </p:sp>
      <p:sp>
        <p:nvSpPr>
          <p:cNvPr id="8" name="مستطيل 7"/>
          <p:cNvSpPr/>
          <p:nvPr/>
        </p:nvSpPr>
        <p:spPr>
          <a:xfrm>
            <a:off x="228601" y="3748087"/>
            <a:ext cx="28956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Total =  7000m</a:t>
            </a:r>
            <a:r>
              <a:rPr lang="en-US" sz="3200" baseline="30000" dirty="0" smtClean="0"/>
              <a:t>2</a:t>
            </a:r>
            <a:endParaRPr lang="ar-QA" sz="3200" baseline="30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4339" y="-1"/>
            <a:ext cx="5633461" cy="4752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85888"/>
            <a:ext cx="1900307" cy="1891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792163"/>
          </a:xfrm>
        </p:spPr>
        <p:txBody>
          <a:bodyPr>
            <a:noAutofit/>
          </a:bodyPr>
          <a:lstStyle/>
          <a:p>
            <a:r>
              <a:rPr lang="en-US" sz="7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  <a:endParaRPr 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Architectural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3002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43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3671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32146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Site location </a:t>
            </a:r>
            <a:endParaRPr lang="ar-SA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953000" y="1538287"/>
            <a:ext cx="7620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1538287"/>
            <a:ext cx="2971800" cy="457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Circulation and entrances 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2071687"/>
            <a:ext cx="29718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Parking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2605087"/>
            <a:ext cx="29718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Plans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67400" y="3138487"/>
            <a:ext cx="29718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 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5867400" y="1004887"/>
            <a:ext cx="29718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 plan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6528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81000" y="0"/>
            <a:ext cx="31242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Site </a:t>
            </a: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plan</a:t>
            </a:r>
            <a:endParaRPr lang="ar-SA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-304800" y="-138113"/>
            <a:ext cx="6248400" cy="852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Circulation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and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Entrances</a:t>
            </a:r>
            <a:endParaRPr lang="ar-SA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0800" y="623887"/>
            <a:ext cx="9067800" cy="41290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2887"/>
            <a:ext cx="2286000" cy="7921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Parking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/>
            </a:r>
            <a:b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88225279"/>
              </p:ext>
            </p:extLst>
          </p:nvPr>
        </p:nvGraphicFramePr>
        <p:xfrm>
          <a:off x="457200" y="1843087"/>
          <a:ext cx="2743200" cy="91440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1371600"/>
                <a:gridCol w="1371600"/>
              </a:tblGrid>
              <a:tr h="640673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/>
                        <a:t>60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No. car parking</a:t>
                      </a:r>
                    </a:p>
                    <a:p>
                      <a:pPr algn="l" rtl="0"/>
                      <a:endParaRPr lang="ar-SA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533400" y="1157287"/>
            <a:ext cx="2667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=2775 m</a:t>
            </a:r>
            <a:r>
              <a:rPr lang="en-US" sz="2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ar-SA" sz="24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3800" y="90486"/>
            <a:ext cx="5334000" cy="4572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43970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792163"/>
          </a:xfrm>
        </p:spPr>
        <p:txBody>
          <a:bodyPr>
            <a:noAutofit/>
          </a:bodyPr>
          <a:lstStyle/>
          <a:p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  <a:endParaRPr 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385887"/>
            <a:ext cx="4267200" cy="40011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Architectural Design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23002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1843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7574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36718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32146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412908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928687"/>
            <a:ext cx="4267200" cy="400110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Site location </a:t>
            </a:r>
            <a:endParaRPr lang="ar-SA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953000" y="1538287"/>
            <a:ext cx="7620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1538287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Circulation and entrances </a:t>
            </a:r>
            <a:endParaRPr lang="ar-SA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2071687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Parking</a:t>
            </a:r>
            <a:endParaRPr lang="ar-SA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2605087"/>
            <a:ext cx="29718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Plans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67400" y="3138487"/>
            <a:ext cx="29718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 </a:t>
            </a:r>
            <a:endParaRPr lang="ar-SA" sz="20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5867400" y="1004887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plan</a:t>
            </a:r>
            <a:endParaRPr lang="ar-SA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6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16060</TotalTime>
  <Words>137</Words>
  <Application>Microsoft Office PowerPoint</Application>
  <PresentationFormat>Custom</PresentationFormat>
  <Paragraphs>96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 Multipurpose Cultural  Center</vt:lpstr>
      <vt:lpstr>Outline</vt:lpstr>
      <vt:lpstr>Slide 3</vt:lpstr>
      <vt:lpstr>Slide 4</vt:lpstr>
      <vt:lpstr>Outline</vt:lpstr>
      <vt:lpstr>Slide 6</vt:lpstr>
      <vt:lpstr>Slide 7</vt:lpstr>
      <vt:lpstr> Parking </vt:lpstr>
      <vt:lpstr>Outline</vt:lpstr>
      <vt:lpstr>Slide 10</vt:lpstr>
      <vt:lpstr> Ground Floor </vt:lpstr>
      <vt:lpstr> First Floor </vt:lpstr>
      <vt:lpstr> Second Floor </vt:lpstr>
      <vt:lpstr> East Elevation </vt:lpstr>
      <vt:lpstr> North Elevation </vt:lpstr>
      <vt:lpstr> South Elevation </vt:lpstr>
      <vt:lpstr> West Elevation </vt:lpstr>
      <vt:lpstr>Outline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 Building Engineering Department</dc:title>
  <dc:creator>Morad</dc:creator>
  <cp:lastModifiedBy>CD CITY</cp:lastModifiedBy>
  <cp:revision>483</cp:revision>
  <dcterms:created xsi:type="dcterms:W3CDTF">2015-05-02T20:43:38Z</dcterms:created>
  <dcterms:modified xsi:type="dcterms:W3CDTF">2016-05-18T05:54:13Z</dcterms:modified>
</cp:coreProperties>
</file>