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4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4958E-89CA-47C2-98BE-97234518BC25}" type="datetimeFigureOut">
              <a:rPr lang="ar-EG" smtClean="0"/>
              <a:t>25/05/1439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8312C-51CA-4A76-9C36-5F60EEAB169A}" type="slidenum">
              <a:rPr lang="ar-EG" smtClean="0"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052"/>
            <a:ext cx="9144000" cy="689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514"/>
            <a:ext cx="9144000" cy="682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On-screen Show 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 WSEEM</dc:creator>
  <cp:lastModifiedBy>ABU WSEEM</cp:lastModifiedBy>
  <cp:revision>3</cp:revision>
  <dcterms:created xsi:type="dcterms:W3CDTF">2018-02-10T18:53:10Z</dcterms:created>
  <dcterms:modified xsi:type="dcterms:W3CDTF">2018-02-10T19:19:28Z</dcterms:modified>
</cp:coreProperties>
</file>