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1"/>
  </p:sldMasterIdLst>
  <p:sldIdLst>
    <p:sldId id="256" r:id="rId2"/>
    <p:sldId id="257" r:id="rId3"/>
    <p:sldId id="260" r:id="rId4"/>
    <p:sldId id="261" r:id="rId5"/>
    <p:sldId id="265" r:id="rId6"/>
    <p:sldId id="271" r:id="rId7"/>
    <p:sldId id="272" r:id="rId8"/>
    <p:sldId id="273" r:id="rId9"/>
    <p:sldId id="274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4/28/2018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Active Power factor correction</a:t>
            </a:r>
            <a:endParaRPr lang="ar-S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uncontrolled rectifier with c filter.</a:t>
            </a:r>
            <a:endParaRPr lang="ar-S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95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Conclusion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Finally, according to all things that explained before, we can treat the previous circuit after the bridge include DC/DC converter, control loop as a resistive load.</a:t>
            </a:r>
          </a:p>
          <a:p>
            <a:pPr marL="0" indent="0" algn="l" rtl="0">
              <a:buNone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 that the efficiency of the system after correction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92.28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485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ar-S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 of the problem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APFC using boost converter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 of circuit.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Measured VS Simulink result.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conclusion.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ar-S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2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7783"/>
            <a:ext cx="4706620" cy="171704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376057" y="3076303"/>
            <a:ext cx="10058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589" y="2103120"/>
            <a:ext cx="6453052" cy="20639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74274" y="3582126"/>
            <a:ext cx="120178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P.F = 1</a:t>
            </a:r>
            <a:endParaRPr lang="ar-S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053783"/>
            <a:ext cx="3418840" cy="140081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4203700" y="5743302"/>
            <a:ext cx="10058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587" y="4672872"/>
            <a:ext cx="6453053" cy="207605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977980" y="6085261"/>
            <a:ext cx="1353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P.F =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0.372</a:t>
            </a:r>
            <a:endParaRPr lang="ar-S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18457" y="966216"/>
            <a:ext cx="48071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Problem definition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1026" name="Picture 2" descr="C:\Users\Adnan\Downloads\25488914_1810835402260349_1007152107_n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93879" y="1499609"/>
            <a:ext cx="4038204" cy="487348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9600" y="2170545"/>
            <a:ext cx="6899563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In order to start draw a current, the source voltage should be larger than the capacitor voltage, as the below figure shown.</a:t>
            </a:r>
          </a:p>
          <a:p>
            <a:pPr algn="justLow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This lead to distortion of the grid current wave, as shown below.</a:t>
            </a:r>
          </a:p>
          <a:p>
            <a:pPr algn="justLow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This meaning that there is a phase shift between input voltage and grid current waves, so that, a poor power factor will appear, and will be a high total harmonic distortion. </a:t>
            </a:r>
          </a:p>
          <a:p>
            <a:pPr algn="justLow"/>
            <a:endParaRPr lang="en-US" sz="2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APFC using boost converter</a:t>
            </a:r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03" y="2049131"/>
            <a:ext cx="9366067" cy="435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14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 of circuit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22" y="1847088"/>
            <a:ext cx="10058400" cy="460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1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Boost converter</a:t>
            </a:r>
            <a:endParaRPr lang="ar-S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51" y="2458137"/>
            <a:ext cx="9366069" cy="3093577"/>
          </a:xfrm>
        </p:spPr>
      </p:pic>
    </p:spTree>
    <p:extLst>
      <p:ext uri="{BB962C8B-B14F-4D97-AF65-F5344CB8AC3E}">
        <p14:creationId xmlns:p14="http://schemas.microsoft.com/office/powerpoint/2010/main" val="112036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measurement </a:t>
            </a:r>
            <a:endParaRPr lang="ar-S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99" y="2418489"/>
            <a:ext cx="4069858" cy="3283859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227849"/>
            <a:ext cx="5276157" cy="370368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6354" y="5637552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 smtClean="0"/>
              <a:t>before correction, P.F will be 0.372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49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228" y="2144169"/>
            <a:ext cx="5462945" cy="336784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61" y="1692569"/>
            <a:ext cx="4733710" cy="394498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6354" y="5637552"/>
            <a:ext cx="10972800" cy="1143000"/>
          </a:xfrm>
        </p:spPr>
        <p:txBody>
          <a:bodyPr/>
          <a:lstStyle/>
          <a:p>
            <a:r>
              <a:rPr lang="en-US" dirty="0" smtClean="0"/>
              <a:t>After correction, P.F will nearly unity =0.95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2094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1552</TotalTime>
  <Words>184</Words>
  <Application>Microsoft Office PowerPoint</Application>
  <PresentationFormat>Widescreen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Constantia</vt:lpstr>
      <vt:lpstr>Majalla UI</vt:lpstr>
      <vt:lpstr>Traditional Arabic</vt:lpstr>
      <vt:lpstr>Wingdings</vt:lpstr>
      <vt:lpstr>Wingdings 2</vt:lpstr>
      <vt:lpstr>Flow</vt:lpstr>
      <vt:lpstr>Active Power factor correction</vt:lpstr>
      <vt:lpstr>outline</vt:lpstr>
      <vt:lpstr>PowerPoint Presentation</vt:lpstr>
      <vt:lpstr>PowerPoint Presentation</vt:lpstr>
      <vt:lpstr>APFC using boost converter</vt:lpstr>
      <vt:lpstr>Component  of circuit</vt:lpstr>
      <vt:lpstr>Boost converter</vt:lpstr>
      <vt:lpstr>Real measurement </vt:lpstr>
      <vt:lpstr>After correction, P.F will nearly unity =0.95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Power factor correction</dc:title>
  <dc:creator>omar</dc:creator>
  <cp:lastModifiedBy>omar</cp:lastModifiedBy>
  <cp:revision>146</cp:revision>
  <dcterms:created xsi:type="dcterms:W3CDTF">2017-12-02T17:03:02Z</dcterms:created>
  <dcterms:modified xsi:type="dcterms:W3CDTF">2018-04-28T18:57:10Z</dcterms:modified>
</cp:coreProperties>
</file>