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glb" ContentType="model/gltf.binary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863" r:id="rId2"/>
  </p:sldMasterIdLst>
  <p:notesMasterIdLst>
    <p:notesMasterId r:id="rId33"/>
  </p:notesMasterIdLst>
  <p:sldIdLst>
    <p:sldId id="306" r:id="rId3"/>
    <p:sldId id="305" r:id="rId4"/>
    <p:sldId id="310" r:id="rId5"/>
    <p:sldId id="312" r:id="rId6"/>
    <p:sldId id="315" r:id="rId7"/>
    <p:sldId id="320" r:id="rId8"/>
    <p:sldId id="325" r:id="rId9"/>
    <p:sldId id="326" r:id="rId10"/>
    <p:sldId id="359" r:id="rId11"/>
    <p:sldId id="329" r:id="rId12"/>
    <p:sldId id="330" r:id="rId13"/>
    <p:sldId id="342" r:id="rId14"/>
    <p:sldId id="331" r:id="rId15"/>
    <p:sldId id="332" r:id="rId16"/>
    <p:sldId id="333" r:id="rId17"/>
    <p:sldId id="334" r:id="rId18"/>
    <p:sldId id="322" r:id="rId19"/>
    <p:sldId id="336" r:id="rId20"/>
    <p:sldId id="335" r:id="rId21"/>
    <p:sldId id="321" r:id="rId22"/>
    <p:sldId id="337" r:id="rId23"/>
    <p:sldId id="338" r:id="rId24"/>
    <p:sldId id="339" r:id="rId25"/>
    <p:sldId id="343" r:id="rId26"/>
    <p:sldId id="340" r:id="rId27"/>
    <p:sldId id="345" r:id="rId28"/>
    <p:sldId id="350" r:id="rId29"/>
    <p:sldId id="353" r:id="rId30"/>
    <p:sldId id="360" r:id="rId31"/>
    <p:sldId id="357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120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812148-451C-4F69-8D0B-D6AB10002E2B}" type="datetimeFigureOut">
              <a:rPr lang="en-US" smtClean="0"/>
              <a:t>1/30/2026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1FFA44-FF9F-4C12-A159-C4177A4313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9230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047205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1FFA44-FF9F-4C12-A159-C4177A43139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2568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921522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12AF73D-FA42-4B3C-81A7-071F118A38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9F7D895C-AF2F-4CB7-886E-DEDD063CF3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AAF76FF-966C-47CB-AC86-AF1FF64C9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638C5-027C-4161-9CFF-5F071D99E3D0}" type="datetimeFigureOut">
              <a:rPr lang="en-US" smtClean="0"/>
              <a:t>1/30/2026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7787FDA-D328-43CC-9EC1-8791986543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80CF92E-5D68-46D8-9DD0-5A977C303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9A6B0-9E5B-48B7-9556-F36DC9684F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958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17EFF77-50F4-403F-986C-24F8DDC74A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872D92AC-1ABD-4BA7-AB55-65B53285C3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FBDB766-1D57-42D8-8F50-5CCCDB9062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638C5-027C-4161-9CFF-5F071D99E3D0}" type="datetimeFigureOut">
              <a:rPr lang="en-US" smtClean="0"/>
              <a:t>1/30/2026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A9155A5-45C0-419E-BE20-DF6F0BA65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DA96FBD-6486-49C3-B17A-F635003EF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9A6B0-9E5B-48B7-9556-F36DC9684F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939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33CFFD6B-4C23-4F5C-84D2-DEB879F5CA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78F8FA62-DCF8-4FF8-BC34-C5473CB677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1AA74C1-62A6-4F5E-84DC-3D9590CCBD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638C5-027C-4161-9CFF-5F071D99E3D0}" type="datetimeFigureOut">
              <a:rPr lang="en-US" smtClean="0"/>
              <a:t>1/30/2026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DCD0A8A-85BC-4090-98CD-667E8E088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84CABA9-94CC-4D8D-BBEE-64BE3AC94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9A6B0-9E5B-48B7-9556-F36DC9684F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7971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1/30/2026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9663313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1/30/2026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685546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1/30/2026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8340356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1/30/2026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012192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1/30/2026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9794986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1/30/2026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2659085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1/30/2026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92407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1/30/2026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2982899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0922CE5-1690-4FF3-B532-D1C2AD9944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B26AE30-BEAA-4D79-B053-096ED8CB5C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CBF302C-C22B-467E-82D6-A7CC5C3B62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638C5-027C-4161-9CFF-5F071D99E3D0}" type="datetimeFigureOut">
              <a:rPr lang="en-US" smtClean="0"/>
              <a:t>1/30/2026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75A7587-A2FD-4420-A75D-79BDD8D8AE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D973E07-A445-43B1-A6EC-CC27917D2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9A6B0-9E5B-48B7-9556-F36DC9684F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923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1/30/2026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6923007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638C5-027C-4161-9CFF-5F071D99E3D0}" type="datetimeFigureOut">
              <a:rPr lang="en-US" smtClean="0"/>
              <a:t>1/30/2026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9A6B0-9E5B-48B7-9556-F36DC9684F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0706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638C5-027C-4161-9CFF-5F071D99E3D0}" type="datetimeFigureOut">
              <a:rPr lang="en-US" smtClean="0"/>
              <a:t>1/30/2026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9A6B0-9E5B-48B7-9556-F36DC9684F87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42849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638C5-027C-4161-9CFF-5F071D99E3D0}" type="datetimeFigureOut">
              <a:rPr lang="en-US" smtClean="0"/>
              <a:t>1/30/2026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9A6B0-9E5B-48B7-9556-F36DC9684F87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94720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638C5-027C-4161-9CFF-5F071D99E3D0}" type="datetimeFigureOut">
              <a:rPr lang="en-US" smtClean="0"/>
              <a:t>1/30/2026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9A6B0-9E5B-48B7-9556-F36DC9684F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1623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638C5-027C-4161-9CFF-5F071D99E3D0}" type="datetimeFigureOut">
              <a:rPr lang="en-US" smtClean="0"/>
              <a:t>1/30/2026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9A6B0-9E5B-48B7-9556-F36DC9684F8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79734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638C5-027C-4161-9CFF-5F071D99E3D0}" type="datetimeFigureOut">
              <a:rPr lang="en-US" smtClean="0"/>
              <a:t>1/30/2026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9A6B0-9E5B-48B7-9556-F36DC9684F87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7289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1/30/2026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3439223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1/30/2026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8425521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0"/>
          <p:cNvSpPr txBox="1">
            <a:spLocks noGrp="1"/>
          </p:cNvSpPr>
          <p:nvPr>
            <p:ph type="title"/>
          </p:nvPr>
        </p:nvSpPr>
        <p:spPr>
          <a:xfrm rot="300">
            <a:off x="960000" y="4394200"/>
            <a:ext cx="4578000" cy="1609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4919823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69E42D7-F820-43CD-833D-B00DB7CA8A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86A43FA-3DDB-494C-89FE-7EB31BDEC5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FDA2543-2862-431B-98B4-8A1396C27C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638C5-027C-4161-9CFF-5F071D99E3D0}" type="datetimeFigureOut">
              <a:rPr lang="en-US" smtClean="0"/>
              <a:t>1/30/2026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07281F2-7EAD-496C-A670-E70C3C7E46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ACAE7D1-B2CF-4464-B9FF-62211065C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9A6B0-9E5B-48B7-9556-F36DC9684F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10805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ackground"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781043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EC52D47-0ADD-4CD4-B623-524979B92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784A08-4042-4B39-BCE7-3801A5B0A5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01471118-8CF3-4965-B3A0-E6DCB960A0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56A041D-6E48-4399-8F6B-EE62CCB3E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638C5-027C-4161-9CFF-5F071D99E3D0}" type="datetimeFigureOut">
              <a:rPr lang="en-US" smtClean="0"/>
              <a:t>1/30/2026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9B591077-8C1E-483A-B5E5-F293F0FCD1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44F2CE58-4464-482E-A02A-D539288A3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9A6B0-9E5B-48B7-9556-F36DC9684F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721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966A6BF-83EA-4BA5-B839-612C1E89D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26527697-FD50-4E0C-8CB6-91D0E8A709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F7D54E9E-2922-4FE3-BBE7-B0FF038935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D8619C93-B1F5-470A-BAAB-BFE111E28D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2CA26BB5-7672-4EF2-B600-85B5AF55FA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10C694F8-BCD2-4AB1-A999-A4F1F0962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638C5-027C-4161-9CFF-5F071D99E3D0}" type="datetimeFigureOut">
              <a:rPr lang="en-US" smtClean="0"/>
              <a:t>1/30/2026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D85BD50F-153F-4194-95D7-6CF2829340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16F6702E-9ECC-4A48-9A1D-B4A5FDC01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9A6B0-9E5B-48B7-9556-F36DC9684F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305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074A020-8C0A-405D-9BD4-B64D81FB94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F981018E-5327-4E66-B7C7-AB0979F879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638C5-027C-4161-9CFF-5F071D99E3D0}" type="datetimeFigureOut">
              <a:rPr lang="en-US" smtClean="0"/>
              <a:t>1/30/2026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E055997A-9322-47F5-84E8-6F6B496AB5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D95267AC-36F7-4DC6-AD0C-176BC902B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9A6B0-9E5B-48B7-9556-F36DC9684F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327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273D6FAE-CD4F-4786-BF01-2FAFA7A4FA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638C5-027C-4161-9CFF-5F071D99E3D0}" type="datetimeFigureOut">
              <a:rPr lang="en-US" smtClean="0"/>
              <a:t>1/30/2026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2411C9A8-2783-4A26-AEAD-F4DD23AEFD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DC2B8E63-FC20-476F-ACF6-5CFFEFDF1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9A6B0-9E5B-48B7-9556-F36DC9684F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00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689CC38-A9B1-4B82-AF12-1DAEC8C68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9A1EC1B-CC05-4F10-A628-E1B8D902BC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EADB1E6D-1C40-41B0-907A-9E006E1686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A2D85813-07C4-44CE-897B-B9EDEC41A1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638C5-027C-4161-9CFF-5F071D99E3D0}" type="datetimeFigureOut">
              <a:rPr lang="en-US" smtClean="0"/>
              <a:t>1/30/2026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07D61EB-1DA1-40DA-94A8-088862FEE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A939E690-D603-43E6-AD84-D6060C8B9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9A6B0-9E5B-48B7-9556-F36DC9684F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626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866D0A5-00F5-4FA2-B276-02F45F99E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DD0F87DA-BC84-46C2-B613-D5F20D663A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BE30AA1C-3F33-4496-8FC8-80154DBDC7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BA93429-5F69-47E7-A452-F2B67AD44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638C5-027C-4161-9CFF-5F071D99E3D0}" type="datetimeFigureOut">
              <a:rPr lang="en-US" smtClean="0"/>
              <a:t>1/30/2026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D64496E-5ACE-4A97-B959-1A663CA3F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C07B6DD2-00B1-4698-B214-121A5AB8F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9A6B0-9E5B-48B7-9556-F36DC9684F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208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561907C6-7D71-43BB-B857-D3330548CF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151C3E41-BEDD-448D-BC10-188621AB59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B874198-F62D-4AAE-83D2-AE1C563E1B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8638C5-027C-4161-9CFF-5F071D99E3D0}" type="datetimeFigureOut">
              <a:rPr lang="en-US" smtClean="0"/>
              <a:t>1/30/2026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1A24438-8C32-4DB9-AA25-06DD703159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D1AD95D-D441-4903-B2D1-8674B71E97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89A6B0-9E5B-48B7-9556-F36DC9684F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744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78638C5-027C-4161-9CFF-5F071D99E3D0}" type="datetimeFigureOut">
              <a:rPr lang="en-US" smtClean="0"/>
              <a:t>1/30/2026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E89A6B0-9E5B-48B7-9556-F36DC9684F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551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874" r:id="rId11"/>
    <p:sldLayoutId id="2147483875" r:id="rId12"/>
    <p:sldLayoutId id="2147483876" r:id="rId13"/>
    <p:sldLayoutId id="2147483877" r:id="rId14"/>
    <p:sldLayoutId id="2147483878" r:id="rId15"/>
    <p:sldLayoutId id="2147483879" r:id="rId16"/>
    <p:sldLayoutId id="2147483880" r:id="rId17"/>
    <p:sldLayoutId id="2147483881" r:id="rId18"/>
    <p:sldLayoutId id="2147483882" r:id="rId19"/>
  </p:sldLayoutIdLst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microsoft.com/office/2017/06/relationships/model3d" Target="../media/model3d1.glb"/><Relationship Id="rId7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9.xml"/><Relationship Id="rId6" Type="http://schemas.microsoft.com/office/2017/06/relationships/model3d" Target="../media/model3d2.glb"/><Relationship Id="rId5" Type="http://schemas.openxmlformats.org/officeDocument/2006/relationships/image" Target="../media/image8.png"/><Relationship Id="rId4" Type="http://schemas.openxmlformats.org/officeDocument/2006/relationships/image" Target="../media/image8.png"/><Relationship Id="rId9" Type="http://schemas.openxmlformats.org/officeDocument/2006/relationships/image" Target="../media/image12.jp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4.png"/><Relationship Id="rId3" Type="http://schemas.microsoft.com/office/2017/06/relationships/model3d" Target="../media/model3d1.glb"/><Relationship Id="rId7" Type="http://schemas.openxmlformats.org/officeDocument/2006/relationships/image" Target="../media/image27.png"/><Relationship Id="rId12" Type="http://schemas.openxmlformats.org/officeDocument/2006/relationships/image" Target="../media/image3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9.xml"/><Relationship Id="rId6" Type="http://schemas.microsoft.com/office/2017/06/relationships/model3d" Target="../media/model3d5.glb"/><Relationship Id="rId11" Type="http://schemas.microsoft.com/office/2017/06/relationships/model3d" Target="../media/model3d6.glb"/><Relationship Id="rId5" Type="http://schemas.openxmlformats.org/officeDocument/2006/relationships/image" Target="../media/image17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microsoft.com/office/2017/06/relationships/model3d" Target="../media/model3d7.glb"/><Relationship Id="rId3" Type="http://schemas.microsoft.com/office/2017/06/relationships/model3d" Target="../media/model3d1.glb"/><Relationship Id="rId7" Type="http://schemas.openxmlformats.org/officeDocument/2006/relationships/image" Target="../media/image35.png"/><Relationship Id="rId2" Type="http://schemas.openxmlformats.org/officeDocument/2006/relationships/image" Target="../media/image7.png"/><Relationship Id="rId16" Type="http://schemas.openxmlformats.org/officeDocument/2006/relationships/image" Target="../media/image37.png"/><Relationship Id="rId1" Type="http://schemas.openxmlformats.org/officeDocument/2006/relationships/slideLayout" Target="../slideLayouts/slideLayout29.xml"/><Relationship Id="rId6" Type="http://schemas.microsoft.com/office/2017/06/relationships/model3d" Target="../media/model3d3.glb"/><Relationship Id="rId5" Type="http://schemas.openxmlformats.org/officeDocument/2006/relationships/image" Target="../media/image8.png"/><Relationship Id="rId15" Type="http://schemas.openxmlformats.org/officeDocument/2006/relationships/image" Target="../media/image36.png"/><Relationship Id="rId4" Type="http://schemas.openxmlformats.org/officeDocument/2006/relationships/image" Target="../media/image8.png"/><Relationship Id="rId1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0.png"/><Relationship Id="rId18" Type="http://schemas.microsoft.com/office/2017/06/relationships/model3d" Target="../media/model3d8.glb"/><Relationship Id="rId3" Type="http://schemas.microsoft.com/office/2017/06/relationships/model3d" Target="../media/model3d1.glb"/><Relationship Id="rId21" Type="http://schemas.microsoft.com/office/2017/06/relationships/model3d" Target="../media/model3d9.glb"/><Relationship Id="rId7" Type="http://schemas.openxmlformats.org/officeDocument/2006/relationships/image" Target="../media/image35.png"/><Relationship Id="rId12" Type="http://schemas.microsoft.com/office/2017/06/relationships/model3d" Target="../media/model3d6.glb"/><Relationship Id="rId17" Type="http://schemas.openxmlformats.org/officeDocument/2006/relationships/image" Target="../media/image43.png"/><Relationship Id="rId25" Type="http://schemas.openxmlformats.org/officeDocument/2006/relationships/image" Target="../media/image48.png"/><Relationship Id="rId2" Type="http://schemas.openxmlformats.org/officeDocument/2006/relationships/image" Target="../media/image7.png"/><Relationship Id="rId16" Type="http://schemas.openxmlformats.org/officeDocument/2006/relationships/image" Target="../media/image43.png"/><Relationship Id="rId20" Type="http://schemas.openxmlformats.org/officeDocument/2006/relationships/image" Target="../media/image45.png"/><Relationship Id="rId1" Type="http://schemas.openxmlformats.org/officeDocument/2006/relationships/slideLayout" Target="../slideLayouts/slideLayout29.xml"/><Relationship Id="rId6" Type="http://schemas.microsoft.com/office/2017/06/relationships/model3d" Target="../media/model3d3.glb"/><Relationship Id="rId11" Type="http://schemas.openxmlformats.org/officeDocument/2006/relationships/image" Target="../media/image38.png"/><Relationship Id="rId24" Type="http://schemas.openxmlformats.org/officeDocument/2006/relationships/image" Target="../media/image47.png"/><Relationship Id="rId5" Type="http://schemas.openxmlformats.org/officeDocument/2006/relationships/image" Target="../media/image8.png"/><Relationship Id="rId15" Type="http://schemas.microsoft.com/office/2017/06/relationships/model3d" Target="../media/model3d7.glb"/><Relationship Id="rId23" Type="http://schemas.openxmlformats.org/officeDocument/2006/relationships/image" Target="../media/image46.png"/><Relationship Id="rId10" Type="http://schemas.openxmlformats.org/officeDocument/2006/relationships/image" Target="../media/image38.png"/><Relationship Id="rId19" Type="http://schemas.openxmlformats.org/officeDocument/2006/relationships/image" Target="../media/image45.png"/><Relationship Id="rId4" Type="http://schemas.openxmlformats.org/officeDocument/2006/relationships/image" Target="../media/image8.png"/><Relationship Id="rId9" Type="http://schemas.microsoft.com/office/2017/06/relationships/model3d" Target="../media/model3d5.glb"/><Relationship Id="rId14" Type="http://schemas.openxmlformats.org/officeDocument/2006/relationships/image" Target="../media/image40.png"/><Relationship Id="rId22" Type="http://schemas.openxmlformats.org/officeDocument/2006/relationships/image" Target="../media/image4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9.png"/><Relationship Id="rId3" Type="http://schemas.microsoft.com/office/2017/06/relationships/model3d" Target="../media/model3d1.glb"/><Relationship Id="rId7" Type="http://schemas.openxmlformats.org/officeDocument/2006/relationships/image" Target="../media/image35.png"/><Relationship Id="rId12" Type="http://schemas.microsoft.com/office/2017/06/relationships/model3d" Target="../media/model3d6.glb"/><Relationship Id="rId17" Type="http://schemas.openxmlformats.org/officeDocument/2006/relationships/image" Target="../media/image50.png"/><Relationship Id="rId2" Type="http://schemas.openxmlformats.org/officeDocument/2006/relationships/image" Target="../media/image7.png"/><Relationship Id="rId16" Type="http://schemas.openxmlformats.org/officeDocument/2006/relationships/image" Target="../media/image50.png"/><Relationship Id="rId1" Type="http://schemas.openxmlformats.org/officeDocument/2006/relationships/slideLayout" Target="../slideLayouts/slideLayout29.xml"/><Relationship Id="rId6" Type="http://schemas.microsoft.com/office/2017/06/relationships/model3d" Target="../media/model3d3.glb"/><Relationship Id="rId11" Type="http://schemas.openxmlformats.org/officeDocument/2006/relationships/image" Target="../media/image38.png"/><Relationship Id="rId5" Type="http://schemas.openxmlformats.org/officeDocument/2006/relationships/image" Target="../media/image8.png"/><Relationship Id="rId15" Type="http://schemas.microsoft.com/office/2017/06/relationships/model3d" Target="../media/model3d7.glb"/><Relationship Id="rId10" Type="http://schemas.openxmlformats.org/officeDocument/2006/relationships/image" Target="../media/image38.png"/><Relationship Id="rId4" Type="http://schemas.openxmlformats.org/officeDocument/2006/relationships/image" Target="../media/image8.png"/><Relationship Id="rId9" Type="http://schemas.microsoft.com/office/2017/06/relationships/model3d" Target="../media/model3d5.glb"/><Relationship Id="rId14" Type="http://schemas.openxmlformats.org/officeDocument/2006/relationships/image" Target="../media/image4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9.png"/><Relationship Id="rId18" Type="http://schemas.openxmlformats.org/officeDocument/2006/relationships/image" Target="../media/image55.png"/><Relationship Id="rId3" Type="http://schemas.microsoft.com/office/2017/06/relationships/model3d" Target="../media/model3d1.glb"/><Relationship Id="rId7" Type="http://schemas.openxmlformats.org/officeDocument/2006/relationships/image" Target="../media/image35.png"/><Relationship Id="rId12" Type="http://schemas.microsoft.com/office/2017/06/relationships/model3d" Target="../media/model3d6.glb"/><Relationship Id="rId17" Type="http://schemas.openxmlformats.org/officeDocument/2006/relationships/image" Target="../media/image54.png"/><Relationship Id="rId2" Type="http://schemas.openxmlformats.org/officeDocument/2006/relationships/image" Target="../media/image7.png"/><Relationship Id="rId16" Type="http://schemas.openxmlformats.org/officeDocument/2006/relationships/image" Target="../media/image54.png"/><Relationship Id="rId1" Type="http://schemas.openxmlformats.org/officeDocument/2006/relationships/slideLayout" Target="../slideLayouts/slideLayout29.xml"/><Relationship Id="rId6" Type="http://schemas.microsoft.com/office/2017/06/relationships/model3d" Target="../media/model3d3.glb"/><Relationship Id="rId11" Type="http://schemas.openxmlformats.org/officeDocument/2006/relationships/image" Target="../media/image38.png"/><Relationship Id="rId5" Type="http://schemas.openxmlformats.org/officeDocument/2006/relationships/image" Target="../media/image8.png"/><Relationship Id="rId15" Type="http://schemas.microsoft.com/office/2017/06/relationships/model3d" Target="../media/model3d7.glb"/><Relationship Id="rId10" Type="http://schemas.openxmlformats.org/officeDocument/2006/relationships/image" Target="../media/image38.png"/><Relationship Id="rId4" Type="http://schemas.openxmlformats.org/officeDocument/2006/relationships/image" Target="../media/image8.png"/><Relationship Id="rId9" Type="http://schemas.microsoft.com/office/2017/06/relationships/model3d" Target="../media/model3d5.glb"/><Relationship Id="rId14" Type="http://schemas.openxmlformats.org/officeDocument/2006/relationships/image" Target="../media/image4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9.png"/><Relationship Id="rId18" Type="http://schemas.openxmlformats.org/officeDocument/2006/relationships/image" Target="../media/image56.png"/><Relationship Id="rId3" Type="http://schemas.microsoft.com/office/2017/06/relationships/model3d" Target="../media/model3d1.glb"/><Relationship Id="rId7" Type="http://schemas.openxmlformats.org/officeDocument/2006/relationships/image" Target="../media/image35.png"/><Relationship Id="rId12" Type="http://schemas.microsoft.com/office/2017/06/relationships/model3d" Target="../media/model3d6.glb"/><Relationship Id="rId17" Type="http://schemas.openxmlformats.org/officeDocument/2006/relationships/image" Target="../media/image54.png"/><Relationship Id="rId2" Type="http://schemas.openxmlformats.org/officeDocument/2006/relationships/image" Target="../media/image7.png"/><Relationship Id="rId16" Type="http://schemas.openxmlformats.org/officeDocument/2006/relationships/image" Target="../media/image54.png"/><Relationship Id="rId1" Type="http://schemas.openxmlformats.org/officeDocument/2006/relationships/slideLayout" Target="../slideLayouts/slideLayout29.xml"/><Relationship Id="rId6" Type="http://schemas.microsoft.com/office/2017/06/relationships/model3d" Target="../media/model3d3.glb"/><Relationship Id="rId11" Type="http://schemas.openxmlformats.org/officeDocument/2006/relationships/image" Target="../media/image38.png"/><Relationship Id="rId5" Type="http://schemas.openxmlformats.org/officeDocument/2006/relationships/image" Target="../media/image8.png"/><Relationship Id="rId15" Type="http://schemas.microsoft.com/office/2017/06/relationships/model3d" Target="../media/model3d7.glb"/><Relationship Id="rId10" Type="http://schemas.openxmlformats.org/officeDocument/2006/relationships/image" Target="../media/image38.png"/><Relationship Id="rId4" Type="http://schemas.openxmlformats.org/officeDocument/2006/relationships/image" Target="../media/image8.png"/><Relationship Id="rId9" Type="http://schemas.microsoft.com/office/2017/06/relationships/model3d" Target="../media/model3d5.glb"/><Relationship Id="rId14" Type="http://schemas.openxmlformats.org/officeDocument/2006/relationships/image" Target="../media/image4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9.png"/><Relationship Id="rId18" Type="http://schemas.openxmlformats.org/officeDocument/2006/relationships/image" Target="../media/image57.png"/><Relationship Id="rId3" Type="http://schemas.microsoft.com/office/2017/06/relationships/model3d" Target="../media/model3d1.glb"/><Relationship Id="rId7" Type="http://schemas.openxmlformats.org/officeDocument/2006/relationships/image" Target="../media/image35.png"/><Relationship Id="rId12" Type="http://schemas.microsoft.com/office/2017/06/relationships/model3d" Target="../media/model3d6.glb"/><Relationship Id="rId17" Type="http://schemas.openxmlformats.org/officeDocument/2006/relationships/image" Target="../media/image54.png"/><Relationship Id="rId2" Type="http://schemas.openxmlformats.org/officeDocument/2006/relationships/image" Target="../media/image7.png"/><Relationship Id="rId16" Type="http://schemas.openxmlformats.org/officeDocument/2006/relationships/image" Target="../media/image54.png"/><Relationship Id="rId1" Type="http://schemas.openxmlformats.org/officeDocument/2006/relationships/slideLayout" Target="../slideLayouts/slideLayout29.xml"/><Relationship Id="rId6" Type="http://schemas.microsoft.com/office/2017/06/relationships/model3d" Target="../media/model3d3.glb"/><Relationship Id="rId11" Type="http://schemas.openxmlformats.org/officeDocument/2006/relationships/image" Target="../media/image38.png"/><Relationship Id="rId5" Type="http://schemas.openxmlformats.org/officeDocument/2006/relationships/image" Target="../media/image8.png"/><Relationship Id="rId15" Type="http://schemas.microsoft.com/office/2017/06/relationships/model3d" Target="../media/model3d7.glb"/><Relationship Id="rId10" Type="http://schemas.openxmlformats.org/officeDocument/2006/relationships/image" Target="../media/image38.png"/><Relationship Id="rId4" Type="http://schemas.openxmlformats.org/officeDocument/2006/relationships/image" Target="../media/image8.png"/><Relationship Id="rId9" Type="http://schemas.microsoft.com/office/2017/06/relationships/model3d" Target="../media/model3d5.glb"/><Relationship Id="rId14" Type="http://schemas.openxmlformats.org/officeDocument/2006/relationships/image" Target="../media/image4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microsoft.com/office/2017/06/relationships/model3d" Target="../media/model3d1.glb"/><Relationship Id="rId7" Type="http://schemas.openxmlformats.org/officeDocument/2006/relationships/image" Target="../media/image5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9.xml"/><Relationship Id="rId6" Type="http://schemas.microsoft.com/office/2017/06/relationships/model3d" Target="../media/model3d5.glb"/><Relationship Id="rId5" Type="http://schemas.openxmlformats.org/officeDocument/2006/relationships/image" Target="../media/image18.png"/><Relationship Id="rId4" Type="http://schemas.openxmlformats.org/officeDocument/2006/relationships/image" Target="../media/image18.png"/><Relationship Id="rId9" Type="http://schemas.openxmlformats.org/officeDocument/2006/relationships/image" Target="../media/image6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9.png"/><Relationship Id="rId18" Type="http://schemas.openxmlformats.org/officeDocument/2006/relationships/image" Target="../media/image61.png"/><Relationship Id="rId3" Type="http://schemas.microsoft.com/office/2017/06/relationships/model3d" Target="../media/model3d1.glb"/><Relationship Id="rId7" Type="http://schemas.openxmlformats.org/officeDocument/2006/relationships/image" Target="../media/image35.png"/><Relationship Id="rId12" Type="http://schemas.microsoft.com/office/2017/06/relationships/model3d" Target="../media/model3d6.glb"/><Relationship Id="rId17" Type="http://schemas.openxmlformats.org/officeDocument/2006/relationships/image" Target="../media/image54.png"/><Relationship Id="rId2" Type="http://schemas.openxmlformats.org/officeDocument/2006/relationships/image" Target="../media/image7.png"/><Relationship Id="rId16" Type="http://schemas.openxmlformats.org/officeDocument/2006/relationships/image" Target="../media/image54.png"/><Relationship Id="rId1" Type="http://schemas.openxmlformats.org/officeDocument/2006/relationships/slideLayout" Target="../slideLayouts/slideLayout29.xml"/><Relationship Id="rId6" Type="http://schemas.microsoft.com/office/2017/06/relationships/model3d" Target="../media/model3d3.glb"/><Relationship Id="rId11" Type="http://schemas.openxmlformats.org/officeDocument/2006/relationships/image" Target="../media/image38.png"/><Relationship Id="rId5" Type="http://schemas.openxmlformats.org/officeDocument/2006/relationships/image" Target="../media/image8.png"/><Relationship Id="rId15" Type="http://schemas.microsoft.com/office/2017/06/relationships/model3d" Target="../media/model3d7.glb"/><Relationship Id="rId10" Type="http://schemas.openxmlformats.org/officeDocument/2006/relationships/image" Target="../media/image38.png"/><Relationship Id="rId4" Type="http://schemas.openxmlformats.org/officeDocument/2006/relationships/image" Target="../media/image8.png"/><Relationship Id="rId9" Type="http://schemas.microsoft.com/office/2017/06/relationships/model3d" Target="../media/model3d5.glb"/><Relationship Id="rId14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9.png"/><Relationship Id="rId18" Type="http://schemas.openxmlformats.org/officeDocument/2006/relationships/image" Target="../media/image62.png"/><Relationship Id="rId3" Type="http://schemas.microsoft.com/office/2017/06/relationships/model3d" Target="../media/model3d1.glb"/><Relationship Id="rId7" Type="http://schemas.openxmlformats.org/officeDocument/2006/relationships/image" Target="../media/image35.png"/><Relationship Id="rId12" Type="http://schemas.microsoft.com/office/2017/06/relationships/model3d" Target="../media/model3d6.glb"/><Relationship Id="rId17" Type="http://schemas.openxmlformats.org/officeDocument/2006/relationships/image" Target="../media/image54.png"/><Relationship Id="rId2" Type="http://schemas.openxmlformats.org/officeDocument/2006/relationships/image" Target="../media/image7.png"/><Relationship Id="rId16" Type="http://schemas.openxmlformats.org/officeDocument/2006/relationships/image" Target="../media/image54.png"/><Relationship Id="rId1" Type="http://schemas.openxmlformats.org/officeDocument/2006/relationships/slideLayout" Target="../slideLayouts/slideLayout29.xml"/><Relationship Id="rId6" Type="http://schemas.microsoft.com/office/2017/06/relationships/model3d" Target="../media/model3d3.glb"/><Relationship Id="rId11" Type="http://schemas.openxmlformats.org/officeDocument/2006/relationships/image" Target="../media/image38.png"/><Relationship Id="rId5" Type="http://schemas.openxmlformats.org/officeDocument/2006/relationships/image" Target="../media/image8.png"/><Relationship Id="rId15" Type="http://schemas.microsoft.com/office/2017/06/relationships/model3d" Target="../media/model3d7.glb"/><Relationship Id="rId10" Type="http://schemas.openxmlformats.org/officeDocument/2006/relationships/image" Target="../media/image38.png"/><Relationship Id="rId4" Type="http://schemas.openxmlformats.org/officeDocument/2006/relationships/image" Target="../media/image8.png"/><Relationship Id="rId9" Type="http://schemas.microsoft.com/office/2017/06/relationships/model3d" Target="../media/model3d5.glb"/><Relationship Id="rId14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7.png"/><Relationship Id="rId7" Type="http://schemas.microsoft.com/office/2017/06/relationships/model3d" Target="../media/model3d2.glb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3.png"/><Relationship Id="rId5" Type="http://schemas.openxmlformats.org/officeDocument/2006/relationships/image" Target="../media/image13.png"/><Relationship Id="rId4" Type="http://schemas.microsoft.com/office/2017/06/relationships/model3d" Target="../media/model3d1.glb"/><Relationship Id="rId9" Type="http://schemas.openxmlformats.org/officeDocument/2006/relationships/image" Target="../media/image14.png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17/06/relationships/model3d" Target="../media/model3d1.glb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63.png"/><Relationship Id="rId5" Type="http://schemas.openxmlformats.org/officeDocument/2006/relationships/image" Target="../media/image17.png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9.png"/><Relationship Id="rId3" Type="http://schemas.microsoft.com/office/2017/06/relationships/model3d" Target="../media/model3d1.glb"/><Relationship Id="rId21" Type="http://schemas.openxmlformats.org/officeDocument/2006/relationships/image" Target="../media/image65.png"/><Relationship Id="rId7" Type="http://schemas.openxmlformats.org/officeDocument/2006/relationships/image" Target="../media/image35.png"/><Relationship Id="rId12" Type="http://schemas.microsoft.com/office/2017/06/relationships/model3d" Target="../media/model3d6.glb"/><Relationship Id="rId17" Type="http://schemas.openxmlformats.org/officeDocument/2006/relationships/image" Target="../media/image54.png"/><Relationship Id="rId2" Type="http://schemas.openxmlformats.org/officeDocument/2006/relationships/image" Target="../media/image7.png"/><Relationship Id="rId16" Type="http://schemas.openxmlformats.org/officeDocument/2006/relationships/image" Target="../media/image54.png"/><Relationship Id="rId20" Type="http://schemas.openxmlformats.org/officeDocument/2006/relationships/image" Target="../media/image65.png"/><Relationship Id="rId1" Type="http://schemas.openxmlformats.org/officeDocument/2006/relationships/slideLayout" Target="../slideLayouts/slideLayout29.xml"/><Relationship Id="rId6" Type="http://schemas.microsoft.com/office/2017/06/relationships/model3d" Target="../media/model3d3.glb"/><Relationship Id="rId11" Type="http://schemas.openxmlformats.org/officeDocument/2006/relationships/image" Target="../media/image38.png"/><Relationship Id="rId5" Type="http://schemas.openxmlformats.org/officeDocument/2006/relationships/image" Target="../media/image8.png"/><Relationship Id="rId15" Type="http://schemas.microsoft.com/office/2017/06/relationships/model3d" Target="../media/model3d7.glb"/><Relationship Id="rId10" Type="http://schemas.openxmlformats.org/officeDocument/2006/relationships/image" Target="../media/image38.png"/><Relationship Id="rId19" Type="http://schemas.microsoft.com/office/2017/06/relationships/model3d" Target="../media/model3d8.glb"/><Relationship Id="rId4" Type="http://schemas.openxmlformats.org/officeDocument/2006/relationships/image" Target="../media/image8.png"/><Relationship Id="rId9" Type="http://schemas.microsoft.com/office/2017/06/relationships/model3d" Target="../media/model3d5.glb"/><Relationship Id="rId14" Type="http://schemas.openxmlformats.org/officeDocument/2006/relationships/image" Target="../media/image49.png"/><Relationship Id="rId22" Type="http://schemas.openxmlformats.org/officeDocument/2006/relationships/image" Target="../media/image66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9.png"/><Relationship Id="rId18" Type="http://schemas.microsoft.com/office/2017/06/relationships/model3d" Target="../media/model3d8.glb"/><Relationship Id="rId3" Type="http://schemas.microsoft.com/office/2017/06/relationships/model3d" Target="../media/model3d1.glb"/><Relationship Id="rId7" Type="http://schemas.openxmlformats.org/officeDocument/2006/relationships/image" Target="../media/image35.png"/><Relationship Id="rId12" Type="http://schemas.microsoft.com/office/2017/06/relationships/model3d" Target="../media/model3d6.glb"/><Relationship Id="rId17" Type="http://schemas.openxmlformats.org/officeDocument/2006/relationships/image" Target="../media/image54.png"/><Relationship Id="rId2" Type="http://schemas.openxmlformats.org/officeDocument/2006/relationships/image" Target="../media/image7.png"/><Relationship Id="rId16" Type="http://schemas.openxmlformats.org/officeDocument/2006/relationships/image" Target="../media/image54.png"/><Relationship Id="rId20" Type="http://schemas.openxmlformats.org/officeDocument/2006/relationships/image" Target="../media/image67.png"/><Relationship Id="rId1" Type="http://schemas.openxmlformats.org/officeDocument/2006/relationships/slideLayout" Target="../slideLayouts/slideLayout29.xml"/><Relationship Id="rId6" Type="http://schemas.microsoft.com/office/2017/06/relationships/model3d" Target="../media/model3d3.glb"/><Relationship Id="rId11" Type="http://schemas.openxmlformats.org/officeDocument/2006/relationships/image" Target="../media/image38.png"/><Relationship Id="rId5" Type="http://schemas.openxmlformats.org/officeDocument/2006/relationships/image" Target="../media/image8.png"/><Relationship Id="rId15" Type="http://schemas.microsoft.com/office/2017/06/relationships/model3d" Target="../media/model3d7.glb"/><Relationship Id="rId10" Type="http://schemas.openxmlformats.org/officeDocument/2006/relationships/image" Target="../media/image38.png"/><Relationship Id="rId19" Type="http://schemas.openxmlformats.org/officeDocument/2006/relationships/image" Target="../media/image67.png"/><Relationship Id="rId4" Type="http://schemas.openxmlformats.org/officeDocument/2006/relationships/image" Target="../media/image8.png"/><Relationship Id="rId9" Type="http://schemas.microsoft.com/office/2017/06/relationships/model3d" Target="../media/model3d5.glb"/><Relationship Id="rId14" Type="http://schemas.openxmlformats.org/officeDocument/2006/relationships/image" Target="../media/image49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0.png"/><Relationship Id="rId18" Type="http://schemas.microsoft.com/office/2017/06/relationships/model3d" Target="../media/model3d8.glb"/><Relationship Id="rId3" Type="http://schemas.microsoft.com/office/2017/06/relationships/model3d" Target="../media/model3d1.glb"/><Relationship Id="rId7" Type="http://schemas.openxmlformats.org/officeDocument/2006/relationships/image" Target="../media/image35.png"/><Relationship Id="rId12" Type="http://schemas.microsoft.com/office/2017/06/relationships/model3d" Target="../media/model3d6.glb"/><Relationship Id="rId17" Type="http://schemas.openxmlformats.org/officeDocument/2006/relationships/image" Target="../media/image43.png"/><Relationship Id="rId25" Type="http://schemas.openxmlformats.org/officeDocument/2006/relationships/image" Target="../media/image69.png"/><Relationship Id="rId2" Type="http://schemas.openxmlformats.org/officeDocument/2006/relationships/image" Target="../media/image7.png"/><Relationship Id="rId16" Type="http://schemas.openxmlformats.org/officeDocument/2006/relationships/image" Target="../media/image43.png"/><Relationship Id="rId20" Type="http://schemas.openxmlformats.org/officeDocument/2006/relationships/image" Target="../media/image45.png"/><Relationship Id="rId1" Type="http://schemas.openxmlformats.org/officeDocument/2006/relationships/slideLayout" Target="../slideLayouts/slideLayout29.xml"/><Relationship Id="rId6" Type="http://schemas.microsoft.com/office/2017/06/relationships/model3d" Target="../media/model3d3.glb"/><Relationship Id="rId11" Type="http://schemas.openxmlformats.org/officeDocument/2006/relationships/image" Target="../media/image38.png"/><Relationship Id="rId24" Type="http://schemas.openxmlformats.org/officeDocument/2006/relationships/image" Target="../media/image68.png"/><Relationship Id="rId5" Type="http://schemas.openxmlformats.org/officeDocument/2006/relationships/image" Target="../media/image8.png"/><Relationship Id="rId15" Type="http://schemas.microsoft.com/office/2017/06/relationships/model3d" Target="../media/model3d7.glb"/><Relationship Id="rId23" Type="http://schemas.openxmlformats.org/officeDocument/2006/relationships/image" Target="../media/image68.png"/><Relationship Id="rId10" Type="http://schemas.openxmlformats.org/officeDocument/2006/relationships/image" Target="../media/image38.png"/><Relationship Id="rId19" Type="http://schemas.openxmlformats.org/officeDocument/2006/relationships/image" Target="../media/image45.png"/><Relationship Id="rId4" Type="http://schemas.openxmlformats.org/officeDocument/2006/relationships/image" Target="../media/image8.png"/><Relationship Id="rId9" Type="http://schemas.microsoft.com/office/2017/06/relationships/model3d" Target="../media/model3d5.glb"/><Relationship Id="rId14" Type="http://schemas.openxmlformats.org/officeDocument/2006/relationships/image" Target="../media/image40.png"/><Relationship Id="rId22" Type="http://schemas.microsoft.com/office/2017/06/relationships/model3d" Target="../media/model3d9.glb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0.png"/><Relationship Id="rId18" Type="http://schemas.microsoft.com/office/2017/06/relationships/model3d" Target="../media/model3d8.glb"/><Relationship Id="rId3" Type="http://schemas.microsoft.com/office/2017/06/relationships/model3d" Target="../media/model3d1.glb"/><Relationship Id="rId21" Type="http://schemas.microsoft.com/office/2017/06/relationships/model3d" Target="../media/model3d9.glb"/><Relationship Id="rId7" Type="http://schemas.openxmlformats.org/officeDocument/2006/relationships/image" Target="../media/image35.png"/><Relationship Id="rId12" Type="http://schemas.microsoft.com/office/2017/06/relationships/model3d" Target="../media/model3d6.glb"/><Relationship Id="rId17" Type="http://schemas.openxmlformats.org/officeDocument/2006/relationships/image" Target="../media/image43.png"/><Relationship Id="rId2" Type="http://schemas.openxmlformats.org/officeDocument/2006/relationships/image" Target="../media/image7.png"/><Relationship Id="rId16" Type="http://schemas.openxmlformats.org/officeDocument/2006/relationships/image" Target="../media/image43.png"/><Relationship Id="rId20" Type="http://schemas.openxmlformats.org/officeDocument/2006/relationships/image" Target="../media/image45.png"/><Relationship Id="rId1" Type="http://schemas.openxmlformats.org/officeDocument/2006/relationships/slideLayout" Target="../slideLayouts/slideLayout29.xml"/><Relationship Id="rId6" Type="http://schemas.microsoft.com/office/2017/06/relationships/model3d" Target="../media/model3d3.glb"/><Relationship Id="rId11" Type="http://schemas.openxmlformats.org/officeDocument/2006/relationships/image" Target="../media/image38.png"/><Relationship Id="rId24" Type="http://schemas.openxmlformats.org/officeDocument/2006/relationships/image" Target="../media/image70.png"/><Relationship Id="rId5" Type="http://schemas.openxmlformats.org/officeDocument/2006/relationships/image" Target="../media/image8.png"/><Relationship Id="rId15" Type="http://schemas.microsoft.com/office/2017/06/relationships/model3d" Target="../media/model3d7.glb"/><Relationship Id="rId23" Type="http://schemas.openxmlformats.org/officeDocument/2006/relationships/image" Target="../media/image46.png"/><Relationship Id="rId10" Type="http://schemas.openxmlformats.org/officeDocument/2006/relationships/image" Target="../media/image38.png"/><Relationship Id="rId19" Type="http://schemas.openxmlformats.org/officeDocument/2006/relationships/image" Target="../media/image45.png"/><Relationship Id="rId4" Type="http://schemas.openxmlformats.org/officeDocument/2006/relationships/image" Target="../media/image8.png"/><Relationship Id="rId9" Type="http://schemas.microsoft.com/office/2017/06/relationships/model3d" Target="../media/model3d5.glb"/><Relationship Id="rId14" Type="http://schemas.openxmlformats.org/officeDocument/2006/relationships/image" Target="../media/image40.png"/><Relationship Id="rId22" Type="http://schemas.openxmlformats.org/officeDocument/2006/relationships/image" Target="../media/image46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0.png"/><Relationship Id="rId18" Type="http://schemas.microsoft.com/office/2017/06/relationships/model3d" Target="../media/model3d8.glb"/><Relationship Id="rId3" Type="http://schemas.microsoft.com/office/2017/06/relationships/model3d" Target="../media/model3d1.glb"/><Relationship Id="rId21" Type="http://schemas.microsoft.com/office/2017/06/relationships/model3d" Target="../media/model3d9.glb"/><Relationship Id="rId7" Type="http://schemas.openxmlformats.org/officeDocument/2006/relationships/image" Target="../media/image35.png"/><Relationship Id="rId12" Type="http://schemas.microsoft.com/office/2017/06/relationships/model3d" Target="../media/model3d6.glb"/><Relationship Id="rId17" Type="http://schemas.openxmlformats.org/officeDocument/2006/relationships/image" Target="../media/image43.png"/><Relationship Id="rId2" Type="http://schemas.openxmlformats.org/officeDocument/2006/relationships/image" Target="../media/image7.png"/><Relationship Id="rId16" Type="http://schemas.openxmlformats.org/officeDocument/2006/relationships/image" Target="../media/image43.png"/><Relationship Id="rId20" Type="http://schemas.openxmlformats.org/officeDocument/2006/relationships/image" Target="../media/image45.png"/><Relationship Id="rId1" Type="http://schemas.openxmlformats.org/officeDocument/2006/relationships/slideLayout" Target="../slideLayouts/slideLayout29.xml"/><Relationship Id="rId6" Type="http://schemas.microsoft.com/office/2017/06/relationships/model3d" Target="../media/model3d3.glb"/><Relationship Id="rId11" Type="http://schemas.openxmlformats.org/officeDocument/2006/relationships/image" Target="../media/image38.png"/><Relationship Id="rId5" Type="http://schemas.openxmlformats.org/officeDocument/2006/relationships/image" Target="../media/image8.png"/><Relationship Id="rId15" Type="http://schemas.microsoft.com/office/2017/06/relationships/model3d" Target="../media/model3d7.glb"/><Relationship Id="rId23" Type="http://schemas.openxmlformats.org/officeDocument/2006/relationships/image" Target="../media/image71.png"/><Relationship Id="rId10" Type="http://schemas.openxmlformats.org/officeDocument/2006/relationships/image" Target="../media/image38.png"/><Relationship Id="rId19" Type="http://schemas.openxmlformats.org/officeDocument/2006/relationships/image" Target="../media/image45.png"/><Relationship Id="rId4" Type="http://schemas.openxmlformats.org/officeDocument/2006/relationships/image" Target="../media/image8.png"/><Relationship Id="rId9" Type="http://schemas.microsoft.com/office/2017/06/relationships/model3d" Target="../media/model3d5.glb"/><Relationship Id="rId14" Type="http://schemas.openxmlformats.org/officeDocument/2006/relationships/image" Target="../media/image40.png"/><Relationship Id="rId22" Type="http://schemas.openxmlformats.org/officeDocument/2006/relationships/image" Target="../media/image71.png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17/06/relationships/model3d" Target="../media/model3d1.glb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17.png"/><Relationship Id="rId4" Type="http://schemas.openxmlformats.org/officeDocument/2006/relationships/image" Target="../media/image17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microsoft.com/office/2017/06/relationships/model3d" Target="../media/model3d1.glb"/><Relationship Id="rId7" Type="http://schemas.openxmlformats.org/officeDocument/2006/relationships/image" Target="../media/image7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9.xml"/><Relationship Id="rId6" Type="http://schemas.microsoft.com/office/2017/06/relationships/model3d" Target="../media/model3d5.glb"/><Relationship Id="rId5" Type="http://schemas.openxmlformats.org/officeDocument/2006/relationships/image" Target="../media/image18.png"/><Relationship Id="rId4" Type="http://schemas.openxmlformats.org/officeDocument/2006/relationships/image" Target="../media/image18.png"/><Relationship Id="rId9" Type="http://schemas.openxmlformats.org/officeDocument/2006/relationships/image" Target="../media/image73.png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17/06/relationships/model3d" Target="../media/model3d1.glb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74.png"/><Relationship Id="rId5" Type="http://schemas.openxmlformats.org/officeDocument/2006/relationships/image" Target="../media/image18.png"/><Relationship Id="rId4" Type="http://schemas.openxmlformats.org/officeDocument/2006/relationships/image" Target="../media/image18.png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17/06/relationships/model3d" Target="../media/model3d1.glb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74.png"/><Relationship Id="rId5" Type="http://schemas.openxmlformats.org/officeDocument/2006/relationships/image" Target="../media/image18.png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7.png"/><Relationship Id="rId7" Type="http://schemas.openxmlformats.org/officeDocument/2006/relationships/image" Target="../media/image17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7.png"/><Relationship Id="rId5" Type="http://schemas.microsoft.com/office/2017/06/relationships/model3d" Target="../media/model3d1.glb"/><Relationship Id="rId4" Type="http://schemas.openxmlformats.org/officeDocument/2006/relationships/image" Target="../media/image16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7.png"/><Relationship Id="rId7" Type="http://schemas.microsoft.com/office/2017/06/relationships/model3d" Target="../media/model3d2.glb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3.png"/><Relationship Id="rId5" Type="http://schemas.openxmlformats.org/officeDocument/2006/relationships/image" Target="../media/image13.png"/><Relationship Id="rId4" Type="http://schemas.microsoft.com/office/2017/06/relationships/model3d" Target="../media/model3d1.glb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17/06/relationships/model3d" Target="../media/model3d1.glb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7.png"/><Relationship Id="rId7" Type="http://schemas.microsoft.com/office/2017/06/relationships/model3d" Target="../media/model3d3.glb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7.png"/><Relationship Id="rId5" Type="http://schemas.openxmlformats.org/officeDocument/2006/relationships/image" Target="../media/image17.png"/><Relationship Id="rId10" Type="http://schemas.openxmlformats.org/officeDocument/2006/relationships/image" Target="../media/image21.png"/><Relationship Id="rId4" Type="http://schemas.microsoft.com/office/2017/06/relationships/model3d" Target="../media/model3d1.glb"/><Relationship Id="rId9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microsoft.com/office/2017/06/relationships/model3d" Target="../media/model3d1.glb"/><Relationship Id="rId7" Type="http://schemas.openxmlformats.org/officeDocument/2006/relationships/image" Target="../media/image23.png"/><Relationship Id="rId12" Type="http://schemas.openxmlformats.org/officeDocument/2006/relationships/image" Target="../media/image2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9.xml"/><Relationship Id="rId6" Type="http://schemas.microsoft.com/office/2017/06/relationships/model3d" Target="../media/model3d3.glb"/><Relationship Id="rId11" Type="http://schemas.openxmlformats.org/officeDocument/2006/relationships/image" Target="../media/image25.png"/><Relationship Id="rId5" Type="http://schemas.openxmlformats.org/officeDocument/2006/relationships/image" Target="../media/image17.png"/><Relationship Id="rId10" Type="http://schemas.openxmlformats.org/officeDocument/2006/relationships/image" Target="../media/image25.png"/><Relationship Id="rId4" Type="http://schemas.openxmlformats.org/officeDocument/2006/relationships/image" Target="../media/image17.png"/><Relationship Id="rId9" Type="http://schemas.microsoft.com/office/2017/06/relationships/model3d" Target="../media/model3d2.glb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microsoft.com/office/2017/06/relationships/model3d" Target="../media/model3d1.glb"/><Relationship Id="rId7" Type="http://schemas.openxmlformats.org/officeDocument/2006/relationships/image" Target="../media/image2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9.xml"/><Relationship Id="rId6" Type="http://schemas.microsoft.com/office/2017/06/relationships/model3d" Target="../media/model3d5.glb"/><Relationship Id="rId11" Type="http://schemas.openxmlformats.org/officeDocument/2006/relationships/image" Target="../media/image29.png"/><Relationship Id="rId5" Type="http://schemas.openxmlformats.org/officeDocument/2006/relationships/image" Target="../media/image17.png"/><Relationship Id="rId10" Type="http://schemas.openxmlformats.org/officeDocument/2006/relationships/image" Target="../media/image32.svg"/><Relationship Id="rId4" Type="http://schemas.openxmlformats.org/officeDocument/2006/relationships/image" Target="../media/image17.png"/><Relationship Id="rId9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microsoft.com/office/2017/06/relationships/model3d" Target="../media/model3d1.glb"/><Relationship Id="rId7" Type="http://schemas.openxmlformats.org/officeDocument/2006/relationships/image" Target="../media/image2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9.xml"/><Relationship Id="rId6" Type="http://schemas.microsoft.com/office/2017/06/relationships/model3d" Target="../media/model3d5.glb"/><Relationship Id="rId5" Type="http://schemas.openxmlformats.org/officeDocument/2006/relationships/image" Target="../media/image17.png"/><Relationship Id="rId4" Type="http://schemas.openxmlformats.org/officeDocument/2006/relationships/image" Target="../media/image17.png"/><Relationship Id="rId9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08B3F10B-86CF-DDD0-354A-0513B56006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oogle Shape;664;p39">
            <a:extLst>
              <a:ext uri="{FF2B5EF4-FFF2-40B4-BE49-F238E27FC236}">
                <a16:creationId xmlns:a16="http://schemas.microsoft.com/office/drawing/2014/main" xmlns="" id="{206BD540-DA70-BEB0-C5DA-D3A72AE34E3F}"/>
              </a:ext>
            </a:extLst>
          </p:cNvPr>
          <p:cNvPicPr preferRelativeResize="0"/>
          <p:nvPr/>
        </p:nvPicPr>
        <p:blipFill rotWithShape="1">
          <a:blip r:embed="rId2">
            <a:alphaModFix amt="75000"/>
          </a:blip>
          <a:srcRect l="11847" t="10080"/>
          <a:stretch/>
        </p:blipFill>
        <p:spPr>
          <a:xfrm>
            <a:off x="-2169459" y="-895900"/>
            <a:ext cx="10181091" cy="57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665;p39">
            <a:extLst>
              <a:ext uri="{FF2B5EF4-FFF2-40B4-BE49-F238E27FC236}">
                <a16:creationId xmlns:a16="http://schemas.microsoft.com/office/drawing/2014/main" xmlns="" id="{C9056250-E5B8-E172-D2FF-35B029E96E68}"/>
              </a:ext>
            </a:extLst>
          </p:cNvPr>
          <p:cNvPicPr preferRelativeResize="0"/>
          <p:nvPr/>
        </p:nvPicPr>
        <p:blipFill rotWithShape="1">
          <a:blip r:embed="rId2">
            <a:alphaModFix amt="75000"/>
          </a:blip>
          <a:srcRect l="15261" t="6068"/>
          <a:stretch/>
        </p:blipFill>
        <p:spPr>
          <a:xfrm rot="-10799997">
            <a:off x="5538058" y="2467224"/>
            <a:ext cx="7541093" cy="5256931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5" name="Modèle 3D 4">
                <a:extLst>
                  <a:ext uri="{FF2B5EF4-FFF2-40B4-BE49-F238E27FC236}">
                    <a16:creationId xmlns:a16="http://schemas.microsoft.com/office/drawing/2014/main" id="{07CB26A5-7953-7F4D-77E1-98432614DEEF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-5347722" y="2016092"/>
              <a:ext cx="4783107" cy="3260633"/>
            </p:xfrm>
            <a:graphic>
              <a:graphicData uri="http://schemas.microsoft.com/office/drawing/2017/model3d">
                <am3d:model3d r:embed="rId3">
                  <am3d:spPr>
                    <a:xfrm>
                      <a:off x="0" y="0"/>
                      <a:ext cx="4783107" cy="3260633"/>
                    </a:xfrm>
                    <a:prstGeom prst="rect">
                      <a:avLst/>
                    </a:prstGeom>
                  </am3d:spPr>
                  <am3d:camera>
                    <am3d:pos x="0" y="0" z="52111699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38171" d="1000000"/>
                    <am3d:preTrans dx="-5226310" dy="18382049" dz="-1373137"/>
                    <am3d:scale>
                      <am3d:sx n="1000000" d="1000000"/>
                      <am3d:sy n="1000000" d="1000000"/>
                      <am3d:sz n="1000000" d="1000000"/>
                    </am3d:scale>
                    <am3d:rot ax="8988450" ay="3943343" az="9123593"/>
                    <am3d:postTrans dx="0" dy="0" dz="0"/>
                  </am3d:trans>
                  <am3d:raster rName="Office3DRenderer" rVer="16.0.8326">
                    <am3d:blip r:embed="rId4"/>
                  </am3d:raster>
                  <am3d:objViewport viewportSz="8859750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5" name="Modèle 3D 4">
                <a:extLst>
                  <a:ext uri="{FF2B5EF4-FFF2-40B4-BE49-F238E27FC236}">
                    <a16:creationId xmlns:a16="http://schemas.microsoft.com/office/drawing/2014/main" xmlns="" id="{07CB26A5-7953-7F4D-77E1-98432614DEEF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5347722" y="2016092"/>
                <a:ext cx="4783107" cy="3260633"/>
              </a:xfrm>
              <a:prstGeom prst="rect">
                <a:avLst/>
              </a:prstGeom>
            </p:spPr>
          </p:pic>
        </mc:Fallback>
      </mc:AlternateContent>
      <p:grpSp>
        <p:nvGrpSpPr>
          <p:cNvPr id="23" name="Google Shape;310;p30">
            <a:extLst>
              <a:ext uri="{FF2B5EF4-FFF2-40B4-BE49-F238E27FC236}">
                <a16:creationId xmlns:a16="http://schemas.microsoft.com/office/drawing/2014/main" xmlns="" id="{26D61F25-196F-DBF1-B324-19B43A348D13}"/>
              </a:ext>
            </a:extLst>
          </p:cNvPr>
          <p:cNvGrpSpPr/>
          <p:nvPr/>
        </p:nvGrpSpPr>
        <p:grpSpPr>
          <a:xfrm rot="13362066">
            <a:off x="435595" y="5487537"/>
            <a:ext cx="1193573" cy="1110588"/>
            <a:chOff x="827351" y="3629733"/>
            <a:chExt cx="1431601" cy="1332065"/>
          </a:xfrm>
        </p:grpSpPr>
        <p:sp>
          <p:nvSpPr>
            <p:cNvPr id="24" name="Google Shape;311;p30">
              <a:extLst>
                <a:ext uri="{FF2B5EF4-FFF2-40B4-BE49-F238E27FC236}">
                  <a16:creationId xmlns:a16="http://schemas.microsoft.com/office/drawing/2014/main" xmlns="" id="{637BD891-C293-4809-1566-CABA3429FFDB}"/>
                </a:ext>
              </a:extLst>
            </p:cNvPr>
            <p:cNvSpPr/>
            <p:nvPr/>
          </p:nvSpPr>
          <p:spPr>
            <a:xfrm>
              <a:off x="827351" y="3629733"/>
              <a:ext cx="778158" cy="1291382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5" name="Google Shape;312;p30">
              <a:extLst>
                <a:ext uri="{FF2B5EF4-FFF2-40B4-BE49-F238E27FC236}">
                  <a16:creationId xmlns:a16="http://schemas.microsoft.com/office/drawing/2014/main" xmlns="" id="{0BB19F9A-5CA1-6CCA-6AC6-3A14CF64EB65}"/>
                </a:ext>
              </a:extLst>
            </p:cNvPr>
            <p:cNvSpPr/>
            <p:nvPr/>
          </p:nvSpPr>
          <p:spPr>
            <a:xfrm>
              <a:off x="1180441" y="4291832"/>
              <a:ext cx="1078511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6" name="Google Shape;313;p30">
              <a:extLst>
                <a:ext uri="{FF2B5EF4-FFF2-40B4-BE49-F238E27FC236}">
                  <a16:creationId xmlns:a16="http://schemas.microsoft.com/office/drawing/2014/main" xmlns="" id="{8B3B1418-A45A-021F-D8DF-EF3D60D67117}"/>
                </a:ext>
              </a:extLst>
            </p:cNvPr>
            <p:cNvSpPr/>
            <p:nvPr/>
          </p:nvSpPr>
          <p:spPr>
            <a:xfrm>
              <a:off x="1251453" y="3629733"/>
              <a:ext cx="1007497" cy="702841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27" name="Google Shape;314;p30">
            <a:extLst>
              <a:ext uri="{FF2B5EF4-FFF2-40B4-BE49-F238E27FC236}">
                <a16:creationId xmlns:a16="http://schemas.microsoft.com/office/drawing/2014/main" xmlns="" id="{3B056F3A-15C3-584B-6314-37A01A912545}"/>
              </a:ext>
            </a:extLst>
          </p:cNvPr>
          <p:cNvGrpSpPr/>
          <p:nvPr/>
        </p:nvGrpSpPr>
        <p:grpSpPr>
          <a:xfrm rot="9966151">
            <a:off x="10928376" y="4905165"/>
            <a:ext cx="798643" cy="743116"/>
            <a:chOff x="827350" y="3629733"/>
            <a:chExt cx="1431600" cy="1332067"/>
          </a:xfrm>
        </p:grpSpPr>
        <p:sp>
          <p:nvSpPr>
            <p:cNvPr id="28" name="Google Shape;315;p30">
              <a:extLst>
                <a:ext uri="{FF2B5EF4-FFF2-40B4-BE49-F238E27FC236}">
                  <a16:creationId xmlns:a16="http://schemas.microsoft.com/office/drawing/2014/main" xmlns="" id="{582139C2-4548-4499-03A0-36142F225D63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9" name="Google Shape;316;p30">
              <a:extLst>
                <a:ext uri="{FF2B5EF4-FFF2-40B4-BE49-F238E27FC236}">
                  <a16:creationId xmlns:a16="http://schemas.microsoft.com/office/drawing/2014/main" xmlns="" id="{B937CC96-3564-5A47-D6FD-3C0C19ADBB9C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0" name="Google Shape;317;p30">
              <a:extLst>
                <a:ext uri="{FF2B5EF4-FFF2-40B4-BE49-F238E27FC236}">
                  <a16:creationId xmlns:a16="http://schemas.microsoft.com/office/drawing/2014/main" xmlns="" id="{F87AF989-E36E-DD47-A0CB-CBB453E6C02A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31" name="Google Shape;318;p30">
            <a:extLst>
              <a:ext uri="{FF2B5EF4-FFF2-40B4-BE49-F238E27FC236}">
                <a16:creationId xmlns:a16="http://schemas.microsoft.com/office/drawing/2014/main" xmlns="" id="{2C3B6A00-3F35-B126-AA7E-04B8E152DA30}"/>
              </a:ext>
            </a:extLst>
          </p:cNvPr>
          <p:cNvGrpSpPr/>
          <p:nvPr/>
        </p:nvGrpSpPr>
        <p:grpSpPr>
          <a:xfrm rot="6426879">
            <a:off x="689663" y="729946"/>
            <a:ext cx="619024" cy="575985"/>
            <a:chOff x="827350" y="3629733"/>
            <a:chExt cx="1431600" cy="1332067"/>
          </a:xfrm>
        </p:grpSpPr>
        <p:sp>
          <p:nvSpPr>
            <p:cNvPr id="32" name="Google Shape;319;p30">
              <a:extLst>
                <a:ext uri="{FF2B5EF4-FFF2-40B4-BE49-F238E27FC236}">
                  <a16:creationId xmlns:a16="http://schemas.microsoft.com/office/drawing/2014/main" xmlns="" id="{A0DAFD8B-138C-F6E2-5E38-CA77EB6685D7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3" name="Google Shape;320;p30">
              <a:extLst>
                <a:ext uri="{FF2B5EF4-FFF2-40B4-BE49-F238E27FC236}">
                  <a16:creationId xmlns:a16="http://schemas.microsoft.com/office/drawing/2014/main" xmlns="" id="{154E376B-8763-6807-6104-A87DC6EEF476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4" name="Google Shape;321;p30">
              <a:extLst>
                <a:ext uri="{FF2B5EF4-FFF2-40B4-BE49-F238E27FC236}">
                  <a16:creationId xmlns:a16="http://schemas.microsoft.com/office/drawing/2014/main" xmlns="" id="{A50419C2-FBDF-3A5C-50E8-A7524BAC4162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sp>
        <p:nvSpPr>
          <p:cNvPr id="2" name="Ellipse 1">
            <a:extLst>
              <a:ext uri="{FF2B5EF4-FFF2-40B4-BE49-F238E27FC236}">
                <a16:creationId xmlns:a16="http://schemas.microsoft.com/office/drawing/2014/main" xmlns="" id="{73D78968-E607-0B64-B101-9FC1247849D0}"/>
              </a:ext>
            </a:extLst>
          </p:cNvPr>
          <p:cNvSpPr/>
          <p:nvPr/>
        </p:nvSpPr>
        <p:spPr>
          <a:xfrm>
            <a:off x="3957796" y="1486407"/>
            <a:ext cx="4320000" cy="43200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chemeClr val="bg1">
                <a:lumMod val="8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fr-FR" sz="1867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xmlns="" id="{7CF33C78-8C50-0BE4-94A7-E54D34634E3C}"/>
              </a:ext>
            </a:extLst>
          </p:cNvPr>
          <p:cNvSpPr/>
          <p:nvPr/>
        </p:nvSpPr>
        <p:spPr>
          <a:xfrm>
            <a:off x="3224008" y="766407"/>
            <a:ext cx="5760000" cy="5760000"/>
          </a:xfrm>
          <a:prstGeom prst="ellipse">
            <a:avLst/>
          </a:prstGeom>
          <a:noFill/>
          <a:ln w="28575">
            <a:solidFill>
              <a:schemeClr val="bg1">
                <a:lumMod val="8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fr-FR" sz="1867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xmlns="" id="{A6A9A24C-71C1-3549-BBC3-307E7C851496}"/>
              </a:ext>
            </a:extLst>
          </p:cNvPr>
          <p:cNvSpPr/>
          <p:nvPr/>
        </p:nvSpPr>
        <p:spPr>
          <a:xfrm>
            <a:off x="1788161" y="-673593"/>
            <a:ext cx="8640000" cy="8640000"/>
          </a:xfrm>
          <a:prstGeom prst="ellipse">
            <a:avLst/>
          </a:prstGeom>
          <a:noFill/>
          <a:ln w="28575">
            <a:solidFill>
              <a:schemeClr val="bg1">
                <a:lumMod val="8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fr-FR" sz="1867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xmlns="" id="{337F2D7D-9DC3-673F-8FFC-A641F297CA3C}"/>
              </a:ext>
            </a:extLst>
          </p:cNvPr>
          <p:cNvSpPr/>
          <p:nvPr/>
        </p:nvSpPr>
        <p:spPr>
          <a:xfrm>
            <a:off x="-624000" y="-3291000"/>
            <a:ext cx="13440000" cy="13440000"/>
          </a:xfrm>
          <a:prstGeom prst="ellipse">
            <a:avLst/>
          </a:prstGeom>
          <a:noFill/>
          <a:ln w="28575">
            <a:solidFill>
              <a:schemeClr val="bg1">
                <a:lumMod val="8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fr-FR" sz="1867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xmlns="" id="{37F31601-2750-7845-B23C-2510E6A169B6}"/>
              </a:ext>
            </a:extLst>
          </p:cNvPr>
          <p:cNvSpPr/>
          <p:nvPr/>
        </p:nvSpPr>
        <p:spPr>
          <a:xfrm rot="8971692">
            <a:off x="4195624" y="1726407"/>
            <a:ext cx="3840000" cy="3840000"/>
          </a:xfrm>
          <a:prstGeom prst="ellipse">
            <a:avLst/>
          </a:prstGeom>
          <a:solidFill>
            <a:schemeClr val="tx2"/>
          </a:solidFill>
          <a:ln w="76200">
            <a:solidFill>
              <a:schemeClr val="accent1">
                <a:lumMod val="40000"/>
                <a:lumOff val="60000"/>
              </a:schemeClr>
            </a:solidFill>
            <a:prstDash val="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fr-FR" sz="1867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xmlns="" id="{FD9B6B05-5252-7974-24DD-0BFFA19D0DDC}"/>
              </a:ext>
            </a:extLst>
          </p:cNvPr>
          <p:cNvSpPr/>
          <p:nvPr/>
        </p:nvSpPr>
        <p:spPr>
          <a:xfrm>
            <a:off x="4527755" y="2016091"/>
            <a:ext cx="3259393" cy="3213927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>
                <a:lumMod val="8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fr-FR" sz="1867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35" name="3D Model 34">
                <a:extLst>
                  <a:ext uri="{FF2B5EF4-FFF2-40B4-BE49-F238E27FC236}">
                    <a16:creationId xmlns:a16="http://schemas.microsoft.com/office/drawing/2014/main" id="{98B3ED3A-FC9C-4951-9257-C32B315A362E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299797138"/>
                  </p:ext>
                </p:extLst>
              </p:nvPr>
            </p:nvGraphicFramePr>
            <p:xfrm>
              <a:off x="-4274174" y="1048770"/>
              <a:ext cx="2971768" cy="3028918"/>
            </p:xfrm>
            <a:graphic>
              <a:graphicData uri="http://schemas.microsoft.com/office/drawing/2017/model3d">
                <am3d:model3d r:embed="rId6">
                  <am3d:spPr>
                    <a:xfrm>
                      <a:off x="0" y="0"/>
                      <a:ext cx="2971768" cy="3028918"/>
                    </a:xfrm>
                    <a:prstGeom prst="rect">
                      <a:avLst/>
                    </a:prstGeom>
                  </am3d:spPr>
                  <am3d:camera>
                    <am3d:pos x="0" y="0" z="70842890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2000" d="1000000"/>
                    <am3d:preTrans dx="0" dy="0" dz="-9253988"/>
                    <am3d:scale>
                      <am3d:sx n="1000000" d="1000000"/>
                      <am3d:sy n="1000000" d="1000000"/>
                      <am3d:sz n="1000000" d="1000000"/>
                    </am3d:scale>
                    <am3d:rot ax="-10632015" ay="538330" az="-10773784"/>
                    <am3d:postTrans dx="0" dy="0" dz="0"/>
                  </am3d:trans>
                  <am3d:raster rName="Office3DRenderer" rVer="16.0.8326">
                    <am3d:blip r:embed="rId7"/>
                  </am3d:raster>
                  <am3d:objViewport viewportSz="4095706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35" name="3D Model 34">
                <a:extLst>
                  <a:ext uri="{FF2B5EF4-FFF2-40B4-BE49-F238E27FC236}">
                    <a16:creationId xmlns:a16="http://schemas.microsoft.com/office/drawing/2014/main" xmlns="" id="{98B3ED3A-FC9C-4951-9257-C32B315A362E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-4274174" y="1048770"/>
                <a:ext cx="2971768" cy="3028918"/>
              </a:xfrm>
              <a:prstGeom prst="rect">
                <a:avLst/>
              </a:prstGeom>
            </p:spPr>
          </p:pic>
        </mc:Fallback>
      </mc:AlternateContent>
      <p:pic>
        <p:nvPicPr>
          <p:cNvPr id="10" name="Picture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4452" y="2531591"/>
            <a:ext cx="2187421" cy="220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66580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oogle Shape;664;p39">
            <a:extLst>
              <a:ext uri="{FF2B5EF4-FFF2-40B4-BE49-F238E27FC236}">
                <a16:creationId xmlns:a16="http://schemas.microsoft.com/office/drawing/2014/main" xmlns="" id="{5211F0F6-A632-A00E-2941-24C5220F494F}"/>
              </a:ext>
            </a:extLst>
          </p:cNvPr>
          <p:cNvPicPr preferRelativeResize="0"/>
          <p:nvPr/>
        </p:nvPicPr>
        <p:blipFill rotWithShape="1">
          <a:blip r:embed="rId2">
            <a:alphaModFix amt="75000"/>
          </a:blip>
          <a:srcRect l="11847" t="10080"/>
          <a:stretch/>
        </p:blipFill>
        <p:spPr>
          <a:xfrm>
            <a:off x="16236" y="-265033"/>
            <a:ext cx="8011632" cy="505996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665;p39">
            <a:extLst>
              <a:ext uri="{FF2B5EF4-FFF2-40B4-BE49-F238E27FC236}">
                <a16:creationId xmlns:a16="http://schemas.microsoft.com/office/drawing/2014/main" xmlns="" id="{E05C4C6D-2D8D-9E2B-5D19-F1AD0BBC6B54}"/>
              </a:ext>
            </a:extLst>
          </p:cNvPr>
          <p:cNvPicPr preferRelativeResize="0"/>
          <p:nvPr/>
        </p:nvPicPr>
        <p:blipFill rotWithShape="1">
          <a:blip r:embed="rId2">
            <a:alphaModFix amt="75000"/>
          </a:blip>
          <a:srcRect l="15261" t="6068"/>
          <a:stretch/>
        </p:blipFill>
        <p:spPr>
          <a:xfrm rot="-10799997">
            <a:off x="5831428" y="2463904"/>
            <a:ext cx="6883403" cy="472439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" name="Google Shape;291;p30">
            <a:extLst>
              <a:ext uri="{FF2B5EF4-FFF2-40B4-BE49-F238E27FC236}">
                <a16:creationId xmlns:a16="http://schemas.microsoft.com/office/drawing/2014/main" xmlns="" id="{D2491D4E-A509-942E-0114-7BEEA8C1DB76}"/>
              </a:ext>
            </a:extLst>
          </p:cNvPr>
          <p:cNvGrpSpPr/>
          <p:nvPr/>
        </p:nvGrpSpPr>
        <p:grpSpPr>
          <a:xfrm rot="5400000">
            <a:off x="10840564" y="5570729"/>
            <a:ext cx="384801" cy="1462257"/>
            <a:chOff x="1006700" y="2603975"/>
            <a:chExt cx="55450" cy="210700"/>
          </a:xfrm>
        </p:grpSpPr>
        <p:sp>
          <p:nvSpPr>
            <p:cNvPr id="6" name="Google Shape;292;p30">
              <a:extLst>
                <a:ext uri="{FF2B5EF4-FFF2-40B4-BE49-F238E27FC236}">
                  <a16:creationId xmlns:a16="http://schemas.microsoft.com/office/drawing/2014/main" xmlns="" id="{AB681EB5-43D3-6F04-EFF4-45DC579D8359}"/>
                </a:ext>
              </a:extLst>
            </p:cNvPr>
            <p:cNvSpPr/>
            <p:nvPr/>
          </p:nvSpPr>
          <p:spPr>
            <a:xfrm>
              <a:off x="1006700" y="262997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7" name="Google Shape;293;p30">
              <a:extLst>
                <a:ext uri="{FF2B5EF4-FFF2-40B4-BE49-F238E27FC236}">
                  <a16:creationId xmlns:a16="http://schemas.microsoft.com/office/drawing/2014/main" xmlns="" id="{C09B93FB-0C86-E2FF-373A-C8F9541F8EA6}"/>
                </a:ext>
              </a:extLst>
            </p:cNvPr>
            <p:cNvSpPr/>
            <p:nvPr/>
          </p:nvSpPr>
          <p:spPr>
            <a:xfrm>
              <a:off x="1032700" y="260397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8" name="Google Shape;294;p30">
              <a:extLst>
                <a:ext uri="{FF2B5EF4-FFF2-40B4-BE49-F238E27FC236}">
                  <a16:creationId xmlns:a16="http://schemas.microsoft.com/office/drawing/2014/main" xmlns="" id="{60634A43-76E0-7630-72BA-C47C08FDD611}"/>
                </a:ext>
              </a:extLst>
            </p:cNvPr>
            <p:cNvSpPr/>
            <p:nvPr/>
          </p:nvSpPr>
          <p:spPr>
            <a:xfrm>
              <a:off x="1006700" y="2707200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1"/>
                  </a:moveTo>
                  <a:lnTo>
                    <a:pt x="0" y="154"/>
                  </a:lnTo>
                  <a:lnTo>
                    <a:pt x="2218" y="154"/>
                  </a:lnTo>
                  <a:lnTo>
                    <a:pt x="22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9" name="Google Shape;295;p30">
              <a:extLst>
                <a:ext uri="{FF2B5EF4-FFF2-40B4-BE49-F238E27FC236}">
                  <a16:creationId xmlns:a16="http://schemas.microsoft.com/office/drawing/2014/main" xmlns="" id="{1B903353-D970-7B15-8BAD-BC79DA74D28C}"/>
                </a:ext>
              </a:extLst>
            </p:cNvPr>
            <p:cNvSpPr/>
            <p:nvPr/>
          </p:nvSpPr>
          <p:spPr>
            <a:xfrm>
              <a:off x="1032700" y="2681600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0" name="Google Shape;296;p30">
              <a:extLst>
                <a:ext uri="{FF2B5EF4-FFF2-40B4-BE49-F238E27FC236}">
                  <a16:creationId xmlns:a16="http://schemas.microsoft.com/office/drawing/2014/main" xmlns="" id="{37A3C4FB-6CA6-8838-9914-749D3974CD7C}"/>
                </a:ext>
              </a:extLst>
            </p:cNvPr>
            <p:cNvSpPr/>
            <p:nvPr/>
          </p:nvSpPr>
          <p:spPr>
            <a:xfrm>
              <a:off x="1006700" y="278522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1" name="Google Shape;297;p30">
              <a:extLst>
                <a:ext uri="{FF2B5EF4-FFF2-40B4-BE49-F238E27FC236}">
                  <a16:creationId xmlns:a16="http://schemas.microsoft.com/office/drawing/2014/main" xmlns="" id="{36A7577C-A1D4-EEAD-7664-F3AF7C7F88AC}"/>
                </a:ext>
              </a:extLst>
            </p:cNvPr>
            <p:cNvSpPr/>
            <p:nvPr/>
          </p:nvSpPr>
          <p:spPr>
            <a:xfrm>
              <a:off x="1032700" y="275922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12" name="Google Shape;310;p30">
            <a:extLst>
              <a:ext uri="{FF2B5EF4-FFF2-40B4-BE49-F238E27FC236}">
                <a16:creationId xmlns:a16="http://schemas.microsoft.com/office/drawing/2014/main" xmlns="" id="{876A2C92-34FA-E68B-EDAF-356A12205B08}"/>
              </a:ext>
            </a:extLst>
          </p:cNvPr>
          <p:cNvGrpSpPr/>
          <p:nvPr/>
        </p:nvGrpSpPr>
        <p:grpSpPr>
          <a:xfrm rot="14812035">
            <a:off x="9955002" y="292951"/>
            <a:ext cx="1193573" cy="1110589"/>
            <a:chOff x="827350" y="3629733"/>
            <a:chExt cx="1431600" cy="1332067"/>
          </a:xfrm>
        </p:grpSpPr>
        <p:sp>
          <p:nvSpPr>
            <p:cNvPr id="13" name="Google Shape;311;p30">
              <a:extLst>
                <a:ext uri="{FF2B5EF4-FFF2-40B4-BE49-F238E27FC236}">
                  <a16:creationId xmlns:a16="http://schemas.microsoft.com/office/drawing/2014/main" xmlns="" id="{881B927B-F774-D8DA-B786-95CD2852AFF5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4" name="Google Shape;312;p30">
              <a:extLst>
                <a:ext uri="{FF2B5EF4-FFF2-40B4-BE49-F238E27FC236}">
                  <a16:creationId xmlns:a16="http://schemas.microsoft.com/office/drawing/2014/main" xmlns="" id="{D90DF374-FBBA-79AB-A13F-6F508A69F9D8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5" name="Google Shape;313;p30">
              <a:extLst>
                <a:ext uri="{FF2B5EF4-FFF2-40B4-BE49-F238E27FC236}">
                  <a16:creationId xmlns:a16="http://schemas.microsoft.com/office/drawing/2014/main" xmlns="" id="{8ADD0847-504F-EFCB-D90C-B34565864922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16" name="Google Shape;314;p30">
            <a:extLst>
              <a:ext uri="{FF2B5EF4-FFF2-40B4-BE49-F238E27FC236}">
                <a16:creationId xmlns:a16="http://schemas.microsoft.com/office/drawing/2014/main" xmlns="" id="{118E42FE-3C6B-82C1-69F4-4562366206F6}"/>
              </a:ext>
            </a:extLst>
          </p:cNvPr>
          <p:cNvGrpSpPr/>
          <p:nvPr/>
        </p:nvGrpSpPr>
        <p:grpSpPr>
          <a:xfrm>
            <a:off x="10841711" y="1420954"/>
            <a:ext cx="798643" cy="743116"/>
            <a:chOff x="827350" y="3629733"/>
            <a:chExt cx="1431600" cy="1332067"/>
          </a:xfrm>
        </p:grpSpPr>
        <p:sp>
          <p:nvSpPr>
            <p:cNvPr id="17" name="Google Shape;315;p30">
              <a:extLst>
                <a:ext uri="{FF2B5EF4-FFF2-40B4-BE49-F238E27FC236}">
                  <a16:creationId xmlns:a16="http://schemas.microsoft.com/office/drawing/2014/main" xmlns="" id="{E2EB4F9C-73F0-288F-713A-F60C533534ED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8" name="Google Shape;316;p30">
              <a:extLst>
                <a:ext uri="{FF2B5EF4-FFF2-40B4-BE49-F238E27FC236}">
                  <a16:creationId xmlns:a16="http://schemas.microsoft.com/office/drawing/2014/main" xmlns="" id="{97979220-0805-7775-89AE-D80C0D85FF5B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9" name="Google Shape;317;p30">
              <a:extLst>
                <a:ext uri="{FF2B5EF4-FFF2-40B4-BE49-F238E27FC236}">
                  <a16:creationId xmlns:a16="http://schemas.microsoft.com/office/drawing/2014/main" xmlns="" id="{A1C1A7A5-E161-2B04-DEF6-C59F5A5AE565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20" name="Google Shape;318;p30">
            <a:extLst>
              <a:ext uri="{FF2B5EF4-FFF2-40B4-BE49-F238E27FC236}">
                <a16:creationId xmlns:a16="http://schemas.microsoft.com/office/drawing/2014/main" xmlns="" id="{8FD18C2D-8903-565E-6E32-3AE50D6B597F}"/>
              </a:ext>
            </a:extLst>
          </p:cNvPr>
          <p:cNvGrpSpPr/>
          <p:nvPr/>
        </p:nvGrpSpPr>
        <p:grpSpPr>
          <a:xfrm rot="5400000">
            <a:off x="9201641" y="827560"/>
            <a:ext cx="619024" cy="575985"/>
            <a:chOff x="827350" y="3629733"/>
            <a:chExt cx="1431600" cy="1332067"/>
          </a:xfrm>
        </p:grpSpPr>
        <p:sp>
          <p:nvSpPr>
            <p:cNvPr id="21" name="Google Shape;319;p30">
              <a:extLst>
                <a:ext uri="{FF2B5EF4-FFF2-40B4-BE49-F238E27FC236}">
                  <a16:creationId xmlns:a16="http://schemas.microsoft.com/office/drawing/2014/main" xmlns="" id="{3D1A5D31-FF03-39A9-AEEC-ADC7F98ED218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2" name="Google Shape;320;p30">
              <a:extLst>
                <a:ext uri="{FF2B5EF4-FFF2-40B4-BE49-F238E27FC236}">
                  <a16:creationId xmlns:a16="http://schemas.microsoft.com/office/drawing/2014/main" xmlns="" id="{B39BCDDD-1DE4-F487-2ED6-5371F47525AA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3" name="Google Shape;321;p30">
              <a:extLst>
                <a:ext uri="{FF2B5EF4-FFF2-40B4-BE49-F238E27FC236}">
                  <a16:creationId xmlns:a16="http://schemas.microsoft.com/office/drawing/2014/main" xmlns="" id="{251A564F-C417-5E3E-AB68-AA8473483825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26" name="Google Shape;284;p30">
            <a:extLst>
              <a:ext uri="{FF2B5EF4-FFF2-40B4-BE49-F238E27FC236}">
                <a16:creationId xmlns:a16="http://schemas.microsoft.com/office/drawing/2014/main" xmlns="" id="{35A3A9E6-6E0D-AB58-632C-15B1A45D7B6D}"/>
              </a:ext>
            </a:extLst>
          </p:cNvPr>
          <p:cNvGrpSpPr/>
          <p:nvPr/>
        </p:nvGrpSpPr>
        <p:grpSpPr>
          <a:xfrm>
            <a:off x="1342410" y="650129"/>
            <a:ext cx="384801" cy="1462257"/>
            <a:chOff x="1006700" y="2603975"/>
            <a:chExt cx="55450" cy="210700"/>
          </a:xfrm>
        </p:grpSpPr>
        <p:sp>
          <p:nvSpPr>
            <p:cNvPr id="27" name="Google Shape;285;p30">
              <a:extLst>
                <a:ext uri="{FF2B5EF4-FFF2-40B4-BE49-F238E27FC236}">
                  <a16:creationId xmlns:a16="http://schemas.microsoft.com/office/drawing/2014/main" xmlns="" id="{36D36515-1D64-615F-4D2D-5E81EF1A5638}"/>
                </a:ext>
              </a:extLst>
            </p:cNvPr>
            <p:cNvSpPr/>
            <p:nvPr/>
          </p:nvSpPr>
          <p:spPr>
            <a:xfrm>
              <a:off x="1006700" y="262997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8" name="Google Shape;286;p30">
              <a:extLst>
                <a:ext uri="{FF2B5EF4-FFF2-40B4-BE49-F238E27FC236}">
                  <a16:creationId xmlns:a16="http://schemas.microsoft.com/office/drawing/2014/main" xmlns="" id="{89142A80-2408-0DEF-2924-2B51CC12719C}"/>
                </a:ext>
              </a:extLst>
            </p:cNvPr>
            <p:cNvSpPr/>
            <p:nvPr/>
          </p:nvSpPr>
          <p:spPr>
            <a:xfrm>
              <a:off x="1032700" y="260397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9" name="Google Shape;287;p30">
              <a:extLst>
                <a:ext uri="{FF2B5EF4-FFF2-40B4-BE49-F238E27FC236}">
                  <a16:creationId xmlns:a16="http://schemas.microsoft.com/office/drawing/2014/main" xmlns="" id="{F1ACB421-E2F8-6712-07FC-6760252AE6E2}"/>
                </a:ext>
              </a:extLst>
            </p:cNvPr>
            <p:cNvSpPr/>
            <p:nvPr/>
          </p:nvSpPr>
          <p:spPr>
            <a:xfrm>
              <a:off x="1006700" y="2707200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1"/>
                  </a:moveTo>
                  <a:lnTo>
                    <a:pt x="0" y="154"/>
                  </a:lnTo>
                  <a:lnTo>
                    <a:pt x="2218" y="154"/>
                  </a:lnTo>
                  <a:lnTo>
                    <a:pt x="22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0" name="Google Shape;288;p30">
              <a:extLst>
                <a:ext uri="{FF2B5EF4-FFF2-40B4-BE49-F238E27FC236}">
                  <a16:creationId xmlns:a16="http://schemas.microsoft.com/office/drawing/2014/main" xmlns="" id="{109D184D-7333-2AEF-C45A-1ED65AF16DF5}"/>
                </a:ext>
              </a:extLst>
            </p:cNvPr>
            <p:cNvSpPr/>
            <p:nvPr/>
          </p:nvSpPr>
          <p:spPr>
            <a:xfrm>
              <a:off x="1032700" y="2681600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1" name="Google Shape;289;p30">
              <a:extLst>
                <a:ext uri="{FF2B5EF4-FFF2-40B4-BE49-F238E27FC236}">
                  <a16:creationId xmlns:a16="http://schemas.microsoft.com/office/drawing/2014/main" xmlns="" id="{AE23A583-070B-5D7D-69A5-47C16C22BD2C}"/>
                </a:ext>
              </a:extLst>
            </p:cNvPr>
            <p:cNvSpPr/>
            <p:nvPr/>
          </p:nvSpPr>
          <p:spPr>
            <a:xfrm>
              <a:off x="1006700" y="278522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2" name="Google Shape;290;p30">
              <a:extLst>
                <a:ext uri="{FF2B5EF4-FFF2-40B4-BE49-F238E27FC236}">
                  <a16:creationId xmlns:a16="http://schemas.microsoft.com/office/drawing/2014/main" xmlns="" id="{C7D335A3-04FB-7974-7467-79E2D7F8F32F}"/>
                </a:ext>
              </a:extLst>
            </p:cNvPr>
            <p:cNvSpPr/>
            <p:nvPr/>
          </p:nvSpPr>
          <p:spPr>
            <a:xfrm>
              <a:off x="1032700" y="275922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33" name="Google Shape;298;p30">
            <a:extLst>
              <a:ext uri="{FF2B5EF4-FFF2-40B4-BE49-F238E27FC236}">
                <a16:creationId xmlns:a16="http://schemas.microsoft.com/office/drawing/2014/main" xmlns="" id="{43E03CE2-60C0-8CE5-5841-515F630D578A}"/>
              </a:ext>
            </a:extLst>
          </p:cNvPr>
          <p:cNvGrpSpPr/>
          <p:nvPr/>
        </p:nvGrpSpPr>
        <p:grpSpPr>
          <a:xfrm>
            <a:off x="734833" y="4839603"/>
            <a:ext cx="1571516" cy="1462255"/>
            <a:chOff x="827350" y="3629733"/>
            <a:chExt cx="1431600" cy="1332067"/>
          </a:xfrm>
        </p:grpSpPr>
        <p:sp>
          <p:nvSpPr>
            <p:cNvPr id="34" name="Google Shape;299;p30">
              <a:extLst>
                <a:ext uri="{FF2B5EF4-FFF2-40B4-BE49-F238E27FC236}">
                  <a16:creationId xmlns:a16="http://schemas.microsoft.com/office/drawing/2014/main" xmlns="" id="{3C10D9F4-4006-65AB-7E0B-EB6769C8FF40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5" name="Google Shape;300;p30">
              <a:extLst>
                <a:ext uri="{FF2B5EF4-FFF2-40B4-BE49-F238E27FC236}">
                  <a16:creationId xmlns:a16="http://schemas.microsoft.com/office/drawing/2014/main" xmlns="" id="{E79AD7A7-99E1-EDF7-BE97-27A62D998413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6" name="Google Shape;301;p30">
              <a:extLst>
                <a:ext uri="{FF2B5EF4-FFF2-40B4-BE49-F238E27FC236}">
                  <a16:creationId xmlns:a16="http://schemas.microsoft.com/office/drawing/2014/main" xmlns="" id="{B3049AA9-7E7A-BFE9-9CD3-BF118EC390CE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37" name="Google Shape;302;p30">
            <a:extLst>
              <a:ext uri="{FF2B5EF4-FFF2-40B4-BE49-F238E27FC236}">
                <a16:creationId xmlns:a16="http://schemas.microsoft.com/office/drawing/2014/main" xmlns="" id="{EB2595E9-2949-510C-44AE-FACBD8705FE5}"/>
              </a:ext>
            </a:extLst>
          </p:cNvPr>
          <p:cNvGrpSpPr/>
          <p:nvPr/>
        </p:nvGrpSpPr>
        <p:grpSpPr>
          <a:xfrm>
            <a:off x="430136" y="3870413"/>
            <a:ext cx="1041632" cy="969212"/>
            <a:chOff x="827350" y="3629733"/>
            <a:chExt cx="1431600" cy="1332067"/>
          </a:xfrm>
        </p:grpSpPr>
        <p:sp>
          <p:nvSpPr>
            <p:cNvPr id="38" name="Google Shape;303;p30">
              <a:extLst>
                <a:ext uri="{FF2B5EF4-FFF2-40B4-BE49-F238E27FC236}">
                  <a16:creationId xmlns:a16="http://schemas.microsoft.com/office/drawing/2014/main" xmlns="" id="{6248E4AD-D3F1-F345-6038-401006347790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9" name="Google Shape;304;p30">
              <a:extLst>
                <a:ext uri="{FF2B5EF4-FFF2-40B4-BE49-F238E27FC236}">
                  <a16:creationId xmlns:a16="http://schemas.microsoft.com/office/drawing/2014/main" xmlns="" id="{24D3946A-1CBA-EF92-D093-FC1B97D3E78B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0" name="Google Shape;305;p30">
              <a:extLst>
                <a:ext uri="{FF2B5EF4-FFF2-40B4-BE49-F238E27FC236}">
                  <a16:creationId xmlns:a16="http://schemas.microsoft.com/office/drawing/2014/main" xmlns="" id="{ADF561B3-0F46-61F8-B5EA-958E84DE5592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41" name="Google Shape;306;p30">
            <a:extLst>
              <a:ext uri="{FF2B5EF4-FFF2-40B4-BE49-F238E27FC236}">
                <a16:creationId xmlns:a16="http://schemas.microsoft.com/office/drawing/2014/main" xmlns="" id="{FE9BF60C-259B-6C2D-39D9-ECA48C901CD1}"/>
              </a:ext>
            </a:extLst>
          </p:cNvPr>
          <p:cNvGrpSpPr/>
          <p:nvPr/>
        </p:nvGrpSpPr>
        <p:grpSpPr>
          <a:xfrm>
            <a:off x="2421586" y="5859798"/>
            <a:ext cx="475100" cy="442069"/>
            <a:chOff x="827350" y="3629733"/>
            <a:chExt cx="1431600" cy="1332067"/>
          </a:xfrm>
        </p:grpSpPr>
        <p:sp>
          <p:nvSpPr>
            <p:cNvPr id="42" name="Google Shape;307;p30">
              <a:extLst>
                <a:ext uri="{FF2B5EF4-FFF2-40B4-BE49-F238E27FC236}">
                  <a16:creationId xmlns:a16="http://schemas.microsoft.com/office/drawing/2014/main" xmlns="" id="{8E48B295-0851-B73C-81E8-7D961AFCCE1F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3" name="Google Shape;308;p30">
              <a:extLst>
                <a:ext uri="{FF2B5EF4-FFF2-40B4-BE49-F238E27FC236}">
                  <a16:creationId xmlns:a16="http://schemas.microsoft.com/office/drawing/2014/main" xmlns="" id="{6405290F-5986-6F51-753E-5D7DC71929AD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4" name="Google Shape;309;p30">
              <a:extLst>
                <a:ext uri="{FF2B5EF4-FFF2-40B4-BE49-F238E27FC236}">
                  <a16:creationId xmlns:a16="http://schemas.microsoft.com/office/drawing/2014/main" xmlns="" id="{77E6AF5F-9519-D000-7302-1C5E534BE3B3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48" name="Modèle 3D 47">
                <a:extLst>
                  <a:ext uri="{FF2B5EF4-FFF2-40B4-BE49-F238E27FC236}">
                    <a16:creationId xmlns:a16="http://schemas.microsoft.com/office/drawing/2014/main" id="{177F9FBB-52CD-A8D4-11C3-96BDA80D981F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-5347722" y="2016092"/>
              <a:ext cx="4783107" cy="3260633"/>
            </p:xfrm>
            <a:graphic>
              <a:graphicData uri="http://schemas.microsoft.com/office/drawing/2017/model3d">
                <am3d:model3d r:embed="rId3">
                  <am3d:spPr>
                    <a:xfrm>
                      <a:off x="0" y="0"/>
                      <a:ext cx="4783107" cy="3260633"/>
                    </a:xfrm>
                    <a:prstGeom prst="rect">
                      <a:avLst/>
                    </a:prstGeom>
                  </am3d:spPr>
                  <am3d:camera>
                    <am3d:pos x="0" y="0" z="52111699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38171" d="1000000"/>
                    <am3d:preTrans dx="-5226310" dy="18382049" dz="-1373137"/>
                    <am3d:scale>
                      <am3d:sx n="1000000" d="1000000"/>
                      <am3d:sy n="1000000" d="1000000"/>
                      <am3d:sz n="1000000" d="1000000"/>
                    </am3d:scale>
                    <am3d:rot ax="8988450" ay="3943343" az="9123593"/>
                    <am3d:postTrans dx="0" dy="0" dz="0"/>
                  </am3d:trans>
                  <am3d:raster rName="Office3DRenderer" rVer="16.0.8326">
                    <am3d:blip r:embed="rId4"/>
                  </am3d:raster>
                  <am3d:objViewport viewportSz="8859750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8" name="Modèle 3D 47">
                <a:extLst>
                  <a:ext uri="{FF2B5EF4-FFF2-40B4-BE49-F238E27FC236}">
                    <a16:creationId xmlns:a16="http://schemas.microsoft.com/office/drawing/2014/main" xmlns="" id="{177F9FBB-52CD-A8D4-11C3-96BDA80D981F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5347722" y="2016092"/>
                <a:ext cx="4783107" cy="326063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25" name="3D Model 24">
                <a:extLst>
                  <a:ext uri="{FF2B5EF4-FFF2-40B4-BE49-F238E27FC236}">
                    <a16:creationId xmlns:a16="http://schemas.microsoft.com/office/drawing/2014/main" id="{18547186-08D4-4746-A5DA-84264279BFAA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8228539" y="-5747165"/>
              <a:ext cx="1932927" cy="4828230"/>
            </p:xfrm>
            <a:graphic>
              <a:graphicData uri="http://schemas.microsoft.com/office/drawing/2017/model3d">
                <am3d:model3d r:embed="rId6">
                  <am3d:spPr>
                    <a:xfrm>
                      <a:off x="0" y="0"/>
                      <a:ext cx="1932927" cy="4828230"/>
                    </a:xfrm>
                    <a:prstGeom prst="rect">
                      <a:avLst/>
                    </a:prstGeom>
                  </am3d:spPr>
                  <am3d:camera>
                    <am3d:pos x="0" y="0" z="51076748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54653" d="1000000"/>
                    <am3d:preTrans dx="0" dy="-16396153" dz="-1288317"/>
                    <am3d:scale>
                      <am3d:sx n="1000000" d="1000000"/>
                      <am3d:sy n="1000000" d="1000000"/>
                      <am3d:sz n="1000000" d="1000000"/>
                    </am3d:scale>
                    <am3d:rot ax="10628937" ay="1090489" az="10746603"/>
                    <am3d:postTrans dx="0" dy="0" dz="0"/>
                  </am3d:trans>
                  <am3d:raster rName="Office3DRenderer" rVer="16.0.8326">
                    <am3d:blip r:embed="rId7"/>
                  </am3d:raster>
                  <am3d:objViewport viewportSz="5418664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25" name="3D Model 24">
                <a:extLst>
                  <a:ext uri="{FF2B5EF4-FFF2-40B4-BE49-F238E27FC236}">
                    <a16:creationId xmlns:a16="http://schemas.microsoft.com/office/drawing/2014/main" xmlns="" id="{18547186-08D4-4746-A5DA-84264279BFAA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228539" y="-5747165"/>
                <a:ext cx="1932927" cy="4828230"/>
              </a:xfrm>
              <a:prstGeom prst="rect">
                <a:avLst/>
              </a:prstGeom>
            </p:spPr>
          </p:pic>
        </mc:Fallback>
      </mc:AlternateContent>
      <p:sp>
        <p:nvSpPr>
          <p:cNvPr id="50" name="TextBox 49">
            <a:extLst>
              <a:ext uri="{FF2B5EF4-FFF2-40B4-BE49-F238E27FC236}">
                <a16:creationId xmlns:a16="http://schemas.microsoft.com/office/drawing/2014/main" xmlns="" id="{B77644C6-200B-4BAF-9B4C-5F560496D181}"/>
              </a:ext>
            </a:extLst>
          </p:cNvPr>
          <p:cNvSpPr txBox="1"/>
          <p:nvPr/>
        </p:nvSpPr>
        <p:spPr>
          <a:xfrm>
            <a:off x="3675826" y="46139"/>
            <a:ext cx="6565293" cy="4875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2400" b="1" dirty="0" smtClean="0"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  <a:t>Hardware Components</a:t>
            </a:r>
            <a:endParaRPr lang="en-US" sz="2400" b="1" dirty="0">
              <a:latin typeface="Sakkal Majalla" panose="02000000000000000000" pitchFamily="2" charset="-78"/>
              <a:ea typeface="Calibri" panose="020F0502020204030204" pitchFamily="34" charset="0"/>
              <a:cs typeface="Sakkal Majalla" panose="02000000000000000000" pitchFamily="2" charset="-78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xmlns="" id="{35F557A9-BFE2-49D8-86DD-F8E816A3D8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2926273"/>
              </p:ext>
            </p:extLst>
          </p:nvPr>
        </p:nvGraphicFramePr>
        <p:xfrm>
          <a:off x="522514" y="425157"/>
          <a:ext cx="11261305" cy="6339537"/>
        </p:xfrm>
        <a:graphic>
          <a:graphicData uri="http://schemas.openxmlformats.org/drawingml/2006/table">
            <a:tbl>
              <a:tblPr firstRow="1" firstCol="1" bandRow="1">
                <a:tableStyleId>{3C2FFA5D-87B4-456A-9821-1D502468CF0F}</a:tableStyleId>
              </a:tblPr>
              <a:tblGrid>
                <a:gridCol w="4966365">
                  <a:extLst>
                    <a:ext uri="{9D8B030D-6E8A-4147-A177-3AD203B41FA5}">
                      <a16:colId xmlns:a16="http://schemas.microsoft.com/office/drawing/2014/main" xmlns="" val="1733423575"/>
                    </a:ext>
                  </a:extLst>
                </a:gridCol>
                <a:gridCol w="6294940">
                  <a:extLst>
                    <a:ext uri="{9D8B030D-6E8A-4147-A177-3AD203B41FA5}">
                      <a16:colId xmlns:a16="http://schemas.microsoft.com/office/drawing/2014/main" xmlns="" val="2503645595"/>
                    </a:ext>
                  </a:extLst>
                </a:gridCol>
              </a:tblGrid>
              <a:tr h="53319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Type</a:t>
                      </a:r>
                      <a:endParaRPr lang="ar-SA" sz="1800" dirty="0" smtClean="0">
                        <a:solidFill>
                          <a:schemeClr val="tx1"/>
                        </a:solidFill>
                        <a:effectLst/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Sakkal Majalla" panose="02000000000000000000" pitchFamily="2" charset="-78"/>
                        <a:ea typeface="Calibri" panose="020F0502020204030204" pitchFamily="34" charset="0"/>
                        <a:cs typeface="Sakkal Majalla" panose="02000000000000000000" pitchFamily="2" charset="-78"/>
                      </a:endParaRPr>
                    </a:p>
                  </a:txBody>
                  <a:tcPr marL="51427" marR="51427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Component Used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Sakkal Majalla" panose="02000000000000000000" pitchFamily="2" charset="-78"/>
                        <a:ea typeface="Calibri" panose="020F0502020204030204" pitchFamily="34" charset="0"/>
                        <a:cs typeface="Sakkal Majalla" panose="02000000000000000000" pitchFamily="2" charset="-78"/>
                      </a:endParaRPr>
                    </a:p>
                  </a:txBody>
                  <a:tcPr marL="51427" marR="51427" marT="0" marB="0"/>
                </a:tc>
                <a:extLst>
                  <a:ext uri="{0D108BD9-81ED-4DB2-BD59-A6C34878D82A}">
                    <a16:rowId xmlns:a16="http://schemas.microsoft.com/office/drawing/2014/main" xmlns="" val="1519921412"/>
                  </a:ext>
                </a:extLst>
              </a:tr>
              <a:tr h="47401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Controller Unit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Sakkal Majalla" panose="02000000000000000000" pitchFamily="2" charset="-78"/>
                        <a:ea typeface="Calibri" panose="020F0502020204030204" pitchFamily="34" charset="0"/>
                        <a:cs typeface="Sakkal Majalla" panose="02000000000000000000" pitchFamily="2" charset="-78"/>
                      </a:endParaRPr>
                    </a:p>
                  </a:txBody>
                  <a:tcPr marL="51427" marR="51427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Arduino</a:t>
                      </a:r>
                      <a:r>
                        <a:rPr lang="ar-SA" sz="1600" dirty="0" smtClean="0">
                          <a:solidFill>
                            <a:schemeClr val="tx1"/>
                          </a:solidFill>
                          <a:effectLst/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 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UNO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effectLst/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 -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Arduino Mega 2560 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– Responsible for reading sensors, processing, and sending to communication units.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Sakkal Majalla" panose="02000000000000000000" pitchFamily="2" charset="-78"/>
                        <a:ea typeface="Calibri" panose="020F0502020204030204" pitchFamily="34" charset="0"/>
                        <a:cs typeface="Sakkal Majalla" panose="02000000000000000000" pitchFamily="2" charset="-78"/>
                      </a:endParaRPr>
                    </a:p>
                  </a:txBody>
                  <a:tcPr marL="51427" marR="51427" marT="0" marB="0"/>
                </a:tc>
                <a:extLst>
                  <a:ext uri="{0D108BD9-81ED-4DB2-BD59-A6C34878D82A}">
                    <a16:rowId xmlns:a16="http://schemas.microsoft.com/office/drawing/2014/main" xmlns="" val="3865428396"/>
                  </a:ext>
                </a:extLst>
              </a:tr>
              <a:tr h="170121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Input Units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Sakkal Majalla" panose="02000000000000000000" pitchFamily="2" charset="-78"/>
                        <a:ea typeface="Calibri" panose="020F0502020204030204" pitchFamily="34" charset="0"/>
                        <a:cs typeface="Sakkal Majalla" panose="02000000000000000000" pitchFamily="2" charset="-78"/>
                      </a:endParaRPr>
                    </a:p>
                  </a:txBody>
                  <a:tcPr marL="51427" marR="51427" marT="0" marB="0"/>
                </a:tc>
                <a:tc>
                  <a:txBody>
                    <a:bodyPr/>
                    <a:lstStyle/>
                    <a:p>
                      <a:pPr marL="6350" marR="0" lvl="0" indent="-635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12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Sensor set includes: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12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u="none" strike="noStrike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(BME680)</a:t>
                      </a:r>
                      <a:r>
                        <a:rPr lang="en-US" sz="1600" dirty="0" smtClean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12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It measures atmospheric pressure.</a:t>
                      </a:r>
                    </a:p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It measures temperature .</a:t>
                      </a:r>
                    </a:p>
                    <a:p>
                      <a:pPr marL="342900" lvl="0" indent="-342900" fontAlgn="base">
                        <a:lnSpc>
                          <a:spcPct val="107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 panose="020B0604020202020204" pitchFamily="34" charset="0"/>
                        <a:buChar char="•"/>
                      </a:pPr>
                      <a:r>
                        <a:rPr lang="en-US" sz="1600" u="none" strike="noStrike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Humidity Sensor </a:t>
                      </a:r>
                    </a:p>
                    <a:p>
                      <a:pPr marL="342900" lvl="0" indent="-342900" fontAlgn="base">
                        <a:lnSpc>
                          <a:spcPct val="107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 panose="020B0604020202020204" pitchFamily="34" charset="0"/>
                        <a:buChar char="•"/>
                      </a:pPr>
                      <a:r>
                        <a:rPr lang="en-US" sz="1600" u="none" strike="noStrike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Rain Sensor (MH-RD) </a:t>
                      </a:r>
                    </a:p>
                    <a:p>
                      <a:pPr marL="342900" lvl="0" indent="-342900" fontAlgn="base">
                        <a:lnSpc>
                          <a:spcPct val="107000"/>
                        </a:lnSpc>
                        <a:spcAft>
                          <a:spcPts val="125"/>
                        </a:spcAft>
                        <a:buClr>
                          <a:srgbClr val="000000"/>
                        </a:buClr>
                        <a:buSzPts val="1400"/>
                        <a:buFont typeface="Arial" panose="020B0604020202020204" pitchFamily="34" charset="0"/>
                        <a:buChar char="•"/>
                      </a:pPr>
                      <a:r>
                        <a:rPr lang="en-US" sz="1600" u="none" strike="noStrike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Gas Sensor (MQ-9) 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120"/>
                        </a:spcAft>
                        <a:buClr>
                          <a:srgbClr val="000000"/>
                        </a:buClr>
                        <a:buSzPts val="14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u="none" strike="noStrike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Wind Speed Sensor </a:t>
                      </a:r>
                    </a:p>
                    <a:p>
                      <a:pPr marL="342900" lvl="0" indent="-342900" fontAlgn="base">
                        <a:lnSpc>
                          <a:spcPct val="107000"/>
                        </a:lnSpc>
                        <a:spcAft>
                          <a:spcPts val="120"/>
                        </a:spcAft>
                        <a:buClr>
                          <a:srgbClr val="000000"/>
                        </a:buClr>
                        <a:buSzPts val="1400"/>
                        <a:buFont typeface="Arial" panose="020B0604020202020204" pitchFamily="34" charset="0"/>
                        <a:buChar char="•"/>
                      </a:pPr>
                      <a:r>
                        <a:rPr lang="en-US" sz="1600" u="none" strike="noStrike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Wind Direction Sensor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Light Meter Sensor </a:t>
                      </a:r>
                      <a:r>
                        <a:rPr lang="en-US" sz="1600" dirty="0" smtClean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</a:rPr>
                        <a:t> 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Sakkal Majalla" panose="02000000000000000000" pitchFamily="2" charset="-78"/>
                        <a:ea typeface="Calibri" panose="020F0502020204030204" pitchFamily="34" charset="0"/>
                        <a:cs typeface="Sakkal Majalla" panose="02000000000000000000" pitchFamily="2" charset="-78"/>
                      </a:endParaRPr>
                    </a:p>
                  </a:txBody>
                  <a:tcPr marL="51427" marR="51427" marT="0" marB="0"/>
                </a:tc>
                <a:extLst>
                  <a:ext uri="{0D108BD9-81ED-4DB2-BD59-A6C34878D82A}">
                    <a16:rowId xmlns:a16="http://schemas.microsoft.com/office/drawing/2014/main" xmlns="" val="1175624510"/>
                  </a:ext>
                </a:extLst>
              </a:tr>
              <a:tr h="34834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Display Interface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Sakkal Majalla" panose="02000000000000000000" pitchFamily="2" charset="-78"/>
                        <a:ea typeface="Calibri" panose="020F0502020204030204" pitchFamily="34" charset="0"/>
                        <a:cs typeface="Sakkal Majalla" panose="02000000000000000000" pitchFamily="2" charset="-78"/>
                      </a:endParaRPr>
                    </a:p>
                  </a:txBody>
                  <a:tcPr marL="51427" marR="51427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LCD Screen (1280×400) to display data + Raspberry Pi Zero W for a local graphical interface.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Sakkal Majalla" panose="02000000000000000000" pitchFamily="2" charset="-78"/>
                        <a:ea typeface="Calibri" panose="020F0502020204030204" pitchFamily="34" charset="0"/>
                        <a:cs typeface="Sakkal Majalla" panose="02000000000000000000" pitchFamily="2" charset="-78"/>
                      </a:endParaRPr>
                    </a:p>
                  </a:txBody>
                  <a:tcPr marL="51427" marR="51427" marT="0" marB="0"/>
                </a:tc>
                <a:extLst>
                  <a:ext uri="{0D108BD9-81ED-4DB2-BD59-A6C34878D82A}">
                    <a16:rowId xmlns:a16="http://schemas.microsoft.com/office/drawing/2014/main" xmlns="" val="3713940682"/>
                  </a:ext>
                </a:extLst>
              </a:tr>
              <a:tr h="47401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Communication Units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Sakkal Majalla" panose="02000000000000000000" pitchFamily="2" charset="-78"/>
                        <a:ea typeface="Calibri" panose="020F0502020204030204" pitchFamily="34" charset="0"/>
                        <a:cs typeface="Sakkal Majalla" panose="02000000000000000000" pitchFamily="2" charset="-78"/>
                      </a:endParaRPr>
                    </a:p>
                  </a:txBody>
                  <a:tcPr marL="51427" marR="51427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• 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Wi-Fi Module (e.g., NRF24L01)</a:t>
                      </a:r>
                      <a:br>
                        <a:rPr lang="en-US" sz="1600" b="1" dirty="0">
                          <a:solidFill>
                            <a:schemeClr val="tx1"/>
                          </a:solidFill>
                          <a:effectLst/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</a:b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• PLC Module for data transmission over power lines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.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Sakkal Majalla" panose="02000000000000000000" pitchFamily="2" charset="-78"/>
                        <a:ea typeface="Calibri" panose="020F0502020204030204" pitchFamily="34" charset="0"/>
                        <a:cs typeface="Sakkal Majalla" panose="02000000000000000000" pitchFamily="2" charset="-78"/>
                      </a:endParaRPr>
                    </a:p>
                  </a:txBody>
                  <a:tcPr marL="51427" marR="51427" marT="0" marB="0"/>
                </a:tc>
                <a:extLst>
                  <a:ext uri="{0D108BD9-81ED-4DB2-BD59-A6C34878D82A}">
                    <a16:rowId xmlns:a16="http://schemas.microsoft.com/office/drawing/2014/main" xmlns="" val="245508990"/>
                  </a:ext>
                </a:extLst>
              </a:tr>
              <a:tr h="47401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31126"/>
                          </a:solidFill>
                          <a:effectLst/>
                          <a:uLnTx/>
                          <a:uFillTx/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  <a:sym typeface="Arial"/>
                        </a:rPr>
                        <a:t>Power Supply</a:t>
                      </a:r>
                      <a:endParaRPr kumimoji="0" lang="en-US" sz="16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31126"/>
                        </a:solidFill>
                        <a:effectLst/>
                        <a:uLnTx/>
                        <a:uFillTx/>
                        <a:latin typeface="Sakkal Majalla" panose="02000000000000000000" pitchFamily="2" charset="-78"/>
                        <a:ea typeface="Calibri" panose="020F0502020204030204" pitchFamily="34" charset="0"/>
                        <a:cs typeface="Sakkal Majalla" panose="02000000000000000000" pitchFamily="2" charset="-78"/>
                        <a:sym typeface="Arial"/>
                      </a:endParaRPr>
                    </a:p>
                  </a:txBody>
                  <a:tcPr marL="51427" marR="51427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• 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An electrical adapter that converts voltage from 220V to or 3.3V or 12V or 5V 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Sakkal Majalla" panose="02000000000000000000" pitchFamily="2" charset="-78"/>
                        <a:ea typeface="Calibri" panose="020F0502020204030204" pitchFamily="34" charset="0"/>
                        <a:cs typeface="Sakkal Majalla" panose="02000000000000000000" pitchFamily="2" charset="-78"/>
                      </a:endParaRPr>
                    </a:p>
                  </a:txBody>
                  <a:tcPr marL="51427" marR="51427" marT="0" marB="0"/>
                </a:tc>
                <a:extLst>
                  <a:ext uri="{0D108BD9-81ED-4DB2-BD59-A6C34878D82A}">
                    <a16:rowId xmlns:a16="http://schemas.microsoft.com/office/drawing/2014/main" xmlns="" val="3812130992"/>
                  </a:ext>
                </a:extLst>
              </a:tr>
              <a:tr h="45849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Voltage Regulator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Sakkal Majalla" panose="02000000000000000000" pitchFamily="2" charset="-78"/>
                        <a:ea typeface="Calibri" panose="020F0502020204030204" pitchFamily="34" charset="0"/>
                        <a:cs typeface="Sakkal Majalla" panose="02000000000000000000" pitchFamily="2" charset="-78"/>
                      </a:endParaRPr>
                    </a:p>
                  </a:txBody>
                  <a:tcPr marL="51427" marR="51427" marT="0" marB="0"/>
                </a:tc>
                <a:tc>
                  <a:txBody>
                    <a:bodyPr/>
                    <a:lstStyle/>
                    <a:p>
                      <a:pPr marL="342900" lvl="0" indent="-342900" rtl="0" fontAlgn="base">
                        <a:lnSpc>
                          <a:spcPct val="107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• </a:t>
                      </a:r>
                      <a:r>
                        <a:rPr lang="en-US" sz="1600" u="none" strike="noStrike" dirty="0" smtClean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LM2596-5V Voltage Regulator </a:t>
                      </a:r>
                    </a:p>
                    <a:p>
                      <a:r>
                        <a:rPr lang="en-US" sz="1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XL4016DC –DC Buck converter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Sakkal Majalla" panose="02000000000000000000" pitchFamily="2" charset="-78"/>
                        <a:ea typeface="Calibri" panose="020F0502020204030204" pitchFamily="34" charset="0"/>
                        <a:cs typeface="Sakkal Majalla" panose="02000000000000000000" pitchFamily="2" charset="-78"/>
                      </a:endParaRPr>
                    </a:p>
                  </a:txBody>
                  <a:tcPr marL="51427" marR="51427" marT="0" marB="0"/>
                </a:tc>
                <a:extLst>
                  <a:ext uri="{0D108BD9-81ED-4DB2-BD59-A6C34878D82A}">
                    <a16:rowId xmlns:a16="http://schemas.microsoft.com/office/drawing/2014/main" xmlns="" val="89015841"/>
                  </a:ext>
                </a:extLst>
              </a:tr>
              <a:tr h="563969"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Voltage Converter 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Sakkal Majalla" panose="02000000000000000000" pitchFamily="2" charset="-78"/>
                        <a:ea typeface="Calibri" panose="020F0502020204030204" pitchFamily="34" charset="0"/>
                        <a:cs typeface="Sakkal Majalla" panose="02000000000000000000" pitchFamily="2" charset="-78"/>
                      </a:endParaRPr>
                    </a:p>
                  </a:txBody>
                  <a:tcPr marL="51427" marR="51427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XY-ITOV-4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Sakkal Majalla" panose="02000000000000000000" pitchFamily="2" charset="-78"/>
                        <a:ea typeface="Calibri" panose="020F0502020204030204" pitchFamily="34" charset="0"/>
                        <a:cs typeface="Sakkal Majalla" panose="02000000000000000000" pitchFamily="2" charset="-78"/>
                      </a:endParaRPr>
                    </a:p>
                  </a:txBody>
                  <a:tcPr marL="51427" marR="51427" marT="0" marB="0"/>
                </a:tc>
                <a:extLst>
                  <a:ext uri="{0D108BD9-81ED-4DB2-BD59-A6C34878D82A}">
                    <a16:rowId xmlns:a16="http://schemas.microsoft.com/office/drawing/2014/main" xmlns="" val="2903942401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52" name="3D Model 51">
                <a:extLst>
                  <a:ext uri="{FF2B5EF4-FFF2-40B4-BE49-F238E27FC236}">
                    <a16:creationId xmlns:a16="http://schemas.microsoft.com/office/drawing/2014/main" id="{4642CDD2-2DF6-4FB9-BD68-B44B9E0BE6E1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611479409"/>
                  </p:ext>
                </p:extLst>
              </p:nvPr>
            </p:nvGraphicFramePr>
            <p:xfrm>
              <a:off x="1931766" y="7519541"/>
              <a:ext cx="3464169" cy="4161610"/>
            </p:xfrm>
            <a:graphic>
              <a:graphicData uri="http://schemas.microsoft.com/office/drawing/2017/model3d">
                <am3d:model3d r:embed="rId11">
                  <am3d:spPr>
                    <a:xfrm>
                      <a:off x="0" y="0"/>
                      <a:ext cx="3464169" cy="4161610"/>
                    </a:xfrm>
                    <a:prstGeom prst="rect">
                      <a:avLst/>
                    </a:prstGeom>
                  </am3d:spPr>
                  <am3d:camera>
                    <am3d:pos x="0" y="0" z="58160870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859233" d="1000000"/>
                    <am3d:preTrans dx="688225" dy="-1029359" dz="-7973864"/>
                    <am3d:scale>
                      <am3d:sx n="1000000" d="1000000"/>
                      <am3d:sy n="1000000" d="1000000"/>
                      <am3d:sz n="1000000" d="1000000"/>
                    </am3d:scale>
                    <am3d:rot ax="10312128" ay="-2994719" az="-10425706"/>
                    <am3d:postTrans dx="0" dy="0" dz="0"/>
                  </am3d:trans>
                  <am3d:raster rName="Office3DRenderer" rVer="16.0.8326">
                    <am3d:blip r:embed="rId12"/>
                  </am3d:raster>
                  <am3d:objViewport viewportSz="5418664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52" name="3D Model 51">
                <a:extLst>
                  <a:ext uri="{FF2B5EF4-FFF2-40B4-BE49-F238E27FC236}">
                    <a16:creationId xmlns:a16="http://schemas.microsoft.com/office/drawing/2014/main" xmlns="" id="{4642CDD2-2DF6-4FB9-BD68-B44B9E0BE6E1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1931766" y="7519541"/>
                <a:ext cx="3464169" cy="416161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7845489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oogle Shape;664;p39">
            <a:extLst>
              <a:ext uri="{FF2B5EF4-FFF2-40B4-BE49-F238E27FC236}">
                <a16:creationId xmlns:a16="http://schemas.microsoft.com/office/drawing/2014/main" xmlns="" id="{5211F0F6-A632-A00E-2941-24C5220F494F}"/>
              </a:ext>
            </a:extLst>
          </p:cNvPr>
          <p:cNvPicPr preferRelativeResize="0"/>
          <p:nvPr/>
        </p:nvPicPr>
        <p:blipFill rotWithShape="1">
          <a:blip r:embed="rId2">
            <a:alphaModFix amt="75000"/>
          </a:blip>
          <a:srcRect l="11847" t="10080"/>
          <a:stretch/>
        </p:blipFill>
        <p:spPr>
          <a:xfrm>
            <a:off x="0" y="-195868"/>
            <a:ext cx="8011632" cy="505996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665;p39">
            <a:extLst>
              <a:ext uri="{FF2B5EF4-FFF2-40B4-BE49-F238E27FC236}">
                <a16:creationId xmlns:a16="http://schemas.microsoft.com/office/drawing/2014/main" xmlns="" id="{E05C4C6D-2D8D-9E2B-5D19-F1AD0BBC6B54}"/>
              </a:ext>
            </a:extLst>
          </p:cNvPr>
          <p:cNvPicPr preferRelativeResize="0"/>
          <p:nvPr/>
        </p:nvPicPr>
        <p:blipFill rotWithShape="1">
          <a:blip r:embed="rId2">
            <a:alphaModFix amt="75000"/>
          </a:blip>
          <a:srcRect l="15261" t="6068"/>
          <a:stretch/>
        </p:blipFill>
        <p:spPr>
          <a:xfrm rot="-10799997">
            <a:off x="5831428" y="2463904"/>
            <a:ext cx="6883403" cy="472439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" name="Google Shape;291;p30">
            <a:extLst>
              <a:ext uri="{FF2B5EF4-FFF2-40B4-BE49-F238E27FC236}">
                <a16:creationId xmlns:a16="http://schemas.microsoft.com/office/drawing/2014/main" xmlns="" id="{D2491D4E-A509-942E-0114-7BEEA8C1DB76}"/>
              </a:ext>
            </a:extLst>
          </p:cNvPr>
          <p:cNvGrpSpPr/>
          <p:nvPr/>
        </p:nvGrpSpPr>
        <p:grpSpPr>
          <a:xfrm rot="5400000">
            <a:off x="10840564" y="5570729"/>
            <a:ext cx="384801" cy="1462257"/>
            <a:chOff x="1006700" y="2603975"/>
            <a:chExt cx="55450" cy="210700"/>
          </a:xfrm>
        </p:grpSpPr>
        <p:sp>
          <p:nvSpPr>
            <p:cNvPr id="6" name="Google Shape;292;p30">
              <a:extLst>
                <a:ext uri="{FF2B5EF4-FFF2-40B4-BE49-F238E27FC236}">
                  <a16:creationId xmlns:a16="http://schemas.microsoft.com/office/drawing/2014/main" xmlns="" id="{AB681EB5-43D3-6F04-EFF4-45DC579D8359}"/>
                </a:ext>
              </a:extLst>
            </p:cNvPr>
            <p:cNvSpPr/>
            <p:nvPr/>
          </p:nvSpPr>
          <p:spPr>
            <a:xfrm>
              <a:off x="1006700" y="262997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7" name="Google Shape;293;p30">
              <a:extLst>
                <a:ext uri="{FF2B5EF4-FFF2-40B4-BE49-F238E27FC236}">
                  <a16:creationId xmlns:a16="http://schemas.microsoft.com/office/drawing/2014/main" xmlns="" id="{C09B93FB-0C86-E2FF-373A-C8F9541F8EA6}"/>
                </a:ext>
              </a:extLst>
            </p:cNvPr>
            <p:cNvSpPr/>
            <p:nvPr/>
          </p:nvSpPr>
          <p:spPr>
            <a:xfrm>
              <a:off x="1032700" y="260397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8" name="Google Shape;294;p30">
              <a:extLst>
                <a:ext uri="{FF2B5EF4-FFF2-40B4-BE49-F238E27FC236}">
                  <a16:creationId xmlns:a16="http://schemas.microsoft.com/office/drawing/2014/main" xmlns="" id="{60634A43-76E0-7630-72BA-C47C08FDD611}"/>
                </a:ext>
              </a:extLst>
            </p:cNvPr>
            <p:cNvSpPr/>
            <p:nvPr/>
          </p:nvSpPr>
          <p:spPr>
            <a:xfrm>
              <a:off x="1006700" y="2707200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1"/>
                  </a:moveTo>
                  <a:lnTo>
                    <a:pt x="0" y="154"/>
                  </a:lnTo>
                  <a:lnTo>
                    <a:pt x="2218" y="154"/>
                  </a:lnTo>
                  <a:lnTo>
                    <a:pt x="22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9" name="Google Shape;295;p30">
              <a:extLst>
                <a:ext uri="{FF2B5EF4-FFF2-40B4-BE49-F238E27FC236}">
                  <a16:creationId xmlns:a16="http://schemas.microsoft.com/office/drawing/2014/main" xmlns="" id="{1B903353-D970-7B15-8BAD-BC79DA74D28C}"/>
                </a:ext>
              </a:extLst>
            </p:cNvPr>
            <p:cNvSpPr/>
            <p:nvPr/>
          </p:nvSpPr>
          <p:spPr>
            <a:xfrm>
              <a:off x="1032700" y="2681600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0" name="Google Shape;296;p30">
              <a:extLst>
                <a:ext uri="{FF2B5EF4-FFF2-40B4-BE49-F238E27FC236}">
                  <a16:creationId xmlns:a16="http://schemas.microsoft.com/office/drawing/2014/main" xmlns="" id="{37A3C4FB-6CA6-8838-9914-749D3974CD7C}"/>
                </a:ext>
              </a:extLst>
            </p:cNvPr>
            <p:cNvSpPr/>
            <p:nvPr/>
          </p:nvSpPr>
          <p:spPr>
            <a:xfrm>
              <a:off x="1006700" y="278522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1" name="Google Shape;297;p30">
              <a:extLst>
                <a:ext uri="{FF2B5EF4-FFF2-40B4-BE49-F238E27FC236}">
                  <a16:creationId xmlns:a16="http://schemas.microsoft.com/office/drawing/2014/main" xmlns="" id="{36A7577C-A1D4-EEAD-7664-F3AF7C7F88AC}"/>
                </a:ext>
              </a:extLst>
            </p:cNvPr>
            <p:cNvSpPr/>
            <p:nvPr/>
          </p:nvSpPr>
          <p:spPr>
            <a:xfrm>
              <a:off x="1032700" y="275922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12" name="Google Shape;310;p30">
            <a:extLst>
              <a:ext uri="{FF2B5EF4-FFF2-40B4-BE49-F238E27FC236}">
                <a16:creationId xmlns:a16="http://schemas.microsoft.com/office/drawing/2014/main" xmlns="" id="{876A2C92-34FA-E68B-EDAF-356A12205B08}"/>
              </a:ext>
            </a:extLst>
          </p:cNvPr>
          <p:cNvGrpSpPr/>
          <p:nvPr/>
        </p:nvGrpSpPr>
        <p:grpSpPr>
          <a:xfrm rot="14812035">
            <a:off x="9955002" y="292951"/>
            <a:ext cx="1193573" cy="1110589"/>
            <a:chOff x="827350" y="3629733"/>
            <a:chExt cx="1431600" cy="1332067"/>
          </a:xfrm>
        </p:grpSpPr>
        <p:sp>
          <p:nvSpPr>
            <p:cNvPr id="13" name="Google Shape;311;p30">
              <a:extLst>
                <a:ext uri="{FF2B5EF4-FFF2-40B4-BE49-F238E27FC236}">
                  <a16:creationId xmlns:a16="http://schemas.microsoft.com/office/drawing/2014/main" xmlns="" id="{881B927B-F774-D8DA-B786-95CD2852AFF5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4" name="Google Shape;312;p30">
              <a:extLst>
                <a:ext uri="{FF2B5EF4-FFF2-40B4-BE49-F238E27FC236}">
                  <a16:creationId xmlns:a16="http://schemas.microsoft.com/office/drawing/2014/main" xmlns="" id="{D90DF374-FBBA-79AB-A13F-6F508A69F9D8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5" name="Google Shape;313;p30">
              <a:extLst>
                <a:ext uri="{FF2B5EF4-FFF2-40B4-BE49-F238E27FC236}">
                  <a16:creationId xmlns:a16="http://schemas.microsoft.com/office/drawing/2014/main" xmlns="" id="{8ADD0847-504F-EFCB-D90C-B34565864922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16" name="Google Shape;314;p30">
            <a:extLst>
              <a:ext uri="{FF2B5EF4-FFF2-40B4-BE49-F238E27FC236}">
                <a16:creationId xmlns:a16="http://schemas.microsoft.com/office/drawing/2014/main" xmlns="" id="{118E42FE-3C6B-82C1-69F4-4562366206F6}"/>
              </a:ext>
            </a:extLst>
          </p:cNvPr>
          <p:cNvGrpSpPr/>
          <p:nvPr/>
        </p:nvGrpSpPr>
        <p:grpSpPr>
          <a:xfrm>
            <a:off x="10841711" y="1420954"/>
            <a:ext cx="798643" cy="743116"/>
            <a:chOff x="827350" y="3629733"/>
            <a:chExt cx="1431600" cy="1332067"/>
          </a:xfrm>
        </p:grpSpPr>
        <p:sp>
          <p:nvSpPr>
            <p:cNvPr id="17" name="Google Shape;315;p30">
              <a:extLst>
                <a:ext uri="{FF2B5EF4-FFF2-40B4-BE49-F238E27FC236}">
                  <a16:creationId xmlns:a16="http://schemas.microsoft.com/office/drawing/2014/main" xmlns="" id="{E2EB4F9C-73F0-288F-713A-F60C533534ED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8" name="Google Shape;316;p30">
              <a:extLst>
                <a:ext uri="{FF2B5EF4-FFF2-40B4-BE49-F238E27FC236}">
                  <a16:creationId xmlns:a16="http://schemas.microsoft.com/office/drawing/2014/main" xmlns="" id="{97979220-0805-7775-89AE-D80C0D85FF5B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9" name="Google Shape;317;p30">
              <a:extLst>
                <a:ext uri="{FF2B5EF4-FFF2-40B4-BE49-F238E27FC236}">
                  <a16:creationId xmlns:a16="http://schemas.microsoft.com/office/drawing/2014/main" xmlns="" id="{A1C1A7A5-E161-2B04-DEF6-C59F5A5AE565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20" name="Google Shape;318;p30">
            <a:extLst>
              <a:ext uri="{FF2B5EF4-FFF2-40B4-BE49-F238E27FC236}">
                <a16:creationId xmlns:a16="http://schemas.microsoft.com/office/drawing/2014/main" xmlns="" id="{8FD18C2D-8903-565E-6E32-3AE50D6B597F}"/>
              </a:ext>
            </a:extLst>
          </p:cNvPr>
          <p:cNvGrpSpPr/>
          <p:nvPr/>
        </p:nvGrpSpPr>
        <p:grpSpPr>
          <a:xfrm rot="5400000">
            <a:off x="9201641" y="827560"/>
            <a:ext cx="619024" cy="575985"/>
            <a:chOff x="827350" y="3629733"/>
            <a:chExt cx="1431600" cy="1332067"/>
          </a:xfrm>
        </p:grpSpPr>
        <p:sp>
          <p:nvSpPr>
            <p:cNvPr id="21" name="Google Shape;319;p30">
              <a:extLst>
                <a:ext uri="{FF2B5EF4-FFF2-40B4-BE49-F238E27FC236}">
                  <a16:creationId xmlns:a16="http://schemas.microsoft.com/office/drawing/2014/main" xmlns="" id="{3D1A5D31-FF03-39A9-AEEC-ADC7F98ED218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2" name="Google Shape;320;p30">
              <a:extLst>
                <a:ext uri="{FF2B5EF4-FFF2-40B4-BE49-F238E27FC236}">
                  <a16:creationId xmlns:a16="http://schemas.microsoft.com/office/drawing/2014/main" xmlns="" id="{B39BCDDD-1DE4-F487-2ED6-5371F47525AA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3" name="Google Shape;321;p30">
              <a:extLst>
                <a:ext uri="{FF2B5EF4-FFF2-40B4-BE49-F238E27FC236}">
                  <a16:creationId xmlns:a16="http://schemas.microsoft.com/office/drawing/2014/main" xmlns="" id="{251A564F-C417-5E3E-AB68-AA8473483825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26" name="Google Shape;284;p30">
            <a:extLst>
              <a:ext uri="{FF2B5EF4-FFF2-40B4-BE49-F238E27FC236}">
                <a16:creationId xmlns:a16="http://schemas.microsoft.com/office/drawing/2014/main" xmlns="" id="{35A3A9E6-6E0D-AB58-632C-15B1A45D7B6D}"/>
              </a:ext>
            </a:extLst>
          </p:cNvPr>
          <p:cNvGrpSpPr/>
          <p:nvPr/>
        </p:nvGrpSpPr>
        <p:grpSpPr>
          <a:xfrm>
            <a:off x="1342410" y="650129"/>
            <a:ext cx="384801" cy="1462257"/>
            <a:chOff x="1006700" y="2603975"/>
            <a:chExt cx="55450" cy="210700"/>
          </a:xfrm>
        </p:grpSpPr>
        <p:sp>
          <p:nvSpPr>
            <p:cNvPr id="27" name="Google Shape;285;p30">
              <a:extLst>
                <a:ext uri="{FF2B5EF4-FFF2-40B4-BE49-F238E27FC236}">
                  <a16:creationId xmlns:a16="http://schemas.microsoft.com/office/drawing/2014/main" xmlns="" id="{36D36515-1D64-615F-4D2D-5E81EF1A5638}"/>
                </a:ext>
              </a:extLst>
            </p:cNvPr>
            <p:cNvSpPr/>
            <p:nvPr/>
          </p:nvSpPr>
          <p:spPr>
            <a:xfrm>
              <a:off x="1006700" y="262997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8" name="Google Shape;286;p30">
              <a:extLst>
                <a:ext uri="{FF2B5EF4-FFF2-40B4-BE49-F238E27FC236}">
                  <a16:creationId xmlns:a16="http://schemas.microsoft.com/office/drawing/2014/main" xmlns="" id="{89142A80-2408-0DEF-2924-2B51CC12719C}"/>
                </a:ext>
              </a:extLst>
            </p:cNvPr>
            <p:cNvSpPr/>
            <p:nvPr/>
          </p:nvSpPr>
          <p:spPr>
            <a:xfrm>
              <a:off x="1032700" y="260397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9" name="Google Shape;287;p30">
              <a:extLst>
                <a:ext uri="{FF2B5EF4-FFF2-40B4-BE49-F238E27FC236}">
                  <a16:creationId xmlns:a16="http://schemas.microsoft.com/office/drawing/2014/main" xmlns="" id="{F1ACB421-E2F8-6712-07FC-6760252AE6E2}"/>
                </a:ext>
              </a:extLst>
            </p:cNvPr>
            <p:cNvSpPr/>
            <p:nvPr/>
          </p:nvSpPr>
          <p:spPr>
            <a:xfrm>
              <a:off x="1006700" y="2707200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1"/>
                  </a:moveTo>
                  <a:lnTo>
                    <a:pt x="0" y="154"/>
                  </a:lnTo>
                  <a:lnTo>
                    <a:pt x="2218" y="154"/>
                  </a:lnTo>
                  <a:lnTo>
                    <a:pt x="22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0" name="Google Shape;288;p30">
              <a:extLst>
                <a:ext uri="{FF2B5EF4-FFF2-40B4-BE49-F238E27FC236}">
                  <a16:creationId xmlns:a16="http://schemas.microsoft.com/office/drawing/2014/main" xmlns="" id="{109D184D-7333-2AEF-C45A-1ED65AF16DF5}"/>
                </a:ext>
              </a:extLst>
            </p:cNvPr>
            <p:cNvSpPr/>
            <p:nvPr/>
          </p:nvSpPr>
          <p:spPr>
            <a:xfrm>
              <a:off x="1032700" y="2681600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1" name="Google Shape;289;p30">
              <a:extLst>
                <a:ext uri="{FF2B5EF4-FFF2-40B4-BE49-F238E27FC236}">
                  <a16:creationId xmlns:a16="http://schemas.microsoft.com/office/drawing/2014/main" xmlns="" id="{AE23A583-070B-5D7D-69A5-47C16C22BD2C}"/>
                </a:ext>
              </a:extLst>
            </p:cNvPr>
            <p:cNvSpPr/>
            <p:nvPr/>
          </p:nvSpPr>
          <p:spPr>
            <a:xfrm>
              <a:off x="1006700" y="278522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2" name="Google Shape;290;p30">
              <a:extLst>
                <a:ext uri="{FF2B5EF4-FFF2-40B4-BE49-F238E27FC236}">
                  <a16:creationId xmlns:a16="http://schemas.microsoft.com/office/drawing/2014/main" xmlns="" id="{C7D335A3-04FB-7974-7467-79E2D7F8F32F}"/>
                </a:ext>
              </a:extLst>
            </p:cNvPr>
            <p:cNvSpPr/>
            <p:nvPr/>
          </p:nvSpPr>
          <p:spPr>
            <a:xfrm>
              <a:off x="1032700" y="275922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33" name="Google Shape;298;p30">
            <a:extLst>
              <a:ext uri="{FF2B5EF4-FFF2-40B4-BE49-F238E27FC236}">
                <a16:creationId xmlns:a16="http://schemas.microsoft.com/office/drawing/2014/main" xmlns="" id="{43E03CE2-60C0-8CE5-5841-515F630D578A}"/>
              </a:ext>
            </a:extLst>
          </p:cNvPr>
          <p:cNvGrpSpPr/>
          <p:nvPr/>
        </p:nvGrpSpPr>
        <p:grpSpPr>
          <a:xfrm>
            <a:off x="734833" y="4839603"/>
            <a:ext cx="1571516" cy="1462255"/>
            <a:chOff x="827350" y="3629733"/>
            <a:chExt cx="1431600" cy="1332067"/>
          </a:xfrm>
        </p:grpSpPr>
        <p:sp>
          <p:nvSpPr>
            <p:cNvPr id="34" name="Google Shape;299;p30">
              <a:extLst>
                <a:ext uri="{FF2B5EF4-FFF2-40B4-BE49-F238E27FC236}">
                  <a16:creationId xmlns:a16="http://schemas.microsoft.com/office/drawing/2014/main" xmlns="" id="{3C10D9F4-4006-65AB-7E0B-EB6769C8FF40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5" name="Google Shape;300;p30">
              <a:extLst>
                <a:ext uri="{FF2B5EF4-FFF2-40B4-BE49-F238E27FC236}">
                  <a16:creationId xmlns:a16="http://schemas.microsoft.com/office/drawing/2014/main" xmlns="" id="{E79AD7A7-99E1-EDF7-BE97-27A62D998413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6" name="Google Shape;301;p30">
              <a:extLst>
                <a:ext uri="{FF2B5EF4-FFF2-40B4-BE49-F238E27FC236}">
                  <a16:creationId xmlns:a16="http://schemas.microsoft.com/office/drawing/2014/main" xmlns="" id="{B3049AA9-7E7A-BFE9-9CD3-BF118EC390CE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37" name="Google Shape;302;p30">
            <a:extLst>
              <a:ext uri="{FF2B5EF4-FFF2-40B4-BE49-F238E27FC236}">
                <a16:creationId xmlns:a16="http://schemas.microsoft.com/office/drawing/2014/main" xmlns="" id="{EB2595E9-2949-510C-44AE-FACBD8705FE5}"/>
              </a:ext>
            </a:extLst>
          </p:cNvPr>
          <p:cNvGrpSpPr/>
          <p:nvPr/>
        </p:nvGrpSpPr>
        <p:grpSpPr>
          <a:xfrm>
            <a:off x="430136" y="3870413"/>
            <a:ext cx="1041632" cy="969212"/>
            <a:chOff x="827350" y="3629733"/>
            <a:chExt cx="1431600" cy="1332067"/>
          </a:xfrm>
        </p:grpSpPr>
        <p:sp>
          <p:nvSpPr>
            <p:cNvPr id="38" name="Google Shape;303;p30">
              <a:extLst>
                <a:ext uri="{FF2B5EF4-FFF2-40B4-BE49-F238E27FC236}">
                  <a16:creationId xmlns:a16="http://schemas.microsoft.com/office/drawing/2014/main" xmlns="" id="{6248E4AD-D3F1-F345-6038-401006347790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9" name="Google Shape;304;p30">
              <a:extLst>
                <a:ext uri="{FF2B5EF4-FFF2-40B4-BE49-F238E27FC236}">
                  <a16:creationId xmlns:a16="http://schemas.microsoft.com/office/drawing/2014/main" xmlns="" id="{24D3946A-1CBA-EF92-D093-FC1B97D3E78B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0" name="Google Shape;305;p30">
              <a:extLst>
                <a:ext uri="{FF2B5EF4-FFF2-40B4-BE49-F238E27FC236}">
                  <a16:creationId xmlns:a16="http://schemas.microsoft.com/office/drawing/2014/main" xmlns="" id="{ADF561B3-0F46-61F8-B5EA-958E84DE5592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41" name="Google Shape;306;p30">
            <a:extLst>
              <a:ext uri="{FF2B5EF4-FFF2-40B4-BE49-F238E27FC236}">
                <a16:creationId xmlns:a16="http://schemas.microsoft.com/office/drawing/2014/main" xmlns="" id="{FE9BF60C-259B-6C2D-39D9-ECA48C901CD1}"/>
              </a:ext>
            </a:extLst>
          </p:cNvPr>
          <p:cNvGrpSpPr/>
          <p:nvPr/>
        </p:nvGrpSpPr>
        <p:grpSpPr>
          <a:xfrm>
            <a:off x="2421586" y="5859798"/>
            <a:ext cx="475100" cy="442069"/>
            <a:chOff x="827350" y="3629733"/>
            <a:chExt cx="1431600" cy="1332067"/>
          </a:xfrm>
        </p:grpSpPr>
        <p:sp>
          <p:nvSpPr>
            <p:cNvPr id="42" name="Google Shape;307;p30">
              <a:extLst>
                <a:ext uri="{FF2B5EF4-FFF2-40B4-BE49-F238E27FC236}">
                  <a16:creationId xmlns:a16="http://schemas.microsoft.com/office/drawing/2014/main" xmlns="" id="{8E48B295-0851-B73C-81E8-7D961AFCCE1F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3" name="Google Shape;308;p30">
              <a:extLst>
                <a:ext uri="{FF2B5EF4-FFF2-40B4-BE49-F238E27FC236}">
                  <a16:creationId xmlns:a16="http://schemas.microsoft.com/office/drawing/2014/main" xmlns="" id="{6405290F-5986-6F51-753E-5D7DC71929AD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4" name="Google Shape;309;p30">
              <a:extLst>
                <a:ext uri="{FF2B5EF4-FFF2-40B4-BE49-F238E27FC236}">
                  <a16:creationId xmlns:a16="http://schemas.microsoft.com/office/drawing/2014/main" xmlns="" id="{77E6AF5F-9519-D000-7302-1C5E534BE3B3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48" name="Modèle 3D 47">
                <a:extLst>
                  <a:ext uri="{FF2B5EF4-FFF2-40B4-BE49-F238E27FC236}">
                    <a16:creationId xmlns:a16="http://schemas.microsoft.com/office/drawing/2014/main" id="{177F9FBB-52CD-A8D4-11C3-96BDA80D981F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-5347722" y="2016092"/>
              <a:ext cx="4783107" cy="3260633"/>
            </p:xfrm>
            <a:graphic>
              <a:graphicData uri="http://schemas.microsoft.com/office/drawing/2017/model3d">
                <am3d:model3d r:embed="rId3">
                  <am3d:spPr>
                    <a:xfrm>
                      <a:off x="0" y="0"/>
                      <a:ext cx="4783107" cy="3260633"/>
                    </a:xfrm>
                    <a:prstGeom prst="rect">
                      <a:avLst/>
                    </a:prstGeom>
                  </am3d:spPr>
                  <am3d:camera>
                    <am3d:pos x="0" y="0" z="52111699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38171" d="1000000"/>
                    <am3d:preTrans dx="-5226310" dy="18382049" dz="-1373137"/>
                    <am3d:scale>
                      <am3d:sx n="1000000" d="1000000"/>
                      <am3d:sy n="1000000" d="1000000"/>
                      <am3d:sz n="1000000" d="1000000"/>
                    </am3d:scale>
                    <am3d:rot ax="8988450" ay="3943343" az="9123593"/>
                    <am3d:postTrans dx="0" dy="0" dz="0"/>
                  </am3d:trans>
                  <am3d:raster rName="Office3DRenderer" rVer="16.0.8326">
                    <am3d:blip r:embed="rId4"/>
                  </am3d:raster>
                  <am3d:objViewport viewportSz="8859750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8" name="Modèle 3D 47">
                <a:extLst>
                  <a:ext uri="{FF2B5EF4-FFF2-40B4-BE49-F238E27FC236}">
                    <a16:creationId xmlns:a16="http://schemas.microsoft.com/office/drawing/2014/main" xmlns="" id="{177F9FBB-52CD-A8D4-11C3-96BDA80D981F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5347722" y="2016092"/>
                <a:ext cx="4783107" cy="3260633"/>
              </a:xfrm>
              <a:prstGeom prst="rect">
                <a:avLst/>
              </a:prstGeom>
            </p:spPr>
          </p:pic>
        </mc:Fallback>
      </mc:AlternateContent>
      <p:sp>
        <p:nvSpPr>
          <p:cNvPr id="49" name="ZoneTexte 23">
            <a:extLst>
              <a:ext uri="{FF2B5EF4-FFF2-40B4-BE49-F238E27FC236}">
                <a16:creationId xmlns:a16="http://schemas.microsoft.com/office/drawing/2014/main" xmlns="" id="{71C4CD3E-19E2-4D53-B2A5-F2C37CA7D1E3}"/>
              </a:ext>
            </a:extLst>
          </p:cNvPr>
          <p:cNvSpPr txBox="1"/>
          <p:nvPr/>
        </p:nvSpPr>
        <p:spPr>
          <a:xfrm>
            <a:off x="5514765" y="1609395"/>
            <a:ext cx="6739250" cy="46440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 dirty="0"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1.Arduino Mega 2560</a:t>
            </a:r>
            <a:endParaRPr lang="en-US" sz="2400" dirty="0">
              <a:latin typeface="Sakkal Majalla" panose="02000000000000000000" pitchFamily="2" charset="-78"/>
              <a:ea typeface="Calibri" panose="020F0502020204030204" pitchFamily="34" charset="0"/>
              <a:cs typeface="Sakkal Majalla" panose="02000000000000000000" pitchFamily="2" charset="-78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b="1" dirty="0"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• </a:t>
            </a:r>
            <a:r>
              <a:rPr lang="en-GB" sz="2400" dirty="0"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Function: Main control unit for sensors.</a:t>
            </a:r>
            <a:endParaRPr lang="en-US" sz="2400" dirty="0">
              <a:latin typeface="Sakkal Majalla" panose="02000000000000000000" pitchFamily="2" charset="-78"/>
              <a:ea typeface="Calibri" panose="020F0502020204030204" pitchFamily="34" charset="0"/>
              <a:cs typeface="Sakkal Majalla" panose="02000000000000000000" pitchFamily="2" charset="-78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dirty="0"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• Features: Large number of I/O pins and more memory than the Arduino Uno.</a:t>
            </a:r>
            <a:endParaRPr lang="en-US" sz="2400" dirty="0">
              <a:latin typeface="Sakkal Majalla" panose="02000000000000000000" pitchFamily="2" charset="-78"/>
              <a:ea typeface="Calibri" panose="020F0502020204030204" pitchFamily="34" charset="0"/>
              <a:cs typeface="Sakkal Majalla" panose="02000000000000000000" pitchFamily="2" charset="-78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dirty="0"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• Programming: Arduino IDE (C++) to collect data from sensors and transmit it wirelessly or over power lines.</a:t>
            </a:r>
            <a:endParaRPr lang="en-US" sz="2400" dirty="0">
              <a:latin typeface="Sakkal Majalla" panose="02000000000000000000" pitchFamily="2" charset="-78"/>
              <a:ea typeface="Calibri" panose="020F0502020204030204" pitchFamily="34" charset="0"/>
              <a:cs typeface="Sakkal Majalla" panose="02000000000000000000" pitchFamily="2" charset="-78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dirty="0"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• Operating voltage:</a:t>
            </a:r>
            <a:endParaRPr lang="en-US" sz="2400" dirty="0">
              <a:latin typeface="Sakkal Majalla" panose="02000000000000000000" pitchFamily="2" charset="-78"/>
              <a:ea typeface="Calibri" panose="020F0502020204030204" pitchFamily="34" charset="0"/>
              <a:cs typeface="Sakkal Majalla" panose="02000000000000000000" pitchFamily="2" charset="-78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dirty="0"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VIN input = 7–12V</a:t>
            </a:r>
            <a:endParaRPr lang="en-US" sz="2400" dirty="0">
              <a:latin typeface="Sakkal Majalla" panose="02000000000000000000" pitchFamily="2" charset="-78"/>
              <a:ea typeface="Calibri" panose="020F0502020204030204" pitchFamily="34" charset="0"/>
              <a:cs typeface="Sakkal Majalla" panose="02000000000000000000" pitchFamily="2" charset="-78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dirty="0"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Powered by a voltage regulator or 9V/12V source</a:t>
            </a:r>
            <a:endParaRPr lang="en-US" sz="2400" dirty="0">
              <a:latin typeface="Sakkal Majalla" panose="02000000000000000000" pitchFamily="2" charset="-78"/>
              <a:ea typeface="Calibri" panose="020F0502020204030204" pitchFamily="34" charset="0"/>
              <a:cs typeface="Sakkal Majalla" panose="02000000000000000000" pitchFamily="2" charset="-78"/>
            </a:endParaRPr>
          </a:p>
          <a:p>
            <a:pPr marL="342900" lvl="0" indent="-342900" defTabSz="1219170">
              <a:buClr>
                <a:srgbClr val="FFFFFF"/>
              </a:buClr>
              <a:buFont typeface="Arial" panose="020B0604020202020204" pitchFamily="34" charset="0"/>
              <a:buChar char="•"/>
            </a:pPr>
            <a:endParaRPr lang="en-US" kern="0" dirty="0"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</p:txBody>
      </p:sp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45" name="3D Model 44">
                <a:extLst>
                  <a:ext uri="{FF2B5EF4-FFF2-40B4-BE49-F238E27FC236}">
                    <a16:creationId xmlns:a16="http://schemas.microsoft.com/office/drawing/2014/main" id="{D847F7E6-B84D-4A84-9F9F-F8A5AD169AC6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186433" y="-3509084"/>
              <a:ext cx="4142565" cy="3231268"/>
            </p:xfrm>
            <a:graphic>
              <a:graphicData uri="http://schemas.microsoft.com/office/drawing/2017/model3d">
                <am3d:model3d r:embed="rId6">
                  <am3d:spPr>
                    <a:xfrm>
                      <a:off x="0" y="0"/>
                      <a:ext cx="4142565" cy="3231268"/>
                    </a:xfrm>
                    <a:prstGeom prst="rect">
                      <a:avLst/>
                    </a:prstGeom>
                  </am3d:spPr>
                  <am3d:camera>
                    <am3d:pos x="0" y="0" z="60342780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836413" d="1000000"/>
                    <am3d:preTrans dx="17121424" dy="1124696" dz="98227867"/>
                    <am3d:scale>
                      <am3d:sx n="1000000" d="1000000"/>
                      <am3d:sy n="1000000" d="1000000"/>
                      <am3d:sz n="1000000" d="1000000"/>
                    </am3d:scale>
                    <am3d:rot ax="10111465" ay="34405" az="10793016"/>
                    <am3d:postTrans dx="0" dy="0" dz="0"/>
                  </am3d:trans>
                  <am3d:raster rName="Office3DRenderer" rVer="16.0.8326">
                    <am3d:blip r:embed="rId7"/>
                  </am3d:raster>
                  <am3d:objViewport viewportSz="5418665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5" name="3D Model 44">
                <a:extLst>
                  <a:ext uri="{FF2B5EF4-FFF2-40B4-BE49-F238E27FC236}">
                    <a16:creationId xmlns:a16="http://schemas.microsoft.com/office/drawing/2014/main" xmlns="" id="{D847F7E6-B84D-4A84-9F9F-F8A5AD169AC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186433" y="-3509084"/>
                <a:ext cx="4142565" cy="3231268"/>
              </a:xfrm>
              <a:prstGeom prst="rect">
                <a:avLst/>
              </a:prstGeom>
            </p:spPr>
          </p:pic>
        </mc:Fallback>
      </mc:AlternateContent>
      <p:sp>
        <p:nvSpPr>
          <p:cNvPr id="51" name="ZoneTexte 23">
            <a:extLst>
              <a:ext uri="{FF2B5EF4-FFF2-40B4-BE49-F238E27FC236}">
                <a16:creationId xmlns:a16="http://schemas.microsoft.com/office/drawing/2014/main" xmlns="" id="{745BE241-C0CE-48D8-9CFC-5ECA3209C764}"/>
              </a:ext>
            </a:extLst>
          </p:cNvPr>
          <p:cNvSpPr txBox="1"/>
          <p:nvPr/>
        </p:nvSpPr>
        <p:spPr>
          <a:xfrm>
            <a:off x="3246137" y="355885"/>
            <a:ext cx="6102299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defTabSz="1219170" rtl="1">
              <a:buClr>
                <a:srgbClr val="000000"/>
              </a:buClr>
            </a:pPr>
            <a:endParaRPr lang="en-US" sz="2800" kern="0" dirty="0">
              <a:solidFill>
                <a:srgbClr val="FFFFFF"/>
              </a:solidFill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  <a:p>
            <a:pPr lvl="0" algn="ctr" defTabSz="1219170" rtl="1">
              <a:buClr>
                <a:srgbClr val="000000"/>
              </a:buClr>
            </a:pPr>
            <a:r>
              <a:rPr lang="en-US" sz="2800" b="1" kern="0" dirty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First: A detailed explanation of the hardware components used.</a:t>
            </a:r>
          </a:p>
        </p:txBody>
      </p:sp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54" name="3D Model 53">
                <a:extLst>
                  <a:ext uri="{FF2B5EF4-FFF2-40B4-BE49-F238E27FC236}">
                    <a16:creationId xmlns:a16="http://schemas.microsoft.com/office/drawing/2014/main" id="{2056BB97-FA72-4B68-846B-E65F814ECD7F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566161130"/>
                  </p:ext>
                </p:extLst>
              </p:nvPr>
            </p:nvGraphicFramePr>
            <p:xfrm>
              <a:off x="1804140" y="7672981"/>
              <a:ext cx="4907149" cy="2961696"/>
            </p:xfrm>
            <a:graphic>
              <a:graphicData uri="http://schemas.microsoft.com/office/drawing/2017/model3d">
                <am3d:model3d r:embed="rId13">
                  <am3d:spPr>
                    <a:xfrm>
                      <a:off x="0" y="0"/>
                      <a:ext cx="4907149" cy="2961696"/>
                    </a:xfrm>
                    <a:prstGeom prst="rect">
                      <a:avLst/>
                    </a:prstGeom>
                  </am3d:spPr>
                  <am3d:camera>
                    <am3d:pos x="0" y="0" z="51902276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5517392" d="1000000"/>
                    <am3d:preTrans dx="494302" dy="-266382" dz="-912152"/>
                    <am3d:scale>
                      <am3d:sx n="1000000" d="1000000"/>
                      <am3d:sy n="1000000" d="1000000"/>
                      <am3d:sz n="1000000" d="1000000"/>
                    </am3d:scale>
                    <am3d:rot ax="9592339" ay="-1651571" az="-10223202"/>
                    <am3d:postTrans dx="0" dy="0" dz="0"/>
                  </am3d:trans>
                  <am3d:raster rName="Office3DRenderer" rVer="16.0.8326">
                    <am3d:blip r:embed="rId14"/>
                  </am3d:raster>
                  <am3d:objViewport viewportSz="5418666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54" name="3D Model 53">
                <a:extLst>
                  <a:ext uri="{FF2B5EF4-FFF2-40B4-BE49-F238E27FC236}">
                    <a16:creationId xmlns:a16="http://schemas.microsoft.com/office/drawing/2014/main" xmlns="" id="{2056BB97-FA72-4B68-846B-E65F814ECD7F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1804140" y="7672981"/>
                <a:ext cx="4907149" cy="2961696"/>
              </a:xfrm>
              <a:prstGeom prst="rect">
                <a:avLst/>
              </a:prstGeom>
            </p:spPr>
          </p:pic>
        </mc:Fallback>
      </mc:AlternateContent>
      <p:pic>
        <p:nvPicPr>
          <p:cNvPr id="25" name="Picture 24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1813"/>
            <a:ext cx="5632442" cy="3754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694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oogle Shape;664;p39">
            <a:extLst>
              <a:ext uri="{FF2B5EF4-FFF2-40B4-BE49-F238E27FC236}">
                <a16:creationId xmlns:a16="http://schemas.microsoft.com/office/drawing/2014/main" xmlns="" id="{5211F0F6-A632-A00E-2941-24C5220F494F}"/>
              </a:ext>
            </a:extLst>
          </p:cNvPr>
          <p:cNvPicPr preferRelativeResize="0"/>
          <p:nvPr/>
        </p:nvPicPr>
        <p:blipFill rotWithShape="1">
          <a:blip r:embed="rId2">
            <a:alphaModFix amt="75000"/>
          </a:blip>
          <a:srcRect l="11847" t="10080"/>
          <a:stretch/>
        </p:blipFill>
        <p:spPr>
          <a:xfrm>
            <a:off x="113234" y="71739"/>
            <a:ext cx="8011632" cy="505996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665;p39">
            <a:extLst>
              <a:ext uri="{FF2B5EF4-FFF2-40B4-BE49-F238E27FC236}">
                <a16:creationId xmlns:a16="http://schemas.microsoft.com/office/drawing/2014/main" xmlns="" id="{E05C4C6D-2D8D-9E2B-5D19-F1AD0BBC6B54}"/>
              </a:ext>
            </a:extLst>
          </p:cNvPr>
          <p:cNvPicPr preferRelativeResize="0"/>
          <p:nvPr/>
        </p:nvPicPr>
        <p:blipFill rotWithShape="1">
          <a:blip r:embed="rId2">
            <a:alphaModFix amt="75000"/>
          </a:blip>
          <a:srcRect l="15261" t="6068"/>
          <a:stretch/>
        </p:blipFill>
        <p:spPr>
          <a:xfrm rot="-10799997">
            <a:off x="5831428" y="2463904"/>
            <a:ext cx="6883403" cy="472439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" name="Google Shape;291;p30">
            <a:extLst>
              <a:ext uri="{FF2B5EF4-FFF2-40B4-BE49-F238E27FC236}">
                <a16:creationId xmlns:a16="http://schemas.microsoft.com/office/drawing/2014/main" xmlns="" id="{D2491D4E-A509-942E-0114-7BEEA8C1DB76}"/>
              </a:ext>
            </a:extLst>
          </p:cNvPr>
          <p:cNvGrpSpPr/>
          <p:nvPr/>
        </p:nvGrpSpPr>
        <p:grpSpPr>
          <a:xfrm rot="5400000">
            <a:off x="10840564" y="5570729"/>
            <a:ext cx="384801" cy="1462257"/>
            <a:chOff x="1006700" y="2603975"/>
            <a:chExt cx="55450" cy="210700"/>
          </a:xfrm>
        </p:grpSpPr>
        <p:sp>
          <p:nvSpPr>
            <p:cNvPr id="6" name="Google Shape;292;p30">
              <a:extLst>
                <a:ext uri="{FF2B5EF4-FFF2-40B4-BE49-F238E27FC236}">
                  <a16:creationId xmlns:a16="http://schemas.microsoft.com/office/drawing/2014/main" xmlns="" id="{AB681EB5-43D3-6F04-EFF4-45DC579D8359}"/>
                </a:ext>
              </a:extLst>
            </p:cNvPr>
            <p:cNvSpPr/>
            <p:nvPr/>
          </p:nvSpPr>
          <p:spPr>
            <a:xfrm>
              <a:off x="1006700" y="262997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7" name="Google Shape;293;p30">
              <a:extLst>
                <a:ext uri="{FF2B5EF4-FFF2-40B4-BE49-F238E27FC236}">
                  <a16:creationId xmlns:a16="http://schemas.microsoft.com/office/drawing/2014/main" xmlns="" id="{C09B93FB-0C86-E2FF-373A-C8F9541F8EA6}"/>
                </a:ext>
              </a:extLst>
            </p:cNvPr>
            <p:cNvSpPr/>
            <p:nvPr/>
          </p:nvSpPr>
          <p:spPr>
            <a:xfrm>
              <a:off x="1032700" y="260397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8" name="Google Shape;294;p30">
              <a:extLst>
                <a:ext uri="{FF2B5EF4-FFF2-40B4-BE49-F238E27FC236}">
                  <a16:creationId xmlns:a16="http://schemas.microsoft.com/office/drawing/2014/main" xmlns="" id="{60634A43-76E0-7630-72BA-C47C08FDD611}"/>
                </a:ext>
              </a:extLst>
            </p:cNvPr>
            <p:cNvSpPr/>
            <p:nvPr/>
          </p:nvSpPr>
          <p:spPr>
            <a:xfrm>
              <a:off x="1006700" y="2707200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1"/>
                  </a:moveTo>
                  <a:lnTo>
                    <a:pt x="0" y="154"/>
                  </a:lnTo>
                  <a:lnTo>
                    <a:pt x="2218" y="154"/>
                  </a:lnTo>
                  <a:lnTo>
                    <a:pt x="22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9" name="Google Shape;295;p30">
              <a:extLst>
                <a:ext uri="{FF2B5EF4-FFF2-40B4-BE49-F238E27FC236}">
                  <a16:creationId xmlns:a16="http://schemas.microsoft.com/office/drawing/2014/main" xmlns="" id="{1B903353-D970-7B15-8BAD-BC79DA74D28C}"/>
                </a:ext>
              </a:extLst>
            </p:cNvPr>
            <p:cNvSpPr/>
            <p:nvPr/>
          </p:nvSpPr>
          <p:spPr>
            <a:xfrm>
              <a:off x="1032700" y="2681600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0" name="Google Shape;296;p30">
              <a:extLst>
                <a:ext uri="{FF2B5EF4-FFF2-40B4-BE49-F238E27FC236}">
                  <a16:creationId xmlns:a16="http://schemas.microsoft.com/office/drawing/2014/main" xmlns="" id="{37A3C4FB-6CA6-8838-9914-749D3974CD7C}"/>
                </a:ext>
              </a:extLst>
            </p:cNvPr>
            <p:cNvSpPr/>
            <p:nvPr/>
          </p:nvSpPr>
          <p:spPr>
            <a:xfrm>
              <a:off x="1006700" y="278522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1" name="Google Shape;297;p30">
              <a:extLst>
                <a:ext uri="{FF2B5EF4-FFF2-40B4-BE49-F238E27FC236}">
                  <a16:creationId xmlns:a16="http://schemas.microsoft.com/office/drawing/2014/main" xmlns="" id="{36A7577C-A1D4-EEAD-7664-F3AF7C7F88AC}"/>
                </a:ext>
              </a:extLst>
            </p:cNvPr>
            <p:cNvSpPr/>
            <p:nvPr/>
          </p:nvSpPr>
          <p:spPr>
            <a:xfrm>
              <a:off x="1032700" y="275922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12" name="Google Shape;310;p30">
            <a:extLst>
              <a:ext uri="{FF2B5EF4-FFF2-40B4-BE49-F238E27FC236}">
                <a16:creationId xmlns:a16="http://schemas.microsoft.com/office/drawing/2014/main" xmlns="" id="{876A2C92-34FA-E68B-EDAF-356A12205B08}"/>
              </a:ext>
            </a:extLst>
          </p:cNvPr>
          <p:cNvGrpSpPr/>
          <p:nvPr/>
        </p:nvGrpSpPr>
        <p:grpSpPr>
          <a:xfrm rot="14812035">
            <a:off x="9955002" y="292951"/>
            <a:ext cx="1193573" cy="1110589"/>
            <a:chOff x="827350" y="3629733"/>
            <a:chExt cx="1431600" cy="1332067"/>
          </a:xfrm>
        </p:grpSpPr>
        <p:sp>
          <p:nvSpPr>
            <p:cNvPr id="13" name="Google Shape;311;p30">
              <a:extLst>
                <a:ext uri="{FF2B5EF4-FFF2-40B4-BE49-F238E27FC236}">
                  <a16:creationId xmlns:a16="http://schemas.microsoft.com/office/drawing/2014/main" xmlns="" id="{881B927B-F774-D8DA-B786-95CD2852AFF5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4" name="Google Shape;312;p30">
              <a:extLst>
                <a:ext uri="{FF2B5EF4-FFF2-40B4-BE49-F238E27FC236}">
                  <a16:creationId xmlns:a16="http://schemas.microsoft.com/office/drawing/2014/main" xmlns="" id="{D90DF374-FBBA-79AB-A13F-6F508A69F9D8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5" name="Google Shape;313;p30">
              <a:extLst>
                <a:ext uri="{FF2B5EF4-FFF2-40B4-BE49-F238E27FC236}">
                  <a16:creationId xmlns:a16="http://schemas.microsoft.com/office/drawing/2014/main" xmlns="" id="{8ADD0847-504F-EFCB-D90C-B34565864922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16" name="Google Shape;314;p30">
            <a:extLst>
              <a:ext uri="{FF2B5EF4-FFF2-40B4-BE49-F238E27FC236}">
                <a16:creationId xmlns:a16="http://schemas.microsoft.com/office/drawing/2014/main" xmlns="" id="{118E42FE-3C6B-82C1-69F4-4562366206F6}"/>
              </a:ext>
            </a:extLst>
          </p:cNvPr>
          <p:cNvGrpSpPr/>
          <p:nvPr/>
        </p:nvGrpSpPr>
        <p:grpSpPr>
          <a:xfrm>
            <a:off x="10841711" y="1420954"/>
            <a:ext cx="798643" cy="743116"/>
            <a:chOff x="827350" y="3629733"/>
            <a:chExt cx="1431600" cy="1332067"/>
          </a:xfrm>
        </p:grpSpPr>
        <p:sp>
          <p:nvSpPr>
            <p:cNvPr id="17" name="Google Shape;315;p30">
              <a:extLst>
                <a:ext uri="{FF2B5EF4-FFF2-40B4-BE49-F238E27FC236}">
                  <a16:creationId xmlns:a16="http://schemas.microsoft.com/office/drawing/2014/main" xmlns="" id="{E2EB4F9C-73F0-288F-713A-F60C533534ED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8" name="Google Shape;316;p30">
              <a:extLst>
                <a:ext uri="{FF2B5EF4-FFF2-40B4-BE49-F238E27FC236}">
                  <a16:creationId xmlns:a16="http://schemas.microsoft.com/office/drawing/2014/main" xmlns="" id="{97979220-0805-7775-89AE-D80C0D85FF5B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9" name="Google Shape;317;p30">
              <a:extLst>
                <a:ext uri="{FF2B5EF4-FFF2-40B4-BE49-F238E27FC236}">
                  <a16:creationId xmlns:a16="http://schemas.microsoft.com/office/drawing/2014/main" xmlns="" id="{A1C1A7A5-E161-2B04-DEF6-C59F5A5AE565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20" name="Google Shape;318;p30">
            <a:extLst>
              <a:ext uri="{FF2B5EF4-FFF2-40B4-BE49-F238E27FC236}">
                <a16:creationId xmlns:a16="http://schemas.microsoft.com/office/drawing/2014/main" xmlns="" id="{8FD18C2D-8903-565E-6E32-3AE50D6B597F}"/>
              </a:ext>
            </a:extLst>
          </p:cNvPr>
          <p:cNvGrpSpPr/>
          <p:nvPr/>
        </p:nvGrpSpPr>
        <p:grpSpPr>
          <a:xfrm rot="5400000">
            <a:off x="9201641" y="827560"/>
            <a:ext cx="619024" cy="575985"/>
            <a:chOff x="827350" y="3629733"/>
            <a:chExt cx="1431600" cy="1332067"/>
          </a:xfrm>
        </p:grpSpPr>
        <p:sp>
          <p:nvSpPr>
            <p:cNvPr id="21" name="Google Shape;319;p30">
              <a:extLst>
                <a:ext uri="{FF2B5EF4-FFF2-40B4-BE49-F238E27FC236}">
                  <a16:creationId xmlns:a16="http://schemas.microsoft.com/office/drawing/2014/main" xmlns="" id="{3D1A5D31-FF03-39A9-AEEC-ADC7F98ED218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2" name="Google Shape;320;p30">
              <a:extLst>
                <a:ext uri="{FF2B5EF4-FFF2-40B4-BE49-F238E27FC236}">
                  <a16:creationId xmlns:a16="http://schemas.microsoft.com/office/drawing/2014/main" xmlns="" id="{B39BCDDD-1DE4-F487-2ED6-5371F47525AA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3" name="Google Shape;321;p30">
              <a:extLst>
                <a:ext uri="{FF2B5EF4-FFF2-40B4-BE49-F238E27FC236}">
                  <a16:creationId xmlns:a16="http://schemas.microsoft.com/office/drawing/2014/main" xmlns="" id="{251A564F-C417-5E3E-AB68-AA8473483825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26" name="Google Shape;284;p30">
            <a:extLst>
              <a:ext uri="{FF2B5EF4-FFF2-40B4-BE49-F238E27FC236}">
                <a16:creationId xmlns:a16="http://schemas.microsoft.com/office/drawing/2014/main" xmlns="" id="{35A3A9E6-6E0D-AB58-632C-15B1A45D7B6D}"/>
              </a:ext>
            </a:extLst>
          </p:cNvPr>
          <p:cNvGrpSpPr/>
          <p:nvPr/>
        </p:nvGrpSpPr>
        <p:grpSpPr>
          <a:xfrm>
            <a:off x="1342410" y="650129"/>
            <a:ext cx="384801" cy="1462257"/>
            <a:chOff x="1006700" y="2603975"/>
            <a:chExt cx="55450" cy="210700"/>
          </a:xfrm>
        </p:grpSpPr>
        <p:sp>
          <p:nvSpPr>
            <p:cNvPr id="27" name="Google Shape;285;p30">
              <a:extLst>
                <a:ext uri="{FF2B5EF4-FFF2-40B4-BE49-F238E27FC236}">
                  <a16:creationId xmlns:a16="http://schemas.microsoft.com/office/drawing/2014/main" xmlns="" id="{36D36515-1D64-615F-4D2D-5E81EF1A5638}"/>
                </a:ext>
              </a:extLst>
            </p:cNvPr>
            <p:cNvSpPr/>
            <p:nvPr/>
          </p:nvSpPr>
          <p:spPr>
            <a:xfrm>
              <a:off x="1006700" y="262997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8" name="Google Shape;286;p30">
              <a:extLst>
                <a:ext uri="{FF2B5EF4-FFF2-40B4-BE49-F238E27FC236}">
                  <a16:creationId xmlns:a16="http://schemas.microsoft.com/office/drawing/2014/main" xmlns="" id="{89142A80-2408-0DEF-2924-2B51CC12719C}"/>
                </a:ext>
              </a:extLst>
            </p:cNvPr>
            <p:cNvSpPr/>
            <p:nvPr/>
          </p:nvSpPr>
          <p:spPr>
            <a:xfrm>
              <a:off x="1032700" y="260397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9" name="Google Shape;287;p30">
              <a:extLst>
                <a:ext uri="{FF2B5EF4-FFF2-40B4-BE49-F238E27FC236}">
                  <a16:creationId xmlns:a16="http://schemas.microsoft.com/office/drawing/2014/main" xmlns="" id="{F1ACB421-E2F8-6712-07FC-6760252AE6E2}"/>
                </a:ext>
              </a:extLst>
            </p:cNvPr>
            <p:cNvSpPr/>
            <p:nvPr/>
          </p:nvSpPr>
          <p:spPr>
            <a:xfrm>
              <a:off x="1006700" y="2707200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1"/>
                  </a:moveTo>
                  <a:lnTo>
                    <a:pt x="0" y="154"/>
                  </a:lnTo>
                  <a:lnTo>
                    <a:pt x="2218" y="154"/>
                  </a:lnTo>
                  <a:lnTo>
                    <a:pt x="22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0" name="Google Shape;288;p30">
              <a:extLst>
                <a:ext uri="{FF2B5EF4-FFF2-40B4-BE49-F238E27FC236}">
                  <a16:creationId xmlns:a16="http://schemas.microsoft.com/office/drawing/2014/main" xmlns="" id="{109D184D-7333-2AEF-C45A-1ED65AF16DF5}"/>
                </a:ext>
              </a:extLst>
            </p:cNvPr>
            <p:cNvSpPr/>
            <p:nvPr/>
          </p:nvSpPr>
          <p:spPr>
            <a:xfrm>
              <a:off x="1032700" y="2681600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1" name="Google Shape;289;p30">
              <a:extLst>
                <a:ext uri="{FF2B5EF4-FFF2-40B4-BE49-F238E27FC236}">
                  <a16:creationId xmlns:a16="http://schemas.microsoft.com/office/drawing/2014/main" xmlns="" id="{AE23A583-070B-5D7D-69A5-47C16C22BD2C}"/>
                </a:ext>
              </a:extLst>
            </p:cNvPr>
            <p:cNvSpPr/>
            <p:nvPr/>
          </p:nvSpPr>
          <p:spPr>
            <a:xfrm>
              <a:off x="1006700" y="278522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2" name="Google Shape;290;p30">
              <a:extLst>
                <a:ext uri="{FF2B5EF4-FFF2-40B4-BE49-F238E27FC236}">
                  <a16:creationId xmlns:a16="http://schemas.microsoft.com/office/drawing/2014/main" xmlns="" id="{C7D335A3-04FB-7974-7467-79E2D7F8F32F}"/>
                </a:ext>
              </a:extLst>
            </p:cNvPr>
            <p:cNvSpPr/>
            <p:nvPr/>
          </p:nvSpPr>
          <p:spPr>
            <a:xfrm>
              <a:off x="1032700" y="275922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33" name="Google Shape;298;p30">
            <a:extLst>
              <a:ext uri="{FF2B5EF4-FFF2-40B4-BE49-F238E27FC236}">
                <a16:creationId xmlns:a16="http://schemas.microsoft.com/office/drawing/2014/main" xmlns="" id="{43E03CE2-60C0-8CE5-5841-515F630D578A}"/>
              </a:ext>
            </a:extLst>
          </p:cNvPr>
          <p:cNvGrpSpPr/>
          <p:nvPr/>
        </p:nvGrpSpPr>
        <p:grpSpPr>
          <a:xfrm>
            <a:off x="734833" y="4839603"/>
            <a:ext cx="1571516" cy="1462255"/>
            <a:chOff x="827350" y="3629733"/>
            <a:chExt cx="1431600" cy="1332067"/>
          </a:xfrm>
        </p:grpSpPr>
        <p:sp>
          <p:nvSpPr>
            <p:cNvPr id="34" name="Google Shape;299;p30">
              <a:extLst>
                <a:ext uri="{FF2B5EF4-FFF2-40B4-BE49-F238E27FC236}">
                  <a16:creationId xmlns:a16="http://schemas.microsoft.com/office/drawing/2014/main" xmlns="" id="{3C10D9F4-4006-65AB-7E0B-EB6769C8FF40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5" name="Google Shape;300;p30">
              <a:extLst>
                <a:ext uri="{FF2B5EF4-FFF2-40B4-BE49-F238E27FC236}">
                  <a16:creationId xmlns:a16="http://schemas.microsoft.com/office/drawing/2014/main" xmlns="" id="{E79AD7A7-99E1-EDF7-BE97-27A62D998413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6" name="Google Shape;301;p30">
              <a:extLst>
                <a:ext uri="{FF2B5EF4-FFF2-40B4-BE49-F238E27FC236}">
                  <a16:creationId xmlns:a16="http://schemas.microsoft.com/office/drawing/2014/main" xmlns="" id="{B3049AA9-7E7A-BFE9-9CD3-BF118EC390CE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37" name="Google Shape;302;p30">
            <a:extLst>
              <a:ext uri="{FF2B5EF4-FFF2-40B4-BE49-F238E27FC236}">
                <a16:creationId xmlns:a16="http://schemas.microsoft.com/office/drawing/2014/main" xmlns="" id="{EB2595E9-2949-510C-44AE-FACBD8705FE5}"/>
              </a:ext>
            </a:extLst>
          </p:cNvPr>
          <p:cNvGrpSpPr/>
          <p:nvPr/>
        </p:nvGrpSpPr>
        <p:grpSpPr>
          <a:xfrm>
            <a:off x="430136" y="3870413"/>
            <a:ext cx="1041632" cy="969212"/>
            <a:chOff x="827350" y="3629733"/>
            <a:chExt cx="1431600" cy="1332067"/>
          </a:xfrm>
        </p:grpSpPr>
        <p:sp>
          <p:nvSpPr>
            <p:cNvPr id="38" name="Google Shape;303;p30">
              <a:extLst>
                <a:ext uri="{FF2B5EF4-FFF2-40B4-BE49-F238E27FC236}">
                  <a16:creationId xmlns:a16="http://schemas.microsoft.com/office/drawing/2014/main" xmlns="" id="{6248E4AD-D3F1-F345-6038-401006347790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9" name="Google Shape;304;p30">
              <a:extLst>
                <a:ext uri="{FF2B5EF4-FFF2-40B4-BE49-F238E27FC236}">
                  <a16:creationId xmlns:a16="http://schemas.microsoft.com/office/drawing/2014/main" xmlns="" id="{24D3946A-1CBA-EF92-D093-FC1B97D3E78B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0" name="Google Shape;305;p30">
              <a:extLst>
                <a:ext uri="{FF2B5EF4-FFF2-40B4-BE49-F238E27FC236}">
                  <a16:creationId xmlns:a16="http://schemas.microsoft.com/office/drawing/2014/main" xmlns="" id="{ADF561B3-0F46-61F8-B5EA-958E84DE5592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41" name="Google Shape;306;p30">
            <a:extLst>
              <a:ext uri="{FF2B5EF4-FFF2-40B4-BE49-F238E27FC236}">
                <a16:creationId xmlns:a16="http://schemas.microsoft.com/office/drawing/2014/main" xmlns="" id="{FE9BF60C-259B-6C2D-39D9-ECA48C901CD1}"/>
              </a:ext>
            </a:extLst>
          </p:cNvPr>
          <p:cNvGrpSpPr/>
          <p:nvPr/>
        </p:nvGrpSpPr>
        <p:grpSpPr>
          <a:xfrm>
            <a:off x="2421586" y="5859798"/>
            <a:ext cx="475100" cy="442069"/>
            <a:chOff x="827350" y="3629733"/>
            <a:chExt cx="1431600" cy="1332067"/>
          </a:xfrm>
        </p:grpSpPr>
        <p:sp>
          <p:nvSpPr>
            <p:cNvPr id="42" name="Google Shape;307;p30">
              <a:extLst>
                <a:ext uri="{FF2B5EF4-FFF2-40B4-BE49-F238E27FC236}">
                  <a16:creationId xmlns:a16="http://schemas.microsoft.com/office/drawing/2014/main" xmlns="" id="{8E48B295-0851-B73C-81E8-7D961AFCCE1F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3" name="Google Shape;308;p30">
              <a:extLst>
                <a:ext uri="{FF2B5EF4-FFF2-40B4-BE49-F238E27FC236}">
                  <a16:creationId xmlns:a16="http://schemas.microsoft.com/office/drawing/2014/main" xmlns="" id="{6405290F-5986-6F51-753E-5D7DC71929AD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4" name="Google Shape;309;p30">
              <a:extLst>
                <a:ext uri="{FF2B5EF4-FFF2-40B4-BE49-F238E27FC236}">
                  <a16:creationId xmlns:a16="http://schemas.microsoft.com/office/drawing/2014/main" xmlns="" id="{77E6AF5F-9519-D000-7302-1C5E534BE3B3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48" name="Modèle 3D 47">
                <a:extLst>
                  <a:ext uri="{FF2B5EF4-FFF2-40B4-BE49-F238E27FC236}">
                    <a16:creationId xmlns:a16="http://schemas.microsoft.com/office/drawing/2014/main" id="{177F9FBB-52CD-A8D4-11C3-96BDA80D981F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-5347722" y="2016092"/>
              <a:ext cx="4783107" cy="3260633"/>
            </p:xfrm>
            <a:graphic>
              <a:graphicData uri="http://schemas.microsoft.com/office/drawing/2017/model3d">
                <am3d:model3d r:embed="rId3">
                  <am3d:spPr>
                    <a:xfrm>
                      <a:off x="0" y="0"/>
                      <a:ext cx="4783107" cy="3260633"/>
                    </a:xfrm>
                    <a:prstGeom prst="rect">
                      <a:avLst/>
                    </a:prstGeom>
                  </am3d:spPr>
                  <am3d:camera>
                    <am3d:pos x="0" y="0" z="52111699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38171" d="1000000"/>
                    <am3d:preTrans dx="-5226310" dy="18382049" dz="-1373137"/>
                    <am3d:scale>
                      <am3d:sx n="1000000" d="1000000"/>
                      <am3d:sy n="1000000" d="1000000"/>
                      <am3d:sz n="1000000" d="1000000"/>
                    </am3d:scale>
                    <am3d:rot ax="8988450" ay="3943343" az="9123593"/>
                    <am3d:postTrans dx="0" dy="0" dz="0"/>
                  </am3d:trans>
                  <am3d:raster rName="Office3DRenderer" rVer="16.0.8326">
                    <am3d:blip r:embed="rId4"/>
                  </am3d:raster>
                  <am3d:objViewport viewportSz="8859750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8" name="Modèle 3D 47">
                <a:extLst>
                  <a:ext uri="{FF2B5EF4-FFF2-40B4-BE49-F238E27FC236}">
                    <a16:creationId xmlns:a16="http://schemas.microsoft.com/office/drawing/2014/main" xmlns="" id="{177F9FBB-52CD-A8D4-11C3-96BDA80D981F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5347722" y="2016092"/>
                <a:ext cx="4783107" cy="326063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45" name="3D Model 44">
                <a:extLst>
                  <a:ext uri="{FF2B5EF4-FFF2-40B4-BE49-F238E27FC236}">
                    <a16:creationId xmlns:a16="http://schemas.microsoft.com/office/drawing/2014/main" id="{D847F7E6-B84D-4A84-9F9F-F8A5AD169AC6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186433" y="-3509084"/>
              <a:ext cx="4142565" cy="3231268"/>
            </p:xfrm>
            <a:graphic>
              <a:graphicData uri="http://schemas.microsoft.com/office/drawing/2017/model3d">
                <am3d:model3d r:embed="rId6">
                  <am3d:spPr>
                    <a:xfrm>
                      <a:off x="0" y="0"/>
                      <a:ext cx="4142565" cy="3231268"/>
                    </a:xfrm>
                    <a:prstGeom prst="rect">
                      <a:avLst/>
                    </a:prstGeom>
                  </am3d:spPr>
                  <am3d:camera>
                    <am3d:pos x="0" y="0" z="60342780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836413" d="1000000"/>
                    <am3d:preTrans dx="17121424" dy="1124696" dz="98227867"/>
                    <am3d:scale>
                      <am3d:sx n="1000000" d="1000000"/>
                      <am3d:sy n="1000000" d="1000000"/>
                      <am3d:sz n="1000000" d="1000000"/>
                    </am3d:scale>
                    <am3d:rot ax="10111465" ay="34405" az="10793016"/>
                    <am3d:postTrans dx="0" dy="0" dz="0"/>
                  </am3d:trans>
                  <am3d:raster rName="Office3DRenderer" rVer="16.0.8326">
                    <am3d:blip r:embed="rId7"/>
                  </am3d:raster>
                  <am3d:objViewport viewportSz="5418665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5" name="3D Model 44">
                <a:extLst>
                  <a:ext uri="{FF2B5EF4-FFF2-40B4-BE49-F238E27FC236}">
                    <a16:creationId xmlns:a16="http://schemas.microsoft.com/office/drawing/2014/main" xmlns="" id="{D847F7E6-B84D-4A84-9F9F-F8A5AD169AC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186433" y="-3509084"/>
                <a:ext cx="4142565" cy="323126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52" name="3D Model 51">
                <a:extLst>
                  <a:ext uri="{FF2B5EF4-FFF2-40B4-BE49-F238E27FC236}">
                    <a16:creationId xmlns:a16="http://schemas.microsoft.com/office/drawing/2014/main" id="{3543EB99-C031-4984-B979-3E2F8E7B2314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3173452" y="7832617"/>
              <a:ext cx="1664727" cy="4999646"/>
            </p:xfrm>
            <a:graphic>
              <a:graphicData uri="http://schemas.microsoft.com/office/drawing/2017/model3d">
                <am3d:model3d r:embed="rId9">
                  <am3d:spPr>
                    <a:xfrm>
                      <a:off x="0" y="0"/>
                      <a:ext cx="1664727" cy="4999646"/>
                    </a:xfrm>
                    <a:prstGeom prst="rect">
                      <a:avLst/>
                    </a:prstGeom>
                  </am3d:spPr>
                  <am3d:camera>
                    <am3d:pos x="0" y="0" z="51076748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54653" d="1000000"/>
                    <am3d:preTrans dx="0" dy="-16396153" dz="-1288317"/>
                    <am3d:scale>
                      <am3d:sx n="1000000" d="1000000"/>
                      <am3d:sy n="1000000" d="1000000"/>
                      <am3d:sz n="1000000" d="1000000"/>
                    </am3d:scale>
                    <am3d:rot ax="-10739091" ay="-3541118" az="10747783"/>
                    <am3d:postTrans dx="0" dy="0" dz="0"/>
                  </am3d:trans>
                  <am3d:raster rName="Office3DRenderer" rVer="16.0.8326">
                    <am3d:blip r:embed="rId10"/>
                  </am3d:raster>
                  <am3d:objViewport viewportSz="5418662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52" name="3D Model 51">
                <a:extLst>
                  <a:ext uri="{FF2B5EF4-FFF2-40B4-BE49-F238E27FC236}">
                    <a16:creationId xmlns:a16="http://schemas.microsoft.com/office/drawing/2014/main" xmlns="" id="{3543EB99-C031-4984-B979-3E2F8E7B231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173452" y="7832617"/>
                <a:ext cx="1664727" cy="499964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24" name="3D Model 23">
                <a:extLst>
                  <a:ext uri="{FF2B5EF4-FFF2-40B4-BE49-F238E27FC236}">
                    <a16:creationId xmlns:a16="http://schemas.microsoft.com/office/drawing/2014/main" id="{E8447F76-E04B-4BC5-9C63-1A087198ED63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278809" y="-4371115"/>
              <a:ext cx="4333027" cy="3504282"/>
            </p:xfrm>
            <a:graphic>
              <a:graphicData uri="http://schemas.microsoft.com/office/drawing/2017/model3d">
                <am3d:model3d r:embed="rId12">
                  <am3d:spPr>
                    <a:xfrm>
                      <a:off x="0" y="0"/>
                      <a:ext cx="4333027" cy="3504282"/>
                    </a:xfrm>
                    <a:prstGeom prst="rect">
                      <a:avLst/>
                    </a:prstGeom>
                  </am3d:spPr>
                  <am3d:camera>
                    <am3d:pos x="0" y="0" z="58160870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859233" d="1000000"/>
                    <am3d:preTrans dx="688225" dy="-1029359" dz="-7973864"/>
                    <am3d:scale>
                      <am3d:sx n="1000000" d="1000000"/>
                      <am3d:sy n="1000000" d="1000000"/>
                      <am3d:sz n="1000000" d="1000000"/>
                    </am3d:scale>
                    <am3d:rot ax="10309523" ay="-1163382" az="-10636175"/>
                    <am3d:postTrans dx="0" dy="0" dz="0"/>
                  </am3d:trans>
                  <am3d:raster rName="Office3DRenderer" rVer="16.0.8326">
                    <am3d:blip r:embed="rId13"/>
                  </am3d:raster>
                  <am3d:objViewport viewportSz="5418664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24" name="3D Model 23">
                <a:extLst>
                  <a:ext uri="{FF2B5EF4-FFF2-40B4-BE49-F238E27FC236}">
                    <a16:creationId xmlns:a16="http://schemas.microsoft.com/office/drawing/2014/main" xmlns="" id="{E8447F76-E04B-4BC5-9C63-1A087198ED6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278809" y="-4371115"/>
                <a:ext cx="4333027" cy="350428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25" name="3D Model 24">
                <a:extLst>
                  <a:ext uri="{FF2B5EF4-FFF2-40B4-BE49-F238E27FC236}">
                    <a16:creationId xmlns:a16="http://schemas.microsoft.com/office/drawing/2014/main" id="{D58D6047-19BA-4E7C-9C4E-F6E7FDC42CF4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261157" y="-3966886"/>
              <a:ext cx="4341387" cy="2999790"/>
            </p:xfrm>
            <a:graphic>
              <a:graphicData uri="http://schemas.microsoft.com/office/drawing/2017/model3d">
                <am3d:model3d r:embed="rId15">
                  <am3d:spPr>
                    <a:xfrm>
                      <a:off x="0" y="0"/>
                      <a:ext cx="4341387" cy="2999790"/>
                    </a:xfrm>
                    <a:prstGeom prst="rect">
                      <a:avLst/>
                    </a:prstGeom>
                  </am3d:spPr>
                  <am3d:camera>
                    <am3d:pos x="0" y="0" z="51902276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5517392" d="1000000"/>
                    <am3d:preTrans dx="494302" dy="-266382" dz="-912152"/>
                    <am3d:scale>
                      <am3d:sx n="1000000" d="1000000"/>
                      <am3d:sy n="1000000" d="1000000"/>
                      <am3d:sz n="1000000" d="1000000"/>
                    </am3d:scale>
                    <am3d:rot ax="-10422453" ay="2600092" az="-10540358"/>
                    <am3d:postTrans dx="0" dy="0" dz="0"/>
                  </am3d:trans>
                  <am3d:raster rName="Office3DRenderer" rVer="16.0.8326">
                    <am3d:blip r:embed="rId16"/>
                  </am3d:raster>
                  <am3d:objViewport viewportSz="5418667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25" name="3D Model 24">
                <a:extLst>
                  <a:ext uri="{FF2B5EF4-FFF2-40B4-BE49-F238E27FC236}">
                    <a16:creationId xmlns:a16="http://schemas.microsoft.com/office/drawing/2014/main" xmlns="" id="{D58D6047-19BA-4E7C-9C4E-F6E7FDC42CF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1261157" y="-3966886"/>
                <a:ext cx="4341387" cy="299979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2" name="3D Model 1">
                <a:extLst>
                  <a:ext uri="{FF2B5EF4-FFF2-40B4-BE49-F238E27FC236}">
                    <a16:creationId xmlns:a16="http://schemas.microsoft.com/office/drawing/2014/main" id="{1AE5B1B9-EA88-425E-925A-AEE78BE140C5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200386" y="-5290063"/>
              <a:ext cx="2564210" cy="4598269"/>
            </p:xfrm>
            <a:graphic>
              <a:graphicData uri="http://schemas.microsoft.com/office/drawing/2017/model3d">
                <am3d:model3d r:embed="rId18">
                  <am3d:spPr>
                    <a:xfrm>
                      <a:off x="0" y="0"/>
                      <a:ext cx="2564210" cy="4598269"/>
                    </a:xfrm>
                    <a:prstGeom prst="rect">
                      <a:avLst/>
                    </a:prstGeom>
                  </am3d:spPr>
                  <am3d:camera>
                    <am3d:pos x="0" y="0" z="58929788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25405283" d="1000000"/>
                    <am3d:preTrans dx="0" dy="-5540244" dz="-3252235"/>
                    <am3d:scale>
                      <am3d:sx n="1000000" d="1000000"/>
                      <am3d:sy n="1000000" d="1000000"/>
                      <am3d:sz n="1000000" d="1000000"/>
                    </am3d:scale>
                    <am3d:rot ax="-4706459" ay="-33542" az="-10636081"/>
                    <am3d:postTrans dx="0" dy="0" dz="0"/>
                  </am3d:trans>
                  <am3d:raster rName="Office3DRenderer" rVer="16.0.8326">
                    <am3d:blip r:embed="rId19"/>
                  </am3d:raster>
                  <am3d:objViewport viewportSz="5418664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2" name="3D Model 1">
                <a:extLst>
                  <a:ext uri="{FF2B5EF4-FFF2-40B4-BE49-F238E27FC236}">
                    <a16:creationId xmlns:a16="http://schemas.microsoft.com/office/drawing/2014/main" xmlns="" id="{1AE5B1B9-EA88-425E-925A-AEE78BE140C5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1200386" y="-5290063"/>
                <a:ext cx="2564210" cy="459826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47" name="3D Model 46">
                <a:extLst>
                  <a:ext uri="{FF2B5EF4-FFF2-40B4-BE49-F238E27FC236}">
                    <a16:creationId xmlns:a16="http://schemas.microsoft.com/office/drawing/2014/main" id="{8B2F9434-1430-4042-8734-8824295838A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120695589"/>
                  </p:ext>
                </p:extLst>
              </p:nvPr>
            </p:nvGraphicFramePr>
            <p:xfrm>
              <a:off x="2077759" y="-3800914"/>
              <a:ext cx="3373673" cy="1935426"/>
            </p:xfrm>
            <a:graphic>
              <a:graphicData uri="http://schemas.microsoft.com/office/drawing/2017/model3d">
                <am3d:model3d r:embed="rId21">
                  <am3d:spPr>
                    <a:xfrm>
                      <a:off x="0" y="0"/>
                      <a:ext cx="3373673" cy="1935426"/>
                    </a:xfrm>
                    <a:prstGeom prst="rect">
                      <a:avLst/>
                    </a:prstGeom>
                  </am3d:spPr>
                  <am3d:camera>
                    <am3d:pos x="0" y="0" z="70262799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311954" d="1000000"/>
                    <am3d:preTrans dx="-6769633" dy="1197053" dz="4797556"/>
                    <am3d:scale>
                      <am3d:sx n="1000000" d="1000000"/>
                      <am3d:sy n="1000000" d="1000000"/>
                      <am3d:sz n="1000000" d="1000000"/>
                    </am3d:scale>
                    <am3d:rot ax="100573" ay="-713259" az="-20725"/>
                    <am3d:postTrans dx="0" dy="0" dz="0"/>
                  </am3d:trans>
                  <am3d:raster rName="Office3DRenderer" rVer="16.0.8326">
                    <am3d:blip r:embed="rId22"/>
                  </am3d:raster>
                  <am3d:objViewport viewportSz="3875334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7" name="3D Model 46">
                <a:extLst>
                  <a:ext uri="{FF2B5EF4-FFF2-40B4-BE49-F238E27FC236}">
                    <a16:creationId xmlns:a16="http://schemas.microsoft.com/office/drawing/2014/main" xmlns="" id="{8B2F9434-1430-4042-8734-8824295838A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2077759" y="-3800914"/>
                <a:ext cx="3373673" cy="1935426"/>
              </a:xfrm>
              <a:prstGeom prst="rect">
                <a:avLst/>
              </a:prstGeom>
            </p:spPr>
          </p:pic>
        </mc:Fallback>
      </mc:AlternateContent>
      <p:sp>
        <p:nvSpPr>
          <p:cNvPr id="53" name="ZoneTexte 23">
            <a:extLst>
              <a:ext uri="{FF2B5EF4-FFF2-40B4-BE49-F238E27FC236}">
                <a16:creationId xmlns:a16="http://schemas.microsoft.com/office/drawing/2014/main" xmlns="" id="{96E58DEB-7DB4-4D92-8F94-4674BC2B7D46}"/>
              </a:ext>
            </a:extLst>
          </p:cNvPr>
          <p:cNvSpPr txBox="1"/>
          <p:nvPr/>
        </p:nvSpPr>
        <p:spPr>
          <a:xfrm>
            <a:off x="5153170" y="1501328"/>
            <a:ext cx="6718589" cy="5864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 kern="0" dirty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Key Features: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kern="0" dirty="0" smtClean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• </a:t>
            </a:r>
            <a:r>
              <a:rPr lang="en-US" sz="2400" kern="0" dirty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Microcontroller: ATmega328P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kern="0" dirty="0" smtClean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• </a:t>
            </a:r>
            <a:r>
              <a:rPr lang="en-US" sz="2400" kern="0" dirty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Operating Voltage: 5V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kern="0" dirty="0" smtClean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• </a:t>
            </a:r>
            <a:r>
              <a:rPr lang="en-US" sz="2400" kern="0" dirty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Input Voltage (recommended): 7–12V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kern="0" dirty="0" smtClean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• </a:t>
            </a:r>
            <a:r>
              <a:rPr lang="en-US" sz="2400" kern="0" dirty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Digital I/O Pins: 14 (6 PWM-capable)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kern="0" dirty="0" smtClean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•Analog </a:t>
            </a:r>
            <a:r>
              <a:rPr lang="en-US" sz="2400" kern="0" dirty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Input Pins: 6 (A0–A5)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kern="0" dirty="0" smtClean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• </a:t>
            </a:r>
            <a:r>
              <a:rPr lang="en-US" sz="2400" kern="0" dirty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Flash Memory: 32 KB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kern="0" dirty="0" smtClean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• </a:t>
            </a:r>
            <a:r>
              <a:rPr lang="en-US" sz="2400" kern="0" dirty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SRAM: 2 KB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kern="0" dirty="0" smtClean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•Clock </a:t>
            </a:r>
            <a:r>
              <a:rPr lang="en-US" sz="2400" kern="0" dirty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Speed: 16 MHz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kern="0" dirty="0" smtClean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• </a:t>
            </a:r>
            <a:r>
              <a:rPr lang="en-US" sz="2400" kern="0" dirty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Communication: USB, UART (Serial), I2C, SPI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kern="0" dirty="0" smtClean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•Programming</a:t>
            </a:r>
            <a:r>
              <a:rPr lang="en-US" sz="2400" kern="0" dirty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: via Arduino IDE through USB cable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kern="0" dirty="0"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</p:txBody>
      </p:sp>
      <p:sp>
        <p:nvSpPr>
          <p:cNvPr id="54" name="ZoneTexte 23">
            <a:extLst>
              <a:ext uri="{FF2B5EF4-FFF2-40B4-BE49-F238E27FC236}">
                <a16:creationId xmlns:a16="http://schemas.microsoft.com/office/drawing/2014/main" xmlns="" id="{C6712180-9E02-4E38-A51A-0E07E3B2293F}"/>
              </a:ext>
            </a:extLst>
          </p:cNvPr>
          <p:cNvSpPr txBox="1"/>
          <p:nvPr/>
        </p:nvSpPr>
        <p:spPr>
          <a:xfrm>
            <a:off x="3704387" y="110069"/>
            <a:ext cx="61022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defTabSz="1219170" rtl="1">
              <a:buClr>
                <a:srgbClr val="000000"/>
              </a:buClr>
            </a:pPr>
            <a:r>
              <a:rPr lang="en-US" sz="2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2.Arduino Uno</a:t>
            </a:r>
            <a:endParaRPr lang="en-US" sz="2800" kern="0" dirty="0"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</p:txBody>
      </p:sp>
      <p:pic>
        <p:nvPicPr>
          <p:cNvPr id="56" name="3D Model 23">
            <a:extLst>
              <a:ext uri="{FF2B5EF4-FFF2-40B4-BE49-F238E27FC236}">
                <a16:creationId xmlns:a16="http://schemas.microsoft.com/office/drawing/2014/main" xmlns="" xmlns:mc="http://schemas.openxmlformats.org/markup-compatibility/2006" id="{E8447F76-E04B-4BC5-9C63-1A087198ED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2106117" y="670070"/>
            <a:ext cx="3710410" cy="3780685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8115" y="4368595"/>
            <a:ext cx="3983157" cy="2655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49153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oogle Shape;664;p39">
            <a:extLst>
              <a:ext uri="{FF2B5EF4-FFF2-40B4-BE49-F238E27FC236}">
                <a16:creationId xmlns:a16="http://schemas.microsoft.com/office/drawing/2014/main" xmlns="" id="{5211F0F6-A632-A00E-2941-24C5220F494F}"/>
              </a:ext>
            </a:extLst>
          </p:cNvPr>
          <p:cNvPicPr preferRelativeResize="0"/>
          <p:nvPr/>
        </p:nvPicPr>
        <p:blipFill rotWithShape="1">
          <a:blip r:embed="rId2">
            <a:alphaModFix amt="75000"/>
          </a:blip>
          <a:srcRect l="11847" t="10080"/>
          <a:stretch/>
        </p:blipFill>
        <p:spPr>
          <a:xfrm>
            <a:off x="0" y="-195868"/>
            <a:ext cx="8011632" cy="505996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665;p39">
            <a:extLst>
              <a:ext uri="{FF2B5EF4-FFF2-40B4-BE49-F238E27FC236}">
                <a16:creationId xmlns:a16="http://schemas.microsoft.com/office/drawing/2014/main" xmlns="" id="{E05C4C6D-2D8D-9E2B-5D19-F1AD0BBC6B54}"/>
              </a:ext>
            </a:extLst>
          </p:cNvPr>
          <p:cNvPicPr preferRelativeResize="0"/>
          <p:nvPr/>
        </p:nvPicPr>
        <p:blipFill rotWithShape="1">
          <a:blip r:embed="rId2">
            <a:alphaModFix amt="75000"/>
          </a:blip>
          <a:srcRect l="15261" t="6068"/>
          <a:stretch/>
        </p:blipFill>
        <p:spPr>
          <a:xfrm rot="-10799997">
            <a:off x="5831428" y="2463904"/>
            <a:ext cx="6883403" cy="472439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" name="Google Shape;291;p30">
            <a:extLst>
              <a:ext uri="{FF2B5EF4-FFF2-40B4-BE49-F238E27FC236}">
                <a16:creationId xmlns:a16="http://schemas.microsoft.com/office/drawing/2014/main" xmlns="" id="{D2491D4E-A509-942E-0114-7BEEA8C1DB76}"/>
              </a:ext>
            </a:extLst>
          </p:cNvPr>
          <p:cNvGrpSpPr/>
          <p:nvPr/>
        </p:nvGrpSpPr>
        <p:grpSpPr>
          <a:xfrm rot="5400000">
            <a:off x="10840564" y="5570729"/>
            <a:ext cx="384801" cy="1462257"/>
            <a:chOff x="1006700" y="2603975"/>
            <a:chExt cx="55450" cy="210700"/>
          </a:xfrm>
        </p:grpSpPr>
        <p:sp>
          <p:nvSpPr>
            <p:cNvPr id="6" name="Google Shape;292;p30">
              <a:extLst>
                <a:ext uri="{FF2B5EF4-FFF2-40B4-BE49-F238E27FC236}">
                  <a16:creationId xmlns:a16="http://schemas.microsoft.com/office/drawing/2014/main" xmlns="" id="{AB681EB5-43D3-6F04-EFF4-45DC579D8359}"/>
                </a:ext>
              </a:extLst>
            </p:cNvPr>
            <p:cNvSpPr/>
            <p:nvPr/>
          </p:nvSpPr>
          <p:spPr>
            <a:xfrm>
              <a:off x="1006700" y="262997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7" name="Google Shape;293;p30">
              <a:extLst>
                <a:ext uri="{FF2B5EF4-FFF2-40B4-BE49-F238E27FC236}">
                  <a16:creationId xmlns:a16="http://schemas.microsoft.com/office/drawing/2014/main" xmlns="" id="{C09B93FB-0C86-E2FF-373A-C8F9541F8EA6}"/>
                </a:ext>
              </a:extLst>
            </p:cNvPr>
            <p:cNvSpPr/>
            <p:nvPr/>
          </p:nvSpPr>
          <p:spPr>
            <a:xfrm>
              <a:off x="1032700" y="260397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8" name="Google Shape;294;p30">
              <a:extLst>
                <a:ext uri="{FF2B5EF4-FFF2-40B4-BE49-F238E27FC236}">
                  <a16:creationId xmlns:a16="http://schemas.microsoft.com/office/drawing/2014/main" xmlns="" id="{60634A43-76E0-7630-72BA-C47C08FDD611}"/>
                </a:ext>
              </a:extLst>
            </p:cNvPr>
            <p:cNvSpPr/>
            <p:nvPr/>
          </p:nvSpPr>
          <p:spPr>
            <a:xfrm>
              <a:off x="1006700" y="2707200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1"/>
                  </a:moveTo>
                  <a:lnTo>
                    <a:pt x="0" y="154"/>
                  </a:lnTo>
                  <a:lnTo>
                    <a:pt x="2218" y="154"/>
                  </a:lnTo>
                  <a:lnTo>
                    <a:pt x="22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9" name="Google Shape;295;p30">
              <a:extLst>
                <a:ext uri="{FF2B5EF4-FFF2-40B4-BE49-F238E27FC236}">
                  <a16:creationId xmlns:a16="http://schemas.microsoft.com/office/drawing/2014/main" xmlns="" id="{1B903353-D970-7B15-8BAD-BC79DA74D28C}"/>
                </a:ext>
              </a:extLst>
            </p:cNvPr>
            <p:cNvSpPr/>
            <p:nvPr/>
          </p:nvSpPr>
          <p:spPr>
            <a:xfrm>
              <a:off x="1032700" y="2681600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0" name="Google Shape;296;p30">
              <a:extLst>
                <a:ext uri="{FF2B5EF4-FFF2-40B4-BE49-F238E27FC236}">
                  <a16:creationId xmlns:a16="http://schemas.microsoft.com/office/drawing/2014/main" xmlns="" id="{37A3C4FB-6CA6-8838-9914-749D3974CD7C}"/>
                </a:ext>
              </a:extLst>
            </p:cNvPr>
            <p:cNvSpPr/>
            <p:nvPr/>
          </p:nvSpPr>
          <p:spPr>
            <a:xfrm>
              <a:off x="1006700" y="278522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1" name="Google Shape;297;p30">
              <a:extLst>
                <a:ext uri="{FF2B5EF4-FFF2-40B4-BE49-F238E27FC236}">
                  <a16:creationId xmlns:a16="http://schemas.microsoft.com/office/drawing/2014/main" xmlns="" id="{36A7577C-A1D4-EEAD-7664-F3AF7C7F88AC}"/>
                </a:ext>
              </a:extLst>
            </p:cNvPr>
            <p:cNvSpPr/>
            <p:nvPr/>
          </p:nvSpPr>
          <p:spPr>
            <a:xfrm>
              <a:off x="1032700" y="275922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12" name="Google Shape;310;p30">
            <a:extLst>
              <a:ext uri="{FF2B5EF4-FFF2-40B4-BE49-F238E27FC236}">
                <a16:creationId xmlns:a16="http://schemas.microsoft.com/office/drawing/2014/main" xmlns="" id="{876A2C92-34FA-E68B-EDAF-356A12205B08}"/>
              </a:ext>
            </a:extLst>
          </p:cNvPr>
          <p:cNvGrpSpPr/>
          <p:nvPr/>
        </p:nvGrpSpPr>
        <p:grpSpPr>
          <a:xfrm rot="14812035">
            <a:off x="9955002" y="292951"/>
            <a:ext cx="1193573" cy="1110589"/>
            <a:chOff x="827350" y="3629733"/>
            <a:chExt cx="1431600" cy="1332067"/>
          </a:xfrm>
        </p:grpSpPr>
        <p:sp>
          <p:nvSpPr>
            <p:cNvPr id="13" name="Google Shape;311;p30">
              <a:extLst>
                <a:ext uri="{FF2B5EF4-FFF2-40B4-BE49-F238E27FC236}">
                  <a16:creationId xmlns:a16="http://schemas.microsoft.com/office/drawing/2014/main" xmlns="" id="{881B927B-F774-D8DA-B786-95CD2852AFF5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4" name="Google Shape;312;p30">
              <a:extLst>
                <a:ext uri="{FF2B5EF4-FFF2-40B4-BE49-F238E27FC236}">
                  <a16:creationId xmlns:a16="http://schemas.microsoft.com/office/drawing/2014/main" xmlns="" id="{D90DF374-FBBA-79AB-A13F-6F508A69F9D8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5" name="Google Shape;313;p30">
              <a:extLst>
                <a:ext uri="{FF2B5EF4-FFF2-40B4-BE49-F238E27FC236}">
                  <a16:creationId xmlns:a16="http://schemas.microsoft.com/office/drawing/2014/main" xmlns="" id="{8ADD0847-504F-EFCB-D90C-B34565864922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16" name="Google Shape;314;p30">
            <a:extLst>
              <a:ext uri="{FF2B5EF4-FFF2-40B4-BE49-F238E27FC236}">
                <a16:creationId xmlns:a16="http://schemas.microsoft.com/office/drawing/2014/main" xmlns="" id="{118E42FE-3C6B-82C1-69F4-4562366206F6}"/>
              </a:ext>
            </a:extLst>
          </p:cNvPr>
          <p:cNvGrpSpPr/>
          <p:nvPr/>
        </p:nvGrpSpPr>
        <p:grpSpPr>
          <a:xfrm>
            <a:off x="10841711" y="1420954"/>
            <a:ext cx="798643" cy="743116"/>
            <a:chOff x="827350" y="3629733"/>
            <a:chExt cx="1431600" cy="1332067"/>
          </a:xfrm>
        </p:grpSpPr>
        <p:sp>
          <p:nvSpPr>
            <p:cNvPr id="17" name="Google Shape;315;p30">
              <a:extLst>
                <a:ext uri="{FF2B5EF4-FFF2-40B4-BE49-F238E27FC236}">
                  <a16:creationId xmlns:a16="http://schemas.microsoft.com/office/drawing/2014/main" xmlns="" id="{E2EB4F9C-73F0-288F-713A-F60C533534ED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8" name="Google Shape;316;p30">
              <a:extLst>
                <a:ext uri="{FF2B5EF4-FFF2-40B4-BE49-F238E27FC236}">
                  <a16:creationId xmlns:a16="http://schemas.microsoft.com/office/drawing/2014/main" xmlns="" id="{97979220-0805-7775-89AE-D80C0D85FF5B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9" name="Google Shape;317;p30">
              <a:extLst>
                <a:ext uri="{FF2B5EF4-FFF2-40B4-BE49-F238E27FC236}">
                  <a16:creationId xmlns:a16="http://schemas.microsoft.com/office/drawing/2014/main" xmlns="" id="{A1C1A7A5-E161-2B04-DEF6-C59F5A5AE565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20" name="Google Shape;318;p30">
            <a:extLst>
              <a:ext uri="{FF2B5EF4-FFF2-40B4-BE49-F238E27FC236}">
                <a16:creationId xmlns:a16="http://schemas.microsoft.com/office/drawing/2014/main" xmlns="" id="{8FD18C2D-8903-565E-6E32-3AE50D6B597F}"/>
              </a:ext>
            </a:extLst>
          </p:cNvPr>
          <p:cNvGrpSpPr/>
          <p:nvPr/>
        </p:nvGrpSpPr>
        <p:grpSpPr>
          <a:xfrm rot="5400000">
            <a:off x="9201641" y="827560"/>
            <a:ext cx="619024" cy="575985"/>
            <a:chOff x="827350" y="3629733"/>
            <a:chExt cx="1431600" cy="1332067"/>
          </a:xfrm>
        </p:grpSpPr>
        <p:sp>
          <p:nvSpPr>
            <p:cNvPr id="21" name="Google Shape;319;p30">
              <a:extLst>
                <a:ext uri="{FF2B5EF4-FFF2-40B4-BE49-F238E27FC236}">
                  <a16:creationId xmlns:a16="http://schemas.microsoft.com/office/drawing/2014/main" xmlns="" id="{3D1A5D31-FF03-39A9-AEEC-ADC7F98ED218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2" name="Google Shape;320;p30">
              <a:extLst>
                <a:ext uri="{FF2B5EF4-FFF2-40B4-BE49-F238E27FC236}">
                  <a16:creationId xmlns:a16="http://schemas.microsoft.com/office/drawing/2014/main" xmlns="" id="{B39BCDDD-1DE4-F487-2ED6-5371F47525AA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3" name="Google Shape;321;p30">
              <a:extLst>
                <a:ext uri="{FF2B5EF4-FFF2-40B4-BE49-F238E27FC236}">
                  <a16:creationId xmlns:a16="http://schemas.microsoft.com/office/drawing/2014/main" xmlns="" id="{251A564F-C417-5E3E-AB68-AA8473483825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26" name="Google Shape;284;p30">
            <a:extLst>
              <a:ext uri="{FF2B5EF4-FFF2-40B4-BE49-F238E27FC236}">
                <a16:creationId xmlns:a16="http://schemas.microsoft.com/office/drawing/2014/main" xmlns="" id="{35A3A9E6-6E0D-AB58-632C-15B1A45D7B6D}"/>
              </a:ext>
            </a:extLst>
          </p:cNvPr>
          <p:cNvGrpSpPr/>
          <p:nvPr/>
        </p:nvGrpSpPr>
        <p:grpSpPr>
          <a:xfrm>
            <a:off x="1342410" y="650129"/>
            <a:ext cx="384801" cy="1462257"/>
            <a:chOff x="1006700" y="2603975"/>
            <a:chExt cx="55450" cy="210700"/>
          </a:xfrm>
        </p:grpSpPr>
        <p:sp>
          <p:nvSpPr>
            <p:cNvPr id="27" name="Google Shape;285;p30">
              <a:extLst>
                <a:ext uri="{FF2B5EF4-FFF2-40B4-BE49-F238E27FC236}">
                  <a16:creationId xmlns:a16="http://schemas.microsoft.com/office/drawing/2014/main" xmlns="" id="{36D36515-1D64-615F-4D2D-5E81EF1A5638}"/>
                </a:ext>
              </a:extLst>
            </p:cNvPr>
            <p:cNvSpPr/>
            <p:nvPr/>
          </p:nvSpPr>
          <p:spPr>
            <a:xfrm>
              <a:off x="1006700" y="262997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8" name="Google Shape;286;p30">
              <a:extLst>
                <a:ext uri="{FF2B5EF4-FFF2-40B4-BE49-F238E27FC236}">
                  <a16:creationId xmlns:a16="http://schemas.microsoft.com/office/drawing/2014/main" xmlns="" id="{89142A80-2408-0DEF-2924-2B51CC12719C}"/>
                </a:ext>
              </a:extLst>
            </p:cNvPr>
            <p:cNvSpPr/>
            <p:nvPr/>
          </p:nvSpPr>
          <p:spPr>
            <a:xfrm>
              <a:off x="1032700" y="260397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9" name="Google Shape;287;p30">
              <a:extLst>
                <a:ext uri="{FF2B5EF4-FFF2-40B4-BE49-F238E27FC236}">
                  <a16:creationId xmlns:a16="http://schemas.microsoft.com/office/drawing/2014/main" xmlns="" id="{F1ACB421-E2F8-6712-07FC-6760252AE6E2}"/>
                </a:ext>
              </a:extLst>
            </p:cNvPr>
            <p:cNvSpPr/>
            <p:nvPr/>
          </p:nvSpPr>
          <p:spPr>
            <a:xfrm>
              <a:off x="1006700" y="2707200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1"/>
                  </a:moveTo>
                  <a:lnTo>
                    <a:pt x="0" y="154"/>
                  </a:lnTo>
                  <a:lnTo>
                    <a:pt x="2218" y="154"/>
                  </a:lnTo>
                  <a:lnTo>
                    <a:pt x="22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0" name="Google Shape;288;p30">
              <a:extLst>
                <a:ext uri="{FF2B5EF4-FFF2-40B4-BE49-F238E27FC236}">
                  <a16:creationId xmlns:a16="http://schemas.microsoft.com/office/drawing/2014/main" xmlns="" id="{109D184D-7333-2AEF-C45A-1ED65AF16DF5}"/>
                </a:ext>
              </a:extLst>
            </p:cNvPr>
            <p:cNvSpPr/>
            <p:nvPr/>
          </p:nvSpPr>
          <p:spPr>
            <a:xfrm>
              <a:off x="1032700" y="2681600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1" name="Google Shape;289;p30">
              <a:extLst>
                <a:ext uri="{FF2B5EF4-FFF2-40B4-BE49-F238E27FC236}">
                  <a16:creationId xmlns:a16="http://schemas.microsoft.com/office/drawing/2014/main" xmlns="" id="{AE23A583-070B-5D7D-69A5-47C16C22BD2C}"/>
                </a:ext>
              </a:extLst>
            </p:cNvPr>
            <p:cNvSpPr/>
            <p:nvPr/>
          </p:nvSpPr>
          <p:spPr>
            <a:xfrm>
              <a:off x="1006700" y="278522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2" name="Google Shape;290;p30">
              <a:extLst>
                <a:ext uri="{FF2B5EF4-FFF2-40B4-BE49-F238E27FC236}">
                  <a16:creationId xmlns:a16="http://schemas.microsoft.com/office/drawing/2014/main" xmlns="" id="{C7D335A3-04FB-7974-7467-79E2D7F8F32F}"/>
                </a:ext>
              </a:extLst>
            </p:cNvPr>
            <p:cNvSpPr/>
            <p:nvPr/>
          </p:nvSpPr>
          <p:spPr>
            <a:xfrm>
              <a:off x="1032700" y="275922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33" name="Google Shape;298;p30">
            <a:extLst>
              <a:ext uri="{FF2B5EF4-FFF2-40B4-BE49-F238E27FC236}">
                <a16:creationId xmlns:a16="http://schemas.microsoft.com/office/drawing/2014/main" xmlns="" id="{43E03CE2-60C0-8CE5-5841-515F630D578A}"/>
              </a:ext>
            </a:extLst>
          </p:cNvPr>
          <p:cNvGrpSpPr/>
          <p:nvPr/>
        </p:nvGrpSpPr>
        <p:grpSpPr>
          <a:xfrm>
            <a:off x="734833" y="4839603"/>
            <a:ext cx="1571516" cy="1462255"/>
            <a:chOff x="827350" y="3629733"/>
            <a:chExt cx="1431600" cy="1332067"/>
          </a:xfrm>
        </p:grpSpPr>
        <p:sp>
          <p:nvSpPr>
            <p:cNvPr id="34" name="Google Shape;299;p30">
              <a:extLst>
                <a:ext uri="{FF2B5EF4-FFF2-40B4-BE49-F238E27FC236}">
                  <a16:creationId xmlns:a16="http://schemas.microsoft.com/office/drawing/2014/main" xmlns="" id="{3C10D9F4-4006-65AB-7E0B-EB6769C8FF40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5" name="Google Shape;300;p30">
              <a:extLst>
                <a:ext uri="{FF2B5EF4-FFF2-40B4-BE49-F238E27FC236}">
                  <a16:creationId xmlns:a16="http://schemas.microsoft.com/office/drawing/2014/main" xmlns="" id="{E79AD7A7-99E1-EDF7-BE97-27A62D998413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6" name="Google Shape;301;p30">
              <a:extLst>
                <a:ext uri="{FF2B5EF4-FFF2-40B4-BE49-F238E27FC236}">
                  <a16:creationId xmlns:a16="http://schemas.microsoft.com/office/drawing/2014/main" xmlns="" id="{B3049AA9-7E7A-BFE9-9CD3-BF118EC390CE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37" name="Google Shape;302;p30">
            <a:extLst>
              <a:ext uri="{FF2B5EF4-FFF2-40B4-BE49-F238E27FC236}">
                <a16:creationId xmlns:a16="http://schemas.microsoft.com/office/drawing/2014/main" xmlns="" id="{EB2595E9-2949-510C-44AE-FACBD8705FE5}"/>
              </a:ext>
            </a:extLst>
          </p:cNvPr>
          <p:cNvGrpSpPr/>
          <p:nvPr/>
        </p:nvGrpSpPr>
        <p:grpSpPr>
          <a:xfrm>
            <a:off x="430136" y="3870413"/>
            <a:ext cx="1041632" cy="969212"/>
            <a:chOff x="827350" y="3629733"/>
            <a:chExt cx="1431600" cy="1332067"/>
          </a:xfrm>
        </p:grpSpPr>
        <p:sp>
          <p:nvSpPr>
            <p:cNvPr id="38" name="Google Shape;303;p30">
              <a:extLst>
                <a:ext uri="{FF2B5EF4-FFF2-40B4-BE49-F238E27FC236}">
                  <a16:creationId xmlns:a16="http://schemas.microsoft.com/office/drawing/2014/main" xmlns="" id="{6248E4AD-D3F1-F345-6038-401006347790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9" name="Google Shape;304;p30">
              <a:extLst>
                <a:ext uri="{FF2B5EF4-FFF2-40B4-BE49-F238E27FC236}">
                  <a16:creationId xmlns:a16="http://schemas.microsoft.com/office/drawing/2014/main" xmlns="" id="{24D3946A-1CBA-EF92-D093-FC1B97D3E78B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0" name="Google Shape;305;p30">
              <a:extLst>
                <a:ext uri="{FF2B5EF4-FFF2-40B4-BE49-F238E27FC236}">
                  <a16:creationId xmlns:a16="http://schemas.microsoft.com/office/drawing/2014/main" xmlns="" id="{ADF561B3-0F46-61F8-B5EA-958E84DE5592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41" name="Google Shape;306;p30">
            <a:extLst>
              <a:ext uri="{FF2B5EF4-FFF2-40B4-BE49-F238E27FC236}">
                <a16:creationId xmlns:a16="http://schemas.microsoft.com/office/drawing/2014/main" xmlns="" id="{FE9BF60C-259B-6C2D-39D9-ECA48C901CD1}"/>
              </a:ext>
            </a:extLst>
          </p:cNvPr>
          <p:cNvGrpSpPr/>
          <p:nvPr/>
        </p:nvGrpSpPr>
        <p:grpSpPr>
          <a:xfrm>
            <a:off x="2421586" y="5859798"/>
            <a:ext cx="475100" cy="442069"/>
            <a:chOff x="827350" y="3629733"/>
            <a:chExt cx="1431600" cy="1332067"/>
          </a:xfrm>
        </p:grpSpPr>
        <p:sp>
          <p:nvSpPr>
            <p:cNvPr id="42" name="Google Shape;307;p30">
              <a:extLst>
                <a:ext uri="{FF2B5EF4-FFF2-40B4-BE49-F238E27FC236}">
                  <a16:creationId xmlns:a16="http://schemas.microsoft.com/office/drawing/2014/main" xmlns="" id="{8E48B295-0851-B73C-81E8-7D961AFCCE1F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3" name="Google Shape;308;p30">
              <a:extLst>
                <a:ext uri="{FF2B5EF4-FFF2-40B4-BE49-F238E27FC236}">
                  <a16:creationId xmlns:a16="http://schemas.microsoft.com/office/drawing/2014/main" xmlns="" id="{6405290F-5986-6F51-753E-5D7DC71929AD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4" name="Google Shape;309;p30">
              <a:extLst>
                <a:ext uri="{FF2B5EF4-FFF2-40B4-BE49-F238E27FC236}">
                  <a16:creationId xmlns:a16="http://schemas.microsoft.com/office/drawing/2014/main" xmlns="" id="{77E6AF5F-9519-D000-7302-1C5E534BE3B3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48" name="Modèle 3D 47">
                <a:extLst>
                  <a:ext uri="{FF2B5EF4-FFF2-40B4-BE49-F238E27FC236}">
                    <a16:creationId xmlns:a16="http://schemas.microsoft.com/office/drawing/2014/main" id="{177F9FBB-52CD-A8D4-11C3-96BDA80D981F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-5347722" y="2016092"/>
              <a:ext cx="4783107" cy="3260633"/>
            </p:xfrm>
            <a:graphic>
              <a:graphicData uri="http://schemas.microsoft.com/office/drawing/2017/model3d">
                <am3d:model3d r:embed="rId3">
                  <am3d:spPr>
                    <a:xfrm>
                      <a:off x="0" y="0"/>
                      <a:ext cx="4783107" cy="3260633"/>
                    </a:xfrm>
                    <a:prstGeom prst="rect">
                      <a:avLst/>
                    </a:prstGeom>
                  </am3d:spPr>
                  <am3d:camera>
                    <am3d:pos x="0" y="0" z="52111699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38171" d="1000000"/>
                    <am3d:preTrans dx="-5226310" dy="18382049" dz="-1373137"/>
                    <am3d:scale>
                      <am3d:sx n="1000000" d="1000000"/>
                      <am3d:sy n="1000000" d="1000000"/>
                      <am3d:sz n="1000000" d="1000000"/>
                    </am3d:scale>
                    <am3d:rot ax="8988450" ay="3943343" az="9123593"/>
                    <am3d:postTrans dx="0" dy="0" dz="0"/>
                  </am3d:trans>
                  <am3d:raster rName="Office3DRenderer" rVer="16.0.8326">
                    <am3d:blip r:embed="rId4"/>
                  </am3d:raster>
                  <am3d:objViewport viewportSz="8859750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8" name="Modèle 3D 47">
                <a:extLst>
                  <a:ext uri="{FF2B5EF4-FFF2-40B4-BE49-F238E27FC236}">
                    <a16:creationId xmlns:a16="http://schemas.microsoft.com/office/drawing/2014/main" xmlns="" id="{177F9FBB-52CD-A8D4-11C3-96BDA80D981F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5347722" y="2016092"/>
                <a:ext cx="4783107" cy="3260633"/>
              </a:xfrm>
              <a:prstGeom prst="rect">
                <a:avLst/>
              </a:prstGeom>
            </p:spPr>
          </p:pic>
        </mc:Fallback>
      </mc:AlternateContent>
      <p:sp>
        <p:nvSpPr>
          <p:cNvPr id="49" name="ZoneTexte 23">
            <a:extLst>
              <a:ext uri="{FF2B5EF4-FFF2-40B4-BE49-F238E27FC236}">
                <a16:creationId xmlns:a16="http://schemas.microsoft.com/office/drawing/2014/main" xmlns="" id="{71C4CD3E-19E2-4D53-B2A5-F2C37CA7D1E3}"/>
              </a:ext>
            </a:extLst>
          </p:cNvPr>
          <p:cNvSpPr txBox="1"/>
          <p:nvPr/>
        </p:nvSpPr>
        <p:spPr>
          <a:xfrm>
            <a:off x="5718750" y="1650350"/>
            <a:ext cx="5369752" cy="4549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800" b="1" dirty="0"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• Function: </a:t>
            </a:r>
            <a:r>
              <a:rPr lang="en-GB" sz="2800" dirty="0"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Central processing unit used to display and </a:t>
            </a:r>
            <a:r>
              <a:rPr lang="en-GB" sz="2800" dirty="0" err="1"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analyze</a:t>
            </a:r>
            <a:r>
              <a:rPr lang="en-GB" sz="2800" dirty="0"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 data on a graphical interface</a:t>
            </a:r>
            <a:r>
              <a:rPr lang="en-GB" sz="2800" dirty="0" smtClean="0"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.</a:t>
            </a:r>
            <a:endParaRPr lang="en-GB" sz="2800" dirty="0">
              <a:latin typeface="Sakkal Majalla" panose="02000000000000000000" pitchFamily="2" charset="-78"/>
              <a:ea typeface="Times New Roman" panose="02020603050405020304" pitchFamily="18" charset="0"/>
              <a:cs typeface="Sakkal Majalla" panose="02000000000000000000" pitchFamily="2" charset="-78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800" b="1" dirty="0"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Features</a:t>
            </a:r>
            <a:r>
              <a:rPr lang="en-GB" sz="2800" dirty="0"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: </a:t>
            </a:r>
            <a:r>
              <a:rPr lang="en-GB" sz="2800" dirty="0" smtClean="0"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Wi-Fi support</a:t>
            </a:r>
            <a:r>
              <a:rPr lang="en-GB" sz="2800" dirty="0"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, small size, Linux operating system</a:t>
            </a:r>
            <a:r>
              <a:rPr lang="en-GB" sz="2800" dirty="0" smtClean="0"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.</a:t>
            </a:r>
            <a:endParaRPr lang="en-GB" sz="2800" dirty="0">
              <a:latin typeface="Sakkal Majalla" panose="02000000000000000000" pitchFamily="2" charset="-78"/>
              <a:ea typeface="Times New Roman" panose="02020603050405020304" pitchFamily="18" charset="0"/>
              <a:cs typeface="Sakkal Majalla" panose="02000000000000000000" pitchFamily="2" charset="-78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800" b="1" dirty="0"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Programming: </a:t>
            </a:r>
            <a:r>
              <a:rPr lang="en-GB" sz="2800" dirty="0"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Python - used to display data on an LCD screen</a:t>
            </a:r>
            <a:r>
              <a:rPr lang="en-GB" sz="2800" dirty="0" smtClean="0"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.</a:t>
            </a:r>
            <a:endParaRPr lang="en-GB" sz="2800" dirty="0">
              <a:latin typeface="Sakkal Majalla" panose="02000000000000000000" pitchFamily="2" charset="-78"/>
              <a:ea typeface="Times New Roman" panose="02020603050405020304" pitchFamily="18" charset="0"/>
              <a:cs typeface="Sakkal Majalla" panose="02000000000000000000" pitchFamily="2" charset="-78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800" b="1" dirty="0"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Typical operating voltage: </a:t>
            </a:r>
            <a:r>
              <a:rPr lang="en-GB" sz="2800" dirty="0"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5V via Micro-USB port.</a:t>
            </a:r>
            <a:endParaRPr lang="en-US" sz="2000" kern="0" dirty="0"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</p:txBody>
      </p:sp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45" name="3D Model 44">
                <a:extLst>
                  <a:ext uri="{FF2B5EF4-FFF2-40B4-BE49-F238E27FC236}">
                    <a16:creationId xmlns:a16="http://schemas.microsoft.com/office/drawing/2014/main" id="{D847F7E6-B84D-4A84-9F9F-F8A5AD169AC6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186433" y="-3509084"/>
              <a:ext cx="4142565" cy="3231268"/>
            </p:xfrm>
            <a:graphic>
              <a:graphicData uri="http://schemas.microsoft.com/office/drawing/2017/model3d">
                <am3d:model3d r:embed="rId6">
                  <am3d:spPr>
                    <a:xfrm>
                      <a:off x="0" y="0"/>
                      <a:ext cx="4142565" cy="3231268"/>
                    </a:xfrm>
                    <a:prstGeom prst="rect">
                      <a:avLst/>
                    </a:prstGeom>
                  </am3d:spPr>
                  <am3d:camera>
                    <am3d:pos x="0" y="0" z="60342780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836413" d="1000000"/>
                    <am3d:preTrans dx="17121424" dy="1124696" dz="98227867"/>
                    <am3d:scale>
                      <am3d:sx n="1000000" d="1000000"/>
                      <am3d:sy n="1000000" d="1000000"/>
                      <am3d:sz n="1000000" d="1000000"/>
                    </am3d:scale>
                    <am3d:rot ax="10111465" ay="34405" az="10793016"/>
                    <am3d:postTrans dx="0" dy="0" dz="0"/>
                  </am3d:trans>
                  <am3d:raster rName="Office3DRenderer" rVer="16.0.8326">
                    <am3d:blip r:embed="rId7"/>
                  </am3d:raster>
                  <am3d:objViewport viewportSz="5418665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5" name="3D Model 44">
                <a:extLst>
                  <a:ext uri="{FF2B5EF4-FFF2-40B4-BE49-F238E27FC236}">
                    <a16:creationId xmlns:a16="http://schemas.microsoft.com/office/drawing/2014/main" xmlns="" id="{D847F7E6-B84D-4A84-9F9F-F8A5AD169AC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186433" y="-3509084"/>
                <a:ext cx="4142565" cy="3231268"/>
              </a:xfrm>
              <a:prstGeom prst="rect">
                <a:avLst/>
              </a:prstGeom>
            </p:spPr>
          </p:pic>
        </mc:Fallback>
      </mc:AlternateContent>
      <p:sp>
        <p:nvSpPr>
          <p:cNvPr id="51" name="ZoneTexte 23">
            <a:extLst>
              <a:ext uri="{FF2B5EF4-FFF2-40B4-BE49-F238E27FC236}">
                <a16:creationId xmlns:a16="http://schemas.microsoft.com/office/drawing/2014/main" xmlns="" id="{745BE241-C0CE-48D8-9CFC-5ECA3209C764}"/>
              </a:ext>
            </a:extLst>
          </p:cNvPr>
          <p:cNvSpPr txBox="1"/>
          <p:nvPr/>
        </p:nvSpPr>
        <p:spPr>
          <a:xfrm>
            <a:off x="2515097" y="773456"/>
            <a:ext cx="610229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defTabSz="1219170" rtl="1">
              <a:buClr>
                <a:srgbClr val="000000"/>
              </a:buClr>
            </a:pPr>
            <a:endParaRPr lang="en-US" sz="2800" kern="0" dirty="0">
              <a:solidFill>
                <a:srgbClr val="FFFFFF"/>
              </a:solidFill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  <a:p>
            <a:pPr lvl="0" algn="ctr" defTabSz="1219170" rtl="1">
              <a:buClr>
                <a:srgbClr val="000000"/>
              </a:buClr>
            </a:pPr>
            <a:r>
              <a:rPr lang="en-US" sz="2800" kern="0" dirty="0" smtClean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3</a:t>
            </a:r>
            <a:r>
              <a:rPr lang="pl-PL" sz="2800" kern="0" dirty="0" smtClean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.Raspberry </a:t>
            </a:r>
            <a:r>
              <a:rPr lang="pl-PL" sz="2800" kern="0" dirty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Pi Zero W:</a:t>
            </a:r>
            <a:endParaRPr lang="en-US" sz="2800" kern="0" dirty="0"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</p:txBody>
      </p:sp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52" name="3D Model 51">
                <a:extLst>
                  <a:ext uri="{FF2B5EF4-FFF2-40B4-BE49-F238E27FC236}">
                    <a16:creationId xmlns:a16="http://schemas.microsoft.com/office/drawing/2014/main" id="{3543EB99-C031-4984-B979-3E2F8E7B2314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3173452" y="7832617"/>
              <a:ext cx="1664727" cy="4999646"/>
            </p:xfrm>
            <a:graphic>
              <a:graphicData uri="http://schemas.microsoft.com/office/drawing/2017/model3d">
                <am3d:model3d r:embed="rId9">
                  <am3d:spPr>
                    <a:xfrm>
                      <a:off x="0" y="0"/>
                      <a:ext cx="1664727" cy="4999646"/>
                    </a:xfrm>
                    <a:prstGeom prst="rect">
                      <a:avLst/>
                    </a:prstGeom>
                  </am3d:spPr>
                  <am3d:camera>
                    <am3d:pos x="0" y="0" z="51076748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54653" d="1000000"/>
                    <am3d:preTrans dx="0" dy="-16396153" dz="-1288317"/>
                    <am3d:scale>
                      <am3d:sx n="1000000" d="1000000"/>
                      <am3d:sy n="1000000" d="1000000"/>
                      <am3d:sz n="1000000" d="1000000"/>
                    </am3d:scale>
                    <am3d:rot ax="-10739091" ay="-3541118" az="10747783"/>
                    <am3d:postTrans dx="0" dy="0" dz="0"/>
                  </am3d:trans>
                  <am3d:raster rName="Office3DRenderer" rVer="16.0.8326">
                    <am3d:blip r:embed="rId10"/>
                  </am3d:raster>
                  <am3d:objViewport viewportSz="5418662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52" name="3D Model 51">
                <a:extLst>
                  <a:ext uri="{FF2B5EF4-FFF2-40B4-BE49-F238E27FC236}">
                    <a16:creationId xmlns:a16="http://schemas.microsoft.com/office/drawing/2014/main" xmlns="" id="{3543EB99-C031-4984-B979-3E2F8E7B231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173452" y="7832617"/>
                <a:ext cx="1664727" cy="499964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24" name="3D Model 23">
                <a:extLst>
                  <a:ext uri="{FF2B5EF4-FFF2-40B4-BE49-F238E27FC236}">
                    <a16:creationId xmlns:a16="http://schemas.microsoft.com/office/drawing/2014/main" id="{E8447F76-E04B-4BC5-9C63-1A087198ED6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033208054"/>
                  </p:ext>
                </p:extLst>
              </p:nvPr>
            </p:nvGraphicFramePr>
            <p:xfrm>
              <a:off x="1278809" y="-4371115"/>
              <a:ext cx="4333027" cy="3504282"/>
            </p:xfrm>
            <a:graphic>
              <a:graphicData uri="http://schemas.microsoft.com/office/drawing/2017/model3d">
                <am3d:model3d r:embed="rId12">
                  <am3d:spPr>
                    <a:xfrm>
                      <a:off x="0" y="0"/>
                      <a:ext cx="4333027" cy="3504282"/>
                    </a:xfrm>
                    <a:prstGeom prst="rect">
                      <a:avLst/>
                    </a:prstGeom>
                  </am3d:spPr>
                  <am3d:camera>
                    <am3d:pos x="0" y="0" z="58160870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859233" d="1000000"/>
                    <am3d:preTrans dx="688225" dy="-1029359" dz="-7973864"/>
                    <am3d:scale>
                      <am3d:sx n="1000000" d="1000000"/>
                      <am3d:sy n="1000000" d="1000000"/>
                      <am3d:sz n="1000000" d="1000000"/>
                    </am3d:scale>
                    <am3d:rot ax="10309523" ay="-1163382" az="-10636175"/>
                    <am3d:postTrans dx="0" dy="0" dz="0"/>
                  </am3d:trans>
                  <am3d:raster rName="Office3DRenderer" rVer="16.0.8326">
                    <am3d:blip r:embed="rId13"/>
                  </am3d:raster>
                  <am3d:objViewport viewportSz="5418664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24" name="3D Model 23">
                <a:extLst>
                  <a:ext uri="{FF2B5EF4-FFF2-40B4-BE49-F238E27FC236}">
                    <a16:creationId xmlns:a16="http://schemas.microsoft.com/office/drawing/2014/main" xmlns="" id="{E8447F76-E04B-4BC5-9C63-1A087198ED6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278809" y="-4371115"/>
                <a:ext cx="4333027" cy="350428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25" name="3D Model 24">
                <a:extLst>
                  <a:ext uri="{FF2B5EF4-FFF2-40B4-BE49-F238E27FC236}">
                    <a16:creationId xmlns:a16="http://schemas.microsoft.com/office/drawing/2014/main" id="{D58D6047-19BA-4E7C-9C4E-F6E7FDC42CF4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393543704"/>
                  </p:ext>
                </p:extLst>
              </p:nvPr>
            </p:nvGraphicFramePr>
            <p:xfrm>
              <a:off x="1539725" y="2016092"/>
              <a:ext cx="4822842" cy="2607263"/>
            </p:xfrm>
            <a:graphic>
              <a:graphicData uri="http://schemas.microsoft.com/office/drawing/2017/model3d">
                <am3d:model3d r:embed="rId15">
                  <am3d:spPr>
                    <a:xfrm>
                      <a:off x="0" y="0"/>
                      <a:ext cx="4822842" cy="2607263"/>
                    </a:xfrm>
                    <a:prstGeom prst="rect">
                      <a:avLst/>
                    </a:prstGeom>
                  </am3d:spPr>
                  <am3d:camera>
                    <am3d:pos x="0" y="0" z="51902276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5517392" d="1000000"/>
                    <am3d:preTrans dx="494302" dy="-266382" dz="-912152"/>
                    <am3d:scale>
                      <am3d:sx n="1000000" d="1000000"/>
                      <am3d:sy n="1000000" d="1000000"/>
                      <am3d:sz n="1000000" d="1000000"/>
                    </am3d:scale>
                    <am3d:rot ax="528387" ay="1832044" az="270024"/>
                    <am3d:postTrans dx="0" dy="0" dz="0"/>
                  </am3d:trans>
                  <am3d:raster rName="Office3DRenderer" rVer="16.0.8326">
                    <am3d:blip r:embed="rId16"/>
                  </am3d:raster>
                  <am3d:objViewport viewportSz="5418667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25" name="3D Model 24">
                <a:extLst>
                  <a:ext uri="{FF2B5EF4-FFF2-40B4-BE49-F238E27FC236}">
                    <a16:creationId xmlns:a16="http://schemas.microsoft.com/office/drawing/2014/main" xmlns="" id="{D58D6047-19BA-4E7C-9C4E-F6E7FDC42CF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1539725" y="2016092"/>
                <a:ext cx="4822842" cy="2607263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6714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oogle Shape;664;p39">
            <a:extLst>
              <a:ext uri="{FF2B5EF4-FFF2-40B4-BE49-F238E27FC236}">
                <a16:creationId xmlns:a16="http://schemas.microsoft.com/office/drawing/2014/main" xmlns="" id="{5211F0F6-A632-A00E-2941-24C5220F494F}"/>
              </a:ext>
            </a:extLst>
          </p:cNvPr>
          <p:cNvPicPr preferRelativeResize="0"/>
          <p:nvPr/>
        </p:nvPicPr>
        <p:blipFill rotWithShape="1">
          <a:blip r:embed="rId2">
            <a:alphaModFix amt="75000"/>
          </a:blip>
          <a:srcRect l="11847" t="10080"/>
          <a:stretch/>
        </p:blipFill>
        <p:spPr>
          <a:xfrm>
            <a:off x="0" y="-195868"/>
            <a:ext cx="8011632" cy="505996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665;p39">
            <a:extLst>
              <a:ext uri="{FF2B5EF4-FFF2-40B4-BE49-F238E27FC236}">
                <a16:creationId xmlns:a16="http://schemas.microsoft.com/office/drawing/2014/main" xmlns="" id="{E05C4C6D-2D8D-9E2B-5D19-F1AD0BBC6B54}"/>
              </a:ext>
            </a:extLst>
          </p:cNvPr>
          <p:cNvPicPr preferRelativeResize="0"/>
          <p:nvPr/>
        </p:nvPicPr>
        <p:blipFill rotWithShape="1">
          <a:blip r:embed="rId2">
            <a:alphaModFix amt="75000"/>
          </a:blip>
          <a:srcRect l="15261" t="6068"/>
          <a:stretch/>
        </p:blipFill>
        <p:spPr>
          <a:xfrm rot="-10799997">
            <a:off x="5962077" y="2270951"/>
            <a:ext cx="6883403" cy="472439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" name="Google Shape;291;p30">
            <a:extLst>
              <a:ext uri="{FF2B5EF4-FFF2-40B4-BE49-F238E27FC236}">
                <a16:creationId xmlns:a16="http://schemas.microsoft.com/office/drawing/2014/main" xmlns="" id="{D2491D4E-A509-942E-0114-7BEEA8C1DB76}"/>
              </a:ext>
            </a:extLst>
          </p:cNvPr>
          <p:cNvGrpSpPr/>
          <p:nvPr/>
        </p:nvGrpSpPr>
        <p:grpSpPr>
          <a:xfrm rot="5400000">
            <a:off x="10840564" y="5570729"/>
            <a:ext cx="384801" cy="1462257"/>
            <a:chOff x="1006700" y="2603975"/>
            <a:chExt cx="55450" cy="210700"/>
          </a:xfrm>
        </p:grpSpPr>
        <p:sp>
          <p:nvSpPr>
            <p:cNvPr id="6" name="Google Shape;292;p30">
              <a:extLst>
                <a:ext uri="{FF2B5EF4-FFF2-40B4-BE49-F238E27FC236}">
                  <a16:creationId xmlns:a16="http://schemas.microsoft.com/office/drawing/2014/main" xmlns="" id="{AB681EB5-43D3-6F04-EFF4-45DC579D8359}"/>
                </a:ext>
              </a:extLst>
            </p:cNvPr>
            <p:cNvSpPr/>
            <p:nvPr/>
          </p:nvSpPr>
          <p:spPr>
            <a:xfrm>
              <a:off x="1006700" y="262997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7" name="Google Shape;293;p30">
              <a:extLst>
                <a:ext uri="{FF2B5EF4-FFF2-40B4-BE49-F238E27FC236}">
                  <a16:creationId xmlns:a16="http://schemas.microsoft.com/office/drawing/2014/main" xmlns="" id="{C09B93FB-0C86-E2FF-373A-C8F9541F8EA6}"/>
                </a:ext>
              </a:extLst>
            </p:cNvPr>
            <p:cNvSpPr/>
            <p:nvPr/>
          </p:nvSpPr>
          <p:spPr>
            <a:xfrm>
              <a:off x="1032700" y="260397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8" name="Google Shape;294;p30">
              <a:extLst>
                <a:ext uri="{FF2B5EF4-FFF2-40B4-BE49-F238E27FC236}">
                  <a16:creationId xmlns:a16="http://schemas.microsoft.com/office/drawing/2014/main" xmlns="" id="{60634A43-76E0-7630-72BA-C47C08FDD611}"/>
                </a:ext>
              </a:extLst>
            </p:cNvPr>
            <p:cNvSpPr/>
            <p:nvPr/>
          </p:nvSpPr>
          <p:spPr>
            <a:xfrm>
              <a:off x="1006700" y="2707200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1"/>
                  </a:moveTo>
                  <a:lnTo>
                    <a:pt x="0" y="154"/>
                  </a:lnTo>
                  <a:lnTo>
                    <a:pt x="2218" y="154"/>
                  </a:lnTo>
                  <a:lnTo>
                    <a:pt x="22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9" name="Google Shape;295;p30">
              <a:extLst>
                <a:ext uri="{FF2B5EF4-FFF2-40B4-BE49-F238E27FC236}">
                  <a16:creationId xmlns:a16="http://schemas.microsoft.com/office/drawing/2014/main" xmlns="" id="{1B903353-D970-7B15-8BAD-BC79DA74D28C}"/>
                </a:ext>
              </a:extLst>
            </p:cNvPr>
            <p:cNvSpPr/>
            <p:nvPr/>
          </p:nvSpPr>
          <p:spPr>
            <a:xfrm>
              <a:off x="1032700" y="2681600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0" name="Google Shape;296;p30">
              <a:extLst>
                <a:ext uri="{FF2B5EF4-FFF2-40B4-BE49-F238E27FC236}">
                  <a16:creationId xmlns:a16="http://schemas.microsoft.com/office/drawing/2014/main" xmlns="" id="{37A3C4FB-6CA6-8838-9914-749D3974CD7C}"/>
                </a:ext>
              </a:extLst>
            </p:cNvPr>
            <p:cNvSpPr/>
            <p:nvPr/>
          </p:nvSpPr>
          <p:spPr>
            <a:xfrm>
              <a:off x="1006700" y="278522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1" name="Google Shape;297;p30">
              <a:extLst>
                <a:ext uri="{FF2B5EF4-FFF2-40B4-BE49-F238E27FC236}">
                  <a16:creationId xmlns:a16="http://schemas.microsoft.com/office/drawing/2014/main" xmlns="" id="{36A7577C-A1D4-EEAD-7664-F3AF7C7F88AC}"/>
                </a:ext>
              </a:extLst>
            </p:cNvPr>
            <p:cNvSpPr/>
            <p:nvPr/>
          </p:nvSpPr>
          <p:spPr>
            <a:xfrm>
              <a:off x="1032700" y="275922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12" name="Google Shape;310;p30">
            <a:extLst>
              <a:ext uri="{FF2B5EF4-FFF2-40B4-BE49-F238E27FC236}">
                <a16:creationId xmlns:a16="http://schemas.microsoft.com/office/drawing/2014/main" xmlns="" id="{876A2C92-34FA-E68B-EDAF-356A12205B08}"/>
              </a:ext>
            </a:extLst>
          </p:cNvPr>
          <p:cNvGrpSpPr/>
          <p:nvPr/>
        </p:nvGrpSpPr>
        <p:grpSpPr>
          <a:xfrm rot="14812035">
            <a:off x="9955002" y="292951"/>
            <a:ext cx="1193573" cy="1110589"/>
            <a:chOff x="827350" y="3629733"/>
            <a:chExt cx="1431600" cy="1332067"/>
          </a:xfrm>
        </p:grpSpPr>
        <p:sp>
          <p:nvSpPr>
            <p:cNvPr id="13" name="Google Shape;311;p30">
              <a:extLst>
                <a:ext uri="{FF2B5EF4-FFF2-40B4-BE49-F238E27FC236}">
                  <a16:creationId xmlns:a16="http://schemas.microsoft.com/office/drawing/2014/main" xmlns="" id="{881B927B-F774-D8DA-B786-95CD2852AFF5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4" name="Google Shape;312;p30">
              <a:extLst>
                <a:ext uri="{FF2B5EF4-FFF2-40B4-BE49-F238E27FC236}">
                  <a16:creationId xmlns:a16="http://schemas.microsoft.com/office/drawing/2014/main" xmlns="" id="{D90DF374-FBBA-79AB-A13F-6F508A69F9D8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5" name="Google Shape;313;p30">
              <a:extLst>
                <a:ext uri="{FF2B5EF4-FFF2-40B4-BE49-F238E27FC236}">
                  <a16:creationId xmlns:a16="http://schemas.microsoft.com/office/drawing/2014/main" xmlns="" id="{8ADD0847-504F-EFCB-D90C-B34565864922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16" name="Google Shape;314;p30">
            <a:extLst>
              <a:ext uri="{FF2B5EF4-FFF2-40B4-BE49-F238E27FC236}">
                <a16:creationId xmlns:a16="http://schemas.microsoft.com/office/drawing/2014/main" xmlns="" id="{118E42FE-3C6B-82C1-69F4-4562366206F6}"/>
              </a:ext>
            </a:extLst>
          </p:cNvPr>
          <p:cNvGrpSpPr/>
          <p:nvPr/>
        </p:nvGrpSpPr>
        <p:grpSpPr>
          <a:xfrm>
            <a:off x="10841711" y="1420954"/>
            <a:ext cx="798643" cy="743116"/>
            <a:chOff x="827350" y="3629733"/>
            <a:chExt cx="1431600" cy="1332067"/>
          </a:xfrm>
        </p:grpSpPr>
        <p:sp>
          <p:nvSpPr>
            <p:cNvPr id="17" name="Google Shape;315;p30">
              <a:extLst>
                <a:ext uri="{FF2B5EF4-FFF2-40B4-BE49-F238E27FC236}">
                  <a16:creationId xmlns:a16="http://schemas.microsoft.com/office/drawing/2014/main" xmlns="" id="{E2EB4F9C-73F0-288F-713A-F60C533534ED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8" name="Google Shape;316;p30">
              <a:extLst>
                <a:ext uri="{FF2B5EF4-FFF2-40B4-BE49-F238E27FC236}">
                  <a16:creationId xmlns:a16="http://schemas.microsoft.com/office/drawing/2014/main" xmlns="" id="{97979220-0805-7775-89AE-D80C0D85FF5B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9" name="Google Shape;317;p30">
              <a:extLst>
                <a:ext uri="{FF2B5EF4-FFF2-40B4-BE49-F238E27FC236}">
                  <a16:creationId xmlns:a16="http://schemas.microsoft.com/office/drawing/2014/main" xmlns="" id="{A1C1A7A5-E161-2B04-DEF6-C59F5A5AE565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20" name="Google Shape;318;p30">
            <a:extLst>
              <a:ext uri="{FF2B5EF4-FFF2-40B4-BE49-F238E27FC236}">
                <a16:creationId xmlns:a16="http://schemas.microsoft.com/office/drawing/2014/main" xmlns="" id="{8FD18C2D-8903-565E-6E32-3AE50D6B597F}"/>
              </a:ext>
            </a:extLst>
          </p:cNvPr>
          <p:cNvGrpSpPr/>
          <p:nvPr/>
        </p:nvGrpSpPr>
        <p:grpSpPr>
          <a:xfrm rot="5400000">
            <a:off x="9201641" y="827560"/>
            <a:ext cx="619024" cy="575985"/>
            <a:chOff x="827350" y="3629733"/>
            <a:chExt cx="1431600" cy="1332067"/>
          </a:xfrm>
        </p:grpSpPr>
        <p:sp>
          <p:nvSpPr>
            <p:cNvPr id="21" name="Google Shape;319;p30">
              <a:extLst>
                <a:ext uri="{FF2B5EF4-FFF2-40B4-BE49-F238E27FC236}">
                  <a16:creationId xmlns:a16="http://schemas.microsoft.com/office/drawing/2014/main" xmlns="" id="{3D1A5D31-FF03-39A9-AEEC-ADC7F98ED218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2" name="Google Shape;320;p30">
              <a:extLst>
                <a:ext uri="{FF2B5EF4-FFF2-40B4-BE49-F238E27FC236}">
                  <a16:creationId xmlns:a16="http://schemas.microsoft.com/office/drawing/2014/main" xmlns="" id="{B39BCDDD-1DE4-F487-2ED6-5371F47525AA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3" name="Google Shape;321;p30">
              <a:extLst>
                <a:ext uri="{FF2B5EF4-FFF2-40B4-BE49-F238E27FC236}">
                  <a16:creationId xmlns:a16="http://schemas.microsoft.com/office/drawing/2014/main" xmlns="" id="{251A564F-C417-5E3E-AB68-AA8473483825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26" name="Google Shape;284;p30">
            <a:extLst>
              <a:ext uri="{FF2B5EF4-FFF2-40B4-BE49-F238E27FC236}">
                <a16:creationId xmlns:a16="http://schemas.microsoft.com/office/drawing/2014/main" xmlns="" id="{35A3A9E6-6E0D-AB58-632C-15B1A45D7B6D}"/>
              </a:ext>
            </a:extLst>
          </p:cNvPr>
          <p:cNvGrpSpPr/>
          <p:nvPr/>
        </p:nvGrpSpPr>
        <p:grpSpPr>
          <a:xfrm>
            <a:off x="1342410" y="650129"/>
            <a:ext cx="384801" cy="1462257"/>
            <a:chOff x="1006700" y="2603975"/>
            <a:chExt cx="55450" cy="210700"/>
          </a:xfrm>
        </p:grpSpPr>
        <p:sp>
          <p:nvSpPr>
            <p:cNvPr id="27" name="Google Shape;285;p30">
              <a:extLst>
                <a:ext uri="{FF2B5EF4-FFF2-40B4-BE49-F238E27FC236}">
                  <a16:creationId xmlns:a16="http://schemas.microsoft.com/office/drawing/2014/main" xmlns="" id="{36D36515-1D64-615F-4D2D-5E81EF1A5638}"/>
                </a:ext>
              </a:extLst>
            </p:cNvPr>
            <p:cNvSpPr/>
            <p:nvPr/>
          </p:nvSpPr>
          <p:spPr>
            <a:xfrm>
              <a:off x="1006700" y="262997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8" name="Google Shape;286;p30">
              <a:extLst>
                <a:ext uri="{FF2B5EF4-FFF2-40B4-BE49-F238E27FC236}">
                  <a16:creationId xmlns:a16="http://schemas.microsoft.com/office/drawing/2014/main" xmlns="" id="{89142A80-2408-0DEF-2924-2B51CC12719C}"/>
                </a:ext>
              </a:extLst>
            </p:cNvPr>
            <p:cNvSpPr/>
            <p:nvPr/>
          </p:nvSpPr>
          <p:spPr>
            <a:xfrm>
              <a:off x="1032700" y="260397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9" name="Google Shape;287;p30">
              <a:extLst>
                <a:ext uri="{FF2B5EF4-FFF2-40B4-BE49-F238E27FC236}">
                  <a16:creationId xmlns:a16="http://schemas.microsoft.com/office/drawing/2014/main" xmlns="" id="{F1ACB421-E2F8-6712-07FC-6760252AE6E2}"/>
                </a:ext>
              </a:extLst>
            </p:cNvPr>
            <p:cNvSpPr/>
            <p:nvPr/>
          </p:nvSpPr>
          <p:spPr>
            <a:xfrm>
              <a:off x="1006700" y="2707200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1"/>
                  </a:moveTo>
                  <a:lnTo>
                    <a:pt x="0" y="154"/>
                  </a:lnTo>
                  <a:lnTo>
                    <a:pt x="2218" y="154"/>
                  </a:lnTo>
                  <a:lnTo>
                    <a:pt x="22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0" name="Google Shape;288;p30">
              <a:extLst>
                <a:ext uri="{FF2B5EF4-FFF2-40B4-BE49-F238E27FC236}">
                  <a16:creationId xmlns:a16="http://schemas.microsoft.com/office/drawing/2014/main" xmlns="" id="{109D184D-7333-2AEF-C45A-1ED65AF16DF5}"/>
                </a:ext>
              </a:extLst>
            </p:cNvPr>
            <p:cNvSpPr/>
            <p:nvPr/>
          </p:nvSpPr>
          <p:spPr>
            <a:xfrm>
              <a:off x="1032700" y="2681600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1" name="Google Shape;289;p30">
              <a:extLst>
                <a:ext uri="{FF2B5EF4-FFF2-40B4-BE49-F238E27FC236}">
                  <a16:creationId xmlns:a16="http://schemas.microsoft.com/office/drawing/2014/main" xmlns="" id="{AE23A583-070B-5D7D-69A5-47C16C22BD2C}"/>
                </a:ext>
              </a:extLst>
            </p:cNvPr>
            <p:cNvSpPr/>
            <p:nvPr/>
          </p:nvSpPr>
          <p:spPr>
            <a:xfrm>
              <a:off x="1006700" y="278522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2" name="Google Shape;290;p30">
              <a:extLst>
                <a:ext uri="{FF2B5EF4-FFF2-40B4-BE49-F238E27FC236}">
                  <a16:creationId xmlns:a16="http://schemas.microsoft.com/office/drawing/2014/main" xmlns="" id="{C7D335A3-04FB-7974-7467-79E2D7F8F32F}"/>
                </a:ext>
              </a:extLst>
            </p:cNvPr>
            <p:cNvSpPr/>
            <p:nvPr/>
          </p:nvSpPr>
          <p:spPr>
            <a:xfrm>
              <a:off x="1032700" y="275922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33" name="Google Shape;298;p30">
            <a:extLst>
              <a:ext uri="{FF2B5EF4-FFF2-40B4-BE49-F238E27FC236}">
                <a16:creationId xmlns:a16="http://schemas.microsoft.com/office/drawing/2014/main" xmlns="" id="{43E03CE2-60C0-8CE5-5841-515F630D578A}"/>
              </a:ext>
            </a:extLst>
          </p:cNvPr>
          <p:cNvGrpSpPr/>
          <p:nvPr/>
        </p:nvGrpSpPr>
        <p:grpSpPr>
          <a:xfrm>
            <a:off x="734833" y="4839603"/>
            <a:ext cx="1571516" cy="1462255"/>
            <a:chOff x="827350" y="3629733"/>
            <a:chExt cx="1431600" cy="1332067"/>
          </a:xfrm>
        </p:grpSpPr>
        <p:sp>
          <p:nvSpPr>
            <p:cNvPr id="34" name="Google Shape;299;p30">
              <a:extLst>
                <a:ext uri="{FF2B5EF4-FFF2-40B4-BE49-F238E27FC236}">
                  <a16:creationId xmlns:a16="http://schemas.microsoft.com/office/drawing/2014/main" xmlns="" id="{3C10D9F4-4006-65AB-7E0B-EB6769C8FF40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5" name="Google Shape;300;p30">
              <a:extLst>
                <a:ext uri="{FF2B5EF4-FFF2-40B4-BE49-F238E27FC236}">
                  <a16:creationId xmlns:a16="http://schemas.microsoft.com/office/drawing/2014/main" xmlns="" id="{E79AD7A7-99E1-EDF7-BE97-27A62D998413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6" name="Google Shape;301;p30">
              <a:extLst>
                <a:ext uri="{FF2B5EF4-FFF2-40B4-BE49-F238E27FC236}">
                  <a16:creationId xmlns:a16="http://schemas.microsoft.com/office/drawing/2014/main" xmlns="" id="{B3049AA9-7E7A-BFE9-9CD3-BF118EC390CE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37" name="Google Shape;302;p30">
            <a:extLst>
              <a:ext uri="{FF2B5EF4-FFF2-40B4-BE49-F238E27FC236}">
                <a16:creationId xmlns:a16="http://schemas.microsoft.com/office/drawing/2014/main" xmlns="" id="{EB2595E9-2949-510C-44AE-FACBD8705FE5}"/>
              </a:ext>
            </a:extLst>
          </p:cNvPr>
          <p:cNvGrpSpPr/>
          <p:nvPr/>
        </p:nvGrpSpPr>
        <p:grpSpPr>
          <a:xfrm>
            <a:off x="430136" y="3870413"/>
            <a:ext cx="1041632" cy="969212"/>
            <a:chOff x="827350" y="3629733"/>
            <a:chExt cx="1431600" cy="1332067"/>
          </a:xfrm>
        </p:grpSpPr>
        <p:sp>
          <p:nvSpPr>
            <p:cNvPr id="38" name="Google Shape;303;p30">
              <a:extLst>
                <a:ext uri="{FF2B5EF4-FFF2-40B4-BE49-F238E27FC236}">
                  <a16:creationId xmlns:a16="http://schemas.microsoft.com/office/drawing/2014/main" xmlns="" id="{6248E4AD-D3F1-F345-6038-401006347790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9" name="Google Shape;304;p30">
              <a:extLst>
                <a:ext uri="{FF2B5EF4-FFF2-40B4-BE49-F238E27FC236}">
                  <a16:creationId xmlns:a16="http://schemas.microsoft.com/office/drawing/2014/main" xmlns="" id="{24D3946A-1CBA-EF92-D093-FC1B97D3E78B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0" name="Google Shape;305;p30">
              <a:extLst>
                <a:ext uri="{FF2B5EF4-FFF2-40B4-BE49-F238E27FC236}">
                  <a16:creationId xmlns:a16="http://schemas.microsoft.com/office/drawing/2014/main" xmlns="" id="{ADF561B3-0F46-61F8-B5EA-958E84DE5592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41" name="Google Shape;306;p30">
            <a:extLst>
              <a:ext uri="{FF2B5EF4-FFF2-40B4-BE49-F238E27FC236}">
                <a16:creationId xmlns:a16="http://schemas.microsoft.com/office/drawing/2014/main" xmlns="" id="{FE9BF60C-259B-6C2D-39D9-ECA48C901CD1}"/>
              </a:ext>
            </a:extLst>
          </p:cNvPr>
          <p:cNvGrpSpPr/>
          <p:nvPr/>
        </p:nvGrpSpPr>
        <p:grpSpPr>
          <a:xfrm>
            <a:off x="2421586" y="5859798"/>
            <a:ext cx="475100" cy="442069"/>
            <a:chOff x="827350" y="3629733"/>
            <a:chExt cx="1431600" cy="1332067"/>
          </a:xfrm>
        </p:grpSpPr>
        <p:sp>
          <p:nvSpPr>
            <p:cNvPr id="42" name="Google Shape;307;p30">
              <a:extLst>
                <a:ext uri="{FF2B5EF4-FFF2-40B4-BE49-F238E27FC236}">
                  <a16:creationId xmlns:a16="http://schemas.microsoft.com/office/drawing/2014/main" xmlns="" id="{8E48B295-0851-B73C-81E8-7D961AFCCE1F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3" name="Google Shape;308;p30">
              <a:extLst>
                <a:ext uri="{FF2B5EF4-FFF2-40B4-BE49-F238E27FC236}">
                  <a16:creationId xmlns:a16="http://schemas.microsoft.com/office/drawing/2014/main" xmlns="" id="{6405290F-5986-6F51-753E-5D7DC71929AD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4" name="Google Shape;309;p30">
              <a:extLst>
                <a:ext uri="{FF2B5EF4-FFF2-40B4-BE49-F238E27FC236}">
                  <a16:creationId xmlns:a16="http://schemas.microsoft.com/office/drawing/2014/main" xmlns="" id="{77E6AF5F-9519-D000-7302-1C5E534BE3B3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48" name="Modèle 3D 47">
                <a:extLst>
                  <a:ext uri="{FF2B5EF4-FFF2-40B4-BE49-F238E27FC236}">
                    <a16:creationId xmlns:a16="http://schemas.microsoft.com/office/drawing/2014/main" id="{177F9FBB-52CD-A8D4-11C3-96BDA80D981F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-5347722" y="2016092"/>
              <a:ext cx="4783107" cy="3260633"/>
            </p:xfrm>
            <a:graphic>
              <a:graphicData uri="http://schemas.microsoft.com/office/drawing/2017/model3d">
                <am3d:model3d r:embed="rId3">
                  <am3d:spPr>
                    <a:xfrm>
                      <a:off x="0" y="0"/>
                      <a:ext cx="4783107" cy="3260633"/>
                    </a:xfrm>
                    <a:prstGeom prst="rect">
                      <a:avLst/>
                    </a:prstGeom>
                  </am3d:spPr>
                  <am3d:camera>
                    <am3d:pos x="0" y="0" z="52111699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38171" d="1000000"/>
                    <am3d:preTrans dx="-5226310" dy="18382049" dz="-1373137"/>
                    <am3d:scale>
                      <am3d:sx n="1000000" d="1000000"/>
                      <am3d:sy n="1000000" d="1000000"/>
                      <am3d:sz n="1000000" d="1000000"/>
                    </am3d:scale>
                    <am3d:rot ax="8988450" ay="3943343" az="9123593"/>
                    <am3d:postTrans dx="0" dy="0" dz="0"/>
                  </am3d:trans>
                  <am3d:raster rName="Office3DRenderer" rVer="16.0.8326">
                    <am3d:blip r:embed="rId4"/>
                  </am3d:raster>
                  <am3d:objViewport viewportSz="8859750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8" name="Modèle 3D 47">
                <a:extLst>
                  <a:ext uri="{FF2B5EF4-FFF2-40B4-BE49-F238E27FC236}">
                    <a16:creationId xmlns:a16="http://schemas.microsoft.com/office/drawing/2014/main" xmlns="" id="{177F9FBB-52CD-A8D4-11C3-96BDA80D981F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5347722" y="2016092"/>
                <a:ext cx="4783107" cy="3260633"/>
              </a:xfrm>
              <a:prstGeom prst="rect">
                <a:avLst/>
              </a:prstGeom>
            </p:spPr>
          </p:pic>
        </mc:Fallback>
      </mc:AlternateContent>
      <p:sp>
        <p:nvSpPr>
          <p:cNvPr id="49" name="ZoneTexte 23">
            <a:extLst>
              <a:ext uri="{FF2B5EF4-FFF2-40B4-BE49-F238E27FC236}">
                <a16:creationId xmlns:a16="http://schemas.microsoft.com/office/drawing/2014/main" xmlns="" id="{71C4CD3E-19E2-4D53-B2A5-F2C37CA7D1E3}"/>
              </a:ext>
            </a:extLst>
          </p:cNvPr>
          <p:cNvSpPr txBox="1"/>
          <p:nvPr/>
        </p:nvSpPr>
        <p:spPr>
          <a:xfrm>
            <a:off x="4945224" y="1983824"/>
            <a:ext cx="6740501" cy="33714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800" b="1" dirty="0"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Function:</a:t>
            </a:r>
            <a:endParaRPr lang="en-US" sz="2800" dirty="0">
              <a:latin typeface="Sakkal Majalla" panose="02000000000000000000" pitchFamily="2" charset="-78"/>
              <a:ea typeface="Calibri" panose="020F0502020204030204" pitchFamily="34" charset="0"/>
              <a:cs typeface="Sakkal Majalla" panose="02000000000000000000" pitchFamily="2" charset="-78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800" dirty="0"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• </a:t>
            </a:r>
            <a:r>
              <a:rPr lang="en-US" sz="2800" dirty="0"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It measures atmospheric pressure</a:t>
            </a:r>
            <a:r>
              <a:rPr lang="en-US" sz="2800" dirty="0" smtClean="0"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.</a:t>
            </a:r>
            <a:endParaRPr lang="en-US" sz="2800" dirty="0">
              <a:latin typeface="Sakkal Majalla" panose="02000000000000000000" pitchFamily="2" charset="-78"/>
              <a:ea typeface="Times New Roman" panose="02020603050405020304" pitchFamily="18" charset="0"/>
              <a:cs typeface="Sakkal Majalla" panose="02000000000000000000" pitchFamily="2" charset="-78"/>
            </a:endParaRP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It measures temperature </a:t>
            </a:r>
            <a:r>
              <a:rPr lang="en-US" sz="2800" dirty="0" smtClean="0"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and- </a:t>
            </a:r>
            <a:r>
              <a:rPr lang="en-US" sz="2800" dirty="0"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humidity</a:t>
            </a:r>
            <a:r>
              <a:rPr lang="en-US" sz="2800" dirty="0" smtClean="0"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800" dirty="0" smtClean="0"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• Accuracy A: </a:t>
            </a:r>
            <a:r>
              <a:rPr lang="en-GB" sz="2800" dirty="0"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More accurate than the DHT11.</a:t>
            </a:r>
            <a:endParaRPr lang="en-US" sz="2800" dirty="0">
              <a:latin typeface="Sakkal Majalla" panose="02000000000000000000" pitchFamily="2" charset="-78"/>
              <a:ea typeface="Calibri" panose="020F0502020204030204" pitchFamily="34" charset="0"/>
              <a:cs typeface="Sakkal Majalla" panose="02000000000000000000" pitchFamily="2" charset="-78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800" dirty="0"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• Programming: DHT library for Arduino.</a:t>
            </a:r>
            <a:endParaRPr lang="en-US" sz="2800" dirty="0">
              <a:latin typeface="Sakkal Majalla" panose="02000000000000000000" pitchFamily="2" charset="-78"/>
              <a:ea typeface="Calibri" panose="020F0502020204030204" pitchFamily="34" charset="0"/>
              <a:cs typeface="Sakkal Majalla" panose="02000000000000000000" pitchFamily="2" charset="-78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800" dirty="0"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• Operating voltage: </a:t>
            </a:r>
            <a:r>
              <a:rPr lang="en-GB" sz="2800" dirty="0" smtClean="0"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5V</a:t>
            </a:r>
            <a:endParaRPr lang="en-US" sz="2000" kern="0" dirty="0"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</p:txBody>
      </p:sp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45" name="3D Model 44">
                <a:extLst>
                  <a:ext uri="{FF2B5EF4-FFF2-40B4-BE49-F238E27FC236}">
                    <a16:creationId xmlns:a16="http://schemas.microsoft.com/office/drawing/2014/main" id="{D847F7E6-B84D-4A84-9F9F-F8A5AD169AC6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186433" y="-3509084"/>
              <a:ext cx="4142565" cy="3231268"/>
            </p:xfrm>
            <a:graphic>
              <a:graphicData uri="http://schemas.microsoft.com/office/drawing/2017/model3d">
                <am3d:model3d r:embed="rId6">
                  <am3d:spPr>
                    <a:xfrm>
                      <a:off x="0" y="0"/>
                      <a:ext cx="4142565" cy="3231268"/>
                    </a:xfrm>
                    <a:prstGeom prst="rect">
                      <a:avLst/>
                    </a:prstGeom>
                  </am3d:spPr>
                  <am3d:camera>
                    <am3d:pos x="0" y="0" z="60342780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836413" d="1000000"/>
                    <am3d:preTrans dx="17121424" dy="1124696" dz="98227867"/>
                    <am3d:scale>
                      <am3d:sx n="1000000" d="1000000"/>
                      <am3d:sy n="1000000" d="1000000"/>
                      <am3d:sz n="1000000" d="1000000"/>
                    </am3d:scale>
                    <am3d:rot ax="10111465" ay="34405" az="10793016"/>
                    <am3d:postTrans dx="0" dy="0" dz="0"/>
                  </am3d:trans>
                  <am3d:raster rName="Office3DRenderer" rVer="16.0.8326">
                    <am3d:blip r:embed="rId7"/>
                  </am3d:raster>
                  <am3d:objViewport viewportSz="5418665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5" name="3D Model 44">
                <a:extLst>
                  <a:ext uri="{FF2B5EF4-FFF2-40B4-BE49-F238E27FC236}">
                    <a16:creationId xmlns:a16="http://schemas.microsoft.com/office/drawing/2014/main" xmlns="" id="{D847F7E6-B84D-4A84-9F9F-F8A5AD169AC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186433" y="-3509084"/>
                <a:ext cx="4142565" cy="3231268"/>
              </a:xfrm>
              <a:prstGeom prst="rect">
                <a:avLst/>
              </a:prstGeom>
            </p:spPr>
          </p:pic>
        </mc:Fallback>
      </mc:AlternateContent>
      <p:sp>
        <p:nvSpPr>
          <p:cNvPr id="51" name="ZoneTexte 23">
            <a:extLst>
              <a:ext uri="{FF2B5EF4-FFF2-40B4-BE49-F238E27FC236}">
                <a16:creationId xmlns:a16="http://schemas.microsoft.com/office/drawing/2014/main" xmlns="" id="{745BE241-C0CE-48D8-9CFC-5ECA3209C764}"/>
              </a:ext>
            </a:extLst>
          </p:cNvPr>
          <p:cNvSpPr txBox="1"/>
          <p:nvPr/>
        </p:nvSpPr>
        <p:spPr>
          <a:xfrm>
            <a:off x="5197076" y="1146063"/>
            <a:ext cx="610229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defTabSz="1219170" rtl="1">
              <a:buClr>
                <a:srgbClr val="000000"/>
              </a:buClr>
            </a:pPr>
            <a:endParaRPr lang="en-US" sz="2800" kern="0" dirty="0">
              <a:solidFill>
                <a:srgbClr val="FFFFFF"/>
              </a:solidFill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  <a:p>
            <a:pPr lvl="0" algn="ctr" defTabSz="1219170" rtl="1">
              <a:buClr>
                <a:srgbClr val="000000"/>
              </a:buClr>
            </a:pPr>
            <a:r>
              <a:rPr lang="it-IT" sz="2800" b="1" kern="0" dirty="0" smtClean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4.BME</a:t>
            </a:r>
            <a:r>
              <a:rPr lang="en-US" sz="2800" b="1" kern="0" dirty="0" smtClean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6</a:t>
            </a:r>
            <a:r>
              <a:rPr lang="it-IT" sz="2800" b="1" kern="0" dirty="0" smtClean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80 Sensor</a:t>
            </a:r>
            <a:endParaRPr lang="en-US" sz="2800" b="1" kern="0" dirty="0"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</p:txBody>
      </p:sp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52" name="3D Model 51">
                <a:extLst>
                  <a:ext uri="{FF2B5EF4-FFF2-40B4-BE49-F238E27FC236}">
                    <a16:creationId xmlns:a16="http://schemas.microsoft.com/office/drawing/2014/main" id="{3543EB99-C031-4984-B979-3E2F8E7B2314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3173452" y="7832617"/>
              <a:ext cx="1664727" cy="4999646"/>
            </p:xfrm>
            <a:graphic>
              <a:graphicData uri="http://schemas.microsoft.com/office/drawing/2017/model3d">
                <am3d:model3d r:embed="rId9">
                  <am3d:spPr>
                    <a:xfrm>
                      <a:off x="0" y="0"/>
                      <a:ext cx="1664727" cy="4999646"/>
                    </a:xfrm>
                    <a:prstGeom prst="rect">
                      <a:avLst/>
                    </a:prstGeom>
                  </am3d:spPr>
                  <am3d:camera>
                    <am3d:pos x="0" y="0" z="51076748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54653" d="1000000"/>
                    <am3d:preTrans dx="0" dy="-16396153" dz="-1288317"/>
                    <am3d:scale>
                      <am3d:sx n="1000000" d="1000000"/>
                      <am3d:sy n="1000000" d="1000000"/>
                      <am3d:sz n="1000000" d="1000000"/>
                    </am3d:scale>
                    <am3d:rot ax="-10739091" ay="-3541118" az="10747783"/>
                    <am3d:postTrans dx="0" dy="0" dz="0"/>
                  </am3d:trans>
                  <am3d:raster rName="Office3DRenderer" rVer="16.0.8326">
                    <am3d:blip r:embed="rId10"/>
                  </am3d:raster>
                  <am3d:objViewport viewportSz="5418662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52" name="3D Model 51">
                <a:extLst>
                  <a:ext uri="{FF2B5EF4-FFF2-40B4-BE49-F238E27FC236}">
                    <a16:creationId xmlns:a16="http://schemas.microsoft.com/office/drawing/2014/main" xmlns="" id="{3543EB99-C031-4984-B979-3E2F8E7B231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173452" y="7832617"/>
                <a:ext cx="1664727" cy="499964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24" name="3D Model 23">
                <a:extLst>
                  <a:ext uri="{FF2B5EF4-FFF2-40B4-BE49-F238E27FC236}">
                    <a16:creationId xmlns:a16="http://schemas.microsoft.com/office/drawing/2014/main" id="{E8447F76-E04B-4BC5-9C63-1A087198ED63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278809" y="-4371115"/>
              <a:ext cx="4333027" cy="3504282"/>
            </p:xfrm>
            <a:graphic>
              <a:graphicData uri="http://schemas.microsoft.com/office/drawing/2017/model3d">
                <am3d:model3d r:embed="rId12">
                  <am3d:spPr>
                    <a:xfrm>
                      <a:off x="0" y="0"/>
                      <a:ext cx="4333027" cy="3504282"/>
                    </a:xfrm>
                    <a:prstGeom prst="rect">
                      <a:avLst/>
                    </a:prstGeom>
                  </am3d:spPr>
                  <am3d:camera>
                    <am3d:pos x="0" y="0" z="58160870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859233" d="1000000"/>
                    <am3d:preTrans dx="688225" dy="-1029359" dz="-7973864"/>
                    <am3d:scale>
                      <am3d:sx n="1000000" d="1000000"/>
                      <am3d:sy n="1000000" d="1000000"/>
                      <am3d:sz n="1000000" d="1000000"/>
                    </am3d:scale>
                    <am3d:rot ax="10309523" ay="-1163382" az="-10636175"/>
                    <am3d:postTrans dx="0" dy="0" dz="0"/>
                  </am3d:trans>
                  <am3d:raster rName="Office3DRenderer" rVer="16.0.8326">
                    <am3d:blip r:embed="rId13"/>
                  </am3d:raster>
                  <am3d:objViewport viewportSz="5418664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24" name="3D Model 23">
                <a:extLst>
                  <a:ext uri="{FF2B5EF4-FFF2-40B4-BE49-F238E27FC236}">
                    <a16:creationId xmlns:a16="http://schemas.microsoft.com/office/drawing/2014/main" xmlns="" id="{E8447F76-E04B-4BC5-9C63-1A087198ED6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278809" y="-4371115"/>
                <a:ext cx="4333027" cy="350428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25" name="3D Model 24">
                <a:extLst>
                  <a:ext uri="{FF2B5EF4-FFF2-40B4-BE49-F238E27FC236}">
                    <a16:creationId xmlns:a16="http://schemas.microsoft.com/office/drawing/2014/main" id="{D58D6047-19BA-4E7C-9C4E-F6E7FDC42CF4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376164369"/>
                  </p:ext>
                </p:extLst>
              </p:nvPr>
            </p:nvGraphicFramePr>
            <p:xfrm>
              <a:off x="1261157" y="-3966886"/>
              <a:ext cx="4341387" cy="2999790"/>
            </p:xfrm>
            <a:graphic>
              <a:graphicData uri="http://schemas.microsoft.com/office/drawing/2017/model3d">
                <am3d:model3d r:embed="rId15">
                  <am3d:spPr>
                    <a:xfrm>
                      <a:off x="0" y="0"/>
                      <a:ext cx="4341387" cy="2999790"/>
                    </a:xfrm>
                    <a:prstGeom prst="rect">
                      <a:avLst/>
                    </a:prstGeom>
                  </am3d:spPr>
                  <am3d:camera>
                    <am3d:pos x="0" y="0" z="51902276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5517392" d="1000000"/>
                    <am3d:preTrans dx="494302" dy="-266382" dz="-912152"/>
                    <am3d:scale>
                      <am3d:sx n="1000000" d="1000000"/>
                      <am3d:sy n="1000000" d="1000000"/>
                      <am3d:sz n="1000000" d="1000000"/>
                    </am3d:scale>
                    <am3d:rot ax="-10422453" ay="2600092" az="-10540358"/>
                    <am3d:postTrans dx="0" dy="0" dz="0"/>
                  </am3d:trans>
                  <am3d:raster rName="Office3DRenderer" rVer="16.0.8326">
                    <am3d:blip r:embed="rId16"/>
                  </am3d:raster>
                  <am3d:objViewport viewportSz="5418667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25" name="3D Model 24">
                <a:extLst>
                  <a:ext uri="{FF2B5EF4-FFF2-40B4-BE49-F238E27FC236}">
                    <a16:creationId xmlns:a16="http://schemas.microsoft.com/office/drawing/2014/main" xmlns="" id="{D58D6047-19BA-4E7C-9C4E-F6E7FDC42CF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1261157" y="-3966886"/>
                <a:ext cx="4341387" cy="2999790"/>
              </a:xfrm>
              <a:prstGeom prst="rect">
                <a:avLst/>
              </a:prstGeom>
            </p:spPr>
          </p:pic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6131" y="2082891"/>
            <a:ext cx="4085216" cy="2723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81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oogle Shape;664;p39">
            <a:extLst>
              <a:ext uri="{FF2B5EF4-FFF2-40B4-BE49-F238E27FC236}">
                <a16:creationId xmlns:a16="http://schemas.microsoft.com/office/drawing/2014/main" xmlns="" id="{5211F0F6-A632-A00E-2941-24C5220F494F}"/>
              </a:ext>
            </a:extLst>
          </p:cNvPr>
          <p:cNvPicPr preferRelativeResize="0"/>
          <p:nvPr/>
        </p:nvPicPr>
        <p:blipFill rotWithShape="1">
          <a:blip r:embed="rId2">
            <a:alphaModFix amt="75000"/>
          </a:blip>
          <a:srcRect l="11847" t="10080"/>
          <a:stretch/>
        </p:blipFill>
        <p:spPr>
          <a:xfrm>
            <a:off x="0" y="-195868"/>
            <a:ext cx="8011632" cy="505996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665;p39">
            <a:extLst>
              <a:ext uri="{FF2B5EF4-FFF2-40B4-BE49-F238E27FC236}">
                <a16:creationId xmlns:a16="http://schemas.microsoft.com/office/drawing/2014/main" xmlns="" id="{E05C4C6D-2D8D-9E2B-5D19-F1AD0BBC6B54}"/>
              </a:ext>
            </a:extLst>
          </p:cNvPr>
          <p:cNvPicPr preferRelativeResize="0"/>
          <p:nvPr/>
        </p:nvPicPr>
        <p:blipFill rotWithShape="1">
          <a:blip r:embed="rId2">
            <a:alphaModFix amt="75000"/>
          </a:blip>
          <a:srcRect l="15261" t="6068"/>
          <a:stretch/>
        </p:blipFill>
        <p:spPr>
          <a:xfrm rot="-10799997">
            <a:off x="5831428" y="2463904"/>
            <a:ext cx="6883403" cy="472439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" name="Google Shape;291;p30">
            <a:extLst>
              <a:ext uri="{FF2B5EF4-FFF2-40B4-BE49-F238E27FC236}">
                <a16:creationId xmlns:a16="http://schemas.microsoft.com/office/drawing/2014/main" xmlns="" id="{D2491D4E-A509-942E-0114-7BEEA8C1DB76}"/>
              </a:ext>
            </a:extLst>
          </p:cNvPr>
          <p:cNvGrpSpPr/>
          <p:nvPr/>
        </p:nvGrpSpPr>
        <p:grpSpPr>
          <a:xfrm rot="5400000">
            <a:off x="10840564" y="5570729"/>
            <a:ext cx="384801" cy="1462257"/>
            <a:chOff x="1006700" y="2603975"/>
            <a:chExt cx="55450" cy="210700"/>
          </a:xfrm>
        </p:grpSpPr>
        <p:sp>
          <p:nvSpPr>
            <p:cNvPr id="6" name="Google Shape;292;p30">
              <a:extLst>
                <a:ext uri="{FF2B5EF4-FFF2-40B4-BE49-F238E27FC236}">
                  <a16:creationId xmlns:a16="http://schemas.microsoft.com/office/drawing/2014/main" xmlns="" id="{AB681EB5-43D3-6F04-EFF4-45DC579D8359}"/>
                </a:ext>
              </a:extLst>
            </p:cNvPr>
            <p:cNvSpPr/>
            <p:nvPr/>
          </p:nvSpPr>
          <p:spPr>
            <a:xfrm>
              <a:off x="1006700" y="262997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7" name="Google Shape;293;p30">
              <a:extLst>
                <a:ext uri="{FF2B5EF4-FFF2-40B4-BE49-F238E27FC236}">
                  <a16:creationId xmlns:a16="http://schemas.microsoft.com/office/drawing/2014/main" xmlns="" id="{C09B93FB-0C86-E2FF-373A-C8F9541F8EA6}"/>
                </a:ext>
              </a:extLst>
            </p:cNvPr>
            <p:cNvSpPr/>
            <p:nvPr/>
          </p:nvSpPr>
          <p:spPr>
            <a:xfrm>
              <a:off x="1032700" y="260397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8" name="Google Shape;294;p30">
              <a:extLst>
                <a:ext uri="{FF2B5EF4-FFF2-40B4-BE49-F238E27FC236}">
                  <a16:creationId xmlns:a16="http://schemas.microsoft.com/office/drawing/2014/main" xmlns="" id="{60634A43-76E0-7630-72BA-C47C08FDD611}"/>
                </a:ext>
              </a:extLst>
            </p:cNvPr>
            <p:cNvSpPr/>
            <p:nvPr/>
          </p:nvSpPr>
          <p:spPr>
            <a:xfrm>
              <a:off x="1006700" y="2707200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1"/>
                  </a:moveTo>
                  <a:lnTo>
                    <a:pt x="0" y="154"/>
                  </a:lnTo>
                  <a:lnTo>
                    <a:pt x="2218" y="154"/>
                  </a:lnTo>
                  <a:lnTo>
                    <a:pt x="22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9" name="Google Shape;295;p30">
              <a:extLst>
                <a:ext uri="{FF2B5EF4-FFF2-40B4-BE49-F238E27FC236}">
                  <a16:creationId xmlns:a16="http://schemas.microsoft.com/office/drawing/2014/main" xmlns="" id="{1B903353-D970-7B15-8BAD-BC79DA74D28C}"/>
                </a:ext>
              </a:extLst>
            </p:cNvPr>
            <p:cNvSpPr/>
            <p:nvPr/>
          </p:nvSpPr>
          <p:spPr>
            <a:xfrm>
              <a:off x="1032700" y="2681600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0" name="Google Shape;296;p30">
              <a:extLst>
                <a:ext uri="{FF2B5EF4-FFF2-40B4-BE49-F238E27FC236}">
                  <a16:creationId xmlns:a16="http://schemas.microsoft.com/office/drawing/2014/main" xmlns="" id="{37A3C4FB-6CA6-8838-9914-749D3974CD7C}"/>
                </a:ext>
              </a:extLst>
            </p:cNvPr>
            <p:cNvSpPr/>
            <p:nvPr/>
          </p:nvSpPr>
          <p:spPr>
            <a:xfrm>
              <a:off x="1006700" y="278522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1" name="Google Shape;297;p30">
              <a:extLst>
                <a:ext uri="{FF2B5EF4-FFF2-40B4-BE49-F238E27FC236}">
                  <a16:creationId xmlns:a16="http://schemas.microsoft.com/office/drawing/2014/main" xmlns="" id="{36A7577C-A1D4-EEAD-7664-F3AF7C7F88AC}"/>
                </a:ext>
              </a:extLst>
            </p:cNvPr>
            <p:cNvSpPr/>
            <p:nvPr/>
          </p:nvSpPr>
          <p:spPr>
            <a:xfrm>
              <a:off x="1032700" y="275922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12" name="Google Shape;310;p30">
            <a:extLst>
              <a:ext uri="{FF2B5EF4-FFF2-40B4-BE49-F238E27FC236}">
                <a16:creationId xmlns:a16="http://schemas.microsoft.com/office/drawing/2014/main" xmlns="" id="{876A2C92-34FA-E68B-EDAF-356A12205B08}"/>
              </a:ext>
            </a:extLst>
          </p:cNvPr>
          <p:cNvGrpSpPr/>
          <p:nvPr/>
        </p:nvGrpSpPr>
        <p:grpSpPr>
          <a:xfrm rot="14812035">
            <a:off x="9955002" y="292951"/>
            <a:ext cx="1193573" cy="1110589"/>
            <a:chOff x="827350" y="3629733"/>
            <a:chExt cx="1431600" cy="1332067"/>
          </a:xfrm>
        </p:grpSpPr>
        <p:sp>
          <p:nvSpPr>
            <p:cNvPr id="13" name="Google Shape;311;p30">
              <a:extLst>
                <a:ext uri="{FF2B5EF4-FFF2-40B4-BE49-F238E27FC236}">
                  <a16:creationId xmlns:a16="http://schemas.microsoft.com/office/drawing/2014/main" xmlns="" id="{881B927B-F774-D8DA-B786-95CD2852AFF5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4" name="Google Shape;312;p30">
              <a:extLst>
                <a:ext uri="{FF2B5EF4-FFF2-40B4-BE49-F238E27FC236}">
                  <a16:creationId xmlns:a16="http://schemas.microsoft.com/office/drawing/2014/main" xmlns="" id="{D90DF374-FBBA-79AB-A13F-6F508A69F9D8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5" name="Google Shape;313;p30">
              <a:extLst>
                <a:ext uri="{FF2B5EF4-FFF2-40B4-BE49-F238E27FC236}">
                  <a16:creationId xmlns:a16="http://schemas.microsoft.com/office/drawing/2014/main" xmlns="" id="{8ADD0847-504F-EFCB-D90C-B34565864922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16" name="Google Shape;314;p30">
            <a:extLst>
              <a:ext uri="{FF2B5EF4-FFF2-40B4-BE49-F238E27FC236}">
                <a16:creationId xmlns:a16="http://schemas.microsoft.com/office/drawing/2014/main" xmlns="" id="{118E42FE-3C6B-82C1-69F4-4562366206F6}"/>
              </a:ext>
            </a:extLst>
          </p:cNvPr>
          <p:cNvGrpSpPr/>
          <p:nvPr/>
        </p:nvGrpSpPr>
        <p:grpSpPr>
          <a:xfrm>
            <a:off x="10841711" y="1420954"/>
            <a:ext cx="798643" cy="743116"/>
            <a:chOff x="827350" y="3629733"/>
            <a:chExt cx="1431600" cy="1332067"/>
          </a:xfrm>
        </p:grpSpPr>
        <p:sp>
          <p:nvSpPr>
            <p:cNvPr id="17" name="Google Shape;315;p30">
              <a:extLst>
                <a:ext uri="{FF2B5EF4-FFF2-40B4-BE49-F238E27FC236}">
                  <a16:creationId xmlns:a16="http://schemas.microsoft.com/office/drawing/2014/main" xmlns="" id="{E2EB4F9C-73F0-288F-713A-F60C533534ED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8" name="Google Shape;316;p30">
              <a:extLst>
                <a:ext uri="{FF2B5EF4-FFF2-40B4-BE49-F238E27FC236}">
                  <a16:creationId xmlns:a16="http://schemas.microsoft.com/office/drawing/2014/main" xmlns="" id="{97979220-0805-7775-89AE-D80C0D85FF5B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9" name="Google Shape;317;p30">
              <a:extLst>
                <a:ext uri="{FF2B5EF4-FFF2-40B4-BE49-F238E27FC236}">
                  <a16:creationId xmlns:a16="http://schemas.microsoft.com/office/drawing/2014/main" xmlns="" id="{A1C1A7A5-E161-2B04-DEF6-C59F5A5AE565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20" name="Google Shape;318;p30">
            <a:extLst>
              <a:ext uri="{FF2B5EF4-FFF2-40B4-BE49-F238E27FC236}">
                <a16:creationId xmlns:a16="http://schemas.microsoft.com/office/drawing/2014/main" xmlns="" id="{8FD18C2D-8903-565E-6E32-3AE50D6B597F}"/>
              </a:ext>
            </a:extLst>
          </p:cNvPr>
          <p:cNvGrpSpPr/>
          <p:nvPr/>
        </p:nvGrpSpPr>
        <p:grpSpPr>
          <a:xfrm rot="5400000">
            <a:off x="9201641" y="827560"/>
            <a:ext cx="619024" cy="575985"/>
            <a:chOff x="827350" y="3629733"/>
            <a:chExt cx="1431600" cy="1332067"/>
          </a:xfrm>
        </p:grpSpPr>
        <p:sp>
          <p:nvSpPr>
            <p:cNvPr id="21" name="Google Shape;319;p30">
              <a:extLst>
                <a:ext uri="{FF2B5EF4-FFF2-40B4-BE49-F238E27FC236}">
                  <a16:creationId xmlns:a16="http://schemas.microsoft.com/office/drawing/2014/main" xmlns="" id="{3D1A5D31-FF03-39A9-AEEC-ADC7F98ED218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2" name="Google Shape;320;p30">
              <a:extLst>
                <a:ext uri="{FF2B5EF4-FFF2-40B4-BE49-F238E27FC236}">
                  <a16:creationId xmlns:a16="http://schemas.microsoft.com/office/drawing/2014/main" xmlns="" id="{B39BCDDD-1DE4-F487-2ED6-5371F47525AA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3" name="Google Shape;321;p30">
              <a:extLst>
                <a:ext uri="{FF2B5EF4-FFF2-40B4-BE49-F238E27FC236}">
                  <a16:creationId xmlns:a16="http://schemas.microsoft.com/office/drawing/2014/main" xmlns="" id="{251A564F-C417-5E3E-AB68-AA8473483825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26" name="Google Shape;284;p30">
            <a:extLst>
              <a:ext uri="{FF2B5EF4-FFF2-40B4-BE49-F238E27FC236}">
                <a16:creationId xmlns:a16="http://schemas.microsoft.com/office/drawing/2014/main" xmlns="" id="{35A3A9E6-6E0D-AB58-632C-15B1A45D7B6D}"/>
              </a:ext>
            </a:extLst>
          </p:cNvPr>
          <p:cNvGrpSpPr/>
          <p:nvPr/>
        </p:nvGrpSpPr>
        <p:grpSpPr>
          <a:xfrm>
            <a:off x="1342410" y="650129"/>
            <a:ext cx="384801" cy="1462257"/>
            <a:chOff x="1006700" y="2603975"/>
            <a:chExt cx="55450" cy="210700"/>
          </a:xfrm>
        </p:grpSpPr>
        <p:sp>
          <p:nvSpPr>
            <p:cNvPr id="27" name="Google Shape;285;p30">
              <a:extLst>
                <a:ext uri="{FF2B5EF4-FFF2-40B4-BE49-F238E27FC236}">
                  <a16:creationId xmlns:a16="http://schemas.microsoft.com/office/drawing/2014/main" xmlns="" id="{36D36515-1D64-615F-4D2D-5E81EF1A5638}"/>
                </a:ext>
              </a:extLst>
            </p:cNvPr>
            <p:cNvSpPr/>
            <p:nvPr/>
          </p:nvSpPr>
          <p:spPr>
            <a:xfrm>
              <a:off x="1006700" y="262997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8" name="Google Shape;286;p30">
              <a:extLst>
                <a:ext uri="{FF2B5EF4-FFF2-40B4-BE49-F238E27FC236}">
                  <a16:creationId xmlns:a16="http://schemas.microsoft.com/office/drawing/2014/main" xmlns="" id="{89142A80-2408-0DEF-2924-2B51CC12719C}"/>
                </a:ext>
              </a:extLst>
            </p:cNvPr>
            <p:cNvSpPr/>
            <p:nvPr/>
          </p:nvSpPr>
          <p:spPr>
            <a:xfrm>
              <a:off x="1032700" y="260397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9" name="Google Shape;287;p30">
              <a:extLst>
                <a:ext uri="{FF2B5EF4-FFF2-40B4-BE49-F238E27FC236}">
                  <a16:creationId xmlns:a16="http://schemas.microsoft.com/office/drawing/2014/main" xmlns="" id="{F1ACB421-E2F8-6712-07FC-6760252AE6E2}"/>
                </a:ext>
              </a:extLst>
            </p:cNvPr>
            <p:cNvSpPr/>
            <p:nvPr/>
          </p:nvSpPr>
          <p:spPr>
            <a:xfrm>
              <a:off x="1006700" y="2707200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1"/>
                  </a:moveTo>
                  <a:lnTo>
                    <a:pt x="0" y="154"/>
                  </a:lnTo>
                  <a:lnTo>
                    <a:pt x="2218" y="154"/>
                  </a:lnTo>
                  <a:lnTo>
                    <a:pt x="22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0" name="Google Shape;288;p30">
              <a:extLst>
                <a:ext uri="{FF2B5EF4-FFF2-40B4-BE49-F238E27FC236}">
                  <a16:creationId xmlns:a16="http://schemas.microsoft.com/office/drawing/2014/main" xmlns="" id="{109D184D-7333-2AEF-C45A-1ED65AF16DF5}"/>
                </a:ext>
              </a:extLst>
            </p:cNvPr>
            <p:cNvSpPr/>
            <p:nvPr/>
          </p:nvSpPr>
          <p:spPr>
            <a:xfrm>
              <a:off x="1032700" y="2681600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1" name="Google Shape;289;p30">
              <a:extLst>
                <a:ext uri="{FF2B5EF4-FFF2-40B4-BE49-F238E27FC236}">
                  <a16:creationId xmlns:a16="http://schemas.microsoft.com/office/drawing/2014/main" xmlns="" id="{AE23A583-070B-5D7D-69A5-47C16C22BD2C}"/>
                </a:ext>
              </a:extLst>
            </p:cNvPr>
            <p:cNvSpPr/>
            <p:nvPr/>
          </p:nvSpPr>
          <p:spPr>
            <a:xfrm>
              <a:off x="1006700" y="278522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2" name="Google Shape;290;p30">
              <a:extLst>
                <a:ext uri="{FF2B5EF4-FFF2-40B4-BE49-F238E27FC236}">
                  <a16:creationId xmlns:a16="http://schemas.microsoft.com/office/drawing/2014/main" xmlns="" id="{C7D335A3-04FB-7974-7467-79E2D7F8F32F}"/>
                </a:ext>
              </a:extLst>
            </p:cNvPr>
            <p:cNvSpPr/>
            <p:nvPr/>
          </p:nvSpPr>
          <p:spPr>
            <a:xfrm>
              <a:off x="1032700" y="275922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33" name="Google Shape;298;p30">
            <a:extLst>
              <a:ext uri="{FF2B5EF4-FFF2-40B4-BE49-F238E27FC236}">
                <a16:creationId xmlns:a16="http://schemas.microsoft.com/office/drawing/2014/main" xmlns="" id="{43E03CE2-60C0-8CE5-5841-515F630D578A}"/>
              </a:ext>
            </a:extLst>
          </p:cNvPr>
          <p:cNvGrpSpPr/>
          <p:nvPr/>
        </p:nvGrpSpPr>
        <p:grpSpPr>
          <a:xfrm>
            <a:off x="734833" y="4839603"/>
            <a:ext cx="1571516" cy="1462255"/>
            <a:chOff x="827350" y="3629733"/>
            <a:chExt cx="1431600" cy="1332067"/>
          </a:xfrm>
        </p:grpSpPr>
        <p:sp>
          <p:nvSpPr>
            <p:cNvPr id="34" name="Google Shape;299;p30">
              <a:extLst>
                <a:ext uri="{FF2B5EF4-FFF2-40B4-BE49-F238E27FC236}">
                  <a16:creationId xmlns:a16="http://schemas.microsoft.com/office/drawing/2014/main" xmlns="" id="{3C10D9F4-4006-65AB-7E0B-EB6769C8FF40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5" name="Google Shape;300;p30">
              <a:extLst>
                <a:ext uri="{FF2B5EF4-FFF2-40B4-BE49-F238E27FC236}">
                  <a16:creationId xmlns:a16="http://schemas.microsoft.com/office/drawing/2014/main" xmlns="" id="{E79AD7A7-99E1-EDF7-BE97-27A62D998413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6" name="Google Shape;301;p30">
              <a:extLst>
                <a:ext uri="{FF2B5EF4-FFF2-40B4-BE49-F238E27FC236}">
                  <a16:creationId xmlns:a16="http://schemas.microsoft.com/office/drawing/2014/main" xmlns="" id="{B3049AA9-7E7A-BFE9-9CD3-BF118EC390CE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37" name="Google Shape;302;p30">
            <a:extLst>
              <a:ext uri="{FF2B5EF4-FFF2-40B4-BE49-F238E27FC236}">
                <a16:creationId xmlns:a16="http://schemas.microsoft.com/office/drawing/2014/main" xmlns="" id="{EB2595E9-2949-510C-44AE-FACBD8705FE5}"/>
              </a:ext>
            </a:extLst>
          </p:cNvPr>
          <p:cNvGrpSpPr/>
          <p:nvPr/>
        </p:nvGrpSpPr>
        <p:grpSpPr>
          <a:xfrm>
            <a:off x="430136" y="3870413"/>
            <a:ext cx="1041632" cy="969212"/>
            <a:chOff x="827350" y="3629733"/>
            <a:chExt cx="1431600" cy="1332067"/>
          </a:xfrm>
        </p:grpSpPr>
        <p:sp>
          <p:nvSpPr>
            <p:cNvPr id="38" name="Google Shape;303;p30">
              <a:extLst>
                <a:ext uri="{FF2B5EF4-FFF2-40B4-BE49-F238E27FC236}">
                  <a16:creationId xmlns:a16="http://schemas.microsoft.com/office/drawing/2014/main" xmlns="" id="{6248E4AD-D3F1-F345-6038-401006347790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9" name="Google Shape;304;p30">
              <a:extLst>
                <a:ext uri="{FF2B5EF4-FFF2-40B4-BE49-F238E27FC236}">
                  <a16:creationId xmlns:a16="http://schemas.microsoft.com/office/drawing/2014/main" xmlns="" id="{24D3946A-1CBA-EF92-D093-FC1B97D3E78B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0" name="Google Shape;305;p30">
              <a:extLst>
                <a:ext uri="{FF2B5EF4-FFF2-40B4-BE49-F238E27FC236}">
                  <a16:creationId xmlns:a16="http://schemas.microsoft.com/office/drawing/2014/main" xmlns="" id="{ADF561B3-0F46-61F8-B5EA-958E84DE5592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41" name="Google Shape;306;p30">
            <a:extLst>
              <a:ext uri="{FF2B5EF4-FFF2-40B4-BE49-F238E27FC236}">
                <a16:creationId xmlns:a16="http://schemas.microsoft.com/office/drawing/2014/main" xmlns="" id="{FE9BF60C-259B-6C2D-39D9-ECA48C901CD1}"/>
              </a:ext>
            </a:extLst>
          </p:cNvPr>
          <p:cNvGrpSpPr/>
          <p:nvPr/>
        </p:nvGrpSpPr>
        <p:grpSpPr>
          <a:xfrm>
            <a:off x="2421586" y="5859798"/>
            <a:ext cx="475100" cy="442069"/>
            <a:chOff x="827350" y="3629733"/>
            <a:chExt cx="1431600" cy="1332067"/>
          </a:xfrm>
        </p:grpSpPr>
        <p:sp>
          <p:nvSpPr>
            <p:cNvPr id="42" name="Google Shape;307;p30">
              <a:extLst>
                <a:ext uri="{FF2B5EF4-FFF2-40B4-BE49-F238E27FC236}">
                  <a16:creationId xmlns:a16="http://schemas.microsoft.com/office/drawing/2014/main" xmlns="" id="{8E48B295-0851-B73C-81E8-7D961AFCCE1F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3" name="Google Shape;308;p30">
              <a:extLst>
                <a:ext uri="{FF2B5EF4-FFF2-40B4-BE49-F238E27FC236}">
                  <a16:creationId xmlns:a16="http://schemas.microsoft.com/office/drawing/2014/main" xmlns="" id="{6405290F-5986-6F51-753E-5D7DC71929AD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4" name="Google Shape;309;p30">
              <a:extLst>
                <a:ext uri="{FF2B5EF4-FFF2-40B4-BE49-F238E27FC236}">
                  <a16:creationId xmlns:a16="http://schemas.microsoft.com/office/drawing/2014/main" xmlns="" id="{77E6AF5F-9519-D000-7302-1C5E534BE3B3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48" name="Modèle 3D 47">
                <a:extLst>
                  <a:ext uri="{FF2B5EF4-FFF2-40B4-BE49-F238E27FC236}">
                    <a16:creationId xmlns:a16="http://schemas.microsoft.com/office/drawing/2014/main" id="{177F9FBB-52CD-A8D4-11C3-96BDA80D981F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-5347722" y="2016092"/>
              <a:ext cx="4783107" cy="3260633"/>
            </p:xfrm>
            <a:graphic>
              <a:graphicData uri="http://schemas.microsoft.com/office/drawing/2017/model3d">
                <am3d:model3d r:embed="rId3">
                  <am3d:spPr>
                    <a:xfrm>
                      <a:off x="0" y="0"/>
                      <a:ext cx="4783107" cy="3260633"/>
                    </a:xfrm>
                    <a:prstGeom prst="rect">
                      <a:avLst/>
                    </a:prstGeom>
                  </am3d:spPr>
                  <am3d:camera>
                    <am3d:pos x="0" y="0" z="52111699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38171" d="1000000"/>
                    <am3d:preTrans dx="-5226310" dy="18382049" dz="-1373137"/>
                    <am3d:scale>
                      <am3d:sx n="1000000" d="1000000"/>
                      <am3d:sy n="1000000" d="1000000"/>
                      <am3d:sz n="1000000" d="1000000"/>
                    </am3d:scale>
                    <am3d:rot ax="8988450" ay="3943343" az="9123593"/>
                    <am3d:postTrans dx="0" dy="0" dz="0"/>
                  </am3d:trans>
                  <am3d:raster rName="Office3DRenderer" rVer="16.0.8326">
                    <am3d:blip r:embed="rId4"/>
                  </am3d:raster>
                  <am3d:objViewport viewportSz="8859750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8" name="Modèle 3D 47">
                <a:extLst>
                  <a:ext uri="{FF2B5EF4-FFF2-40B4-BE49-F238E27FC236}">
                    <a16:creationId xmlns:a16="http://schemas.microsoft.com/office/drawing/2014/main" xmlns="" id="{177F9FBB-52CD-A8D4-11C3-96BDA80D981F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5347722" y="2016092"/>
                <a:ext cx="4783107" cy="3260633"/>
              </a:xfrm>
              <a:prstGeom prst="rect">
                <a:avLst/>
              </a:prstGeom>
            </p:spPr>
          </p:pic>
        </mc:Fallback>
      </mc:AlternateContent>
      <p:sp>
        <p:nvSpPr>
          <p:cNvPr id="49" name="ZoneTexte 23">
            <a:extLst>
              <a:ext uri="{FF2B5EF4-FFF2-40B4-BE49-F238E27FC236}">
                <a16:creationId xmlns:a16="http://schemas.microsoft.com/office/drawing/2014/main" xmlns="" id="{71C4CD3E-19E2-4D53-B2A5-F2C37CA7D1E3}"/>
              </a:ext>
            </a:extLst>
          </p:cNvPr>
          <p:cNvSpPr txBox="1"/>
          <p:nvPr/>
        </p:nvSpPr>
        <p:spPr>
          <a:xfrm>
            <a:off x="1780345" y="2820748"/>
            <a:ext cx="5640121" cy="27848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000" dirty="0"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  <a:t>• </a:t>
            </a:r>
            <a:r>
              <a:rPr lang="en-US" sz="3200" dirty="0"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  <a:t>Function: Rain sensor.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200" dirty="0"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  <a:t>• Programming: Reading the analog value and converting it to a rain/no rain state.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200" dirty="0"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  <a:t>• Operating voltage: 5V</a:t>
            </a:r>
          </a:p>
          <a:p>
            <a:pPr marL="342900" lvl="0" indent="-342900" defTabSz="1219170">
              <a:buClr>
                <a:srgbClr val="FFFFFF"/>
              </a:buClr>
              <a:buFont typeface="Arial" panose="020B0604020202020204" pitchFamily="34" charset="0"/>
              <a:buChar char="•"/>
            </a:pPr>
            <a:endParaRPr lang="en-US" kern="0" dirty="0"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</p:txBody>
      </p:sp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45" name="3D Model 44">
                <a:extLst>
                  <a:ext uri="{FF2B5EF4-FFF2-40B4-BE49-F238E27FC236}">
                    <a16:creationId xmlns:a16="http://schemas.microsoft.com/office/drawing/2014/main" id="{D847F7E6-B84D-4A84-9F9F-F8A5AD169AC6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186433" y="-3509084"/>
              <a:ext cx="4142565" cy="3231268"/>
            </p:xfrm>
            <a:graphic>
              <a:graphicData uri="http://schemas.microsoft.com/office/drawing/2017/model3d">
                <am3d:model3d r:embed="rId6">
                  <am3d:spPr>
                    <a:xfrm>
                      <a:off x="0" y="0"/>
                      <a:ext cx="4142565" cy="3231268"/>
                    </a:xfrm>
                    <a:prstGeom prst="rect">
                      <a:avLst/>
                    </a:prstGeom>
                  </am3d:spPr>
                  <am3d:camera>
                    <am3d:pos x="0" y="0" z="60342780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836413" d="1000000"/>
                    <am3d:preTrans dx="17121424" dy="1124696" dz="98227867"/>
                    <am3d:scale>
                      <am3d:sx n="1000000" d="1000000"/>
                      <am3d:sy n="1000000" d="1000000"/>
                      <am3d:sz n="1000000" d="1000000"/>
                    </am3d:scale>
                    <am3d:rot ax="10111465" ay="34405" az="10793016"/>
                    <am3d:postTrans dx="0" dy="0" dz="0"/>
                  </am3d:trans>
                  <am3d:raster rName="Office3DRenderer" rVer="16.0.8326">
                    <am3d:blip r:embed="rId7"/>
                  </am3d:raster>
                  <am3d:objViewport viewportSz="5418665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5" name="3D Model 44">
                <a:extLst>
                  <a:ext uri="{FF2B5EF4-FFF2-40B4-BE49-F238E27FC236}">
                    <a16:creationId xmlns:a16="http://schemas.microsoft.com/office/drawing/2014/main" xmlns="" id="{D847F7E6-B84D-4A84-9F9F-F8A5AD169AC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186433" y="-3509084"/>
                <a:ext cx="4142565" cy="3231268"/>
              </a:xfrm>
              <a:prstGeom prst="rect">
                <a:avLst/>
              </a:prstGeom>
            </p:spPr>
          </p:pic>
        </mc:Fallback>
      </mc:AlternateContent>
      <p:sp>
        <p:nvSpPr>
          <p:cNvPr id="51" name="ZoneTexte 23">
            <a:extLst>
              <a:ext uri="{FF2B5EF4-FFF2-40B4-BE49-F238E27FC236}">
                <a16:creationId xmlns:a16="http://schemas.microsoft.com/office/drawing/2014/main" xmlns="" id="{745BE241-C0CE-48D8-9CFC-5ECA3209C764}"/>
              </a:ext>
            </a:extLst>
          </p:cNvPr>
          <p:cNvSpPr txBox="1"/>
          <p:nvPr/>
        </p:nvSpPr>
        <p:spPr>
          <a:xfrm>
            <a:off x="1753367" y="1152022"/>
            <a:ext cx="6102299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defTabSz="1219170" rtl="1">
              <a:buClr>
                <a:srgbClr val="000000"/>
              </a:buClr>
            </a:pPr>
            <a:endParaRPr lang="en-US" sz="2800" kern="0" dirty="0">
              <a:solidFill>
                <a:srgbClr val="FFFFFF"/>
              </a:solidFill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  <a:p>
            <a:pPr lvl="0" algn="ctr" defTabSz="1219170" rtl="1">
              <a:buClr>
                <a:srgbClr val="000000"/>
              </a:buClr>
            </a:pPr>
            <a:r>
              <a:rPr lang="it-IT" sz="4000" b="1" kern="0" dirty="0" smtClean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5. </a:t>
            </a:r>
            <a:r>
              <a:rPr lang="it-IT" sz="4000" b="1" kern="0" dirty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MH-RD Rain drop Sensor Module</a:t>
            </a:r>
            <a:endParaRPr lang="en-US" sz="4000" b="1" kern="0" dirty="0"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</p:txBody>
      </p:sp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52" name="3D Model 51">
                <a:extLst>
                  <a:ext uri="{FF2B5EF4-FFF2-40B4-BE49-F238E27FC236}">
                    <a16:creationId xmlns:a16="http://schemas.microsoft.com/office/drawing/2014/main" id="{3543EB99-C031-4984-B979-3E2F8E7B2314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3173452" y="7832617"/>
              <a:ext cx="1664727" cy="4999646"/>
            </p:xfrm>
            <a:graphic>
              <a:graphicData uri="http://schemas.microsoft.com/office/drawing/2017/model3d">
                <am3d:model3d r:embed="rId9">
                  <am3d:spPr>
                    <a:xfrm>
                      <a:off x="0" y="0"/>
                      <a:ext cx="1664727" cy="4999646"/>
                    </a:xfrm>
                    <a:prstGeom prst="rect">
                      <a:avLst/>
                    </a:prstGeom>
                  </am3d:spPr>
                  <am3d:camera>
                    <am3d:pos x="0" y="0" z="51076748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54653" d="1000000"/>
                    <am3d:preTrans dx="0" dy="-16396153" dz="-1288317"/>
                    <am3d:scale>
                      <am3d:sx n="1000000" d="1000000"/>
                      <am3d:sy n="1000000" d="1000000"/>
                      <am3d:sz n="1000000" d="1000000"/>
                    </am3d:scale>
                    <am3d:rot ax="-10739091" ay="-3541118" az="10747783"/>
                    <am3d:postTrans dx="0" dy="0" dz="0"/>
                  </am3d:trans>
                  <am3d:raster rName="Office3DRenderer" rVer="16.0.8326">
                    <am3d:blip r:embed="rId10"/>
                  </am3d:raster>
                  <am3d:objViewport viewportSz="5418662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52" name="3D Model 51">
                <a:extLst>
                  <a:ext uri="{FF2B5EF4-FFF2-40B4-BE49-F238E27FC236}">
                    <a16:creationId xmlns:a16="http://schemas.microsoft.com/office/drawing/2014/main" xmlns="" id="{3543EB99-C031-4984-B979-3E2F8E7B231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173452" y="7832617"/>
                <a:ext cx="1664727" cy="499964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24" name="3D Model 23">
                <a:extLst>
                  <a:ext uri="{FF2B5EF4-FFF2-40B4-BE49-F238E27FC236}">
                    <a16:creationId xmlns:a16="http://schemas.microsoft.com/office/drawing/2014/main" id="{E8447F76-E04B-4BC5-9C63-1A087198ED63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278809" y="-4371115"/>
              <a:ext cx="4333027" cy="3504282"/>
            </p:xfrm>
            <a:graphic>
              <a:graphicData uri="http://schemas.microsoft.com/office/drawing/2017/model3d">
                <am3d:model3d r:embed="rId12">
                  <am3d:spPr>
                    <a:xfrm>
                      <a:off x="0" y="0"/>
                      <a:ext cx="4333027" cy="3504282"/>
                    </a:xfrm>
                    <a:prstGeom prst="rect">
                      <a:avLst/>
                    </a:prstGeom>
                  </am3d:spPr>
                  <am3d:camera>
                    <am3d:pos x="0" y="0" z="58160870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859233" d="1000000"/>
                    <am3d:preTrans dx="688225" dy="-1029359" dz="-7973864"/>
                    <am3d:scale>
                      <am3d:sx n="1000000" d="1000000"/>
                      <am3d:sy n="1000000" d="1000000"/>
                      <am3d:sz n="1000000" d="1000000"/>
                    </am3d:scale>
                    <am3d:rot ax="10309523" ay="-1163382" az="-10636175"/>
                    <am3d:postTrans dx="0" dy="0" dz="0"/>
                  </am3d:trans>
                  <am3d:raster rName="Office3DRenderer" rVer="16.0.8326">
                    <am3d:blip r:embed="rId13"/>
                  </am3d:raster>
                  <am3d:objViewport viewportSz="5418664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24" name="3D Model 23">
                <a:extLst>
                  <a:ext uri="{FF2B5EF4-FFF2-40B4-BE49-F238E27FC236}">
                    <a16:creationId xmlns:a16="http://schemas.microsoft.com/office/drawing/2014/main" xmlns="" id="{E8447F76-E04B-4BC5-9C63-1A087198ED6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278809" y="-4371115"/>
                <a:ext cx="4333027" cy="350428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25" name="3D Model 24">
                <a:extLst>
                  <a:ext uri="{FF2B5EF4-FFF2-40B4-BE49-F238E27FC236}">
                    <a16:creationId xmlns:a16="http://schemas.microsoft.com/office/drawing/2014/main" id="{D58D6047-19BA-4E7C-9C4E-F6E7FDC42CF4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261157" y="-3966886"/>
              <a:ext cx="4341387" cy="2999790"/>
            </p:xfrm>
            <a:graphic>
              <a:graphicData uri="http://schemas.microsoft.com/office/drawing/2017/model3d">
                <am3d:model3d r:embed="rId15">
                  <am3d:spPr>
                    <a:xfrm>
                      <a:off x="0" y="0"/>
                      <a:ext cx="4341387" cy="2999790"/>
                    </a:xfrm>
                    <a:prstGeom prst="rect">
                      <a:avLst/>
                    </a:prstGeom>
                  </am3d:spPr>
                  <am3d:camera>
                    <am3d:pos x="0" y="0" z="51902276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5517392" d="1000000"/>
                    <am3d:preTrans dx="494302" dy="-266382" dz="-912152"/>
                    <am3d:scale>
                      <am3d:sx n="1000000" d="1000000"/>
                      <am3d:sy n="1000000" d="1000000"/>
                      <am3d:sz n="1000000" d="1000000"/>
                    </am3d:scale>
                    <am3d:rot ax="-10422453" ay="2600092" az="-10540358"/>
                    <am3d:postTrans dx="0" dy="0" dz="0"/>
                  </am3d:trans>
                  <am3d:raster rName="Office3DRenderer" rVer="16.0.8326">
                    <am3d:blip r:embed="rId16"/>
                  </am3d:raster>
                  <am3d:objViewport viewportSz="5418667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25" name="3D Model 24">
                <a:extLst>
                  <a:ext uri="{FF2B5EF4-FFF2-40B4-BE49-F238E27FC236}">
                    <a16:creationId xmlns:a16="http://schemas.microsoft.com/office/drawing/2014/main" xmlns="" id="{D58D6047-19BA-4E7C-9C4E-F6E7FDC42CF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1261157" y="-3966886"/>
                <a:ext cx="4341387" cy="2999790"/>
              </a:xfrm>
              <a:prstGeom prst="rect">
                <a:avLst/>
              </a:prstGeom>
            </p:spPr>
          </p:pic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1106" y="1908003"/>
            <a:ext cx="5756691" cy="3992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9070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oogle Shape;664;p39">
            <a:extLst>
              <a:ext uri="{FF2B5EF4-FFF2-40B4-BE49-F238E27FC236}">
                <a16:creationId xmlns:a16="http://schemas.microsoft.com/office/drawing/2014/main" xmlns="" id="{5211F0F6-A632-A00E-2941-24C5220F494F}"/>
              </a:ext>
            </a:extLst>
          </p:cNvPr>
          <p:cNvPicPr preferRelativeResize="0"/>
          <p:nvPr/>
        </p:nvPicPr>
        <p:blipFill rotWithShape="1">
          <a:blip r:embed="rId2">
            <a:alphaModFix amt="75000"/>
          </a:blip>
          <a:srcRect l="11847" t="10080"/>
          <a:stretch/>
        </p:blipFill>
        <p:spPr>
          <a:xfrm>
            <a:off x="0" y="-195868"/>
            <a:ext cx="8011632" cy="505996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665;p39">
            <a:extLst>
              <a:ext uri="{FF2B5EF4-FFF2-40B4-BE49-F238E27FC236}">
                <a16:creationId xmlns:a16="http://schemas.microsoft.com/office/drawing/2014/main" xmlns="" id="{E05C4C6D-2D8D-9E2B-5D19-F1AD0BBC6B54}"/>
              </a:ext>
            </a:extLst>
          </p:cNvPr>
          <p:cNvPicPr preferRelativeResize="0"/>
          <p:nvPr/>
        </p:nvPicPr>
        <p:blipFill rotWithShape="1">
          <a:blip r:embed="rId2">
            <a:alphaModFix amt="75000"/>
          </a:blip>
          <a:srcRect l="15261" t="6068"/>
          <a:stretch/>
        </p:blipFill>
        <p:spPr>
          <a:xfrm rot="-10799997">
            <a:off x="5831428" y="2463904"/>
            <a:ext cx="6883403" cy="472439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" name="Google Shape;291;p30">
            <a:extLst>
              <a:ext uri="{FF2B5EF4-FFF2-40B4-BE49-F238E27FC236}">
                <a16:creationId xmlns:a16="http://schemas.microsoft.com/office/drawing/2014/main" xmlns="" id="{D2491D4E-A509-942E-0114-7BEEA8C1DB76}"/>
              </a:ext>
            </a:extLst>
          </p:cNvPr>
          <p:cNvGrpSpPr/>
          <p:nvPr/>
        </p:nvGrpSpPr>
        <p:grpSpPr>
          <a:xfrm rot="5400000">
            <a:off x="10840564" y="5570729"/>
            <a:ext cx="384801" cy="1462257"/>
            <a:chOff x="1006700" y="2603975"/>
            <a:chExt cx="55450" cy="210700"/>
          </a:xfrm>
        </p:grpSpPr>
        <p:sp>
          <p:nvSpPr>
            <p:cNvPr id="6" name="Google Shape;292;p30">
              <a:extLst>
                <a:ext uri="{FF2B5EF4-FFF2-40B4-BE49-F238E27FC236}">
                  <a16:creationId xmlns:a16="http://schemas.microsoft.com/office/drawing/2014/main" xmlns="" id="{AB681EB5-43D3-6F04-EFF4-45DC579D8359}"/>
                </a:ext>
              </a:extLst>
            </p:cNvPr>
            <p:cNvSpPr/>
            <p:nvPr/>
          </p:nvSpPr>
          <p:spPr>
            <a:xfrm>
              <a:off x="1006700" y="262997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7" name="Google Shape;293;p30">
              <a:extLst>
                <a:ext uri="{FF2B5EF4-FFF2-40B4-BE49-F238E27FC236}">
                  <a16:creationId xmlns:a16="http://schemas.microsoft.com/office/drawing/2014/main" xmlns="" id="{C09B93FB-0C86-E2FF-373A-C8F9541F8EA6}"/>
                </a:ext>
              </a:extLst>
            </p:cNvPr>
            <p:cNvSpPr/>
            <p:nvPr/>
          </p:nvSpPr>
          <p:spPr>
            <a:xfrm>
              <a:off x="1032700" y="260397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8" name="Google Shape;294;p30">
              <a:extLst>
                <a:ext uri="{FF2B5EF4-FFF2-40B4-BE49-F238E27FC236}">
                  <a16:creationId xmlns:a16="http://schemas.microsoft.com/office/drawing/2014/main" xmlns="" id="{60634A43-76E0-7630-72BA-C47C08FDD611}"/>
                </a:ext>
              </a:extLst>
            </p:cNvPr>
            <p:cNvSpPr/>
            <p:nvPr/>
          </p:nvSpPr>
          <p:spPr>
            <a:xfrm>
              <a:off x="1006700" y="2707200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1"/>
                  </a:moveTo>
                  <a:lnTo>
                    <a:pt x="0" y="154"/>
                  </a:lnTo>
                  <a:lnTo>
                    <a:pt x="2218" y="154"/>
                  </a:lnTo>
                  <a:lnTo>
                    <a:pt x="22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9" name="Google Shape;295;p30">
              <a:extLst>
                <a:ext uri="{FF2B5EF4-FFF2-40B4-BE49-F238E27FC236}">
                  <a16:creationId xmlns:a16="http://schemas.microsoft.com/office/drawing/2014/main" xmlns="" id="{1B903353-D970-7B15-8BAD-BC79DA74D28C}"/>
                </a:ext>
              </a:extLst>
            </p:cNvPr>
            <p:cNvSpPr/>
            <p:nvPr/>
          </p:nvSpPr>
          <p:spPr>
            <a:xfrm>
              <a:off x="1032700" y="2681600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0" name="Google Shape;296;p30">
              <a:extLst>
                <a:ext uri="{FF2B5EF4-FFF2-40B4-BE49-F238E27FC236}">
                  <a16:creationId xmlns:a16="http://schemas.microsoft.com/office/drawing/2014/main" xmlns="" id="{37A3C4FB-6CA6-8838-9914-749D3974CD7C}"/>
                </a:ext>
              </a:extLst>
            </p:cNvPr>
            <p:cNvSpPr/>
            <p:nvPr/>
          </p:nvSpPr>
          <p:spPr>
            <a:xfrm>
              <a:off x="1006700" y="278522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1" name="Google Shape;297;p30">
              <a:extLst>
                <a:ext uri="{FF2B5EF4-FFF2-40B4-BE49-F238E27FC236}">
                  <a16:creationId xmlns:a16="http://schemas.microsoft.com/office/drawing/2014/main" xmlns="" id="{36A7577C-A1D4-EEAD-7664-F3AF7C7F88AC}"/>
                </a:ext>
              </a:extLst>
            </p:cNvPr>
            <p:cNvSpPr/>
            <p:nvPr/>
          </p:nvSpPr>
          <p:spPr>
            <a:xfrm>
              <a:off x="1032700" y="275922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12" name="Google Shape;310;p30">
            <a:extLst>
              <a:ext uri="{FF2B5EF4-FFF2-40B4-BE49-F238E27FC236}">
                <a16:creationId xmlns:a16="http://schemas.microsoft.com/office/drawing/2014/main" xmlns="" id="{876A2C92-34FA-E68B-EDAF-356A12205B08}"/>
              </a:ext>
            </a:extLst>
          </p:cNvPr>
          <p:cNvGrpSpPr/>
          <p:nvPr/>
        </p:nvGrpSpPr>
        <p:grpSpPr>
          <a:xfrm rot="14812035">
            <a:off x="9955002" y="292951"/>
            <a:ext cx="1193573" cy="1110589"/>
            <a:chOff x="827350" y="3629733"/>
            <a:chExt cx="1431600" cy="1332067"/>
          </a:xfrm>
        </p:grpSpPr>
        <p:sp>
          <p:nvSpPr>
            <p:cNvPr id="13" name="Google Shape;311;p30">
              <a:extLst>
                <a:ext uri="{FF2B5EF4-FFF2-40B4-BE49-F238E27FC236}">
                  <a16:creationId xmlns:a16="http://schemas.microsoft.com/office/drawing/2014/main" xmlns="" id="{881B927B-F774-D8DA-B786-95CD2852AFF5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4" name="Google Shape;312;p30">
              <a:extLst>
                <a:ext uri="{FF2B5EF4-FFF2-40B4-BE49-F238E27FC236}">
                  <a16:creationId xmlns:a16="http://schemas.microsoft.com/office/drawing/2014/main" xmlns="" id="{D90DF374-FBBA-79AB-A13F-6F508A69F9D8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5" name="Google Shape;313;p30">
              <a:extLst>
                <a:ext uri="{FF2B5EF4-FFF2-40B4-BE49-F238E27FC236}">
                  <a16:creationId xmlns:a16="http://schemas.microsoft.com/office/drawing/2014/main" xmlns="" id="{8ADD0847-504F-EFCB-D90C-B34565864922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16" name="Google Shape;314;p30">
            <a:extLst>
              <a:ext uri="{FF2B5EF4-FFF2-40B4-BE49-F238E27FC236}">
                <a16:creationId xmlns:a16="http://schemas.microsoft.com/office/drawing/2014/main" xmlns="" id="{118E42FE-3C6B-82C1-69F4-4562366206F6}"/>
              </a:ext>
            </a:extLst>
          </p:cNvPr>
          <p:cNvGrpSpPr/>
          <p:nvPr/>
        </p:nvGrpSpPr>
        <p:grpSpPr>
          <a:xfrm>
            <a:off x="10841711" y="1420954"/>
            <a:ext cx="798643" cy="743116"/>
            <a:chOff x="827350" y="3629733"/>
            <a:chExt cx="1431600" cy="1332067"/>
          </a:xfrm>
        </p:grpSpPr>
        <p:sp>
          <p:nvSpPr>
            <p:cNvPr id="17" name="Google Shape;315;p30">
              <a:extLst>
                <a:ext uri="{FF2B5EF4-FFF2-40B4-BE49-F238E27FC236}">
                  <a16:creationId xmlns:a16="http://schemas.microsoft.com/office/drawing/2014/main" xmlns="" id="{E2EB4F9C-73F0-288F-713A-F60C533534ED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8" name="Google Shape;316;p30">
              <a:extLst>
                <a:ext uri="{FF2B5EF4-FFF2-40B4-BE49-F238E27FC236}">
                  <a16:creationId xmlns:a16="http://schemas.microsoft.com/office/drawing/2014/main" xmlns="" id="{97979220-0805-7775-89AE-D80C0D85FF5B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9" name="Google Shape;317;p30">
              <a:extLst>
                <a:ext uri="{FF2B5EF4-FFF2-40B4-BE49-F238E27FC236}">
                  <a16:creationId xmlns:a16="http://schemas.microsoft.com/office/drawing/2014/main" xmlns="" id="{A1C1A7A5-E161-2B04-DEF6-C59F5A5AE565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20" name="Google Shape;318;p30">
            <a:extLst>
              <a:ext uri="{FF2B5EF4-FFF2-40B4-BE49-F238E27FC236}">
                <a16:creationId xmlns:a16="http://schemas.microsoft.com/office/drawing/2014/main" xmlns="" id="{8FD18C2D-8903-565E-6E32-3AE50D6B597F}"/>
              </a:ext>
            </a:extLst>
          </p:cNvPr>
          <p:cNvGrpSpPr/>
          <p:nvPr/>
        </p:nvGrpSpPr>
        <p:grpSpPr>
          <a:xfrm rot="5400000">
            <a:off x="9201641" y="827560"/>
            <a:ext cx="619024" cy="575985"/>
            <a:chOff x="827350" y="3629733"/>
            <a:chExt cx="1431600" cy="1332067"/>
          </a:xfrm>
        </p:grpSpPr>
        <p:sp>
          <p:nvSpPr>
            <p:cNvPr id="21" name="Google Shape;319;p30">
              <a:extLst>
                <a:ext uri="{FF2B5EF4-FFF2-40B4-BE49-F238E27FC236}">
                  <a16:creationId xmlns:a16="http://schemas.microsoft.com/office/drawing/2014/main" xmlns="" id="{3D1A5D31-FF03-39A9-AEEC-ADC7F98ED218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2" name="Google Shape;320;p30">
              <a:extLst>
                <a:ext uri="{FF2B5EF4-FFF2-40B4-BE49-F238E27FC236}">
                  <a16:creationId xmlns:a16="http://schemas.microsoft.com/office/drawing/2014/main" xmlns="" id="{B39BCDDD-1DE4-F487-2ED6-5371F47525AA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3" name="Google Shape;321;p30">
              <a:extLst>
                <a:ext uri="{FF2B5EF4-FFF2-40B4-BE49-F238E27FC236}">
                  <a16:creationId xmlns:a16="http://schemas.microsoft.com/office/drawing/2014/main" xmlns="" id="{251A564F-C417-5E3E-AB68-AA8473483825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26" name="Google Shape;284;p30">
            <a:extLst>
              <a:ext uri="{FF2B5EF4-FFF2-40B4-BE49-F238E27FC236}">
                <a16:creationId xmlns:a16="http://schemas.microsoft.com/office/drawing/2014/main" xmlns="" id="{35A3A9E6-6E0D-AB58-632C-15B1A45D7B6D}"/>
              </a:ext>
            </a:extLst>
          </p:cNvPr>
          <p:cNvGrpSpPr/>
          <p:nvPr/>
        </p:nvGrpSpPr>
        <p:grpSpPr>
          <a:xfrm>
            <a:off x="1342410" y="650129"/>
            <a:ext cx="384801" cy="1462257"/>
            <a:chOff x="1006700" y="2603975"/>
            <a:chExt cx="55450" cy="210700"/>
          </a:xfrm>
        </p:grpSpPr>
        <p:sp>
          <p:nvSpPr>
            <p:cNvPr id="27" name="Google Shape;285;p30">
              <a:extLst>
                <a:ext uri="{FF2B5EF4-FFF2-40B4-BE49-F238E27FC236}">
                  <a16:creationId xmlns:a16="http://schemas.microsoft.com/office/drawing/2014/main" xmlns="" id="{36D36515-1D64-615F-4D2D-5E81EF1A5638}"/>
                </a:ext>
              </a:extLst>
            </p:cNvPr>
            <p:cNvSpPr/>
            <p:nvPr/>
          </p:nvSpPr>
          <p:spPr>
            <a:xfrm>
              <a:off x="1006700" y="262997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8" name="Google Shape;286;p30">
              <a:extLst>
                <a:ext uri="{FF2B5EF4-FFF2-40B4-BE49-F238E27FC236}">
                  <a16:creationId xmlns:a16="http://schemas.microsoft.com/office/drawing/2014/main" xmlns="" id="{89142A80-2408-0DEF-2924-2B51CC12719C}"/>
                </a:ext>
              </a:extLst>
            </p:cNvPr>
            <p:cNvSpPr/>
            <p:nvPr/>
          </p:nvSpPr>
          <p:spPr>
            <a:xfrm>
              <a:off x="1032700" y="260397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9" name="Google Shape;287;p30">
              <a:extLst>
                <a:ext uri="{FF2B5EF4-FFF2-40B4-BE49-F238E27FC236}">
                  <a16:creationId xmlns:a16="http://schemas.microsoft.com/office/drawing/2014/main" xmlns="" id="{F1ACB421-E2F8-6712-07FC-6760252AE6E2}"/>
                </a:ext>
              </a:extLst>
            </p:cNvPr>
            <p:cNvSpPr/>
            <p:nvPr/>
          </p:nvSpPr>
          <p:spPr>
            <a:xfrm>
              <a:off x="1006700" y="2707200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1"/>
                  </a:moveTo>
                  <a:lnTo>
                    <a:pt x="0" y="154"/>
                  </a:lnTo>
                  <a:lnTo>
                    <a:pt x="2218" y="154"/>
                  </a:lnTo>
                  <a:lnTo>
                    <a:pt x="22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0" name="Google Shape;288;p30">
              <a:extLst>
                <a:ext uri="{FF2B5EF4-FFF2-40B4-BE49-F238E27FC236}">
                  <a16:creationId xmlns:a16="http://schemas.microsoft.com/office/drawing/2014/main" xmlns="" id="{109D184D-7333-2AEF-C45A-1ED65AF16DF5}"/>
                </a:ext>
              </a:extLst>
            </p:cNvPr>
            <p:cNvSpPr/>
            <p:nvPr/>
          </p:nvSpPr>
          <p:spPr>
            <a:xfrm>
              <a:off x="1032700" y="2681600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1" name="Google Shape;289;p30">
              <a:extLst>
                <a:ext uri="{FF2B5EF4-FFF2-40B4-BE49-F238E27FC236}">
                  <a16:creationId xmlns:a16="http://schemas.microsoft.com/office/drawing/2014/main" xmlns="" id="{AE23A583-070B-5D7D-69A5-47C16C22BD2C}"/>
                </a:ext>
              </a:extLst>
            </p:cNvPr>
            <p:cNvSpPr/>
            <p:nvPr/>
          </p:nvSpPr>
          <p:spPr>
            <a:xfrm>
              <a:off x="1006700" y="278522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2" name="Google Shape;290;p30">
              <a:extLst>
                <a:ext uri="{FF2B5EF4-FFF2-40B4-BE49-F238E27FC236}">
                  <a16:creationId xmlns:a16="http://schemas.microsoft.com/office/drawing/2014/main" xmlns="" id="{C7D335A3-04FB-7974-7467-79E2D7F8F32F}"/>
                </a:ext>
              </a:extLst>
            </p:cNvPr>
            <p:cNvSpPr/>
            <p:nvPr/>
          </p:nvSpPr>
          <p:spPr>
            <a:xfrm>
              <a:off x="1032700" y="275922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33" name="Google Shape;298;p30">
            <a:extLst>
              <a:ext uri="{FF2B5EF4-FFF2-40B4-BE49-F238E27FC236}">
                <a16:creationId xmlns:a16="http://schemas.microsoft.com/office/drawing/2014/main" xmlns="" id="{43E03CE2-60C0-8CE5-5841-515F630D578A}"/>
              </a:ext>
            </a:extLst>
          </p:cNvPr>
          <p:cNvGrpSpPr/>
          <p:nvPr/>
        </p:nvGrpSpPr>
        <p:grpSpPr>
          <a:xfrm>
            <a:off x="734833" y="4839603"/>
            <a:ext cx="1571516" cy="1462255"/>
            <a:chOff x="827350" y="3629733"/>
            <a:chExt cx="1431600" cy="1332067"/>
          </a:xfrm>
        </p:grpSpPr>
        <p:sp>
          <p:nvSpPr>
            <p:cNvPr id="34" name="Google Shape;299;p30">
              <a:extLst>
                <a:ext uri="{FF2B5EF4-FFF2-40B4-BE49-F238E27FC236}">
                  <a16:creationId xmlns:a16="http://schemas.microsoft.com/office/drawing/2014/main" xmlns="" id="{3C10D9F4-4006-65AB-7E0B-EB6769C8FF40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5" name="Google Shape;300;p30">
              <a:extLst>
                <a:ext uri="{FF2B5EF4-FFF2-40B4-BE49-F238E27FC236}">
                  <a16:creationId xmlns:a16="http://schemas.microsoft.com/office/drawing/2014/main" xmlns="" id="{E79AD7A7-99E1-EDF7-BE97-27A62D998413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6" name="Google Shape;301;p30">
              <a:extLst>
                <a:ext uri="{FF2B5EF4-FFF2-40B4-BE49-F238E27FC236}">
                  <a16:creationId xmlns:a16="http://schemas.microsoft.com/office/drawing/2014/main" xmlns="" id="{B3049AA9-7E7A-BFE9-9CD3-BF118EC390CE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37" name="Google Shape;302;p30">
            <a:extLst>
              <a:ext uri="{FF2B5EF4-FFF2-40B4-BE49-F238E27FC236}">
                <a16:creationId xmlns:a16="http://schemas.microsoft.com/office/drawing/2014/main" xmlns="" id="{EB2595E9-2949-510C-44AE-FACBD8705FE5}"/>
              </a:ext>
            </a:extLst>
          </p:cNvPr>
          <p:cNvGrpSpPr/>
          <p:nvPr/>
        </p:nvGrpSpPr>
        <p:grpSpPr>
          <a:xfrm>
            <a:off x="430136" y="3870413"/>
            <a:ext cx="1041632" cy="969212"/>
            <a:chOff x="827350" y="3629733"/>
            <a:chExt cx="1431600" cy="1332067"/>
          </a:xfrm>
        </p:grpSpPr>
        <p:sp>
          <p:nvSpPr>
            <p:cNvPr id="38" name="Google Shape;303;p30">
              <a:extLst>
                <a:ext uri="{FF2B5EF4-FFF2-40B4-BE49-F238E27FC236}">
                  <a16:creationId xmlns:a16="http://schemas.microsoft.com/office/drawing/2014/main" xmlns="" id="{6248E4AD-D3F1-F345-6038-401006347790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9" name="Google Shape;304;p30">
              <a:extLst>
                <a:ext uri="{FF2B5EF4-FFF2-40B4-BE49-F238E27FC236}">
                  <a16:creationId xmlns:a16="http://schemas.microsoft.com/office/drawing/2014/main" xmlns="" id="{24D3946A-1CBA-EF92-D093-FC1B97D3E78B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0" name="Google Shape;305;p30">
              <a:extLst>
                <a:ext uri="{FF2B5EF4-FFF2-40B4-BE49-F238E27FC236}">
                  <a16:creationId xmlns:a16="http://schemas.microsoft.com/office/drawing/2014/main" xmlns="" id="{ADF561B3-0F46-61F8-B5EA-958E84DE5592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41" name="Google Shape;306;p30">
            <a:extLst>
              <a:ext uri="{FF2B5EF4-FFF2-40B4-BE49-F238E27FC236}">
                <a16:creationId xmlns:a16="http://schemas.microsoft.com/office/drawing/2014/main" xmlns="" id="{FE9BF60C-259B-6C2D-39D9-ECA48C901CD1}"/>
              </a:ext>
            </a:extLst>
          </p:cNvPr>
          <p:cNvGrpSpPr/>
          <p:nvPr/>
        </p:nvGrpSpPr>
        <p:grpSpPr>
          <a:xfrm>
            <a:off x="2421586" y="5859798"/>
            <a:ext cx="475100" cy="442069"/>
            <a:chOff x="827350" y="3629733"/>
            <a:chExt cx="1431600" cy="1332067"/>
          </a:xfrm>
        </p:grpSpPr>
        <p:sp>
          <p:nvSpPr>
            <p:cNvPr id="42" name="Google Shape;307;p30">
              <a:extLst>
                <a:ext uri="{FF2B5EF4-FFF2-40B4-BE49-F238E27FC236}">
                  <a16:creationId xmlns:a16="http://schemas.microsoft.com/office/drawing/2014/main" xmlns="" id="{8E48B295-0851-B73C-81E8-7D961AFCCE1F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3" name="Google Shape;308;p30">
              <a:extLst>
                <a:ext uri="{FF2B5EF4-FFF2-40B4-BE49-F238E27FC236}">
                  <a16:creationId xmlns:a16="http://schemas.microsoft.com/office/drawing/2014/main" xmlns="" id="{6405290F-5986-6F51-753E-5D7DC71929AD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4" name="Google Shape;309;p30">
              <a:extLst>
                <a:ext uri="{FF2B5EF4-FFF2-40B4-BE49-F238E27FC236}">
                  <a16:creationId xmlns:a16="http://schemas.microsoft.com/office/drawing/2014/main" xmlns="" id="{77E6AF5F-9519-D000-7302-1C5E534BE3B3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48" name="Modèle 3D 47">
                <a:extLst>
                  <a:ext uri="{FF2B5EF4-FFF2-40B4-BE49-F238E27FC236}">
                    <a16:creationId xmlns:a16="http://schemas.microsoft.com/office/drawing/2014/main" id="{177F9FBB-52CD-A8D4-11C3-96BDA80D981F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-5347722" y="2016092"/>
              <a:ext cx="4783107" cy="3260633"/>
            </p:xfrm>
            <a:graphic>
              <a:graphicData uri="http://schemas.microsoft.com/office/drawing/2017/model3d">
                <am3d:model3d r:embed="rId3">
                  <am3d:spPr>
                    <a:xfrm>
                      <a:off x="0" y="0"/>
                      <a:ext cx="4783107" cy="3260633"/>
                    </a:xfrm>
                    <a:prstGeom prst="rect">
                      <a:avLst/>
                    </a:prstGeom>
                  </am3d:spPr>
                  <am3d:camera>
                    <am3d:pos x="0" y="0" z="52111699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38171" d="1000000"/>
                    <am3d:preTrans dx="-5226310" dy="18382049" dz="-1373137"/>
                    <am3d:scale>
                      <am3d:sx n="1000000" d="1000000"/>
                      <am3d:sy n="1000000" d="1000000"/>
                      <am3d:sz n="1000000" d="1000000"/>
                    </am3d:scale>
                    <am3d:rot ax="8988450" ay="3943343" az="9123593"/>
                    <am3d:postTrans dx="0" dy="0" dz="0"/>
                  </am3d:trans>
                  <am3d:raster rName="Office3DRenderer" rVer="16.0.8326">
                    <am3d:blip r:embed="rId4"/>
                  </am3d:raster>
                  <am3d:objViewport viewportSz="8859750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8" name="Modèle 3D 47">
                <a:extLst>
                  <a:ext uri="{FF2B5EF4-FFF2-40B4-BE49-F238E27FC236}">
                    <a16:creationId xmlns:a16="http://schemas.microsoft.com/office/drawing/2014/main" xmlns="" id="{177F9FBB-52CD-A8D4-11C3-96BDA80D981F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5347722" y="2016092"/>
                <a:ext cx="4783107" cy="3260633"/>
              </a:xfrm>
              <a:prstGeom prst="rect">
                <a:avLst/>
              </a:prstGeom>
            </p:spPr>
          </p:pic>
        </mc:Fallback>
      </mc:AlternateContent>
      <p:sp>
        <p:nvSpPr>
          <p:cNvPr id="49" name="ZoneTexte 23">
            <a:extLst>
              <a:ext uri="{FF2B5EF4-FFF2-40B4-BE49-F238E27FC236}">
                <a16:creationId xmlns:a16="http://schemas.microsoft.com/office/drawing/2014/main" xmlns="" id="{71C4CD3E-19E2-4D53-B2A5-F2C37CA7D1E3}"/>
              </a:ext>
            </a:extLst>
          </p:cNvPr>
          <p:cNvSpPr txBox="1"/>
          <p:nvPr/>
        </p:nvSpPr>
        <p:spPr>
          <a:xfrm>
            <a:off x="1493275" y="1418979"/>
            <a:ext cx="7082971" cy="36997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000" dirty="0"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  <a:t>• </a:t>
            </a:r>
            <a:r>
              <a:rPr lang="en-US" sz="2800" b="1" dirty="0"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  <a:t>Function: </a:t>
            </a:r>
            <a:r>
              <a:rPr lang="en-US" sz="2800" dirty="0"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  <a:t>Measuring wind speed and direction.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dirty="0"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  <a:t>• </a:t>
            </a:r>
            <a:r>
              <a:rPr lang="en-US" sz="2800" b="1" dirty="0"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  <a:t>Type: </a:t>
            </a:r>
            <a:r>
              <a:rPr lang="en-US" sz="2800" dirty="0"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  <a:t>Typically analog or digital sensors based on magnetic pulses.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dirty="0"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  <a:t>• </a:t>
            </a:r>
            <a:r>
              <a:rPr lang="en-US" sz="2800" b="1" dirty="0"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  <a:t>Programming: </a:t>
            </a:r>
            <a:r>
              <a:rPr lang="en-US" sz="2800" dirty="0"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  <a:t>Calculating the time between pulses or reading the voltage.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dirty="0"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  <a:t>• </a:t>
            </a:r>
            <a:r>
              <a:rPr lang="en-US" sz="2800" b="1" dirty="0"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  <a:t>Operating voltage: </a:t>
            </a:r>
            <a:r>
              <a:rPr lang="en-US" sz="2800" dirty="0" smtClean="0"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  <a:t>24V</a:t>
            </a:r>
            <a:endParaRPr lang="en-US" sz="2800" dirty="0">
              <a:latin typeface="Sakkal Majalla" panose="02000000000000000000" pitchFamily="2" charset="-78"/>
              <a:ea typeface="Calibri" panose="020F0502020204030204" pitchFamily="34" charset="0"/>
              <a:cs typeface="Sakkal Majalla" panose="02000000000000000000" pitchFamily="2" charset="-78"/>
            </a:endParaRPr>
          </a:p>
          <a:p>
            <a:pPr marL="342900" lvl="0" indent="-342900" defTabSz="1219170"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en-US" sz="2800" b="1" dirty="0"/>
              <a:t>Direction </a:t>
            </a:r>
            <a:r>
              <a:rPr lang="en-US" sz="2800" b="1" dirty="0" smtClean="0"/>
              <a:t>Sensors</a:t>
            </a:r>
            <a:r>
              <a:rPr lang="ar-SA" sz="2800" b="1" dirty="0" smtClean="0"/>
              <a:t> </a:t>
            </a:r>
            <a:r>
              <a:rPr lang="en-US" sz="2800" b="1" dirty="0" smtClean="0"/>
              <a:t>:</a:t>
            </a:r>
            <a:r>
              <a:rPr lang="en-US" sz="2800" dirty="0" smtClean="0"/>
              <a:t>5v</a:t>
            </a:r>
            <a:endParaRPr lang="en-US" sz="2800" kern="0" dirty="0"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</p:txBody>
      </p:sp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45" name="3D Model 44">
                <a:extLst>
                  <a:ext uri="{FF2B5EF4-FFF2-40B4-BE49-F238E27FC236}">
                    <a16:creationId xmlns:a16="http://schemas.microsoft.com/office/drawing/2014/main" id="{D847F7E6-B84D-4A84-9F9F-F8A5AD169AC6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186433" y="-3509084"/>
              <a:ext cx="4142565" cy="3231268"/>
            </p:xfrm>
            <a:graphic>
              <a:graphicData uri="http://schemas.microsoft.com/office/drawing/2017/model3d">
                <am3d:model3d r:embed="rId6">
                  <am3d:spPr>
                    <a:xfrm>
                      <a:off x="0" y="0"/>
                      <a:ext cx="4142565" cy="3231268"/>
                    </a:xfrm>
                    <a:prstGeom prst="rect">
                      <a:avLst/>
                    </a:prstGeom>
                  </am3d:spPr>
                  <am3d:camera>
                    <am3d:pos x="0" y="0" z="60342780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836413" d="1000000"/>
                    <am3d:preTrans dx="17121424" dy="1124696" dz="98227867"/>
                    <am3d:scale>
                      <am3d:sx n="1000000" d="1000000"/>
                      <am3d:sy n="1000000" d="1000000"/>
                      <am3d:sz n="1000000" d="1000000"/>
                    </am3d:scale>
                    <am3d:rot ax="10111465" ay="34405" az="10793016"/>
                    <am3d:postTrans dx="0" dy="0" dz="0"/>
                  </am3d:trans>
                  <am3d:raster rName="Office3DRenderer" rVer="16.0.8326">
                    <am3d:blip r:embed="rId7"/>
                  </am3d:raster>
                  <am3d:objViewport viewportSz="5418665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5" name="3D Model 44">
                <a:extLst>
                  <a:ext uri="{FF2B5EF4-FFF2-40B4-BE49-F238E27FC236}">
                    <a16:creationId xmlns:a16="http://schemas.microsoft.com/office/drawing/2014/main" xmlns="" id="{D847F7E6-B84D-4A84-9F9F-F8A5AD169AC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186433" y="-3509084"/>
                <a:ext cx="4142565" cy="3231268"/>
              </a:xfrm>
              <a:prstGeom prst="rect">
                <a:avLst/>
              </a:prstGeom>
            </p:spPr>
          </p:pic>
        </mc:Fallback>
      </mc:AlternateContent>
      <p:sp>
        <p:nvSpPr>
          <p:cNvPr id="51" name="ZoneTexte 23">
            <a:extLst>
              <a:ext uri="{FF2B5EF4-FFF2-40B4-BE49-F238E27FC236}">
                <a16:creationId xmlns:a16="http://schemas.microsoft.com/office/drawing/2014/main" xmlns="" id="{745BE241-C0CE-48D8-9CFC-5ECA3209C764}"/>
              </a:ext>
            </a:extLst>
          </p:cNvPr>
          <p:cNvSpPr txBox="1"/>
          <p:nvPr/>
        </p:nvSpPr>
        <p:spPr>
          <a:xfrm>
            <a:off x="1824557" y="150109"/>
            <a:ext cx="5834096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defTabSz="1219170" rtl="1">
              <a:buClr>
                <a:srgbClr val="000000"/>
              </a:buClr>
            </a:pPr>
            <a:endParaRPr lang="en-US" sz="2800" b="1" kern="0" dirty="0"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  <a:p>
            <a:pPr lvl="0" algn="ctr" defTabSz="1219170" rtl="1">
              <a:buClr>
                <a:srgbClr val="000000"/>
              </a:buClr>
            </a:pPr>
            <a:r>
              <a:rPr lang="en-US" sz="3200" b="1" kern="0" dirty="0" smtClean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6.Wind </a:t>
            </a:r>
            <a:r>
              <a:rPr lang="en-US" sz="3200" b="1" kern="0" dirty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Speed and Direction Sensors\ Anemometer and </a:t>
            </a:r>
            <a:r>
              <a:rPr lang="en-US" sz="3200" b="1" kern="0" dirty="0" err="1" smtClean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WindVane</a:t>
            </a:r>
            <a:endParaRPr lang="en-US" sz="3200" b="1" kern="0" dirty="0"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</p:txBody>
      </p:sp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52" name="3D Model 51">
                <a:extLst>
                  <a:ext uri="{FF2B5EF4-FFF2-40B4-BE49-F238E27FC236}">
                    <a16:creationId xmlns:a16="http://schemas.microsoft.com/office/drawing/2014/main" id="{3543EB99-C031-4984-B979-3E2F8E7B2314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3173452" y="7832617"/>
              <a:ext cx="1664727" cy="4999646"/>
            </p:xfrm>
            <a:graphic>
              <a:graphicData uri="http://schemas.microsoft.com/office/drawing/2017/model3d">
                <am3d:model3d r:embed="rId9">
                  <am3d:spPr>
                    <a:xfrm>
                      <a:off x="0" y="0"/>
                      <a:ext cx="1664727" cy="4999646"/>
                    </a:xfrm>
                    <a:prstGeom prst="rect">
                      <a:avLst/>
                    </a:prstGeom>
                  </am3d:spPr>
                  <am3d:camera>
                    <am3d:pos x="0" y="0" z="51076748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54653" d="1000000"/>
                    <am3d:preTrans dx="0" dy="-16396153" dz="-1288317"/>
                    <am3d:scale>
                      <am3d:sx n="1000000" d="1000000"/>
                      <am3d:sy n="1000000" d="1000000"/>
                      <am3d:sz n="1000000" d="1000000"/>
                    </am3d:scale>
                    <am3d:rot ax="-10739091" ay="-3541118" az="10747783"/>
                    <am3d:postTrans dx="0" dy="0" dz="0"/>
                  </am3d:trans>
                  <am3d:raster rName="Office3DRenderer" rVer="16.0.8326">
                    <am3d:blip r:embed="rId10"/>
                  </am3d:raster>
                  <am3d:objViewport viewportSz="5418662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52" name="3D Model 51">
                <a:extLst>
                  <a:ext uri="{FF2B5EF4-FFF2-40B4-BE49-F238E27FC236}">
                    <a16:creationId xmlns:a16="http://schemas.microsoft.com/office/drawing/2014/main" xmlns="" id="{3543EB99-C031-4984-B979-3E2F8E7B231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173452" y="7832617"/>
                <a:ext cx="1664727" cy="499964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24" name="3D Model 23">
                <a:extLst>
                  <a:ext uri="{FF2B5EF4-FFF2-40B4-BE49-F238E27FC236}">
                    <a16:creationId xmlns:a16="http://schemas.microsoft.com/office/drawing/2014/main" id="{E8447F76-E04B-4BC5-9C63-1A087198ED63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278809" y="-4371115"/>
              <a:ext cx="4333027" cy="3504282"/>
            </p:xfrm>
            <a:graphic>
              <a:graphicData uri="http://schemas.microsoft.com/office/drawing/2017/model3d">
                <am3d:model3d r:embed="rId12">
                  <am3d:spPr>
                    <a:xfrm>
                      <a:off x="0" y="0"/>
                      <a:ext cx="4333027" cy="3504282"/>
                    </a:xfrm>
                    <a:prstGeom prst="rect">
                      <a:avLst/>
                    </a:prstGeom>
                  </am3d:spPr>
                  <am3d:camera>
                    <am3d:pos x="0" y="0" z="58160870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859233" d="1000000"/>
                    <am3d:preTrans dx="688225" dy="-1029359" dz="-7973864"/>
                    <am3d:scale>
                      <am3d:sx n="1000000" d="1000000"/>
                      <am3d:sy n="1000000" d="1000000"/>
                      <am3d:sz n="1000000" d="1000000"/>
                    </am3d:scale>
                    <am3d:rot ax="10309523" ay="-1163382" az="-10636175"/>
                    <am3d:postTrans dx="0" dy="0" dz="0"/>
                  </am3d:trans>
                  <am3d:raster rName="Office3DRenderer" rVer="16.0.8326">
                    <am3d:blip r:embed="rId13"/>
                  </am3d:raster>
                  <am3d:objViewport viewportSz="5418664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24" name="3D Model 23">
                <a:extLst>
                  <a:ext uri="{FF2B5EF4-FFF2-40B4-BE49-F238E27FC236}">
                    <a16:creationId xmlns:a16="http://schemas.microsoft.com/office/drawing/2014/main" xmlns="" id="{E8447F76-E04B-4BC5-9C63-1A087198ED6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278809" y="-4371115"/>
                <a:ext cx="4333027" cy="350428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25" name="3D Model 24">
                <a:extLst>
                  <a:ext uri="{FF2B5EF4-FFF2-40B4-BE49-F238E27FC236}">
                    <a16:creationId xmlns:a16="http://schemas.microsoft.com/office/drawing/2014/main" id="{D58D6047-19BA-4E7C-9C4E-F6E7FDC42CF4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261157" y="-3966886"/>
              <a:ext cx="4341387" cy="2999790"/>
            </p:xfrm>
            <a:graphic>
              <a:graphicData uri="http://schemas.microsoft.com/office/drawing/2017/model3d">
                <am3d:model3d r:embed="rId15">
                  <am3d:spPr>
                    <a:xfrm>
                      <a:off x="0" y="0"/>
                      <a:ext cx="4341387" cy="2999790"/>
                    </a:xfrm>
                    <a:prstGeom prst="rect">
                      <a:avLst/>
                    </a:prstGeom>
                  </am3d:spPr>
                  <am3d:camera>
                    <am3d:pos x="0" y="0" z="51902276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5517392" d="1000000"/>
                    <am3d:preTrans dx="494302" dy="-266382" dz="-912152"/>
                    <am3d:scale>
                      <am3d:sx n="1000000" d="1000000"/>
                      <am3d:sy n="1000000" d="1000000"/>
                      <am3d:sz n="1000000" d="1000000"/>
                    </am3d:scale>
                    <am3d:rot ax="-10422453" ay="2600092" az="-10540358"/>
                    <am3d:postTrans dx="0" dy="0" dz="0"/>
                  </am3d:trans>
                  <am3d:raster rName="Office3DRenderer" rVer="16.0.8326">
                    <am3d:blip r:embed="rId16"/>
                  </am3d:raster>
                  <am3d:objViewport viewportSz="5418667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25" name="3D Model 24">
                <a:extLst>
                  <a:ext uri="{FF2B5EF4-FFF2-40B4-BE49-F238E27FC236}">
                    <a16:creationId xmlns:a16="http://schemas.microsoft.com/office/drawing/2014/main" xmlns="" id="{D58D6047-19BA-4E7C-9C4E-F6E7FDC42CF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1261157" y="-3966886"/>
                <a:ext cx="4341387" cy="2999790"/>
              </a:xfrm>
              <a:prstGeom prst="rect">
                <a:avLst/>
              </a:prstGeom>
            </p:spPr>
          </p:pic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9804" y="1295639"/>
            <a:ext cx="5836919" cy="3891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868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oogle Shape;664;p39">
            <a:extLst>
              <a:ext uri="{FF2B5EF4-FFF2-40B4-BE49-F238E27FC236}">
                <a16:creationId xmlns:a16="http://schemas.microsoft.com/office/drawing/2014/main" xmlns="" id="{5211F0F6-A632-A00E-2941-24C5220F494F}"/>
              </a:ext>
            </a:extLst>
          </p:cNvPr>
          <p:cNvPicPr preferRelativeResize="0"/>
          <p:nvPr/>
        </p:nvPicPr>
        <p:blipFill rotWithShape="1">
          <a:blip r:embed="rId2">
            <a:alphaModFix amt="75000"/>
          </a:blip>
          <a:srcRect l="11847" t="10080"/>
          <a:stretch/>
        </p:blipFill>
        <p:spPr>
          <a:xfrm>
            <a:off x="0" y="-195868"/>
            <a:ext cx="8011632" cy="505996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665;p39">
            <a:extLst>
              <a:ext uri="{FF2B5EF4-FFF2-40B4-BE49-F238E27FC236}">
                <a16:creationId xmlns:a16="http://schemas.microsoft.com/office/drawing/2014/main" xmlns="" id="{E05C4C6D-2D8D-9E2B-5D19-F1AD0BBC6B54}"/>
              </a:ext>
            </a:extLst>
          </p:cNvPr>
          <p:cNvPicPr preferRelativeResize="0"/>
          <p:nvPr/>
        </p:nvPicPr>
        <p:blipFill rotWithShape="1">
          <a:blip r:embed="rId2">
            <a:alphaModFix amt="75000"/>
          </a:blip>
          <a:srcRect l="15261" t="6068"/>
          <a:stretch/>
        </p:blipFill>
        <p:spPr>
          <a:xfrm rot="-10799997">
            <a:off x="5831428" y="2463904"/>
            <a:ext cx="6883403" cy="472439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" name="Google Shape;291;p30">
            <a:extLst>
              <a:ext uri="{FF2B5EF4-FFF2-40B4-BE49-F238E27FC236}">
                <a16:creationId xmlns:a16="http://schemas.microsoft.com/office/drawing/2014/main" xmlns="" id="{D2491D4E-A509-942E-0114-7BEEA8C1DB76}"/>
              </a:ext>
            </a:extLst>
          </p:cNvPr>
          <p:cNvGrpSpPr/>
          <p:nvPr/>
        </p:nvGrpSpPr>
        <p:grpSpPr>
          <a:xfrm rot="5400000">
            <a:off x="10840564" y="5570729"/>
            <a:ext cx="384801" cy="1462257"/>
            <a:chOff x="1006700" y="2603975"/>
            <a:chExt cx="55450" cy="210700"/>
          </a:xfrm>
        </p:grpSpPr>
        <p:sp>
          <p:nvSpPr>
            <p:cNvPr id="6" name="Google Shape;292;p30">
              <a:extLst>
                <a:ext uri="{FF2B5EF4-FFF2-40B4-BE49-F238E27FC236}">
                  <a16:creationId xmlns:a16="http://schemas.microsoft.com/office/drawing/2014/main" xmlns="" id="{AB681EB5-43D3-6F04-EFF4-45DC579D8359}"/>
                </a:ext>
              </a:extLst>
            </p:cNvPr>
            <p:cNvSpPr/>
            <p:nvPr/>
          </p:nvSpPr>
          <p:spPr>
            <a:xfrm>
              <a:off x="1006700" y="262997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7" name="Google Shape;293;p30">
              <a:extLst>
                <a:ext uri="{FF2B5EF4-FFF2-40B4-BE49-F238E27FC236}">
                  <a16:creationId xmlns:a16="http://schemas.microsoft.com/office/drawing/2014/main" xmlns="" id="{C09B93FB-0C86-E2FF-373A-C8F9541F8EA6}"/>
                </a:ext>
              </a:extLst>
            </p:cNvPr>
            <p:cNvSpPr/>
            <p:nvPr/>
          </p:nvSpPr>
          <p:spPr>
            <a:xfrm>
              <a:off x="1032700" y="260397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8" name="Google Shape;294;p30">
              <a:extLst>
                <a:ext uri="{FF2B5EF4-FFF2-40B4-BE49-F238E27FC236}">
                  <a16:creationId xmlns:a16="http://schemas.microsoft.com/office/drawing/2014/main" xmlns="" id="{60634A43-76E0-7630-72BA-C47C08FDD611}"/>
                </a:ext>
              </a:extLst>
            </p:cNvPr>
            <p:cNvSpPr/>
            <p:nvPr/>
          </p:nvSpPr>
          <p:spPr>
            <a:xfrm>
              <a:off x="1006700" y="2707200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1"/>
                  </a:moveTo>
                  <a:lnTo>
                    <a:pt x="0" y="154"/>
                  </a:lnTo>
                  <a:lnTo>
                    <a:pt x="2218" y="154"/>
                  </a:lnTo>
                  <a:lnTo>
                    <a:pt x="22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9" name="Google Shape;295;p30">
              <a:extLst>
                <a:ext uri="{FF2B5EF4-FFF2-40B4-BE49-F238E27FC236}">
                  <a16:creationId xmlns:a16="http://schemas.microsoft.com/office/drawing/2014/main" xmlns="" id="{1B903353-D970-7B15-8BAD-BC79DA74D28C}"/>
                </a:ext>
              </a:extLst>
            </p:cNvPr>
            <p:cNvSpPr/>
            <p:nvPr/>
          </p:nvSpPr>
          <p:spPr>
            <a:xfrm>
              <a:off x="1032700" y="2681600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0" name="Google Shape;296;p30">
              <a:extLst>
                <a:ext uri="{FF2B5EF4-FFF2-40B4-BE49-F238E27FC236}">
                  <a16:creationId xmlns:a16="http://schemas.microsoft.com/office/drawing/2014/main" xmlns="" id="{37A3C4FB-6CA6-8838-9914-749D3974CD7C}"/>
                </a:ext>
              </a:extLst>
            </p:cNvPr>
            <p:cNvSpPr/>
            <p:nvPr/>
          </p:nvSpPr>
          <p:spPr>
            <a:xfrm>
              <a:off x="1006700" y="278522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1" name="Google Shape;297;p30">
              <a:extLst>
                <a:ext uri="{FF2B5EF4-FFF2-40B4-BE49-F238E27FC236}">
                  <a16:creationId xmlns:a16="http://schemas.microsoft.com/office/drawing/2014/main" xmlns="" id="{36A7577C-A1D4-EEAD-7664-F3AF7C7F88AC}"/>
                </a:ext>
              </a:extLst>
            </p:cNvPr>
            <p:cNvSpPr/>
            <p:nvPr/>
          </p:nvSpPr>
          <p:spPr>
            <a:xfrm>
              <a:off x="1032700" y="275922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12" name="Google Shape;310;p30">
            <a:extLst>
              <a:ext uri="{FF2B5EF4-FFF2-40B4-BE49-F238E27FC236}">
                <a16:creationId xmlns:a16="http://schemas.microsoft.com/office/drawing/2014/main" xmlns="" id="{876A2C92-34FA-E68B-EDAF-356A12205B08}"/>
              </a:ext>
            </a:extLst>
          </p:cNvPr>
          <p:cNvGrpSpPr/>
          <p:nvPr/>
        </p:nvGrpSpPr>
        <p:grpSpPr>
          <a:xfrm rot="14812035">
            <a:off x="9955002" y="292951"/>
            <a:ext cx="1193573" cy="1110589"/>
            <a:chOff x="827350" y="3629733"/>
            <a:chExt cx="1431600" cy="1332067"/>
          </a:xfrm>
        </p:grpSpPr>
        <p:sp>
          <p:nvSpPr>
            <p:cNvPr id="13" name="Google Shape;311;p30">
              <a:extLst>
                <a:ext uri="{FF2B5EF4-FFF2-40B4-BE49-F238E27FC236}">
                  <a16:creationId xmlns:a16="http://schemas.microsoft.com/office/drawing/2014/main" xmlns="" id="{881B927B-F774-D8DA-B786-95CD2852AFF5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4" name="Google Shape;312;p30">
              <a:extLst>
                <a:ext uri="{FF2B5EF4-FFF2-40B4-BE49-F238E27FC236}">
                  <a16:creationId xmlns:a16="http://schemas.microsoft.com/office/drawing/2014/main" xmlns="" id="{D90DF374-FBBA-79AB-A13F-6F508A69F9D8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5" name="Google Shape;313;p30">
              <a:extLst>
                <a:ext uri="{FF2B5EF4-FFF2-40B4-BE49-F238E27FC236}">
                  <a16:creationId xmlns:a16="http://schemas.microsoft.com/office/drawing/2014/main" xmlns="" id="{8ADD0847-504F-EFCB-D90C-B34565864922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16" name="Google Shape;314;p30">
            <a:extLst>
              <a:ext uri="{FF2B5EF4-FFF2-40B4-BE49-F238E27FC236}">
                <a16:creationId xmlns:a16="http://schemas.microsoft.com/office/drawing/2014/main" xmlns="" id="{118E42FE-3C6B-82C1-69F4-4562366206F6}"/>
              </a:ext>
            </a:extLst>
          </p:cNvPr>
          <p:cNvGrpSpPr/>
          <p:nvPr/>
        </p:nvGrpSpPr>
        <p:grpSpPr>
          <a:xfrm>
            <a:off x="10841711" y="1420954"/>
            <a:ext cx="798643" cy="743116"/>
            <a:chOff x="827350" y="3629733"/>
            <a:chExt cx="1431600" cy="1332067"/>
          </a:xfrm>
        </p:grpSpPr>
        <p:sp>
          <p:nvSpPr>
            <p:cNvPr id="17" name="Google Shape;315;p30">
              <a:extLst>
                <a:ext uri="{FF2B5EF4-FFF2-40B4-BE49-F238E27FC236}">
                  <a16:creationId xmlns:a16="http://schemas.microsoft.com/office/drawing/2014/main" xmlns="" id="{E2EB4F9C-73F0-288F-713A-F60C533534ED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8" name="Google Shape;316;p30">
              <a:extLst>
                <a:ext uri="{FF2B5EF4-FFF2-40B4-BE49-F238E27FC236}">
                  <a16:creationId xmlns:a16="http://schemas.microsoft.com/office/drawing/2014/main" xmlns="" id="{97979220-0805-7775-89AE-D80C0D85FF5B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9" name="Google Shape;317;p30">
              <a:extLst>
                <a:ext uri="{FF2B5EF4-FFF2-40B4-BE49-F238E27FC236}">
                  <a16:creationId xmlns:a16="http://schemas.microsoft.com/office/drawing/2014/main" xmlns="" id="{A1C1A7A5-E161-2B04-DEF6-C59F5A5AE565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20" name="Google Shape;318;p30">
            <a:extLst>
              <a:ext uri="{FF2B5EF4-FFF2-40B4-BE49-F238E27FC236}">
                <a16:creationId xmlns:a16="http://schemas.microsoft.com/office/drawing/2014/main" xmlns="" id="{8FD18C2D-8903-565E-6E32-3AE50D6B597F}"/>
              </a:ext>
            </a:extLst>
          </p:cNvPr>
          <p:cNvGrpSpPr/>
          <p:nvPr/>
        </p:nvGrpSpPr>
        <p:grpSpPr>
          <a:xfrm rot="5400000">
            <a:off x="9201641" y="827560"/>
            <a:ext cx="619024" cy="575985"/>
            <a:chOff x="827350" y="3629733"/>
            <a:chExt cx="1431600" cy="1332067"/>
          </a:xfrm>
        </p:grpSpPr>
        <p:sp>
          <p:nvSpPr>
            <p:cNvPr id="21" name="Google Shape;319;p30">
              <a:extLst>
                <a:ext uri="{FF2B5EF4-FFF2-40B4-BE49-F238E27FC236}">
                  <a16:creationId xmlns:a16="http://schemas.microsoft.com/office/drawing/2014/main" xmlns="" id="{3D1A5D31-FF03-39A9-AEEC-ADC7F98ED218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2" name="Google Shape;320;p30">
              <a:extLst>
                <a:ext uri="{FF2B5EF4-FFF2-40B4-BE49-F238E27FC236}">
                  <a16:creationId xmlns:a16="http://schemas.microsoft.com/office/drawing/2014/main" xmlns="" id="{B39BCDDD-1DE4-F487-2ED6-5371F47525AA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3" name="Google Shape;321;p30">
              <a:extLst>
                <a:ext uri="{FF2B5EF4-FFF2-40B4-BE49-F238E27FC236}">
                  <a16:creationId xmlns:a16="http://schemas.microsoft.com/office/drawing/2014/main" xmlns="" id="{251A564F-C417-5E3E-AB68-AA8473483825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26" name="Google Shape;284;p30">
            <a:extLst>
              <a:ext uri="{FF2B5EF4-FFF2-40B4-BE49-F238E27FC236}">
                <a16:creationId xmlns:a16="http://schemas.microsoft.com/office/drawing/2014/main" xmlns="" id="{35A3A9E6-6E0D-AB58-632C-15B1A45D7B6D}"/>
              </a:ext>
            </a:extLst>
          </p:cNvPr>
          <p:cNvGrpSpPr/>
          <p:nvPr/>
        </p:nvGrpSpPr>
        <p:grpSpPr>
          <a:xfrm>
            <a:off x="1342410" y="650129"/>
            <a:ext cx="384801" cy="1462257"/>
            <a:chOff x="1006700" y="2603975"/>
            <a:chExt cx="55450" cy="210700"/>
          </a:xfrm>
        </p:grpSpPr>
        <p:sp>
          <p:nvSpPr>
            <p:cNvPr id="27" name="Google Shape;285;p30">
              <a:extLst>
                <a:ext uri="{FF2B5EF4-FFF2-40B4-BE49-F238E27FC236}">
                  <a16:creationId xmlns:a16="http://schemas.microsoft.com/office/drawing/2014/main" xmlns="" id="{36D36515-1D64-615F-4D2D-5E81EF1A5638}"/>
                </a:ext>
              </a:extLst>
            </p:cNvPr>
            <p:cNvSpPr/>
            <p:nvPr/>
          </p:nvSpPr>
          <p:spPr>
            <a:xfrm>
              <a:off x="1006700" y="262997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8" name="Google Shape;286;p30">
              <a:extLst>
                <a:ext uri="{FF2B5EF4-FFF2-40B4-BE49-F238E27FC236}">
                  <a16:creationId xmlns:a16="http://schemas.microsoft.com/office/drawing/2014/main" xmlns="" id="{89142A80-2408-0DEF-2924-2B51CC12719C}"/>
                </a:ext>
              </a:extLst>
            </p:cNvPr>
            <p:cNvSpPr/>
            <p:nvPr/>
          </p:nvSpPr>
          <p:spPr>
            <a:xfrm>
              <a:off x="1032700" y="260397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9" name="Google Shape;287;p30">
              <a:extLst>
                <a:ext uri="{FF2B5EF4-FFF2-40B4-BE49-F238E27FC236}">
                  <a16:creationId xmlns:a16="http://schemas.microsoft.com/office/drawing/2014/main" xmlns="" id="{F1ACB421-E2F8-6712-07FC-6760252AE6E2}"/>
                </a:ext>
              </a:extLst>
            </p:cNvPr>
            <p:cNvSpPr/>
            <p:nvPr/>
          </p:nvSpPr>
          <p:spPr>
            <a:xfrm>
              <a:off x="1006700" y="2707200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1"/>
                  </a:moveTo>
                  <a:lnTo>
                    <a:pt x="0" y="154"/>
                  </a:lnTo>
                  <a:lnTo>
                    <a:pt x="2218" y="154"/>
                  </a:lnTo>
                  <a:lnTo>
                    <a:pt x="22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0" name="Google Shape;288;p30">
              <a:extLst>
                <a:ext uri="{FF2B5EF4-FFF2-40B4-BE49-F238E27FC236}">
                  <a16:creationId xmlns:a16="http://schemas.microsoft.com/office/drawing/2014/main" xmlns="" id="{109D184D-7333-2AEF-C45A-1ED65AF16DF5}"/>
                </a:ext>
              </a:extLst>
            </p:cNvPr>
            <p:cNvSpPr/>
            <p:nvPr/>
          </p:nvSpPr>
          <p:spPr>
            <a:xfrm>
              <a:off x="1032700" y="2681600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1" name="Google Shape;289;p30">
              <a:extLst>
                <a:ext uri="{FF2B5EF4-FFF2-40B4-BE49-F238E27FC236}">
                  <a16:creationId xmlns:a16="http://schemas.microsoft.com/office/drawing/2014/main" xmlns="" id="{AE23A583-070B-5D7D-69A5-47C16C22BD2C}"/>
                </a:ext>
              </a:extLst>
            </p:cNvPr>
            <p:cNvSpPr/>
            <p:nvPr/>
          </p:nvSpPr>
          <p:spPr>
            <a:xfrm>
              <a:off x="1006700" y="278522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2" name="Google Shape;290;p30">
              <a:extLst>
                <a:ext uri="{FF2B5EF4-FFF2-40B4-BE49-F238E27FC236}">
                  <a16:creationId xmlns:a16="http://schemas.microsoft.com/office/drawing/2014/main" xmlns="" id="{C7D335A3-04FB-7974-7467-79E2D7F8F32F}"/>
                </a:ext>
              </a:extLst>
            </p:cNvPr>
            <p:cNvSpPr/>
            <p:nvPr/>
          </p:nvSpPr>
          <p:spPr>
            <a:xfrm>
              <a:off x="1032700" y="275922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33" name="Google Shape;298;p30">
            <a:extLst>
              <a:ext uri="{FF2B5EF4-FFF2-40B4-BE49-F238E27FC236}">
                <a16:creationId xmlns:a16="http://schemas.microsoft.com/office/drawing/2014/main" xmlns="" id="{43E03CE2-60C0-8CE5-5841-515F630D578A}"/>
              </a:ext>
            </a:extLst>
          </p:cNvPr>
          <p:cNvGrpSpPr/>
          <p:nvPr/>
        </p:nvGrpSpPr>
        <p:grpSpPr>
          <a:xfrm>
            <a:off x="734833" y="4839603"/>
            <a:ext cx="1571516" cy="1462255"/>
            <a:chOff x="827350" y="3629733"/>
            <a:chExt cx="1431600" cy="1332067"/>
          </a:xfrm>
        </p:grpSpPr>
        <p:sp>
          <p:nvSpPr>
            <p:cNvPr id="34" name="Google Shape;299;p30">
              <a:extLst>
                <a:ext uri="{FF2B5EF4-FFF2-40B4-BE49-F238E27FC236}">
                  <a16:creationId xmlns:a16="http://schemas.microsoft.com/office/drawing/2014/main" xmlns="" id="{3C10D9F4-4006-65AB-7E0B-EB6769C8FF40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5" name="Google Shape;300;p30">
              <a:extLst>
                <a:ext uri="{FF2B5EF4-FFF2-40B4-BE49-F238E27FC236}">
                  <a16:creationId xmlns:a16="http://schemas.microsoft.com/office/drawing/2014/main" xmlns="" id="{E79AD7A7-99E1-EDF7-BE97-27A62D998413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6" name="Google Shape;301;p30">
              <a:extLst>
                <a:ext uri="{FF2B5EF4-FFF2-40B4-BE49-F238E27FC236}">
                  <a16:creationId xmlns:a16="http://schemas.microsoft.com/office/drawing/2014/main" xmlns="" id="{B3049AA9-7E7A-BFE9-9CD3-BF118EC390CE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37" name="Google Shape;302;p30">
            <a:extLst>
              <a:ext uri="{FF2B5EF4-FFF2-40B4-BE49-F238E27FC236}">
                <a16:creationId xmlns:a16="http://schemas.microsoft.com/office/drawing/2014/main" xmlns="" id="{EB2595E9-2949-510C-44AE-FACBD8705FE5}"/>
              </a:ext>
            </a:extLst>
          </p:cNvPr>
          <p:cNvGrpSpPr/>
          <p:nvPr/>
        </p:nvGrpSpPr>
        <p:grpSpPr>
          <a:xfrm>
            <a:off x="430136" y="3870413"/>
            <a:ext cx="1041632" cy="969212"/>
            <a:chOff x="827350" y="3629733"/>
            <a:chExt cx="1431600" cy="1332067"/>
          </a:xfrm>
        </p:grpSpPr>
        <p:sp>
          <p:nvSpPr>
            <p:cNvPr id="38" name="Google Shape;303;p30">
              <a:extLst>
                <a:ext uri="{FF2B5EF4-FFF2-40B4-BE49-F238E27FC236}">
                  <a16:creationId xmlns:a16="http://schemas.microsoft.com/office/drawing/2014/main" xmlns="" id="{6248E4AD-D3F1-F345-6038-401006347790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9" name="Google Shape;304;p30">
              <a:extLst>
                <a:ext uri="{FF2B5EF4-FFF2-40B4-BE49-F238E27FC236}">
                  <a16:creationId xmlns:a16="http://schemas.microsoft.com/office/drawing/2014/main" xmlns="" id="{24D3946A-1CBA-EF92-D093-FC1B97D3E78B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0" name="Google Shape;305;p30">
              <a:extLst>
                <a:ext uri="{FF2B5EF4-FFF2-40B4-BE49-F238E27FC236}">
                  <a16:creationId xmlns:a16="http://schemas.microsoft.com/office/drawing/2014/main" xmlns="" id="{ADF561B3-0F46-61F8-B5EA-958E84DE5592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41" name="Google Shape;306;p30">
            <a:extLst>
              <a:ext uri="{FF2B5EF4-FFF2-40B4-BE49-F238E27FC236}">
                <a16:creationId xmlns:a16="http://schemas.microsoft.com/office/drawing/2014/main" xmlns="" id="{FE9BF60C-259B-6C2D-39D9-ECA48C901CD1}"/>
              </a:ext>
            </a:extLst>
          </p:cNvPr>
          <p:cNvGrpSpPr/>
          <p:nvPr/>
        </p:nvGrpSpPr>
        <p:grpSpPr>
          <a:xfrm>
            <a:off x="2421586" y="5859798"/>
            <a:ext cx="475100" cy="442069"/>
            <a:chOff x="827350" y="3629733"/>
            <a:chExt cx="1431600" cy="1332067"/>
          </a:xfrm>
        </p:grpSpPr>
        <p:sp>
          <p:nvSpPr>
            <p:cNvPr id="42" name="Google Shape;307;p30">
              <a:extLst>
                <a:ext uri="{FF2B5EF4-FFF2-40B4-BE49-F238E27FC236}">
                  <a16:creationId xmlns:a16="http://schemas.microsoft.com/office/drawing/2014/main" xmlns="" id="{8E48B295-0851-B73C-81E8-7D961AFCCE1F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3" name="Google Shape;308;p30">
              <a:extLst>
                <a:ext uri="{FF2B5EF4-FFF2-40B4-BE49-F238E27FC236}">
                  <a16:creationId xmlns:a16="http://schemas.microsoft.com/office/drawing/2014/main" xmlns="" id="{6405290F-5986-6F51-753E-5D7DC71929AD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4" name="Google Shape;309;p30">
              <a:extLst>
                <a:ext uri="{FF2B5EF4-FFF2-40B4-BE49-F238E27FC236}">
                  <a16:creationId xmlns:a16="http://schemas.microsoft.com/office/drawing/2014/main" xmlns="" id="{77E6AF5F-9519-D000-7302-1C5E534BE3B3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48" name="Modèle 3D 47">
                <a:extLst>
                  <a:ext uri="{FF2B5EF4-FFF2-40B4-BE49-F238E27FC236}">
                    <a16:creationId xmlns:a16="http://schemas.microsoft.com/office/drawing/2014/main" id="{177F9FBB-52CD-A8D4-11C3-96BDA80D981F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-5347722" y="2016092"/>
              <a:ext cx="4783107" cy="3260633"/>
            </p:xfrm>
            <a:graphic>
              <a:graphicData uri="http://schemas.microsoft.com/office/drawing/2017/model3d">
                <am3d:model3d r:embed="rId3">
                  <am3d:spPr>
                    <a:xfrm>
                      <a:off x="0" y="0"/>
                      <a:ext cx="4783107" cy="3260633"/>
                    </a:xfrm>
                    <a:prstGeom prst="rect">
                      <a:avLst/>
                    </a:prstGeom>
                  </am3d:spPr>
                  <am3d:camera>
                    <am3d:pos x="0" y="0" z="52111699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38171" d="1000000"/>
                    <am3d:preTrans dx="-5226310" dy="18382049" dz="-1373137"/>
                    <am3d:scale>
                      <am3d:sx n="1000000" d="1000000"/>
                      <am3d:sy n="1000000" d="1000000"/>
                      <am3d:sz n="1000000" d="1000000"/>
                    </am3d:scale>
                    <am3d:rot ax="8988450" ay="3943343" az="9123593"/>
                    <am3d:postTrans dx="0" dy="0" dz="0"/>
                  </am3d:trans>
                  <am3d:raster rName="Office3DRenderer" rVer="16.0.8326">
                    <am3d:blip r:embed="rId4"/>
                  </am3d:raster>
                  <am3d:objViewport viewportSz="8859750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8" name="Modèle 3D 47">
                <a:extLst>
                  <a:ext uri="{FF2B5EF4-FFF2-40B4-BE49-F238E27FC236}">
                    <a16:creationId xmlns:a16="http://schemas.microsoft.com/office/drawing/2014/main" xmlns="" id="{177F9FBB-52CD-A8D4-11C3-96BDA80D981F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5347722" y="2016092"/>
                <a:ext cx="4783107" cy="3260633"/>
              </a:xfrm>
              <a:prstGeom prst="rect">
                <a:avLst/>
              </a:prstGeom>
            </p:spPr>
          </p:pic>
        </mc:Fallback>
      </mc:AlternateContent>
      <p:sp>
        <p:nvSpPr>
          <p:cNvPr id="49" name="ZoneTexte 23">
            <a:extLst>
              <a:ext uri="{FF2B5EF4-FFF2-40B4-BE49-F238E27FC236}">
                <a16:creationId xmlns:a16="http://schemas.microsoft.com/office/drawing/2014/main" xmlns="" id="{71C4CD3E-19E2-4D53-B2A5-F2C37CA7D1E3}"/>
              </a:ext>
            </a:extLst>
          </p:cNvPr>
          <p:cNvSpPr txBox="1"/>
          <p:nvPr/>
        </p:nvSpPr>
        <p:spPr>
          <a:xfrm>
            <a:off x="5547122" y="2382780"/>
            <a:ext cx="5661010" cy="12518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dirty="0">
                <a:solidFill>
                  <a:schemeClr val="bg1"/>
                </a:solidFill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  <a:t> </a:t>
            </a:r>
            <a:br>
              <a:rPr lang="en-US" sz="1600" dirty="0">
                <a:solidFill>
                  <a:schemeClr val="bg1"/>
                </a:solidFill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</a:br>
            <a:endParaRPr lang="en-US" sz="1100" dirty="0">
              <a:solidFill>
                <a:schemeClr val="bg1"/>
              </a:solidFill>
              <a:latin typeface="Sakkal Majalla" panose="02000000000000000000" pitchFamily="2" charset="-78"/>
              <a:ea typeface="Calibri" panose="020F0502020204030204" pitchFamily="34" charset="0"/>
              <a:cs typeface="Sakkal Majalla" panose="02000000000000000000" pitchFamily="2" charset="-78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ar-SA" sz="1600" dirty="0">
                <a:solidFill>
                  <a:schemeClr val="bg1"/>
                </a:solidFill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  <a:t> </a:t>
            </a:r>
            <a:endParaRPr lang="en-US" sz="1100" dirty="0">
              <a:solidFill>
                <a:schemeClr val="bg1"/>
              </a:solidFill>
              <a:latin typeface="Sakkal Majalla" panose="02000000000000000000" pitchFamily="2" charset="-78"/>
              <a:ea typeface="Calibri" panose="020F0502020204030204" pitchFamily="34" charset="0"/>
              <a:cs typeface="Sakkal Majalla" panose="02000000000000000000" pitchFamily="2" charset="-78"/>
            </a:endParaRPr>
          </a:p>
          <a:p>
            <a:pPr marL="342900" lvl="0" indent="-342900" defTabSz="1219170">
              <a:buClr>
                <a:srgbClr val="FFFFFF"/>
              </a:buClr>
              <a:buFont typeface="Arial" panose="020B0604020202020204" pitchFamily="34" charset="0"/>
              <a:buChar char="•"/>
            </a:pPr>
            <a:endParaRPr lang="en-US" sz="1600" kern="0" dirty="0">
              <a:solidFill>
                <a:schemeClr val="bg1"/>
              </a:solidFill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</p:txBody>
      </p:sp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46" name="3D Model 45">
                <a:extLst>
                  <a:ext uri="{FF2B5EF4-FFF2-40B4-BE49-F238E27FC236}">
                    <a16:creationId xmlns:a16="http://schemas.microsoft.com/office/drawing/2014/main" id="{CEE04106-DBD1-4CFE-A52E-352BD9F4924F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82458165"/>
                  </p:ext>
                </p:extLst>
              </p:nvPr>
            </p:nvGraphicFramePr>
            <p:xfrm>
              <a:off x="7598621" y="-5274100"/>
              <a:ext cx="1896616" cy="4847275"/>
            </p:xfrm>
            <a:graphic>
              <a:graphicData uri="http://schemas.microsoft.com/office/drawing/2017/model3d">
                <am3d:model3d r:embed="rId6">
                  <am3d:spPr>
                    <a:xfrm>
                      <a:off x="0" y="0"/>
                      <a:ext cx="1896616" cy="4847275"/>
                    </a:xfrm>
                    <a:prstGeom prst="rect">
                      <a:avLst/>
                    </a:prstGeom>
                  </am3d:spPr>
                  <am3d:camera>
                    <am3d:pos x="0" y="0" z="51076748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54653" d="1000000"/>
                    <am3d:preTrans dx="0" dy="-16396153" dz="-1288317"/>
                    <am3d:scale>
                      <am3d:sx n="1000000" d="1000000"/>
                      <am3d:sy n="1000000" d="1000000"/>
                      <am3d:sz n="1000000" d="1000000"/>
                    </am3d:scale>
                    <am3d:rot ax="-10489623" ay="1453706" az="-10672335"/>
                    <am3d:postTrans dx="0" dy="0" dz="0"/>
                  </am3d:trans>
                  <am3d:raster rName="Office3DRenderer" rVer="16.0.8326">
                    <am3d:blip r:embed="rId7"/>
                  </am3d:raster>
                  <am3d:objViewport viewportSz="5418663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6" name="3D Model 45">
                <a:extLst>
                  <a:ext uri="{FF2B5EF4-FFF2-40B4-BE49-F238E27FC236}">
                    <a16:creationId xmlns:a16="http://schemas.microsoft.com/office/drawing/2014/main" xmlns="" id="{CEE04106-DBD1-4CFE-A52E-352BD9F4924F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598621" y="-5274100"/>
                <a:ext cx="1896616" cy="4847275"/>
              </a:xfrm>
              <a:prstGeom prst="rect">
                <a:avLst/>
              </a:prstGeom>
            </p:spPr>
          </p:pic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9586" y="3911982"/>
            <a:ext cx="4963295" cy="3308863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1727211" y="1474349"/>
            <a:ext cx="7413651" cy="3576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50" indent="-6350">
              <a:lnSpc>
                <a:spcPct val="111000"/>
              </a:lnSpc>
              <a:spcAft>
                <a:spcPts val="25"/>
              </a:spcAft>
            </a:pPr>
            <a:r>
              <a:rPr lang="en-US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7.Voltage Converter </a:t>
            </a:r>
            <a:r>
              <a:rPr lang="en-US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XY-ITOV-4</a:t>
            </a:r>
            <a:endParaRPr lang="ar-SA" sz="28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350" indent="-6350">
              <a:lnSpc>
                <a:spcPct val="111000"/>
              </a:lnSpc>
              <a:spcAft>
                <a:spcPts val="25"/>
              </a:spcAft>
            </a:pPr>
            <a:r>
              <a:rPr lang="en-US" sz="2800" dirty="0" smtClean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ar-SA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Main </a:t>
            </a:r>
            <a:r>
              <a:rPr lang="en-US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ar-SA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350" indent="-6350">
              <a:lnSpc>
                <a:spcPct val="111000"/>
              </a:lnSpc>
              <a:spcAft>
                <a:spcPts val="25"/>
              </a:spcAft>
            </a:pP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Converting the 4–20mA current signal coming out of the wind speed sensor into a voltage </a:t>
            </a:r>
            <a:r>
              <a:rPr lang="en-US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signal</a:t>
            </a:r>
          </a:p>
          <a:p>
            <a:pPr marL="6350" indent="-6350">
              <a:lnSpc>
                <a:spcPct val="111000"/>
              </a:lnSpc>
              <a:spcAft>
                <a:spcPts val="25"/>
              </a:spcAft>
            </a:pPr>
            <a:r>
              <a:rPr lang="en-US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(0–5V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that can be easily read by an Arduino or any other microcontroller.</a:t>
            </a:r>
            <a:endParaRPr lang="en-US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350" indent="-6350">
              <a:lnSpc>
                <a:spcPct val="111000"/>
              </a:lnSpc>
              <a:spcAft>
                <a:spcPts val="25"/>
              </a:spcAft>
            </a:pP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Purpose of Using the XY-ITOV Module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350" indent="-6350">
              <a:lnSpc>
                <a:spcPct val="111000"/>
              </a:lnSpc>
              <a:spcAft>
                <a:spcPts val="25"/>
              </a:spcAf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5704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oogle Shape;664;p39">
            <a:extLst>
              <a:ext uri="{FF2B5EF4-FFF2-40B4-BE49-F238E27FC236}">
                <a16:creationId xmlns:a16="http://schemas.microsoft.com/office/drawing/2014/main" xmlns="" id="{5211F0F6-A632-A00E-2941-24C5220F494F}"/>
              </a:ext>
            </a:extLst>
          </p:cNvPr>
          <p:cNvPicPr preferRelativeResize="0"/>
          <p:nvPr/>
        </p:nvPicPr>
        <p:blipFill rotWithShape="1">
          <a:blip r:embed="rId2">
            <a:alphaModFix amt="75000"/>
          </a:blip>
          <a:srcRect l="11847" t="10080"/>
          <a:stretch/>
        </p:blipFill>
        <p:spPr>
          <a:xfrm>
            <a:off x="-519058" y="-80482"/>
            <a:ext cx="8011632" cy="505996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665;p39">
            <a:extLst>
              <a:ext uri="{FF2B5EF4-FFF2-40B4-BE49-F238E27FC236}">
                <a16:creationId xmlns:a16="http://schemas.microsoft.com/office/drawing/2014/main" xmlns="" id="{E05C4C6D-2D8D-9E2B-5D19-F1AD0BBC6B54}"/>
              </a:ext>
            </a:extLst>
          </p:cNvPr>
          <p:cNvPicPr preferRelativeResize="0"/>
          <p:nvPr/>
        </p:nvPicPr>
        <p:blipFill rotWithShape="1">
          <a:blip r:embed="rId2">
            <a:alphaModFix amt="75000"/>
          </a:blip>
          <a:srcRect l="15261" t="6068"/>
          <a:stretch/>
        </p:blipFill>
        <p:spPr>
          <a:xfrm rot="-10799997">
            <a:off x="5831428" y="2463904"/>
            <a:ext cx="6883403" cy="472439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" name="Google Shape;291;p30">
            <a:extLst>
              <a:ext uri="{FF2B5EF4-FFF2-40B4-BE49-F238E27FC236}">
                <a16:creationId xmlns:a16="http://schemas.microsoft.com/office/drawing/2014/main" xmlns="" id="{D2491D4E-A509-942E-0114-7BEEA8C1DB76}"/>
              </a:ext>
            </a:extLst>
          </p:cNvPr>
          <p:cNvGrpSpPr/>
          <p:nvPr/>
        </p:nvGrpSpPr>
        <p:grpSpPr>
          <a:xfrm rot="5400000">
            <a:off x="10840564" y="5570729"/>
            <a:ext cx="384801" cy="1462257"/>
            <a:chOff x="1006700" y="2603975"/>
            <a:chExt cx="55450" cy="210700"/>
          </a:xfrm>
        </p:grpSpPr>
        <p:sp>
          <p:nvSpPr>
            <p:cNvPr id="6" name="Google Shape;292;p30">
              <a:extLst>
                <a:ext uri="{FF2B5EF4-FFF2-40B4-BE49-F238E27FC236}">
                  <a16:creationId xmlns:a16="http://schemas.microsoft.com/office/drawing/2014/main" xmlns="" id="{AB681EB5-43D3-6F04-EFF4-45DC579D8359}"/>
                </a:ext>
              </a:extLst>
            </p:cNvPr>
            <p:cNvSpPr/>
            <p:nvPr/>
          </p:nvSpPr>
          <p:spPr>
            <a:xfrm>
              <a:off x="1006700" y="262997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7" name="Google Shape;293;p30">
              <a:extLst>
                <a:ext uri="{FF2B5EF4-FFF2-40B4-BE49-F238E27FC236}">
                  <a16:creationId xmlns:a16="http://schemas.microsoft.com/office/drawing/2014/main" xmlns="" id="{C09B93FB-0C86-E2FF-373A-C8F9541F8EA6}"/>
                </a:ext>
              </a:extLst>
            </p:cNvPr>
            <p:cNvSpPr/>
            <p:nvPr/>
          </p:nvSpPr>
          <p:spPr>
            <a:xfrm>
              <a:off x="1032700" y="260397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8" name="Google Shape;294;p30">
              <a:extLst>
                <a:ext uri="{FF2B5EF4-FFF2-40B4-BE49-F238E27FC236}">
                  <a16:creationId xmlns:a16="http://schemas.microsoft.com/office/drawing/2014/main" xmlns="" id="{60634A43-76E0-7630-72BA-C47C08FDD611}"/>
                </a:ext>
              </a:extLst>
            </p:cNvPr>
            <p:cNvSpPr/>
            <p:nvPr/>
          </p:nvSpPr>
          <p:spPr>
            <a:xfrm>
              <a:off x="1006700" y="2707200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1"/>
                  </a:moveTo>
                  <a:lnTo>
                    <a:pt x="0" y="154"/>
                  </a:lnTo>
                  <a:lnTo>
                    <a:pt x="2218" y="154"/>
                  </a:lnTo>
                  <a:lnTo>
                    <a:pt x="22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9" name="Google Shape;295;p30">
              <a:extLst>
                <a:ext uri="{FF2B5EF4-FFF2-40B4-BE49-F238E27FC236}">
                  <a16:creationId xmlns:a16="http://schemas.microsoft.com/office/drawing/2014/main" xmlns="" id="{1B903353-D970-7B15-8BAD-BC79DA74D28C}"/>
                </a:ext>
              </a:extLst>
            </p:cNvPr>
            <p:cNvSpPr/>
            <p:nvPr/>
          </p:nvSpPr>
          <p:spPr>
            <a:xfrm>
              <a:off x="1032700" y="2681600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0" name="Google Shape;296;p30">
              <a:extLst>
                <a:ext uri="{FF2B5EF4-FFF2-40B4-BE49-F238E27FC236}">
                  <a16:creationId xmlns:a16="http://schemas.microsoft.com/office/drawing/2014/main" xmlns="" id="{37A3C4FB-6CA6-8838-9914-749D3974CD7C}"/>
                </a:ext>
              </a:extLst>
            </p:cNvPr>
            <p:cNvSpPr/>
            <p:nvPr/>
          </p:nvSpPr>
          <p:spPr>
            <a:xfrm>
              <a:off x="1006700" y="278522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1" name="Google Shape;297;p30">
              <a:extLst>
                <a:ext uri="{FF2B5EF4-FFF2-40B4-BE49-F238E27FC236}">
                  <a16:creationId xmlns:a16="http://schemas.microsoft.com/office/drawing/2014/main" xmlns="" id="{36A7577C-A1D4-EEAD-7664-F3AF7C7F88AC}"/>
                </a:ext>
              </a:extLst>
            </p:cNvPr>
            <p:cNvSpPr/>
            <p:nvPr/>
          </p:nvSpPr>
          <p:spPr>
            <a:xfrm>
              <a:off x="1032700" y="275922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12" name="Google Shape;310;p30">
            <a:extLst>
              <a:ext uri="{FF2B5EF4-FFF2-40B4-BE49-F238E27FC236}">
                <a16:creationId xmlns:a16="http://schemas.microsoft.com/office/drawing/2014/main" xmlns="" id="{876A2C92-34FA-E68B-EDAF-356A12205B08}"/>
              </a:ext>
            </a:extLst>
          </p:cNvPr>
          <p:cNvGrpSpPr/>
          <p:nvPr/>
        </p:nvGrpSpPr>
        <p:grpSpPr>
          <a:xfrm rot="14812035">
            <a:off x="9955002" y="292951"/>
            <a:ext cx="1193573" cy="1110589"/>
            <a:chOff x="827350" y="3629733"/>
            <a:chExt cx="1431600" cy="1332067"/>
          </a:xfrm>
        </p:grpSpPr>
        <p:sp>
          <p:nvSpPr>
            <p:cNvPr id="13" name="Google Shape;311;p30">
              <a:extLst>
                <a:ext uri="{FF2B5EF4-FFF2-40B4-BE49-F238E27FC236}">
                  <a16:creationId xmlns:a16="http://schemas.microsoft.com/office/drawing/2014/main" xmlns="" id="{881B927B-F774-D8DA-B786-95CD2852AFF5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4" name="Google Shape;312;p30">
              <a:extLst>
                <a:ext uri="{FF2B5EF4-FFF2-40B4-BE49-F238E27FC236}">
                  <a16:creationId xmlns:a16="http://schemas.microsoft.com/office/drawing/2014/main" xmlns="" id="{D90DF374-FBBA-79AB-A13F-6F508A69F9D8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5" name="Google Shape;313;p30">
              <a:extLst>
                <a:ext uri="{FF2B5EF4-FFF2-40B4-BE49-F238E27FC236}">
                  <a16:creationId xmlns:a16="http://schemas.microsoft.com/office/drawing/2014/main" xmlns="" id="{8ADD0847-504F-EFCB-D90C-B34565864922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16" name="Google Shape;314;p30">
            <a:extLst>
              <a:ext uri="{FF2B5EF4-FFF2-40B4-BE49-F238E27FC236}">
                <a16:creationId xmlns:a16="http://schemas.microsoft.com/office/drawing/2014/main" xmlns="" id="{118E42FE-3C6B-82C1-69F4-4562366206F6}"/>
              </a:ext>
            </a:extLst>
          </p:cNvPr>
          <p:cNvGrpSpPr/>
          <p:nvPr/>
        </p:nvGrpSpPr>
        <p:grpSpPr>
          <a:xfrm>
            <a:off x="10841711" y="1420954"/>
            <a:ext cx="798643" cy="743116"/>
            <a:chOff x="827350" y="3629733"/>
            <a:chExt cx="1431600" cy="1332067"/>
          </a:xfrm>
        </p:grpSpPr>
        <p:sp>
          <p:nvSpPr>
            <p:cNvPr id="17" name="Google Shape;315;p30">
              <a:extLst>
                <a:ext uri="{FF2B5EF4-FFF2-40B4-BE49-F238E27FC236}">
                  <a16:creationId xmlns:a16="http://schemas.microsoft.com/office/drawing/2014/main" xmlns="" id="{E2EB4F9C-73F0-288F-713A-F60C533534ED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8" name="Google Shape;316;p30">
              <a:extLst>
                <a:ext uri="{FF2B5EF4-FFF2-40B4-BE49-F238E27FC236}">
                  <a16:creationId xmlns:a16="http://schemas.microsoft.com/office/drawing/2014/main" xmlns="" id="{97979220-0805-7775-89AE-D80C0D85FF5B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9" name="Google Shape;317;p30">
              <a:extLst>
                <a:ext uri="{FF2B5EF4-FFF2-40B4-BE49-F238E27FC236}">
                  <a16:creationId xmlns:a16="http://schemas.microsoft.com/office/drawing/2014/main" xmlns="" id="{A1C1A7A5-E161-2B04-DEF6-C59F5A5AE565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20" name="Google Shape;318;p30">
            <a:extLst>
              <a:ext uri="{FF2B5EF4-FFF2-40B4-BE49-F238E27FC236}">
                <a16:creationId xmlns:a16="http://schemas.microsoft.com/office/drawing/2014/main" xmlns="" id="{8FD18C2D-8903-565E-6E32-3AE50D6B597F}"/>
              </a:ext>
            </a:extLst>
          </p:cNvPr>
          <p:cNvGrpSpPr/>
          <p:nvPr/>
        </p:nvGrpSpPr>
        <p:grpSpPr>
          <a:xfrm rot="5400000">
            <a:off x="9201641" y="827560"/>
            <a:ext cx="619024" cy="575985"/>
            <a:chOff x="827350" y="3629733"/>
            <a:chExt cx="1431600" cy="1332067"/>
          </a:xfrm>
        </p:grpSpPr>
        <p:sp>
          <p:nvSpPr>
            <p:cNvPr id="21" name="Google Shape;319;p30">
              <a:extLst>
                <a:ext uri="{FF2B5EF4-FFF2-40B4-BE49-F238E27FC236}">
                  <a16:creationId xmlns:a16="http://schemas.microsoft.com/office/drawing/2014/main" xmlns="" id="{3D1A5D31-FF03-39A9-AEEC-ADC7F98ED218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2" name="Google Shape;320;p30">
              <a:extLst>
                <a:ext uri="{FF2B5EF4-FFF2-40B4-BE49-F238E27FC236}">
                  <a16:creationId xmlns:a16="http://schemas.microsoft.com/office/drawing/2014/main" xmlns="" id="{B39BCDDD-1DE4-F487-2ED6-5371F47525AA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3" name="Google Shape;321;p30">
              <a:extLst>
                <a:ext uri="{FF2B5EF4-FFF2-40B4-BE49-F238E27FC236}">
                  <a16:creationId xmlns:a16="http://schemas.microsoft.com/office/drawing/2014/main" xmlns="" id="{251A564F-C417-5E3E-AB68-AA8473483825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26" name="Google Shape;284;p30">
            <a:extLst>
              <a:ext uri="{FF2B5EF4-FFF2-40B4-BE49-F238E27FC236}">
                <a16:creationId xmlns:a16="http://schemas.microsoft.com/office/drawing/2014/main" xmlns="" id="{35A3A9E6-6E0D-AB58-632C-15B1A45D7B6D}"/>
              </a:ext>
            </a:extLst>
          </p:cNvPr>
          <p:cNvGrpSpPr/>
          <p:nvPr/>
        </p:nvGrpSpPr>
        <p:grpSpPr>
          <a:xfrm>
            <a:off x="912840" y="878215"/>
            <a:ext cx="384801" cy="1462257"/>
            <a:chOff x="1006700" y="2603975"/>
            <a:chExt cx="55450" cy="210700"/>
          </a:xfrm>
        </p:grpSpPr>
        <p:sp>
          <p:nvSpPr>
            <p:cNvPr id="27" name="Google Shape;285;p30">
              <a:extLst>
                <a:ext uri="{FF2B5EF4-FFF2-40B4-BE49-F238E27FC236}">
                  <a16:creationId xmlns:a16="http://schemas.microsoft.com/office/drawing/2014/main" xmlns="" id="{36D36515-1D64-615F-4D2D-5E81EF1A5638}"/>
                </a:ext>
              </a:extLst>
            </p:cNvPr>
            <p:cNvSpPr/>
            <p:nvPr/>
          </p:nvSpPr>
          <p:spPr>
            <a:xfrm>
              <a:off x="1006700" y="262997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8" name="Google Shape;286;p30">
              <a:extLst>
                <a:ext uri="{FF2B5EF4-FFF2-40B4-BE49-F238E27FC236}">
                  <a16:creationId xmlns:a16="http://schemas.microsoft.com/office/drawing/2014/main" xmlns="" id="{89142A80-2408-0DEF-2924-2B51CC12719C}"/>
                </a:ext>
              </a:extLst>
            </p:cNvPr>
            <p:cNvSpPr/>
            <p:nvPr/>
          </p:nvSpPr>
          <p:spPr>
            <a:xfrm>
              <a:off x="1032700" y="260397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9" name="Google Shape;287;p30">
              <a:extLst>
                <a:ext uri="{FF2B5EF4-FFF2-40B4-BE49-F238E27FC236}">
                  <a16:creationId xmlns:a16="http://schemas.microsoft.com/office/drawing/2014/main" xmlns="" id="{F1ACB421-E2F8-6712-07FC-6760252AE6E2}"/>
                </a:ext>
              </a:extLst>
            </p:cNvPr>
            <p:cNvSpPr/>
            <p:nvPr/>
          </p:nvSpPr>
          <p:spPr>
            <a:xfrm>
              <a:off x="1006700" y="2707200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1"/>
                  </a:moveTo>
                  <a:lnTo>
                    <a:pt x="0" y="154"/>
                  </a:lnTo>
                  <a:lnTo>
                    <a:pt x="2218" y="154"/>
                  </a:lnTo>
                  <a:lnTo>
                    <a:pt x="22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0" name="Google Shape;288;p30">
              <a:extLst>
                <a:ext uri="{FF2B5EF4-FFF2-40B4-BE49-F238E27FC236}">
                  <a16:creationId xmlns:a16="http://schemas.microsoft.com/office/drawing/2014/main" xmlns="" id="{109D184D-7333-2AEF-C45A-1ED65AF16DF5}"/>
                </a:ext>
              </a:extLst>
            </p:cNvPr>
            <p:cNvSpPr/>
            <p:nvPr/>
          </p:nvSpPr>
          <p:spPr>
            <a:xfrm>
              <a:off x="1032700" y="2681600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1" name="Google Shape;289;p30">
              <a:extLst>
                <a:ext uri="{FF2B5EF4-FFF2-40B4-BE49-F238E27FC236}">
                  <a16:creationId xmlns:a16="http://schemas.microsoft.com/office/drawing/2014/main" xmlns="" id="{AE23A583-070B-5D7D-69A5-47C16C22BD2C}"/>
                </a:ext>
              </a:extLst>
            </p:cNvPr>
            <p:cNvSpPr/>
            <p:nvPr/>
          </p:nvSpPr>
          <p:spPr>
            <a:xfrm>
              <a:off x="1006700" y="278522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2" name="Google Shape;290;p30">
              <a:extLst>
                <a:ext uri="{FF2B5EF4-FFF2-40B4-BE49-F238E27FC236}">
                  <a16:creationId xmlns:a16="http://schemas.microsoft.com/office/drawing/2014/main" xmlns="" id="{C7D335A3-04FB-7974-7467-79E2D7F8F32F}"/>
                </a:ext>
              </a:extLst>
            </p:cNvPr>
            <p:cNvSpPr/>
            <p:nvPr/>
          </p:nvSpPr>
          <p:spPr>
            <a:xfrm>
              <a:off x="1032700" y="275922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33" name="Google Shape;298;p30">
            <a:extLst>
              <a:ext uri="{FF2B5EF4-FFF2-40B4-BE49-F238E27FC236}">
                <a16:creationId xmlns:a16="http://schemas.microsoft.com/office/drawing/2014/main" xmlns="" id="{43E03CE2-60C0-8CE5-5841-515F630D578A}"/>
              </a:ext>
            </a:extLst>
          </p:cNvPr>
          <p:cNvGrpSpPr/>
          <p:nvPr/>
        </p:nvGrpSpPr>
        <p:grpSpPr>
          <a:xfrm>
            <a:off x="734833" y="4839603"/>
            <a:ext cx="1571516" cy="1462255"/>
            <a:chOff x="827350" y="3629733"/>
            <a:chExt cx="1431600" cy="1332067"/>
          </a:xfrm>
        </p:grpSpPr>
        <p:sp>
          <p:nvSpPr>
            <p:cNvPr id="34" name="Google Shape;299;p30">
              <a:extLst>
                <a:ext uri="{FF2B5EF4-FFF2-40B4-BE49-F238E27FC236}">
                  <a16:creationId xmlns:a16="http://schemas.microsoft.com/office/drawing/2014/main" xmlns="" id="{3C10D9F4-4006-65AB-7E0B-EB6769C8FF40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5" name="Google Shape;300;p30">
              <a:extLst>
                <a:ext uri="{FF2B5EF4-FFF2-40B4-BE49-F238E27FC236}">
                  <a16:creationId xmlns:a16="http://schemas.microsoft.com/office/drawing/2014/main" xmlns="" id="{E79AD7A7-99E1-EDF7-BE97-27A62D998413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6" name="Google Shape;301;p30">
              <a:extLst>
                <a:ext uri="{FF2B5EF4-FFF2-40B4-BE49-F238E27FC236}">
                  <a16:creationId xmlns:a16="http://schemas.microsoft.com/office/drawing/2014/main" xmlns="" id="{B3049AA9-7E7A-BFE9-9CD3-BF118EC390CE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37" name="Google Shape;302;p30">
            <a:extLst>
              <a:ext uri="{FF2B5EF4-FFF2-40B4-BE49-F238E27FC236}">
                <a16:creationId xmlns:a16="http://schemas.microsoft.com/office/drawing/2014/main" xmlns="" id="{EB2595E9-2949-510C-44AE-FACBD8705FE5}"/>
              </a:ext>
            </a:extLst>
          </p:cNvPr>
          <p:cNvGrpSpPr/>
          <p:nvPr/>
        </p:nvGrpSpPr>
        <p:grpSpPr>
          <a:xfrm>
            <a:off x="430136" y="3870413"/>
            <a:ext cx="1041632" cy="969212"/>
            <a:chOff x="827350" y="3629733"/>
            <a:chExt cx="1431600" cy="1332067"/>
          </a:xfrm>
        </p:grpSpPr>
        <p:sp>
          <p:nvSpPr>
            <p:cNvPr id="38" name="Google Shape;303;p30">
              <a:extLst>
                <a:ext uri="{FF2B5EF4-FFF2-40B4-BE49-F238E27FC236}">
                  <a16:creationId xmlns:a16="http://schemas.microsoft.com/office/drawing/2014/main" xmlns="" id="{6248E4AD-D3F1-F345-6038-401006347790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9" name="Google Shape;304;p30">
              <a:extLst>
                <a:ext uri="{FF2B5EF4-FFF2-40B4-BE49-F238E27FC236}">
                  <a16:creationId xmlns:a16="http://schemas.microsoft.com/office/drawing/2014/main" xmlns="" id="{24D3946A-1CBA-EF92-D093-FC1B97D3E78B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0" name="Google Shape;305;p30">
              <a:extLst>
                <a:ext uri="{FF2B5EF4-FFF2-40B4-BE49-F238E27FC236}">
                  <a16:creationId xmlns:a16="http://schemas.microsoft.com/office/drawing/2014/main" xmlns="" id="{ADF561B3-0F46-61F8-B5EA-958E84DE5592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41" name="Google Shape;306;p30">
            <a:extLst>
              <a:ext uri="{FF2B5EF4-FFF2-40B4-BE49-F238E27FC236}">
                <a16:creationId xmlns:a16="http://schemas.microsoft.com/office/drawing/2014/main" xmlns="" id="{FE9BF60C-259B-6C2D-39D9-ECA48C901CD1}"/>
              </a:ext>
            </a:extLst>
          </p:cNvPr>
          <p:cNvGrpSpPr/>
          <p:nvPr/>
        </p:nvGrpSpPr>
        <p:grpSpPr>
          <a:xfrm>
            <a:off x="2421586" y="5859798"/>
            <a:ext cx="475100" cy="442069"/>
            <a:chOff x="827350" y="3629733"/>
            <a:chExt cx="1431600" cy="1332067"/>
          </a:xfrm>
        </p:grpSpPr>
        <p:sp>
          <p:nvSpPr>
            <p:cNvPr id="42" name="Google Shape;307;p30">
              <a:extLst>
                <a:ext uri="{FF2B5EF4-FFF2-40B4-BE49-F238E27FC236}">
                  <a16:creationId xmlns:a16="http://schemas.microsoft.com/office/drawing/2014/main" xmlns="" id="{8E48B295-0851-B73C-81E8-7D961AFCCE1F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3" name="Google Shape;308;p30">
              <a:extLst>
                <a:ext uri="{FF2B5EF4-FFF2-40B4-BE49-F238E27FC236}">
                  <a16:creationId xmlns:a16="http://schemas.microsoft.com/office/drawing/2014/main" xmlns="" id="{6405290F-5986-6F51-753E-5D7DC71929AD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4" name="Google Shape;309;p30">
              <a:extLst>
                <a:ext uri="{FF2B5EF4-FFF2-40B4-BE49-F238E27FC236}">
                  <a16:creationId xmlns:a16="http://schemas.microsoft.com/office/drawing/2014/main" xmlns="" id="{77E6AF5F-9519-D000-7302-1C5E534BE3B3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48" name="Modèle 3D 47">
                <a:extLst>
                  <a:ext uri="{FF2B5EF4-FFF2-40B4-BE49-F238E27FC236}">
                    <a16:creationId xmlns:a16="http://schemas.microsoft.com/office/drawing/2014/main" id="{177F9FBB-52CD-A8D4-11C3-96BDA80D981F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-5347722" y="2016092"/>
              <a:ext cx="4783107" cy="3260633"/>
            </p:xfrm>
            <a:graphic>
              <a:graphicData uri="http://schemas.microsoft.com/office/drawing/2017/model3d">
                <am3d:model3d r:embed="rId3">
                  <am3d:spPr>
                    <a:xfrm>
                      <a:off x="0" y="0"/>
                      <a:ext cx="4783107" cy="3260633"/>
                    </a:xfrm>
                    <a:prstGeom prst="rect">
                      <a:avLst/>
                    </a:prstGeom>
                  </am3d:spPr>
                  <am3d:camera>
                    <am3d:pos x="0" y="0" z="52111699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38171" d="1000000"/>
                    <am3d:preTrans dx="-5226310" dy="18382049" dz="-1373137"/>
                    <am3d:scale>
                      <am3d:sx n="1000000" d="1000000"/>
                      <am3d:sy n="1000000" d="1000000"/>
                      <am3d:sz n="1000000" d="1000000"/>
                    </am3d:scale>
                    <am3d:rot ax="8988450" ay="3943343" az="9123593"/>
                    <am3d:postTrans dx="0" dy="0" dz="0"/>
                  </am3d:trans>
                  <am3d:raster rName="Office3DRenderer" rVer="16.0.8326">
                    <am3d:blip r:embed="rId4"/>
                  </am3d:raster>
                  <am3d:objViewport viewportSz="8859750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8" name="Modèle 3D 47">
                <a:extLst>
                  <a:ext uri="{FF2B5EF4-FFF2-40B4-BE49-F238E27FC236}">
                    <a16:creationId xmlns:a16="http://schemas.microsoft.com/office/drawing/2014/main" xmlns="" id="{177F9FBB-52CD-A8D4-11C3-96BDA80D981F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5347722" y="2016092"/>
                <a:ext cx="4783107" cy="3260633"/>
              </a:xfrm>
              <a:prstGeom prst="rect">
                <a:avLst/>
              </a:prstGeom>
            </p:spPr>
          </p:pic>
        </mc:Fallback>
      </mc:AlternateContent>
      <p:sp>
        <p:nvSpPr>
          <p:cNvPr id="49" name="ZoneTexte 23">
            <a:extLst>
              <a:ext uri="{FF2B5EF4-FFF2-40B4-BE49-F238E27FC236}">
                <a16:creationId xmlns:a16="http://schemas.microsoft.com/office/drawing/2014/main" xmlns="" id="{71C4CD3E-19E2-4D53-B2A5-F2C37CA7D1E3}"/>
              </a:ext>
            </a:extLst>
          </p:cNvPr>
          <p:cNvSpPr txBox="1"/>
          <p:nvPr/>
        </p:nvSpPr>
        <p:spPr>
          <a:xfrm>
            <a:off x="1458700" y="1689562"/>
            <a:ext cx="6111828" cy="36410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600" dirty="0"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  <a:t>• </a:t>
            </a:r>
            <a:r>
              <a:rPr lang="en-US" sz="3600" b="1" dirty="0"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  <a:t>Function: </a:t>
            </a:r>
            <a:r>
              <a:rPr lang="en-US" sz="3600" dirty="0"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  <a:t>Send data over long distances using low-power radio waves.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600" dirty="0"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  <a:t>• </a:t>
            </a:r>
            <a:r>
              <a:rPr lang="en-US" sz="3600" b="1" dirty="0" err="1"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  <a:t>Communication:Serial</a:t>
            </a:r>
            <a:r>
              <a:rPr lang="en-US" sz="3600" b="1" dirty="0"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  <a:t> Peripheral </a:t>
            </a:r>
            <a:r>
              <a:rPr lang="en-US" sz="3600" b="1" dirty="0" smtClean="0"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  <a:t>Interface</a:t>
            </a:r>
            <a:r>
              <a:rPr lang="ar-SA" sz="3600" b="1" dirty="0" smtClean="0"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  <a:t>)</a:t>
            </a:r>
            <a:r>
              <a:rPr lang="en-US" sz="3600" b="1" dirty="0" smtClean="0"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  <a:t> </a:t>
            </a:r>
            <a:r>
              <a:rPr lang="en-US" sz="3600" dirty="0" smtClean="0"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  <a:t>SPI</a:t>
            </a:r>
            <a:r>
              <a:rPr lang="ar-SA" sz="3600" dirty="0"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  <a:t>(</a:t>
            </a:r>
            <a:r>
              <a:rPr lang="en-US" sz="3600" dirty="0" smtClean="0"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  <a:t>.</a:t>
            </a:r>
            <a:endParaRPr lang="en-US" sz="3600" dirty="0">
              <a:latin typeface="Sakkal Majalla" panose="02000000000000000000" pitchFamily="2" charset="-78"/>
              <a:ea typeface="Calibri" panose="020F0502020204030204" pitchFamily="34" charset="0"/>
              <a:cs typeface="Sakkal Majalla" panose="02000000000000000000" pitchFamily="2" charset="-78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600" dirty="0" smtClean="0"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  <a:t>• </a:t>
            </a:r>
            <a:r>
              <a:rPr lang="en-US" sz="3600" b="1" dirty="0"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  <a:t>Operating voltage: </a:t>
            </a:r>
            <a:r>
              <a:rPr lang="en-US" sz="3600" dirty="0" smtClean="0"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  <a:t>3.3V</a:t>
            </a:r>
            <a:endParaRPr lang="en-US" sz="3600" dirty="0">
              <a:latin typeface="Sakkal Majalla" panose="02000000000000000000" pitchFamily="2" charset="-78"/>
              <a:ea typeface="Calibri" panose="020F0502020204030204" pitchFamily="34" charset="0"/>
              <a:cs typeface="Sakkal Majalla" panose="02000000000000000000" pitchFamily="2" charset="-78"/>
            </a:endParaRPr>
          </a:p>
          <a:p>
            <a:pPr marL="342900" lvl="0" indent="-342900" defTabSz="1219170">
              <a:buClr>
                <a:srgbClr val="FFFFFF"/>
              </a:buClr>
              <a:buFont typeface="Arial" panose="020B0604020202020204" pitchFamily="34" charset="0"/>
              <a:buChar char="•"/>
            </a:pPr>
            <a:endParaRPr lang="en-US" kern="0" dirty="0"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</p:txBody>
      </p:sp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45" name="3D Model 44">
                <a:extLst>
                  <a:ext uri="{FF2B5EF4-FFF2-40B4-BE49-F238E27FC236}">
                    <a16:creationId xmlns:a16="http://schemas.microsoft.com/office/drawing/2014/main" id="{D847F7E6-B84D-4A84-9F9F-F8A5AD169AC6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186433" y="-3509084"/>
              <a:ext cx="4142565" cy="3231268"/>
            </p:xfrm>
            <a:graphic>
              <a:graphicData uri="http://schemas.microsoft.com/office/drawing/2017/model3d">
                <am3d:model3d r:embed="rId6">
                  <am3d:spPr>
                    <a:xfrm>
                      <a:off x="0" y="0"/>
                      <a:ext cx="4142565" cy="3231268"/>
                    </a:xfrm>
                    <a:prstGeom prst="rect">
                      <a:avLst/>
                    </a:prstGeom>
                  </am3d:spPr>
                  <am3d:camera>
                    <am3d:pos x="0" y="0" z="60342780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836413" d="1000000"/>
                    <am3d:preTrans dx="17121424" dy="1124696" dz="98227867"/>
                    <am3d:scale>
                      <am3d:sx n="1000000" d="1000000"/>
                      <am3d:sy n="1000000" d="1000000"/>
                      <am3d:sz n="1000000" d="1000000"/>
                    </am3d:scale>
                    <am3d:rot ax="10111465" ay="34405" az="10793016"/>
                    <am3d:postTrans dx="0" dy="0" dz="0"/>
                  </am3d:trans>
                  <am3d:raster rName="Office3DRenderer" rVer="16.0.8326">
                    <am3d:blip r:embed="rId7"/>
                  </am3d:raster>
                  <am3d:objViewport viewportSz="5418665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5" name="3D Model 44">
                <a:extLst>
                  <a:ext uri="{FF2B5EF4-FFF2-40B4-BE49-F238E27FC236}">
                    <a16:creationId xmlns:a16="http://schemas.microsoft.com/office/drawing/2014/main" xmlns="" id="{D847F7E6-B84D-4A84-9F9F-F8A5AD169AC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186433" y="-3509084"/>
                <a:ext cx="4142565" cy="3231268"/>
              </a:xfrm>
              <a:prstGeom prst="rect">
                <a:avLst/>
              </a:prstGeom>
            </p:spPr>
          </p:pic>
        </mc:Fallback>
      </mc:AlternateContent>
      <p:sp>
        <p:nvSpPr>
          <p:cNvPr id="51" name="ZoneTexte 23">
            <a:extLst>
              <a:ext uri="{FF2B5EF4-FFF2-40B4-BE49-F238E27FC236}">
                <a16:creationId xmlns:a16="http://schemas.microsoft.com/office/drawing/2014/main" xmlns="" id="{745BE241-C0CE-48D8-9CFC-5ECA3209C764}"/>
              </a:ext>
            </a:extLst>
          </p:cNvPr>
          <p:cNvSpPr txBox="1"/>
          <p:nvPr/>
        </p:nvSpPr>
        <p:spPr>
          <a:xfrm>
            <a:off x="1342409" y="244299"/>
            <a:ext cx="6852122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defTabSz="1219170" rtl="1">
              <a:buClr>
                <a:srgbClr val="000000"/>
              </a:buClr>
            </a:pPr>
            <a:endParaRPr lang="en-US" sz="2800" b="1" kern="0" dirty="0"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  <a:p>
            <a:pPr lvl="0" algn="ctr" defTabSz="1219170" rtl="1">
              <a:buClr>
                <a:srgbClr val="000000"/>
              </a:buClr>
            </a:pPr>
            <a:r>
              <a:rPr lang="en-US" sz="2800" b="1" kern="0" dirty="0" smtClean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8.WIRELESS </a:t>
            </a:r>
            <a:r>
              <a:rPr lang="en-US" sz="2800" b="1" kern="0" dirty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COMMUNICATION MODULE - 2.4GHz </a:t>
            </a:r>
            <a:r>
              <a:rPr lang="en-US" sz="2800" b="1" kern="0" dirty="0" smtClean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NRF24L01</a:t>
            </a:r>
            <a:endParaRPr lang="en-US" sz="2800" b="1" kern="0" dirty="0"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</p:txBody>
      </p:sp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52" name="3D Model 51">
                <a:extLst>
                  <a:ext uri="{FF2B5EF4-FFF2-40B4-BE49-F238E27FC236}">
                    <a16:creationId xmlns:a16="http://schemas.microsoft.com/office/drawing/2014/main" id="{3543EB99-C031-4984-B979-3E2F8E7B2314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3173452" y="7832617"/>
              <a:ext cx="1664727" cy="4999646"/>
            </p:xfrm>
            <a:graphic>
              <a:graphicData uri="http://schemas.microsoft.com/office/drawing/2017/model3d">
                <am3d:model3d r:embed="rId9">
                  <am3d:spPr>
                    <a:xfrm>
                      <a:off x="0" y="0"/>
                      <a:ext cx="1664727" cy="4999646"/>
                    </a:xfrm>
                    <a:prstGeom prst="rect">
                      <a:avLst/>
                    </a:prstGeom>
                  </am3d:spPr>
                  <am3d:camera>
                    <am3d:pos x="0" y="0" z="51076748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54653" d="1000000"/>
                    <am3d:preTrans dx="0" dy="-16396153" dz="-1288317"/>
                    <am3d:scale>
                      <am3d:sx n="1000000" d="1000000"/>
                      <am3d:sy n="1000000" d="1000000"/>
                      <am3d:sz n="1000000" d="1000000"/>
                    </am3d:scale>
                    <am3d:rot ax="-10739091" ay="-3541118" az="10747783"/>
                    <am3d:postTrans dx="0" dy="0" dz="0"/>
                  </am3d:trans>
                  <am3d:raster rName="Office3DRenderer" rVer="16.0.8326">
                    <am3d:blip r:embed="rId10"/>
                  </am3d:raster>
                  <am3d:objViewport viewportSz="5418662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52" name="3D Model 51">
                <a:extLst>
                  <a:ext uri="{FF2B5EF4-FFF2-40B4-BE49-F238E27FC236}">
                    <a16:creationId xmlns:a16="http://schemas.microsoft.com/office/drawing/2014/main" xmlns="" id="{3543EB99-C031-4984-B979-3E2F8E7B231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173452" y="7832617"/>
                <a:ext cx="1664727" cy="499964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24" name="3D Model 23">
                <a:extLst>
                  <a:ext uri="{FF2B5EF4-FFF2-40B4-BE49-F238E27FC236}">
                    <a16:creationId xmlns:a16="http://schemas.microsoft.com/office/drawing/2014/main" id="{E8447F76-E04B-4BC5-9C63-1A087198ED63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278809" y="-4371115"/>
              <a:ext cx="4333027" cy="3504282"/>
            </p:xfrm>
            <a:graphic>
              <a:graphicData uri="http://schemas.microsoft.com/office/drawing/2017/model3d">
                <am3d:model3d r:embed="rId12">
                  <am3d:spPr>
                    <a:xfrm>
                      <a:off x="0" y="0"/>
                      <a:ext cx="4333027" cy="3504282"/>
                    </a:xfrm>
                    <a:prstGeom prst="rect">
                      <a:avLst/>
                    </a:prstGeom>
                  </am3d:spPr>
                  <am3d:camera>
                    <am3d:pos x="0" y="0" z="58160870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859233" d="1000000"/>
                    <am3d:preTrans dx="688225" dy="-1029359" dz="-7973864"/>
                    <am3d:scale>
                      <am3d:sx n="1000000" d="1000000"/>
                      <am3d:sy n="1000000" d="1000000"/>
                      <am3d:sz n="1000000" d="1000000"/>
                    </am3d:scale>
                    <am3d:rot ax="10309523" ay="-1163382" az="-10636175"/>
                    <am3d:postTrans dx="0" dy="0" dz="0"/>
                  </am3d:trans>
                  <am3d:raster rName="Office3DRenderer" rVer="16.0.8326">
                    <am3d:blip r:embed="rId13"/>
                  </am3d:raster>
                  <am3d:objViewport viewportSz="5418664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24" name="3D Model 23">
                <a:extLst>
                  <a:ext uri="{FF2B5EF4-FFF2-40B4-BE49-F238E27FC236}">
                    <a16:creationId xmlns:a16="http://schemas.microsoft.com/office/drawing/2014/main" xmlns="" id="{E8447F76-E04B-4BC5-9C63-1A087198ED6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278809" y="-4371115"/>
                <a:ext cx="4333027" cy="350428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25" name="3D Model 24">
                <a:extLst>
                  <a:ext uri="{FF2B5EF4-FFF2-40B4-BE49-F238E27FC236}">
                    <a16:creationId xmlns:a16="http://schemas.microsoft.com/office/drawing/2014/main" id="{D58D6047-19BA-4E7C-9C4E-F6E7FDC42CF4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261157" y="-3966886"/>
              <a:ext cx="4341387" cy="2999790"/>
            </p:xfrm>
            <a:graphic>
              <a:graphicData uri="http://schemas.microsoft.com/office/drawing/2017/model3d">
                <am3d:model3d r:embed="rId15">
                  <am3d:spPr>
                    <a:xfrm>
                      <a:off x="0" y="0"/>
                      <a:ext cx="4341387" cy="2999790"/>
                    </a:xfrm>
                    <a:prstGeom prst="rect">
                      <a:avLst/>
                    </a:prstGeom>
                  </am3d:spPr>
                  <am3d:camera>
                    <am3d:pos x="0" y="0" z="51902276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5517392" d="1000000"/>
                    <am3d:preTrans dx="494302" dy="-266382" dz="-912152"/>
                    <am3d:scale>
                      <am3d:sx n="1000000" d="1000000"/>
                      <am3d:sy n="1000000" d="1000000"/>
                      <am3d:sz n="1000000" d="1000000"/>
                    </am3d:scale>
                    <am3d:rot ax="-10422453" ay="2600092" az="-10540358"/>
                    <am3d:postTrans dx="0" dy="0" dz="0"/>
                  </am3d:trans>
                  <am3d:raster rName="Office3DRenderer" rVer="16.0.8326">
                    <am3d:blip r:embed="rId16"/>
                  </am3d:raster>
                  <am3d:objViewport viewportSz="5418667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25" name="3D Model 24">
                <a:extLst>
                  <a:ext uri="{FF2B5EF4-FFF2-40B4-BE49-F238E27FC236}">
                    <a16:creationId xmlns:a16="http://schemas.microsoft.com/office/drawing/2014/main" xmlns="" id="{D58D6047-19BA-4E7C-9C4E-F6E7FDC42CF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1261157" y="-3966886"/>
                <a:ext cx="4341387" cy="2999790"/>
              </a:xfrm>
              <a:prstGeom prst="rect">
                <a:avLst/>
              </a:prstGeom>
            </p:spPr>
          </p:pic>
        </mc:Fallback>
      </mc:AlternateContent>
      <p:pic>
        <p:nvPicPr>
          <p:cNvPr id="46" name="Picture 45">
            <a:extLst>
              <a:ext uri="{FF2B5EF4-FFF2-40B4-BE49-F238E27FC236}">
                <a16:creationId xmlns:a16="http://schemas.microsoft.com/office/drawing/2014/main" xmlns="" id="{E1788650-4715-4E5C-8688-B3A73E3EE8FC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630965" y="2463900"/>
            <a:ext cx="3685157" cy="2937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183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oogle Shape;664;p39">
            <a:extLst>
              <a:ext uri="{FF2B5EF4-FFF2-40B4-BE49-F238E27FC236}">
                <a16:creationId xmlns:a16="http://schemas.microsoft.com/office/drawing/2014/main" xmlns="" id="{5211F0F6-A632-A00E-2941-24C5220F494F}"/>
              </a:ext>
            </a:extLst>
          </p:cNvPr>
          <p:cNvPicPr preferRelativeResize="0"/>
          <p:nvPr/>
        </p:nvPicPr>
        <p:blipFill rotWithShape="1">
          <a:blip r:embed="rId2">
            <a:alphaModFix amt="75000"/>
          </a:blip>
          <a:srcRect l="11847" t="10080"/>
          <a:stretch/>
        </p:blipFill>
        <p:spPr>
          <a:xfrm>
            <a:off x="-310130" y="-49038"/>
            <a:ext cx="8011632" cy="505996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665;p39">
            <a:extLst>
              <a:ext uri="{FF2B5EF4-FFF2-40B4-BE49-F238E27FC236}">
                <a16:creationId xmlns:a16="http://schemas.microsoft.com/office/drawing/2014/main" xmlns="" id="{E05C4C6D-2D8D-9E2B-5D19-F1AD0BBC6B54}"/>
              </a:ext>
            </a:extLst>
          </p:cNvPr>
          <p:cNvPicPr preferRelativeResize="0"/>
          <p:nvPr/>
        </p:nvPicPr>
        <p:blipFill rotWithShape="1">
          <a:blip r:embed="rId2">
            <a:alphaModFix amt="75000"/>
          </a:blip>
          <a:srcRect l="15261" t="6068"/>
          <a:stretch/>
        </p:blipFill>
        <p:spPr>
          <a:xfrm rot="-10799997">
            <a:off x="6083459" y="2624832"/>
            <a:ext cx="6883403" cy="472439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" name="Google Shape;291;p30">
            <a:extLst>
              <a:ext uri="{FF2B5EF4-FFF2-40B4-BE49-F238E27FC236}">
                <a16:creationId xmlns:a16="http://schemas.microsoft.com/office/drawing/2014/main" xmlns="" id="{D2491D4E-A509-942E-0114-7BEEA8C1DB76}"/>
              </a:ext>
            </a:extLst>
          </p:cNvPr>
          <p:cNvGrpSpPr/>
          <p:nvPr/>
        </p:nvGrpSpPr>
        <p:grpSpPr>
          <a:xfrm rot="5400000">
            <a:off x="10840564" y="5570729"/>
            <a:ext cx="384801" cy="1462257"/>
            <a:chOff x="1006700" y="2603975"/>
            <a:chExt cx="55450" cy="210700"/>
          </a:xfrm>
        </p:grpSpPr>
        <p:sp>
          <p:nvSpPr>
            <p:cNvPr id="6" name="Google Shape;292;p30">
              <a:extLst>
                <a:ext uri="{FF2B5EF4-FFF2-40B4-BE49-F238E27FC236}">
                  <a16:creationId xmlns:a16="http://schemas.microsoft.com/office/drawing/2014/main" xmlns="" id="{AB681EB5-43D3-6F04-EFF4-45DC579D8359}"/>
                </a:ext>
              </a:extLst>
            </p:cNvPr>
            <p:cNvSpPr/>
            <p:nvPr/>
          </p:nvSpPr>
          <p:spPr>
            <a:xfrm>
              <a:off x="1006700" y="262997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7" name="Google Shape;293;p30">
              <a:extLst>
                <a:ext uri="{FF2B5EF4-FFF2-40B4-BE49-F238E27FC236}">
                  <a16:creationId xmlns:a16="http://schemas.microsoft.com/office/drawing/2014/main" xmlns="" id="{C09B93FB-0C86-E2FF-373A-C8F9541F8EA6}"/>
                </a:ext>
              </a:extLst>
            </p:cNvPr>
            <p:cNvSpPr/>
            <p:nvPr/>
          </p:nvSpPr>
          <p:spPr>
            <a:xfrm>
              <a:off x="1032700" y="260397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8" name="Google Shape;294;p30">
              <a:extLst>
                <a:ext uri="{FF2B5EF4-FFF2-40B4-BE49-F238E27FC236}">
                  <a16:creationId xmlns:a16="http://schemas.microsoft.com/office/drawing/2014/main" xmlns="" id="{60634A43-76E0-7630-72BA-C47C08FDD611}"/>
                </a:ext>
              </a:extLst>
            </p:cNvPr>
            <p:cNvSpPr/>
            <p:nvPr/>
          </p:nvSpPr>
          <p:spPr>
            <a:xfrm>
              <a:off x="1006700" y="2707200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1"/>
                  </a:moveTo>
                  <a:lnTo>
                    <a:pt x="0" y="154"/>
                  </a:lnTo>
                  <a:lnTo>
                    <a:pt x="2218" y="154"/>
                  </a:lnTo>
                  <a:lnTo>
                    <a:pt x="22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9" name="Google Shape;295;p30">
              <a:extLst>
                <a:ext uri="{FF2B5EF4-FFF2-40B4-BE49-F238E27FC236}">
                  <a16:creationId xmlns:a16="http://schemas.microsoft.com/office/drawing/2014/main" xmlns="" id="{1B903353-D970-7B15-8BAD-BC79DA74D28C}"/>
                </a:ext>
              </a:extLst>
            </p:cNvPr>
            <p:cNvSpPr/>
            <p:nvPr/>
          </p:nvSpPr>
          <p:spPr>
            <a:xfrm>
              <a:off x="1032700" y="2681600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0" name="Google Shape;296;p30">
              <a:extLst>
                <a:ext uri="{FF2B5EF4-FFF2-40B4-BE49-F238E27FC236}">
                  <a16:creationId xmlns:a16="http://schemas.microsoft.com/office/drawing/2014/main" xmlns="" id="{37A3C4FB-6CA6-8838-9914-749D3974CD7C}"/>
                </a:ext>
              </a:extLst>
            </p:cNvPr>
            <p:cNvSpPr/>
            <p:nvPr/>
          </p:nvSpPr>
          <p:spPr>
            <a:xfrm>
              <a:off x="1006700" y="278522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1" name="Google Shape;297;p30">
              <a:extLst>
                <a:ext uri="{FF2B5EF4-FFF2-40B4-BE49-F238E27FC236}">
                  <a16:creationId xmlns:a16="http://schemas.microsoft.com/office/drawing/2014/main" xmlns="" id="{36A7577C-A1D4-EEAD-7664-F3AF7C7F88AC}"/>
                </a:ext>
              </a:extLst>
            </p:cNvPr>
            <p:cNvSpPr/>
            <p:nvPr/>
          </p:nvSpPr>
          <p:spPr>
            <a:xfrm>
              <a:off x="1032700" y="275922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12" name="Google Shape;310;p30">
            <a:extLst>
              <a:ext uri="{FF2B5EF4-FFF2-40B4-BE49-F238E27FC236}">
                <a16:creationId xmlns:a16="http://schemas.microsoft.com/office/drawing/2014/main" xmlns="" id="{876A2C92-34FA-E68B-EDAF-356A12205B08}"/>
              </a:ext>
            </a:extLst>
          </p:cNvPr>
          <p:cNvGrpSpPr/>
          <p:nvPr/>
        </p:nvGrpSpPr>
        <p:grpSpPr>
          <a:xfrm rot="14812035">
            <a:off x="9955002" y="292951"/>
            <a:ext cx="1193573" cy="1110589"/>
            <a:chOff x="827350" y="3629733"/>
            <a:chExt cx="1431600" cy="1332067"/>
          </a:xfrm>
        </p:grpSpPr>
        <p:sp>
          <p:nvSpPr>
            <p:cNvPr id="13" name="Google Shape;311;p30">
              <a:extLst>
                <a:ext uri="{FF2B5EF4-FFF2-40B4-BE49-F238E27FC236}">
                  <a16:creationId xmlns:a16="http://schemas.microsoft.com/office/drawing/2014/main" xmlns="" id="{881B927B-F774-D8DA-B786-95CD2852AFF5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4" name="Google Shape;312;p30">
              <a:extLst>
                <a:ext uri="{FF2B5EF4-FFF2-40B4-BE49-F238E27FC236}">
                  <a16:creationId xmlns:a16="http://schemas.microsoft.com/office/drawing/2014/main" xmlns="" id="{D90DF374-FBBA-79AB-A13F-6F508A69F9D8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5" name="Google Shape;313;p30">
              <a:extLst>
                <a:ext uri="{FF2B5EF4-FFF2-40B4-BE49-F238E27FC236}">
                  <a16:creationId xmlns:a16="http://schemas.microsoft.com/office/drawing/2014/main" xmlns="" id="{8ADD0847-504F-EFCB-D90C-B34565864922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16" name="Google Shape;314;p30">
            <a:extLst>
              <a:ext uri="{FF2B5EF4-FFF2-40B4-BE49-F238E27FC236}">
                <a16:creationId xmlns:a16="http://schemas.microsoft.com/office/drawing/2014/main" xmlns="" id="{118E42FE-3C6B-82C1-69F4-4562366206F6}"/>
              </a:ext>
            </a:extLst>
          </p:cNvPr>
          <p:cNvGrpSpPr/>
          <p:nvPr/>
        </p:nvGrpSpPr>
        <p:grpSpPr>
          <a:xfrm>
            <a:off x="10841711" y="1420954"/>
            <a:ext cx="798643" cy="743116"/>
            <a:chOff x="827350" y="3629733"/>
            <a:chExt cx="1431600" cy="1332067"/>
          </a:xfrm>
        </p:grpSpPr>
        <p:sp>
          <p:nvSpPr>
            <p:cNvPr id="17" name="Google Shape;315;p30">
              <a:extLst>
                <a:ext uri="{FF2B5EF4-FFF2-40B4-BE49-F238E27FC236}">
                  <a16:creationId xmlns:a16="http://schemas.microsoft.com/office/drawing/2014/main" xmlns="" id="{E2EB4F9C-73F0-288F-713A-F60C533534ED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8" name="Google Shape;316;p30">
              <a:extLst>
                <a:ext uri="{FF2B5EF4-FFF2-40B4-BE49-F238E27FC236}">
                  <a16:creationId xmlns:a16="http://schemas.microsoft.com/office/drawing/2014/main" xmlns="" id="{97979220-0805-7775-89AE-D80C0D85FF5B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9" name="Google Shape;317;p30">
              <a:extLst>
                <a:ext uri="{FF2B5EF4-FFF2-40B4-BE49-F238E27FC236}">
                  <a16:creationId xmlns:a16="http://schemas.microsoft.com/office/drawing/2014/main" xmlns="" id="{A1C1A7A5-E161-2B04-DEF6-C59F5A5AE565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20" name="Google Shape;318;p30">
            <a:extLst>
              <a:ext uri="{FF2B5EF4-FFF2-40B4-BE49-F238E27FC236}">
                <a16:creationId xmlns:a16="http://schemas.microsoft.com/office/drawing/2014/main" xmlns="" id="{8FD18C2D-8903-565E-6E32-3AE50D6B597F}"/>
              </a:ext>
            </a:extLst>
          </p:cNvPr>
          <p:cNvGrpSpPr/>
          <p:nvPr/>
        </p:nvGrpSpPr>
        <p:grpSpPr>
          <a:xfrm rot="5400000">
            <a:off x="9201641" y="827560"/>
            <a:ext cx="619024" cy="575985"/>
            <a:chOff x="827350" y="3629733"/>
            <a:chExt cx="1431600" cy="1332067"/>
          </a:xfrm>
        </p:grpSpPr>
        <p:sp>
          <p:nvSpPr>
            <p:cNvPr id="21" name="Google Shape;319;p30">
              <a:extLst>
                <a:ext uri="{FF2B5EF4-FFF2-40B4-BE49-F238E27FC236}">
                  <a16:creationId xmlns:a16="http://schemas.microsoft.com/office/drawing/2014/main" xmlns="" id="{3D1A5D31-FF03-39A9-AEEC-ADC7F98ED218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2" name="Google Shape;320;p30">
              <a:extLst>
                <a:ext uri="{FF2B5EF4-FFF2-40B4-BE49-F238E27FC236}">
                  <a16:creationId xmlns:a16="http://schemas.microsoft.com/office/drawing/2014/main" xmlns="" id="{B39BCDDD-1DE4-F487-2ED6-5371F47525AA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3" name="Google Shape;321;p30">
              <a:extLst>
                <a:ext uri="{FF2B5EF4-FFF2-40B4-BE49-F238E27FC236}">
                  <a16:creationId xmlns:a16="http://schemas.microsoft.com/office/drawing/2014/main" xmlns="" id="{251A564F-C417-5E3E-AB68-AA8473483825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26" name="Google Shape;284;p30">
            <a:extLst>
              <a:ext uri="{FF2B5EF4-FFF2-40B4-BE49-F238E27FC236}">
                <a16:creationId xmlns:a16="http://schemas.microsoft.com/office/drawing/2014/main" xmlns="" id="{35A3A9E6-6E0D-AB58-632C-15B1A45D7B6D}"/>
              </a:ext>
            </a:extLst>
          </p:cNvPr>
          <p:cNvGrpSpPr/>
          <p:nvPr/>
        </p:nvGrpSpPr>
        <p:grpSpPr>
          <a:xfrm>
            <a:off x="1342410" y="650129"/>
            <a:ext cx="384801" cy="1462257"/>
            <a:chOff x="1006700" y="2603975"/>
            <a:chExt cx="55450" cy="210700"/>
          </a:xfrm>
        </p:grpSpPr>
        <p:sp>
          <p:nvSpPr>
            <p:cNvPr id="27" name="Google Shape;285;p30">
              <a:extLst>
                <a:ext uri="{FF2B5EF4-FFF2-40B4-BE49-F238E27FC236}">
                  <a16:creationId xmlns:a16="http://schemas.microsoft.com/office/drawing/2014/main" xmlns="" id="{36D36515-1D64-615F-4D2D-5E81EF1A5638}"/>
                </a:ext>
              </a:extLst>
            </p:cNvPr>
            <p:cNvSpPr/>
            <p:nvPr/>
          </p:nvSpPr>
          <p:spPr>
            <a:xfrm>
              <a:off x="1006700" y="262997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8" name="Google Shape;286;p30">
              <a:extLst>
                <a:ext uri="{FF2B5EF4-FFF2-40B4-BE49-F238E27FC236}">
                  <a16:creationId xmlns:a16="http://schemas.microsoft.com/office/drawing/2014/main" xmlns="" id="{89142A80-2408-0DEF-2924-2B51CC12719C}"/>
                </a:ext>
              </a:extLst>
            </p:cNvPr>
            <p:cNvSpPr/>
            <p:nvPr/>
          </p:nvSpPr>
          <p:spPr>
            <a:xfrm>
              <a:off x="1032700" y="260397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9" name="Google Shape;287;p30">
              <a:extLst>
                <a:ext uri="{FF2B5EF4-FFF2-40B4-BE49-F238E27FC236}">
                  <a16:creationId xmlns:a16="http://schemas.microsoft.com/office/drawing/2014/main" xmlns="" id="{F1ACB421-E2F8-6712-07FC-6760252AE6E2}"/>
                </a:ext>
              </a:extLst>
            </p:cNvPr>
            <p:cNvSpPr/>
            <p:nvPr/>
          </p:nvSpPr>
          <p:spPr>
            <a:xfrm>
              <a:off x="1006700" y="2707200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1"/>
                  </a:moveTo>
                  <a:lnTo>
                    <a:pt x="0" y="154"/>
                  </a:lnTo>
                  <a:lnTo>
                    <a:pt x="2218" y="154"/>
                  </a:lnTo>
                  <a:lnTo>
                    <a:pt x="22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0" name="Google Shape;288;p30">
              <a:extLst>
                <a:ext uri="{FF2B5EF4-FFF2-40B4-BE49-F238E27FC236}">
                  <a16:creationId xmlns:a16="http://schemas.microsoft.com/office/drawing/2014/main" xmlns="" id="{109D184D-7333-2AEF-C45A-1ED65AF16DF5}"/>
                </a:ext>
              </a:extLst>
            </p:cNvPr>
            <p:cNvSpPr/>
            <p:nvPr/>
          </p:nvSpPr>
          <p:spPr>
            <a:xfrm>
              <a:off x="1032700" y="2681600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1" name="Google Shape;289;p30">
              <a:extLst>
                <a:ext uri="{FF2B5EF4-FFF2-40B4-BE49-F238E27FC236}">
                  <a16:creationId xmlns:a16="http://schemas.microsoft.com/office/drawing/2014/main" xmlns="" id="{AE23A583-070B-5D7D-69A5-47C16C22BD2C}"/>
                </a:ext>
              </a:extLst>
            </p:cNvPr>
            <p:cNvSpPr/>
            <p:nvPr/>
          </p:nvSpPr>
          <p:spPr>
            <a:xfrm>
              <a:off x="1006700" y="278522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2" name="Google Shape;290;p30">
              <a:extLst>
                <a:ext uri="{FF2B5EF4-FFF2-40B4-BE49-F238E27FC236}">
                  <a16:creationId xmlns:a16="http://schemas.microsoft.com/office/drawing/2014/main" xmlns="" id="{C7D335A3-04FB-7974-7467-79E2D7F8F32F}"/>
                </a:ext>
              </a:extLst>
            </p:cNvPr>
            <p:cNvSpPr/>
            <p:nvPr/>
          </p:nvSpPr>
          <p:spPr>
            <a:xfrm>
              <a:off x="1032700" y="275922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33" name="Google Shape;298;p30">
            <a:extLst>
              <a:ext uri="{FF2B5EF4-FFF2-40B4-BE49-F238E27FC236}">
                <a16:creationId xmlns:a16="http://schemas.microsoft.com/office/drawing/2014/main" xmlns="" id="{43E03CE2-60C0-8CE5-5841-515F630D578A}"/>
              </a:ext>
            </a:extLst>
          </p:cNvPr>
          <p:cNvGrpSpPr/>
          <p:nvPr/>
        </p:nvGrpSpPr>
        <p:grpSpPr>
          <a:xfrm>
            <a:off x="734833" y="4839603"/>
            <a:ext cx="1571516" cy="1462255"/>
            <a:chOff x="827350" y="3629733"/>
            <a:chExt cx="1431600" cy="1332067"/>
          </a:xfrm>
        </p:grpSpPr>
        <p:sp>
          <p:nvSpPr>
            <p:cNvPr id="34" name="Google Shape;299;p30">
              <a:extLst>
                <a:ext uri="{FF2B5EF4-FFF2-40B4-BE49-F238E27FC236}">
                  <a16:creationId xmlns:a16="http://schemas.microsoft.com/office/drawing/2014/main" xmlns="" id="{3C10D9F4-4006-65AB-7E0B-EB6769C8FF40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5" name="Google Shape;300;p30">
              <a:extLst>
                <a:ext uri="{FF2B5EF4-FFF2-40B4-BE49-F238E27FC236}">
                  <a16:creationId xmlns:a16="http://schemas.microsoft.com/office/drawing/2014/main" xmlns="" id="{E79AD7A7-99E1-EDF7-BE97-27A62D998413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6" name="Google Shape;301;p30">
              <a:extLst>
                <a:ext uri="{FF2B5EF4-FFF2-40B4-BE49-F238E27FC236}">
                  <a16:creationId xmlns:a16="http://schemas.microsoft.com/office/drawing/2014/main" xmlns="" id="{B3049AA9-7E7A-BFE9-9CD3-BF118EC390CE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37" name="Google Shape;302;p30">
            <a:extLst>
              <a:ext uri="{FF2B5EF4-FFF2-40B4-BE49-F238E27FC236}">
                <a16:creationId xmlns:a16="http://schemas.microsoft.com/office/drawing/2014/main" xmlns="" id="{EB2595E9-2949-510C-44AE-FACBD8705FE5}"/>
              </a:ext>
            </a:extLst>
          </p:cNvPr>
          <p:cNvGrpSpPr/>
          <p:nvPr/>
        </p:nvGrpSpPr>
        <p:grpSpPr>
          <a:xfrm>
            <a:off x="430136" y="3870413"/>
            <a:ext cx="1041632" cy="969212"/>
            <a:chOff x="827350" y="3629733"/>
            <a:chExt cx="1431600" cy="1332067"/>
          </a:xfrm>
        </p:grpSpPr>
        <p:sp>
          <p:nvSpPr>
            <p:cNvPr id="38" name="Google Shape;303;p30">
              <a:extLst>
                <a:ext uri="{FF2B5EF4-FFF2-40B4-BE49-F238E27FC236}">
                  <a16:creationId xmlns:a16="http://schemas.microsoft.com/office/drawing/2014/main" xmlns="" id="{6248E4AD-D3F1-F345-6038-401006347790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9" name="Google Shape;304;p30">
              <a:extLst>
                <a:ext uri="{FF2B5EF4-FFF2-40B4-BE49-F238E27FC236}">
                  <a16:creationId xmlns:a16="http://schemas.microsoft.com/office/drawing/2014/main" xmlns="" id="{24D3946A-1CBA-EF92-D093-FC1B97D3E78B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0" name="Google Shape;305;p30">
              <a:extLst>
                <a:ext uri="{FF2B5EF4-FFF2-40B4-BE49-F238E27FC236}">
                  <a16:creationId xmlns:a16="http://schemas.microsoft.com/office/drawing/2014/main" xmlns="" id="{ADF561B3-0F46-61F8-B5EA-958E84DE5592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41" name="Google Shape;306;p30">
            <a:extLst>
              <a:ext uri="{FF2B5EF4-FFF2-40B4-BE49-F238E27FC236}">
                <a16:creationId xmlns:a16="http://schemas.microsoft.com/office/drawing/2014/main" xmlns="" id="{FE9BF60C-259B-6C2D-39D9-ECA48C901CD1}"/>
              </a:ext>
            </a:extLst>
          </p:cNvPr>
          <p:cNvGrpSpPr/>
          <p:nvPr/>
        </p:nvGrpSpPr>
        <p:grpSpPr>
          <a:xfrm>
            <a:off x="2421586" y="5859798"/>
            <a:ext cx="475100" cy="442069"/>
            <a:chOff x="827350" y="3629733"/>
            <a:chExt cx="1431600" cy="1332067"/>
          </a:xfrm>
        </p:grpSpPr>
        <p:sp>
          <p:nvSpPr>
            <p:cNvPr id="42" name="Google Shape;307;p30">
              <a:extLst>
                <a:ext uri="{FF2B5EF4-FFF2-40B4-BE49-F238E27FC236}">
                  <a16:creationId xmlns:a16="http://schemas.microsoft.com/office/drawing/2014/main" xmlns="" id="{8E48B295-0851-B73C-81E8-7D961AFCCE1F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3" name="Google Shape;308;p30">
              <a:extLst>
                <a:ext uri="{FF2B5EF4-FFF2-40B4-BE49-F238E27FC236}">
                  <a16:creationId xmlns:a16="http://schemas.microsoft.com/office/drawing/2014/main" xmlns="" id="{6405290F-5986-6F51-753E-5D7DC71929AD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4" name="Google Shape;309;p30">
              <a:extLst>
                <a:ext uri="{FF2B5EF4-FFF2-40B4-BE49-F238E27FC236}">
                  <a16:creationId xmlns:a16="http://schemas.microsoft.com/office/drawing/2014/main" xmlns="" id="{77E6AF5F-9519-D000-7302-1C5E534BE3B3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48" name="Modèle 3D 47">
                <a:extLst>
                  <a:ext uri="{FF2B5EF4-FFF2-40B4-BE49-F238E27FC236}">
                    <a16:creationId xmlns:a16="http://schemas.microsoft.com/office/drawing/2014/main" id="{177F9FBB-52CD-A8D4-11C3-96BDA80D981F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-5347722" y="2016092"/>
              <a:ext cx="4783107" cy="3260633"/>
            </p:xfrm>
            <a:graphic>
              <a:graphicData uri="http://schemas.microsoft.com/office/drawing/2017/model3d">
                <am3d:model3d r:embed="rId3">
                  <am3d:spPr>
                    <a:xfrm>
                      <a:off x="0" y="0"/>
                      <a:ext cx="4783107" cy="3260633"/>
                    </a:xfrm>
                    <a:prstGeom prst="rect">
                      <a:avLst/>
                    </a:prstGeom>
                  </am3d:spPr>
                  <am3d:camera>
                    <am3d:pos x="0" y="0" z="52111699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38171" d="1000000"/>
                    <am3d:preTrans dx="-5226310" dy="18382049" dz="-1373137"/>
                    <am3d:scale>
                      <am3d:sx n="1000000" d="1000000"/>
                      <am3d:sy n="1000000" d="1000000"/>
                      <am3d:sz n="1000000" d="1000000"/>
                    </am3d:scale>
                    <am3d:rot ax="8988450" ay="3943343" az="9123593"/>
                    <am3d:postTrans dx="0" dy="0" dz="0"/>
                  </am3d:trans>
                  <am3d:raster rName="Office3DRenderer" rVer="16.0.8326">
                    <am3d:blip r:embed="rId4"/>
                  </am3d:raster>
                  <am3d:objViewport viewportSz="8859750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8" name="Modèle 3D 47">
                <a:extLst>
                  <a:ext uri="{FF2B5EF4-FFF2-40B4-BE49-F238E27FC236}">
                    <a16:creationId xmlns:a16="http://schemas.microsoft.com/office/drawing/2014/main" xmlns="" id="{177F9FBB-52CD-A8D4-11C3-96BDA80D981F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5347722" y="2016092"/>
                <a:ext cx="4783107" cy="3260633"/>
              </a:xfrm>
              <a:prstGeom prst="rect">
                <a:avLst/>
              </a:prstGeom>
            </p:spPr>
          </p:pic>
        </mc:Fallback>
      </mc:AlternateContent>
      <p:sp>
        <p:nvSpPr>
          <p:cNvPr id="49" name="ZoneTexte 23">
            <a:extLst>
              <a:ext uri="{FF2B5EF4-FFF2-40B4-BE49-F238E27FC236}">
                <a16:creationId xmlns:a16="http://schemas.microsoft.com/office/drawing/2014/main" xmlns="" id="{71C4CD3E-19E2-4D53-B2A5-F2C37CA7D1E3}"/>
              </a:ext>
            </a:extLst>
          </p:cNvPr>
          <p:cNvSpPr txBox="1"/>
          <p:nvPr/>
        </p:nvSpPr>
        <p:spPr>
          <a:xfrm>
            <a:off x="1357346" y="1964302"/>
            <a:ext cx="7271346" cy="31373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200" b="1" dirty="0"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  <a:t>Function: </a:t>
            </a:r>
            <a:r>
              <a:rPr lang="en-US" sz="3200" dirty="0"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  <a:t>Transmits data over power lines.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3200" dirty="0">
              <a:latin typeface="Sakkal Majalla" panose="02000000000000000000" pitchFamily="2" charset="-78"/>
              <a:ea typeface="Calibri" panose="020F0502020204030204" pitchFamily="34" charset="0"/>
              <a:cs typeface="Sakkal Majalla" panose="02000000000000000000" pitchFamily="2" charset="-78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200" b="1" dirty="0"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  <a:t>Connection: </a:t>
            </a:r>
            <a:r>
              <a:rPr lang="en-US" sz="3200" dirty="0"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  <a:t>Integrates with Arduino Uno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3200" b="1" dirty="0">
              <a:latin typeface="Sakkal Majalla" panose="02000000000000000000" pitchFamily="2" charset="-78"/>
              <a:ea typeface="Calibri" panose="020F0502020204030204" pitchFamily="34" charset="0"/>
              <a:cs typeface="Sakkal Majalla" panose="02000000000000000000" pitchFamily="2" charset="-78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200" b="1" dirty="0"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  <a:t>Operating voltage:</a:t>
            </a:r>
            <a:r>
              <a:rPr lang="en-US" sz="3200" dirty="0"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  <a:t> 10V</a:t>
            </a:r>
            <a:endParaRPr lang="en-US" sz="3200" kern="0" dirty="0"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</p:txBody>
      </p:sp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45" name="3D Model 44">
                <a:extLst>
                  <a:ext uri="{FF2B5EF4-FFF2-40B4-BE49-F238E27FC236}">
                    <a16:creationId xmlns:a16="http://schemas.microsoft.com/office/drawing/2014/main" id="{D847F7E6-B84D-4A84-9F9F-F8A5AD169AC6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186433" y="-3509084"/>
              <a:ext cx="4142565" cy="3231268"/>
            </p:xfrm>
            <a:graphic>
              <a:graphicData uri="http://schemas.microsoft.com/office/drawing/2017/model3d">
                <am3d:model3d r:embed="rId6">
                  <am3d:spPr>
                    <a:xfrm>
                      <a:off x="0" y="0"/>
                      <a:ext cx="4142565" cy="3231268"/>
                    </a:xfrm>
                    <a:prstGeom prst="rect">
                      <a:avLst/>
                    </a:prstGeom>
                  </am3d:spPr>
                  <am3d:camera>
                    <am3d:pos x="0" y="0" z="60342780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836413" d="1000000"/>
                    <am3d:preTrans dx="17121424" dy="1124696" dz="98227867"/>
                    <am3d:scale>
                      <am3d:sx n="1000000" d="1000000"/>
                      <am3d:sy n="1000000" d="1000000"/>
                      <am3d:sz n="1000000" d="1000000"/>
                    </am3d:scale>
                    <am3d:rot ax="10111465" ay="34405" az="10793016"/>
                    <am3d:postTrans dx="0" dy="0" dz="0"/>
                  </am3d:trans>
                  <am3d:raster rName="Office3DRenderer" rVer="16.0.8326">
                    <am3d:blip r:embed="rId7"/>
                  </am3d:raster>
                  <am3d:objViewport viewportSz="5418665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5" name="3D Model 44">
                <a:extLst>
                  <a:ext uri="{FF2B5EF4-FFF2-40B4-BE49-F238E27FC236}">
                    <a16:creationId xmlns:a16="http://schemas.microsoft.com/office/drawing/2014/main" xmlns="" id="{D847F7E6-B84D-4A84-9F9F-F8A5AD169AC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186433" y="-3509084"/>
                <a:ext cx="4142565" cy="3231268"/>
              </a:xfrm>
              <a:prstGeom prst="rect">
                <a:avLst/>
              </a:prstGeom>
            </p:spPr>
          </p:pic>
        </mc:Fallback>
      </mc:AlternateContent>
      <p:sp>
        <p:nvSpPr>
          <p:cNvPr id="51" name="ZoneTexte 23">
            <a:extLst>
              <a:ext uri="{FF2B5EF4-FFF2-40B4-BE49-F238E27FC236}">
                <a16:creationId xmlns:a16="http://schemas.microsoft.com/office/drawing/2014/main" xmlns="" id="{745BE241-C0CE-48D8-9CFC-5ECA3209C764}"/>
              </a:ext>
            </a:extLst>
          </p:cNvPr>
          <p:cNvSpPr txBox="1"/>
          <p:nvPr/>
        </p:nvSpPr>
        <p:spPr>
          <a:xfrm>
            <a:off x="1395945" y="430542"/>
            <a:ext cx="4604081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defTabSz="1219170" rtl="1">
              <a:buClr>
                <a:srgbClr val="000000"/>
              </a:buClr>
            </a:pPr>
            <a:endParaRPr lang="en-US" sz="2800" kern="0" dirty="0">
              <a:solidFill>
                <a:srgbClr val="FFFFFF"/>
              </a:solidFill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  <a:p>
            <a:pPr lvl="0" algn="ctr" defTabSz="1219170" rtl="1">
              <a:buClr>
                <a:srgbClr val="000000"/>
              </a:buClr>
            </a:pPr>
            <a:r>
              <a:rPr lang="en-US" sz="3200" b="1" kern="0" dirty="0" smtClean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9.Power </a:t>
            </a:r>
            <a:r>
              <a:rPr lang="en-US" sz="3200" b="1" kern="0" dirty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Line Communication (PLC) Module</a:t>
            </a:r>
          </a:p>
        </p:txBody>
      </p:sp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52" name="3D Model 51">
                <a:extLst>
                  <a:ext uri="{FF2B5EF4-FFF2-40B4-BE49-F238E27FC236}">
                    <a16:creationId xmlns:a16="http://schemas.microsoft.com/office/drawing/2014/main" id="{3543EB99-C031-4984-B979-3E2F8E7B2314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3173452" y="7832617"/>
              <a:ext cx="1664727" cy="4999646"/>
            </p:xfrm>
            <a:graphic>
              <a:graphicData uri="http://schemas.microsoft.com/office/drawing/2017/model3d">
                <am3d:model3d r:embed="rId9">
                  <am3d:spPr>
                    <a:xfrm>
                      <a:off x="0" y="0"/>
                      <a:ext cx="1664727" cy="4999646"/>
                    </a:xfrm>
                    <a:prstGeom prst="rect">
                      <a:avLst/>
                    </a:prstGeom>
                  </am3d:spPr>
                  <am3d:camera>
                    <am3d:pos x="0" y="0" z="51076748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54653" d="1000000"/>
                    <am3d:preTrans dx="0" dy="-16396153" dz="-1288317"/>
                    <am3d:scale>
                      <am3d:sx n="1000000" d="1000000"/>
                      <am3d:sy n="1000000" d="1000000"/>
                      <am3d:sz n="1000000" d="1000000"/>
                    </am3d:scale>
                    <am3d:rot ax="-10739091" ay="-3541118" az="10747783"/>
                    <am3d:postTrans dx="0" dy="0" dz="0"/>
                  </am3d:trans>
                  <am3d:raster rName="Office3DRenderer" rVer="16.0.8326">
                    <am3d:blip r:embed="rId10"/>
                  </am3d:raster>
                  <am3d:objViewport viewportSz="5418662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52" name="3D Model 51">
                <a:extLst>
                  <a:ext uri="{FF2B5EF4-FFF2-40B4-BE49-F238E27FC236}">
                    <a16:creationId xmlns:a16="http://schemas.microsoft.com/office/drawing/2014/main" xmlns="" id="{3543EB99-C031-4984-B979-3E2F8E7B231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173452" y="7832617"/>
                <a:ext cx="1664727" cy="499964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24" name="3D Model 23">
                <a:extLst>
                  <a:ext uri="{FF2B5EF4-FFF2-40B4-BE49-F238E27FC236}">
                    <a16:creationId xmlns:a16="http://schemas.microsoft.com/office/drawing/2014/main" id="{E8447F76-E04B-4BC5-9C63-1A087198ED63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278809" y="-4371115"/>
              <a:ext cx="4333027" cy="3504282"/>
            </p:xfrm>
            <a:graphic>
              <a:graphicData uri="http://schemas.microsoft.com/office/drawing/2017/model3d">
                <am3d:model3d r:embed="rId12">
                  <am3d:spPr>
                    <a:xfrm>
                      <a:off x="0" y="0"/>
                      <a:ext cx="4333027" cy="3504282"/>
                    </a:xfrm>
                    <a:prstGeom prst="rect">
                      <a:avLst/>
                    </a:prstGeom>
                  </am3d:spPr>
                  <am3d:camera>
                    <am3d:pos x="0" y="0" z="58160870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859233" d="1000000"/>
                    <am3d:preTrans dx="688225" dy="-1029359" dz="-7973864"/>
                    <am3d:scale>
                      <am3d:sx n="1000000" d="1000000"/>
                      <am3d:sy n="1000000" d="1000000"/>
                      <am3d:sz n="1000000" d="1000000"/>
                    </am3d:scale>
                    <am3d:rot ax="10309523" ay="-1163382" az="-10636175"/>
                    <am3d:postTrans dx="0" dy="0" dz="0"/>
                  </am3d:trans>
                  <am3d:raster rName="Office3DRenderer" rVer="16.0.8326">
                    <am3d:blip r:embed="rId13"/>
                  </am3d:raster>
                  <am3d:objViewport viewportSz="5418664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24" name="3D Model 23">
                <a:extLst>
                  <a:ext uri="{FF2B5EF4-FFF2-40B4-BE49-F238E27FC236}">
                    <a16:creationId xmlns:a16="http://schemas.microsoft.com/office/drawing/2014/main" xmlns="" id="{E8447F76-E04B-4BC5-9C63-1A087198ED6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278809" y="-4371115"/>
                <a:ext cx="4333027" cy="350428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25" name="3D Model 24">
                <a:extLst>
                  <a:ext uri="{FF2B5EF4-FFF2-40B4-BE49-F238E27FC236}">
                    <a16:creationId xmlns:a16="http://schemas.microsoft.com/office/drawing/2014/main" id="{D58D6047-19BA-4E7C-9C4E-F6E7FDC42CF4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261157" y="-3966886"/>
              <a:ext cx="4341387" cy="2999790"/>
            </p:xfrm>
            <a:graphic>
              <a:graphicData uri="http://schemas.microsoft.com/office/drawing/2017/model3d">
                <am3d:model3d r:embed="rId15">
                  <am3d:spPr>
                    <a:xfrm>
                      <a:off x="0" y="0"/>
                      <a:ext cx="4341387" cy="2999790"/>
                    </a:xfrm>
                    <a:prstGeom prst="rect">
                      <a:avLst/>
                    </a:prstGeom>
                  </am3d:spPr>
                  <am3d:camera>
                    <am3d:pos x="0" y="0" z="51902276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5517392" d="1000000"/>
                    <am3d:preTrans dx="494302" dy="-266382" dz="-912152"/>
                    <am3d:scale>
                      <am3d:sx n="1000000" d="1000000"/>
                      <am3d:sy n="1000000" d="1000000"/>
                      <am3d:sz n="1000000" d="1000000"/>
                    </am3d:scale>
                    <am3d:rot ax="-10422453" ay="2600092" az="-10540358"/>
                    <am3d:postTrans dx="0" dy="0" dz="0"/>
                  </am3d:trans>
                  <am3d:raster rName="Office3DRenderer" rVer="16.0.8326">
                    <am3d:blip r:embed="rId16"/>
                  </am3d:raster>
                  <am3d:objViewport viewportSz="5418667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25" name="3D Model 24">
                <a:extLst>
                  <a:ext uri="{FF2B5EF4-FFF2-40B4-BE49-F238E27FC236}">
                    <a16:creationId xmlns:a16="http://schemas.microsoft.com/office/drawing/2014/main" xmlns="" id="{D58D6047-19BA-4E7C-9C4E-F6E7FDC42CF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1261157" y="-3966886"/>
                <a:ext cx="4341387" cy="2999790"/>
              </a:xfrm>
              <a:prstGeom prst="rect">
                <a:avLst/>
              </a:prstGeom>
            </p:spPr>
          </p:pic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8129" y="1813046"/>
            <a:ext cx="4751825" cy="3408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713873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oogle Shape;664;p39">
            <a:extLst>
              <a:ext uri="{FF2B5EF4-FFF2-40B4-BE49-F238E27FC236}">
                <a16:creationId xmlns:a16="http://schemas.microsoft.com/office/drawing/2014/main" xmlns="" id="{951CC47A-8383-B587-C3FE-E05CBBBBC054}"/>
              </a:ext>
            </a:extLst>
          </p:cNvPr>
          <p:cNvPicPr preferRelativeResize="0"/>
          <p:nvPr/>
        </p:nvPicPr>
        <p:blipFill rotWithShape="1">
          <a:blip r:embed="rId3">
            <a:alphaModFix amt="75000"/>
          </a:blip>
          <a:srcRect l="11847" t="10080"/>
          <a:stretch/>
        </p:blipFill>
        <p:spPr>
          <a:xfrm>
            <a:off x="79323" y="-153683"/>
            <a:ext cx="8011632" cy="505996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665;p39">
            <a:extLst>
              <a:ext uri="{FF2B5EF4-FFF2-40B4-BE49-F238E27FC236}">
                <a16:creationId xmlns:a16="http://schemas.microsoft.com/office/drawing/2014/main" xmlns="" id="{98C910E9-5E28-B09A-B84E-53DCBA389EC7}"/>
              </a:ext>
            </a:extLst>
          </p:cNvPr>
          <p:cNvPicPr preferRelativeResize="0"/>
          <p:nvPr/>
        </p:nvPicPr>
        <p:blipFill rotWithShape="1">
          <a:blip r:embed="rId3">
            <a:alphaModFix amt="75000"/>
          </a:blip>
          <a:srcRect l="15261" t="6068"/>
          <a:stretch/>
        </p:blipFill>
        <p:spPr>
          <a:xfrm rot="-10799997">
            <a:off x="5538057" y="2467224"/>
            <a:ext cx="6883403" cy="4724395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5" name="Modèle 3D 4">
                <a:extLst>
                  <a:ext uri="{FF2B5EF4-FFF2-40B4-BE49-F238E27FC236}">
                    <a16:creationId xmlns:a16="http://schemas.microsoft.com/office/drawing/2014/main" id="{73840230-D9DA-3D15-50E5-A7CB066B886D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157625016"/>
                  </p:ext>
                </p:extLst>
              </p:nvPr>
            </p:nvGraphicFramePr>
            <p:xfrm>
              <a:off x="-1717764" y="3103676"/>
              <a:ext cx="6087654" cy="2698192"/>
            </p:xfrm>
            <a:graphic>
              <a:graphicData uri="http://schemas.microsoft.com/office/drawing/2017/model3d">
                <am3d:model3d r:embed="rId4">
                  <am3d:spPr>
                    <a:xfrm>
                      <a:off x="0" y="0"/>
                      <a:ext cx="6087654" cy="2698192"/>
                    </a:xfrm>
                    <a:prstGeom prst="rect">
                      <a:avLst/>
                    </a:prstGeom>
                  </am3d:spPr>
                  <am3d:camera>
                    <am3d:pos x="0" y="0" z="52111699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38171" d="1000000"/>
                    <am3d:preTrans dx="-5226310" dy="18382049" dz="-1373137"/>
                    <am3d:scale>
                      <am3d:sx n="1000000" d="1000000"/>
                      <am3d:sy n="1000000" d="1000000"/>
                      <am3d:sz n="1000000" d="1000000"/>
                    </am3d:scale>
                    <am3d:rot ax="8886140" ay="1449628" az="9942538"/>
                    <am3d:postTrans dx="0" dy="0" dz="0"/>
                  </am3d:trans>
                  <am3d:raster rName="Office3DRenderer" rVer="16.0.8326">
                    <am3d:blip r:embed="rId5"/>
                  </am3d:raster>
                  <am3d:objViewport viewportSz="7165690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5" name="Modèle 3D 4">
                <a:extLst>
                  <a:ext uri="{FF2B5EF4-FFF2-40B4-BE49-F238E27FC236}">
                    <a16:creationId xmlns:a16="http://schemas.microsoft.com/office/drawing/2014/main" xmlns="" id="{73840230-D9DA-3D15-50E5-A7CB066B886D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-1717764" y="3103676"/>
                <a:ext cx="6087654" cy="2698192"/>
              </a:xfrm>
              <a:prstGeom prst="rect">
                <a:avLst/>
              </a:prstGeom>
            </p:spPr>
          </p:pic>
        </mc:Fallback>
      </mc:AlternateContent>
      <p:grpSp>
        <p:nvGrpSpPr>
          <p:cNvPr id="9" name="Groupe 8">
            <a:extLst>
              <a:ext uri="{FF2B5EF4-FFF2-40B4-BE49-F238E27FC236}">
                <a16:creationId xmlns:a16="http://schemas.microsoft.com/office/drawing/2014/main" xmlns="" id="{4E48278B-EA15-361C-2306-4F0123C54659}"/>
              </a:ext>
            </a:extLst>
          </p:cNvPr>
          <p:cNvGrpSpPr/>
          <p:nvPr/>
        </p:nvGrpSpPr>
        <p:grpSpPr>
          <a:xfrm>
            <a:off x="13299276" y="1318505"/>
            <a:ext cx="5081319" cy="1183392"/>
            <a:chOff x="1397098" y="2754630"/>
            <a:chExt cx="3619844" cy="659402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xmlns="" id="{40670987-011A-1DE7-D57D-B911AC931723}"/>
                </a:ext>
              </a:extLst>
            </p:cNvPr>
            <p:cNvSpPr/>
            <p:nvPr/>
          </p:nvSpPr>
          <p:spPr>
            <a:xfrm>
              <a:off x="1397098" y="2754630"/>
              <a:ext cx="3619844" cy="640080"/>
            </a:xfrm>
            <a:prstGeom prst="ellipse">
              <a:avLst/>
            </a:prstGeom>
            <a:noFill/>
            <a:ln w="76200">
              <a:solidFill>
                <a:schemeClr val="bg1"/>
              </a:solidFill>
            </a:ln>
            <a:effectLst>
              <a:glow rad="1397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lang="fr-FR" sz="186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xmlns="" id="{FEBF6601-E185-C0A6-98FD-9474B8AEEAAA}"/>
                </a:ext>
              </a:extLst>
            </p:cNvPr>
            <p:cNvSpPr/>
            <p:nvPr/>
          </p:nvSpPr>
          <p:spPr>
            <a:xfrm>
              <a:off x="4284000" y="3198032"/>
              <a:ext cx="216000" cy="21600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bg1"/>
              </a:solidFill>
            </a:ln>
            <a:effectLst>
              <a:glow rad="1397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lang="fr-FR" sz="186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</p:grpSp>
      <p:grpSp>
        <p:nvGrpSpPr>
          <p:cNvPr id="15" name="Groupe 14">
            <a:extLst>
              <a:ext uri="{FF2B5EF4-FFF2-40B4-BE49-F238E27FC236}">
                <a16:creationId xmlns:a16="http://schemas.microsoft.com/office/drawing/2014/main" xmlns="" id="{744A4E99-97AF-72EE-17AE-FBE684EF2E30}"/>
              </a:ext>
            </a:extLst>
          </p:cNvPr>
          <p:cNvGrpSpPr/>
          <p:nvPr/>
        </p:nvGrpSpPr>
        <p:grpSpPr>
          <a:xfrm>
            <a:off x="13863100" y="2196735"/>
            <a:ext cx="3953668" cy="766908"/>
            <a:chOff x="1397098" y="2754630"/>
            <a:chExt cx="3619844" cy="659402"/>
          </a:xfrm>
        </p:grpSpPr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xmlns="" id="{E685D55F-8260-134B-9F16-D8B26E2133CC}"/>
                </a:ext>
              </a:extLst>
            </p:cNvPr>
            <p:cNvSpPr/>
            <p:nvPr/>
          </p:nvSpPr>
          <p:spPr>
            <a:xfrm>
              <a:off x="1397098" y="2754630"/>
              <a:ext cx="3619844" cy="640080"/>
            </a:xfrm>
            <a:prstGeom prst="ellipse">
              <a:avLst/>
            </a:prstGeom>
            <a:noFill/>
            <a:ln w="76200">
              <a:solidFill>
                <a:schemeClr val="bg1"/>
              </a:solidFill>
            </a:ln>
            <a:effectLst>
              <a:glow rad="1397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lang="fr-FR" sz="186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xmlns="" id="{5C8779FA-B10F-128E-BAE2-C7B07E0CF914}"/>
                </a:ext>
              </a:extLst>
            </p:cNvPr>
            <p:cNvSpPr/>
            <p:nvPr/>
          </p:nvSpPr>
          <p:spPr>
            <a:xfrm>
              <a:off x="4284000" y="3198032"/>
              <a:ext cx="216000" cy="21600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bg1"/>
              </a:solidFill>
            </a:ln>
            <a:effectLst>
              <a:glow rad="1397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lang="fr-FR" sz="186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</p:grpSp>
      <p:grpSp>
        <p:nvGrpSpPr>
          <p:cNvPr id="18" name="Groupe 17">
            <a:extLst>
              <a:ext uri="{FF2B5EF4-FFF2-40B4-BE49-F238E27FC236}">
                <a16:creationId xmlns:a16="http://schemas.microsoft.com/office/drawing/2014/main" xmlns="" id="{BB289EB1-0952-2BDC-B39D-0F668DBFA8B6}"/>
              </a:ext>
            </a:extLst>
          </p:cNvPr>
          <p:cNvGrpSpPr/>
          <p:nvPr/>
        </p:nvGrpSpPr>
        <p:grpSpPr>
          <a:xfrm>
            <a:off x="14477453" y="2861831"/>
            <a:ext cx="2724960" cy="650411"/>
            <a:chOff x="1397098" y="2754630"/>
            <a:chExt cx="3619844" cy="659402"/>
          </a:xfrm>
        </p:grpSpPr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xmlns="" id="{7BFB8B48-0BEC-A93D-29AA-4F0D603D3B8B}"/>
                </a:ext>
              </a:extLst>
            </p:cNvPr>
            <p:cNvSpPr/>
            <p:nvPr/>
          </p:nvSpPr>
          <p:spPr>
            <a:xfrm>
              <a:off x="1397098" y="2754630"/>
              <a:ext cx="3619844" cy="640080"/>
            </a:xfrm>
            <a:prstGeom prst="ellipse">
              <a:avLst/>
            </a:prstGeom>
            <a:noFill/>
            <a:ln w="76200">
              <a:solidFill>
                <a:schemeClr val="bg1"/>
              </a:solidFill>
            </a:ln>
            <a:effectLst>
              <a:glow rad="1397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lang="fr-FR" sz="186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xmlns="" id="{DDCB79C0-7BC0-700A-2D66-D1F560FD05B0}"/>
                </a:ext>
              </a:extLst>
            </p:cNvPr>
            <p:cNvSpPr/>
            <p:nvPr/>
          </p:nvSpPr>
          <p:spPr>
            <a:xfrm>
              <a:off x="4284000" y="3198032"/>
              <a:ext cx="216000" cy="21600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bg1"/>
              </a:solidFill>
            </a:ln>
            <a:effectLst>
              <a:glow rad="1397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lang="fr-FR" sz="186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</p:grpSp>
      <p:grpSp>
        <p:nvGrpSpPr>
          <p:cNvPr id="23" name="Google Shape;310;p30">
            <a:extLst>
              <a:ext uri="{FF2B5EF4-FFF2-40B4-BE49-F238E27FC236}">
                <a16:creationId xmlns:a16="http://schemas.microsoft.com/office/drawing/2014/main" xmlns="" id="{1621C10B-05B3-B2D5-B94A-5291BCB56692}"/>
              </a:ext>
            </a:extLst>
          </p:cNvPr>
          <p:cNvGrpSpPr/>
          <p:nvPr/>
        </p:nvGrpSpPr>
        <p:grpSpPr>
          <a:xfrm>
            <a:off x="9996715" y="320590"/>
            <a:ext cx="1193573" cy="1110588"/>
            <a:chOff x="827351" y="3629733"/>
            <a:chExt cx="1431601" cy="1332065"/>
          </a:xfrm>
        </p:grpSpPr>
        <p:sp>
          <p:nvSpPr>
            <p:cNvPr id="24" name="Google Shape;311;p30">
              <a:extLst>
                <a:ext uri="{FF2B5EF4-FFF2-40B4-BE49-F238E27FC236}">
                  <a16:creationId xmlns:a16="http://schemas.microsoft.com/office/drawing/2014/main" xmlns="" id="{F703FCAC-A24D-6176-4486-C896715471F5}"/>
                </a:ext>
              </a:extLst>
            </p:cNvPr>
            <p:cNvSpPr/>
            <p:nvPr/>
          </p:nvSpPr>
          <p:spPr>
            <a:xfrm>
              <a:off x="827351" y="3629733"/>
              <a:ext cx="778158" cy="1291382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5" name="Google Shape;312;p30">
              <a:extLst>
                <a:ext uri="{FF2B5EF4-FFF2-40B4-BE49-F238E27FC236}">
                  <a16:creationId xmlns:a16="http://schemas.microsoft.com/office/drawing/2014/main" xmlns="" id="{B09D8D64-F53F-1B02-D056-1D0F2A9B5097}"/>
                </a:ext>
              </a:extLst>
            </p:cNvPr>
            <p:cNvSpPr/>
            <p:nvPr/>
          </p:nvSpPr>
          <p:spPr>
            <a:xfrm>
              <a:off x="1180441" y="4291832"/>
              <a:ext cx="1078511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6" name="Google Shape;313;p30">
              <a:extLst>
                <a:ext uri="{FF2B5EF4-FFF2-40B4-BE49-F238E27FC236}">
                  <a16:creationId xmlns:a16="http://schemas.microsoft.com/office/drawing/2014/main" xmlns="" id="{D58B69CB-EC16-573E-FCE3-84074CE3102E}"/>
                </a:ext>
              </a:extLst>
            </p:cNvPr>
            <p:cNvSpPr/>
            <p:nvPr/>
          </p:nvSpPr>
          <p:spPr>
            <a:xfrm>
              <a:off x="1251453" y="3629733"/>
              <a:ext cx="1007497" cy="702841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27" name="Google Shape;314;p30">
            <a:extLst>
              <a:ext uri="{FF2B5EF4-FFF2-40B4-BE49-F238E27FC236}">
                <a16:creationId xmlns:a16="http://schemas.microsoft.com/office/drawing/2014/main" xmlns="" id="{069E18DC-39AA-8411-8BF3-8125E593F59E}"/>
              </a:ext>
            </a:extLst>
          </p:cNvPr>
          <p:cNvGrpSpPr/>
          <p:nvPr/>
        </p:nvGrpSpPr>
        <p:grpSpPr>
          <a:xfrm>
            <a:off x="10645491" y="2016091"/>
            <a:ext cx="798643" cy="743116"/>
            <a:chOff x="827350" y="3629733"/>
            <a:chExt cx="1431600" cy="1332067"/>
          </a:xfrm>
        </p:grpSpPr>
        <p:sp>
          <p:nvSpPr>
            <p:cNvPr id="28" name="Google Shape;315;p30">
              <a:extLst>
                <a:ext uri="{FF2B5EF4-FFF2-40B4-BE49-F238E27FC236}">
                  <a16:creationId xmlns:a16="http://schemas.microsoft.com/office/drawing/2014/main" xmlns="" id="{7A7E371C-5D2C-365C-FB76-3C8D2672908E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9" name="Google Shape;316;p30">
              <a:extLst>
                <a:ext uri="{FF2B5EF4-FFF2-40B4-BE49-F238E27FC236}">
                  <a16:creationId xmlns:a16="http://schemas.microsoft.com/office/drawing/2014/main" xmlns="" id="{05EF422A-3D04-04C9-9DB4-3936984A8BFA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0" name="Google Shape;317;p30">
              <a:extLst>
                <a:ext uri="{FF2B5EF4-FFF2-40B4-BE49-F238E27FC236}">
                  <a16:creationId xmlns:a16="http://schemas.microsoft.com/office/drawing/2014/main" xmlns="" id="{4A86B9BA-98E2-FC7D-10A8-2BA46FBAED90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31" name="Google Shape;318;p30">
            <a:extLst>
              <a:ext uri="{FF2B5EF4-FFF2-40B4-BE49-F238E27FC236}">
                <a16:creationId xmlns:a16="http://schemas.microsoft.com/office/drawing/2014/main" xmlns="" id="{34000890-EF51-D185-D40E-9202F91DCBA6}"/>
              </a:ext>
            </a:extLst>
          </p:cNvPr>
          <p:cNvGrpSpPr/>
          <p:nvPr/>
        </p:nvGrpSpPr>
        <p:grpSpPr>
          <a:xfrm>
            <a:off x="8887247" y="1109266"/>
            <a:ext cx="619024" cy="575985"/>
            <a:chOff x="827350" y="3629733"/>
            <a:chExt cx="1431600" cy="1332067"/>
          </a:xfrm>
        </p:grpSpPr>
        <p:sp>
          <p:nvSpPr>
            <p:cNvPr id="32" name="Google Shape;319;p30">
              <a:extLst>
                <a:ext uri="{FF2B5EF4-FFF2-40B4-BE49-F238E27FC236}">
                  <a16:creationId xmlns:a16="http://schemas.microsoft.com/office/drawing/2014/main" xmlns="" id="{12A8159C-2275-CF2B-BC48-17EC1A4951C1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3" name="Google Shape;320;p30">
              <a:extLst>
                <a:ext uri="{FF2B5EF4-FFF2-40B4-BE49-F238E27FC236}">
                  <a16:creationId xmlns:a16="http://schemas.microsoft.com/office/drawing/2014/main" xmlns="" id="{2C84E393-671B-55E6-CB2F-17CF359D955E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4" name="Google Shape;321;p30">
              <a:extLst>
                <a:ext uri="{FF2B5EF4-FFF2-40B4-BE49-F238E27FC236}">
                  <a16:creationId xmlns:a16="http://schemas.microsoft.com/office/drawing/2014/main" xmlns="" id="{30DDB3BC-CACC-ED21-5115-AA5CF0DA5BA7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37" name="Groupe 36">
            <a:extLst>
              <a:ext uri="{FF2B5EF4-FFF2-40B4-BE49-F238E27FC236}">
                <a16:creationId xmlns:a16="http://schemas.microsoft.com/office/drawing/2014/main" xmlns="" id="{17D29905-A1F5-804A-351D-6F1C3608C5AB}"/>
              </a:ext>
            </a:extLst>
          </p:cNvPr>
          <p:cNvGrpSpPr/>
          <p:nvPr/>
        </p:nvGrpSpPr>
        <p:grpSpPr>
          <a:xfrm>
            <a:off x="2081678" y="368622"/>
            <a:ext cx="5460718" cy="1351944"/>
            <a:chOff x="1889543" y="2379310"/>
            <a:chExt cx="4095538" cy="785814"/>
          </a:xfrm>
        </p:grpSpPr>
        <p:sp>
          <p:nvSpPr>
            <p:cNvPr id="35" name="Google Shape;281;p30">
              <a:extLst>
                <a:ext uri="{FF2B5EF4-FFF2-40B4-BE49-F238E27FC236}">
                  <a16:creationId xmlns:a16="http://schemas.microsoft.com/office/drawing/2014/main" xmlns="" id="{A2FEB3D3-37B8-EFF7-9C21-C76EF05B2188}"/>
                </a:ext>
              </a:extLst>
            </p:cNvPr>
            <p:cNvSpPr/>
            <p:nvPr/>
          </p:nvSpPr>
          <p:spPr>
            <a:xfrm>
              <a:off x="1889543" y="2379310"/>
              <a:ext cx="3997798" cy="785814"/>
            </a:xfrm>
            <a:prstGeom prst="snip2DiagRect">
              <a:avLst>
                <a:gd name="adj1" fmla="val 0"/>
                <a:gd name="adj2" fmla="val 16667"/>
              </a:avLst>
            </a:prstGeom>
            <a:solidFill>
              <a:schemeClr val="tx2"/>
            </a:solidFill>
            <a:ln w="9525" cap="flat" cmpd="sng">
              <a:solidFill>
                <a:schemeClr val="bg1"/>
              </a:solidFill>
              <a:prstDash val="lgDashDot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6" name="Google Shape;282;p30">
              <a:extLst>
                <a:ext uri="{FF2B5EF4-FFF2-40B4-BE49-F238E27FC236}">
                  <a16:creationId xmlns:a16="http://schemas.microsoft.com/office/drawing/2014/main" xmlns="" id="{C1591422-2E4E-1AF5-E87C-52CD4E8EEE37}"/>
                </a:ext>
              </a:extLst>
            </p:cNvPr>
            <p:cNvSpPr txBox="1">
              <a:spLocks/>
            </p:cNvSpPr>
            <p:nvPr/>
          </p:nvSpPr>
          <p:spPr>
            <a:xfrm>
              <a:off x="1987284" y="2502469"/>
              <a:ext cx="3997797" cy="55370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800"/>
                <a:buFont typeface="Audiowide"/>
                <a:buNone/>
                <a:defRPr sz="2800" b="0" i="0" u="none" strike="noStrike" cap="none">
                  <a:solidFill>
                    <a:schemeClr val="lt1"/>
                  </a:solidFill>
                  <a:latin typeface="Audiowide"/>
                  <a:ea typeface="Audiowide"/>
                  <a:cs typeface="Audiowide"/>
                  <a:sym typeface="Audiowide"/>
                </a:defRPr>
              </a:lvl1pPr>
              <a:lvl2pPr marR="0" lvl="1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2"/>
                </a:buClr>
                <a:buSzPts val="2800"/>
                <a:buFont typeface="Arial"/>
                <a:buNone/>
                <a:defRPr sz="2800" b="0" i="0" u="none" strike="noStrike" cap="none">
                  <a:solidFill>
                    <a:schemeClr val="lt2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2"/>
                </a:buClr>
                <a:buSzPts val="2800"/>
                <a:buFont typeface="Arial"/>
                <a:buNone/>
                <a:defRPr sz="2800" b="0" i="0" u="none" strike="noStrike" cap="none">
                  <a:solidFill>
                    <a:schemeClr val="lt2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2"/>
                </a:buClr>
                <a:buSzPts val="2800"/>
                <a:buFont typeface="Arial"/>
                <a:buNone/>
                <a:defRPr sz="2800" b="0" i="0" u="none" strike="noStrike" cap="none">
                  <a:solidFill>
                    <a:schemeClr val="lt2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2"/>
                </a:buClr>
                <a:buSzPts val="2800"/>
                <a:buFont typeface="Arial"/>
                <a:buNone/>
                <a:defRPr sz="2800" b="0" i="0" u="none" strike="noStrike" cap="none">
                  <a:solidFill>
                    <a:schemeClr val="lt2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2"/>
                </a:buClr>
                <a:buSzPts val="2800"/>
                <a:buFont typeface="Arial"/>
                <a:buNone/>
                <a:defRPr sz="2800" b="0" i="0" u="none" strike="noStrike" cap="none">
                  <a:solidFill>
                    <a:schemeClr val="lt2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2"/>
                </a:buClr>
                <a:buSzPts val="2800"/>
                <a:buFont typeface="Arial"/>
                <a:buNone/>
                <a:defRPr sz="2800" b="0" i="0" u="none" strike="noStrike" cap="none">
                  <a:solidFill>
                    <a:schemeClr val="lt2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2"/>
                </a:buClr>
                <a:buSzPts val="2800"/>
                <a:buFont typeface="Arial"/>
                <a:buNone/>
                <a:defRPr sz="2800" b="0" i="0" u="none" strike="noStrike" cap="none">
                  <a:solidFill>
                    <a:schemeClr val="lt2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2"/>
                </a:buClr>
                <a:buSzPts val="2800"/>
                <a:buFont typeface="Arial"/>
                <a:buNone/>
                <a:defRPr sz="2800" b="0" i="0" u="none" strike="noStrike" cap="none">
                  <a:solidFill>
                    <a:schemeClr val="lt2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800"/>
                <a:buFont typeface="Audiowide"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Sakkal Majalla" panose="02000000000000000000" pitchFamily="2" charset="-78"/>
                  <a:cs typeface="Sakkal Majalla" panose="02000000000000000000" pitchFamily="2" charset="-78"/>
                  <a:sym typeface="Audiowide"/>
                </a:rPr>
                <a:t>Project Name: Smart Weather Station Supporting Dual Communication (Wi-Fi + PLC)</a:t>
              </a:r>
              <a:endParaRPr kumimoji="0" lang="fr-FR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akkal Majalla" panose="02000000000000000000" pitchFamily="2" charset="-78"/>
                <a:cs typeface="Sakkal Majalla" panose="02000000000000000000" pitchFamily="2" charset="-78"/>
                <a:sym typeface="Audiowide"/>
              </a:endParaRPr>
            </a:p>
          </p:txBody>
        </p:sp>
      </p:grpSp>
      <p:sp>
        <p:nvSpPr>
          <p:cNvPr id="39" name="Ellipse 38">
            <a:extLst>
              <a:ext uri="{FF2B5EF4-FFF2-40B4-BE49-F238E27FC236}">
                <a16:creationId xmlns:a16="http://schemas.microsoft.com/office/drawing/2014/main" xmlns="" id="{00F2387C-7C72-55E1-F4D6-235834190ACC}"/>
              </a:ext>
            </a:extLst>
          </p:cNvPr>
          <p:cNvSpPr/>
          <p:nvPr/>
        </p:nvSpPr>
        <p:spPr>
          <a:xfrm>
            <a:off x="-2784001" y="-5367759"/>
            <a:ext cx="17760000" cy="17760000"/>
          </a:xfrm>
          <a:prstGeom prst="ellipse">
            <a:avLst/>
          </a:prstGeom>
          <a:noFill/>
          <a:ln w="28575">
            <a:solidFill>
              <a:schemeClr val="bg1">
                <a:lumMod val="8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fr-FR" sz="1867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40" name="Ellipse 39">
            <a:extLst>
              <a:ext uri="{FF2B5EF4-FFF2-40B4-BE49-F238E27FC236}">
                <a16:creationId xmlns:a16="http://schemas.microsoft.com/office/drawing/2014/main" xmlns="" id="{8E7B8D8A-4980-DF04-099C-C4EB7597FA35}"/>
              </a:ext>
            </a:extLst>
          </p:cNvPr>
          <p:cNvSpPr/>
          <p:nvPr/>
        </p:nvSpPr>
        <p:spPr>
          <a:xfrm>
            <a:off x="-3504001" y="-6194287"/>
            <a:ext cx="19200000" cy="19200000"/>
          </a:xfrm>
          <a:prstGeom prst="ellipse">
            <a:avLst/>
          </a:prstGeom>
          <a:noFill/>
          <a:ln w="28575">
            <a:solidFill>
              <a:schemeClr val="bg1">
                <a:lumMod val="8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fr-FR" sz="1867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41" name="Ellipse 40">
            <a:extLst>
              <a:ext uri="{FF2B5EF4-FFF2-40B4-BE49-F238E27FC236}">
                <a16:creationId xmlns:a16="http://schemas.microsoft.com/office/drawing/2014/main" xmlns="" id="{D74F50A8-38E7-085B-59A2-BDCECB944048}"/>
              </a:ext>
            </a:extLst>
          </p:cNvPr>
          <p:cNvSpPr/>
          <p:nvPr/>
        </p:nvSpPr>
        <p:spPr>
          <a:xfrm rot="7255569">
            <a:off x="-864003" y="-3660813"/>
            <a:ext cx="13920000" cy="13920000"/>
          </a:xfrm>
          <a:prstGeom prst="ellipse">
            <a:avLst/>
          </a:prstGeom>
          <a:noFill/>
          <a:ln w="28575">
            <a:solidFill>
              <a:schemeClr val="bg1">
                <a:lumMod val="8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fr-FR" sz="1867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42" name="Ellipse 41">
            <a:extLst>
              <a:ext uri="{FF2B5EF4-FFF2-40B4-BE49-F238E27FC236}">
                <a16:creationId xmlns:a16="http://schemas.microsoft.com/office/drawing/2014/main" xmlns="" id="{F4C87ABD-EB96-089F-6AF2-D90587C6419A}"/>
              </a:ext>
            </a:extLst>
          </p:cNvPr>
          <p:cNvSpPr/>
          <p:nvPr/>
        </p:nvSpPr>
        <p:spPr>
          <a:xfrm rot="21045300">
            <a:off x="-2304001" y="-4420464"/>
            <a:ext cx="16800000" cy="16800000"/>
          </a:xfrm>
          <a:prstGeom prst="ellipse">
            <a:avLst/>
          </a:prstGeom>
          <a:noFill/>
          <a:ln w="76200">
            <a:solidFill>
              <a:schemeClr val="accent1">
                <a:lumMod val="40000"/>
                <a:lumOff val="60000"/>
              </a:schemeClr>
            </a:solidFill>
            <a:prstDash val="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fr-FR" sz="1867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grpSp>
        <p:nvGrpSpPr>
          <p:cNvPr id="43" name="Google Shape;298;p30">
            <a:extLst>
              <a:ext uri="{FF2B5EF4-FFF2-40B4-BE49-F238E27FC236}">
                <a16:creationId xmlns:a16="http://schemas.microsoft.com/office/drawing/2014/main" xmlns="" id="{F3D82370-CE7D-827D-8F02-9AA186F14D13}"/>
              </a:ext>
            </a:extLst>
          </p:cNvPr>
          <p:cNvGrpSpPr/>
          <p:nvPr/>
        </p:nvGrpSpPr>
        <p:grpSpPr>
          <a:xfrm rot="14653837">
            <a:off x="-1487139" y="6239547"/>
            <a:ext cx="1571516" cy="1462255"/>
            <a:chOff x="827350" y="3629733"/>
            <a:chExt cx="1431600" cy="1332067"/>
          </a:xfrm>
        </p:grpSpPr>
        <p:sp>
          <p:nvSpPr>
            <p:cNvPr id="44" name="Google Shape;299;p30">
              <a:extLst>
                <a:ext uri="{FF2B5EF4-FFF2-40B4-BE49-F238E27FC236}">
                  <a16:creationId xmlns:a16="http://schemas.microsoft.com/office/drawing/2014/main" xmlns="" id="{BEB11267-4FBA-B564-6C4D-3E6A688F9EBB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5" name="Google Shape;300;p30">
              <a:extLst>
                <a:ext uri="{FF2B5EF4-FFF2-40B4-BE49-F238E27FC236}">
                  <a16:creationId xmlns:a16="http://schemas.microsoft.com/office/drawing/2014/main" xmlns="" id="{336F1354-EEDE-E5D0-26F2-0B4A0AC8720C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6" name="Google Shape;301;p30">
              <a:extLst>
                <a:ext uri="{FF2B5EF4-FFF2-40B4-BE49-F238E27FC236}">
                  <a16:creationId xmlns:a16="http://schemas.microsoft.com/office/drawing/2014/main" xmlns="" id="{ED8D4AC2-0479-03C3-9C78-9FA56DDAF17F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sp>
        <p:nvSpPr>
          <p:cNvPr id="48" name="Ellipse 47">
            <a:extLst>
              <a:ext uri="{FF2B5EF4-FFF2-40B4-BE49-F238E27FC236}">
                <a16:creationId xmlns:a16="http://schemas.microsoft.com/office/drawing/2014/main" xmlns="" id="{8DA87C8F-DE2C-AF0C-0CE3-067FD7CDABA8}"/>
              </a:ext>
            </a:extLst>
          </p:cNvPr>
          <p:cNvSpPr/>
          <p:nvPr/>
        </p:nvSpPr>
        <p:spPr>
          <a:xfrm rot="14874605">
            <a:off x="-5225598" y="-7291323"/>
            <a:ext cx="22643191" cy="21607128"/>
          </a:xfrm>
          <a:prstGeom prst="ellipse">
            <a:avLst/>
          </a:prstGeom>
          <a:noFill/>
          <a:ln w="44450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fr-FR" sz="1867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49" name="Ellipse 48">
            <a:extLst>
              <a:ext uri="{FF2B5EF4-FFF2-40B4-BE49-F238E27FC236}">
                <a16:creationId xmlns:a16="http://schemas.microsoft.com/office/drawing/2014/main" xmlns="" id="{3D5A00F4-587F-DD88-15DE-69AA03FEC8BC}"/>
              </a:ext>
            </a:extLst>
          </p:cNvPr>
          <p:cNvSpPr/>
          <p:nvPr/>
        </p:nvSpPr>
        <p:spPr>
          <a:xfrm rot="7230913">
            <a:off x="-1465314" y="-4026738"/>
            <a:ext cx="15284155" cy="14864897"/>
          </a:xfrm>
          <a:prstGeom prst="ellipse">
            <a:avLst/>
          </a:prstGeom>
          <a:noFill/>
          <a:ln w="4445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fr-FR" sz="1867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grpSp>
        <p:nvGrpSpPr>
          <p:cNvPr id="50" name="Google Shape;291;p30">
            <a:extLst>
              <a:ext uri="{FF2B5EF4-FFF2-40B4-BE49-F238E27FC236}">
                <a16:creationId xmlns:a16="http://schemas.microsoft.com/office/drawing/2014/main" xmlns="" id="{098DBF79-8A0E-EBF3-30B5-063347F41F4D}"/>
              </a:ext>
            </a:extLst>
          </p:cNvPr>
          <p:cNvGrpSpPr/>
          <p:nvPr/>
        </p:nvGrpSpPr>
        <p:grpSpPr>
          <a:xfrm>
            <a:off x="13863100" y="7996148"/>
            <a:ext cx="384801" cy="1462257"/>
            <a:chOff x="1006700" y="2603975"/>
            <a:chExt cx="55450" cy="210700"/>
          </a:xfrm>
        </p:grpSpPr>
        <p:sp>
          <p:nvSpPr>
            <p:cNvPr id="51" name="Google Shape;292;p30">
              <a:extLst>
                <a:ext uri="{FF2B5EF4-FFF2-40B4-BE49-F238E27FC236}">
                  <a16:creationId xmlns:a16="http://schemas.microsoft.com/office/drawing/2014/main" xmlns="" id="{975875AD-6843-E412-A522-D5E11694DCFE}"/>
                </a:ext>
              </a:extLst>
            </p:cNvPr>
            <p:cNvSpPr/>
            <p:nvPr/>
          </p:nvSpPr>
          <p:spPr>
            <a:xfrm>
              <a:off x="1006700" y="262997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52" name="Google Shape;293;p30">
              <a:extLst>
                <a:ext uri="{FF2B5EF4-FFF2-40B4-BE49-F238E27FC236}">
                  <a16:creationId xmlns:a16="http://schemas.microsoft.com/office/drawing/2014/main" xmlns="" id="{9EABD952-55F8-A57A-E212-7CA07C8C544B}"/>
                </a:ext>
              </a:extLst>
            </p:cNvPr>
            <p:cNvSpPr/>
            <p:nvPr/>
          </p:nvSpPr>
          <p:spPr>
            <a:xfrm>
              <a:off x="1032700" y="260397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53" name="Google Shape;294;p30">
              <a:extLst>
                <a:ext uri="{FF2B5EF4-FFF2-40B4-BE49-F238E27FC236}">
                  <a16:creationId xmlns:a16="http://schemas.microsoft.com/office/drawing/2014/main" xmlns="" id="{6960C413-5BE6-F08C-49A3-5BA285314ED4}"/>
                </a:ext>
              </a:extLst>
            </p:cNvPr>
            <p:cNvSpPr/>
            <p:nvPr/>
          </p:nvSpPr>
          <p:spPr>
            <a:xfrm>
              <a:off x="1006700" y="2707200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1"/>
                  </a:moveTo>
                  <a:lnTo>
                    <a:pt x="0" y="154"/>
                  </a:lnTo>
                  <a:lnTo>
                    <a:pt x="2218" y="154"/>
                  </a:lnTo>
                  <a:lnTo>
                    <a:pt x="22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54" name="Google Shape;295;p30">
              <a:extLst>
                <a:ext uri="{FF2B5EF4-FFF2-40B4-BE49-F238E27FC236}">
                  <a16:creationId xmlns:a16="http://schemas.microsoft.com/office/drawing/2014/main" xmlns="" id="{C893E36F-B323-ED65-4417-7DAB676A7F97}"/>
                </a:ext>
              </a:extLst>
            </p:cNvPr>
            <p:cNvSpPr/>
            <p:nvPr/>
          </p:nvSpPr>
          <p:spPr>
            <a:xfrm>
              <a:off x="1032700" y="2681600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55" name="Google Shape;296;p30">
              <a:extLst>
                <a:ext uri="{FF2B5EF4-FFF2-40B4-BE49-F238E27FC236}">
                  <a16:creationId xmlns:a16="http://schemas.microsoft.com/office/drawing/2014/main" xmlns="" id="{E81C4BD0-B342-48A1-2600-AE0A38CB7439}"/>
                </a:ext>
              </a:extLst>
            </p:cNvPr>
            <p:cNvSpPr/>
            <p:nvPr/>
          </p:nvSpPr>
          <p:spPr>
            <a:xfrm>
              <a:off x="1006700" y="278522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56" name="Google Shape;297;p30">
              <a:extLst>
                <a:ext uri="{FF2B5EF4-FFF2-40B4-BE49-F238E27FC236}">
                  <a16:creationId xmlns:a16="http://schemas.microsoft.com/office/drawing/2014/main" xmlns="" id="{74529EFA-CFDB-5206-6C4A-C6E2C887E3A3}"/>
                </a:ext>
              </a:extLst>
            </p:cNvPr>
            <p:cNvSpPr/>
            <p:nvPr/>
          </p:nvSpPr>
          <p:spPr>
            <a:xfrm>
              <a:off x="1032700" y="275922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F9FEB49F-C528-4611-AB19-D642F4AABFE9}"/>
              </a:ext>
            </a:extLst>
          </p:cNvPr>
          <p:cNvSpPr txBox="1"/>
          <p:nvPr/>
        </p:nvSpPr>
        <p:spPr>
          <a:xfrm>
            <a:off x="4096417" y="1802331"/>
            <a:ext cx="7533141" cy="37514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800" b="1" dirty="0">
                <a:effectLst/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🎓 Graduation Project </a:t>
            </a:r>
            <a:r>
              <a:rPr lang="en-US" sz="2800" b="1" dirty="0" smtClean="0">
                <a:effectLst/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2</a:t>
            </a:r>
            <a:r>
              <a:rPr lang="en-US" sz="2800" b="1" dirty="0">
                <a:effectLst/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/>
            </a:r>
            <a:br>
              <a:rPr lang="en-US" sz="2800" b="1" dirty="0">
                <a:effectLst/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</a:br>
            <a:r>
              <a:rPr lang="en-US" sz="2800" b="1" dirty="0">
                <a:effectLst/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University: An-Najah National University</a:t>
            </a:r>
            <a:r>
              <a:rPr lang="en-US" sz="2800" dirty="0">
                <a:effectLst/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/>
            </a:r>
            <a:br>
              <a:rPr lang="en-US" sz="2800" dirty="0">
                <a:effectLst/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</a:br>
            <a:r>
              <a:rPr lang="en-US" sz="2800" dirty="0">
                <a:effectLst/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Faculty: Faculty of </a:t>
            </a:r>
            <a:r>
              <a:rPr lang="en-US" sz="2800" dirty="0" smtClean="0">
                <a:effectLst/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Engineering</a:t>
            </a:r>
            <a:r>
              <a:rPr lang="en-US" sz="2800" dirty="0">
                <a:effectLst/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/>
            </a:r>
            <a:br>
              <a:rPr lang="en-US" sz="2800" dirty="0">
                <a:effectLst/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</a:br>
            <a:r>
              <a:rPr lang="en-US" sz="2800" dirty="0">
                <a:effectLst/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Department: Electrical Engineering </a:t>
            </a:r>
            <a:r>
              <a:rPr lang="en-US" sz="2800" dirty="0" smtClean="0">
                <a:effectLst/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Department</a:t>
            </a:r>
            <a:r>
              <a:rPr lang="en-US" sz="2800" dirty="0">
                <a:effectLst/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/>
            </a:r>
            <a:br>
              <a:rPr lang="en-US" sz="2800" dirty="0">
                <a:effectLst/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</a:br>
            <a:r>
              <a:rPr lang="en-US" sz="2800" dirty="0">
                <a:effectLst/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Prepared by: Ali Mohammed Ali Al-Khalili, </a:t>
            </a:r>
            <a:r>
              <a:rPr lang="en-US" sz="2800" dirty="0" err="1">
                <a:effectLst/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Fathi</a:t>
            </a:r>
            <a:r>
              <a:rPr lang="en-US" sz="2800" dirty="0">
                <a:effectLst/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 </a:t>
            </a:r>
            <a:r>
              <a:rPr lang="en-US" sz="2800" dirty="0" err="1">
                <a:effectLst/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Fadi</a:t>
            </a:r>
            <a:r>
              <a:rPr lang="en-US" sz="2800" dirty="0">
                <a:effectLst/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 Rashed, Kamel Shareef Kamel </a:t>
            </a:r>
            <a:r>
              <a:rPr lang="en-US" sz="2800" dirty="0" err="1">
                <a:effectLst/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Quraan</a:t>
            </a:r>
            <a:r>
              <a:rPr lang="en-US" sz="2800" dirty="0">
                <a:effectLst/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, and Mohammed Imad Jawad Zaid</a:t>
            </a:r>
            <a:endParaRPr lang="en-US" sz="2800" dirty="0">
              <a:effectLst/>
              <a:latin typeface="Sakkal Majalla" panose="02000000000000000000" pitchFamily="2" charset="-78"/>
              <a:ea typeface="Calibri" panose="020F0502020204030204" pitchFamily="34" charset="0"/>
              <a:cs typeface="Sakkal Majalla" panose="02000000000000000000" pitchFamily="2" charset="-78"/>
            </a:endParaRP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dirty="0">
                <a:effectLst/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Supervised by: Dr. Omar Al-Tamimi</a:t>
            </a:r>
            <a:br>
              <a:rPr lang="en-US" sz="2400" dirty="0">
                <a:effectLst/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</a:br>
            <a:r>
              <a:rPr lang="en-US" sz="2400" dirty="0">
                <a:effectLst/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Academic Year: </a:t>
            </a:r>
            <a:r>
              <a:rPr lang="en-US" sz="2400" dirty="0" smtClean="0">
                <a:effectLst/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202</a:t>
            </a:r>
            <a:r>
              <a:rPr lang="en-US" sz="2400" dirty="0"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5</a:t>
            </a:r>
            <a:r>
              <a:rPr lang="en-US" sz="2400" dirty="0" smtClean="0">
                <a:effectLst/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 </a:t>
            </a:r>
            <a:r>
              <a:rPr lang="en-US" sz="2400" dirty="0">
                <a:effectLst/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/ </a:t>
            </a:r>
            <a:r>
              <a:rPr lang="en-US" sz="2400" dirty="0" smtClean="0">
                <a:effectLst/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2026</a:t>
            </a:r>
            <a:endParaRPr lang="en-US" sz="2400" dirty="0">
              <a:effectLst/>
              <a:latin typeface="Sakkal Majalla" panose="02000000000000000000" pitchFamily="2" charset="-78"/>
              <a:ea typeface="Calibri" panose="020F0502020204030204" pitchFamily="34" charset="0"/>
              <a:cs typeface="Sakkal Majalla" panose="02000000000000000000" pitchFamily="2" charset="-78"/>
            </a:endParaRPr>
          </a:p>
        </p:txBody>
      </p:sp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2" name="3D Model 1">
                <a:extLst>
                  <a:ext uri="{FF2B5EF4-FFF2-40B4-BE49-F238E27FC236}">
                    <a16:creationId xmlns:a16="http://schemas.microsoft.com/office/drawing/2014/main" id="{3FC1EAE0-4189-4FC9-AE99-D81AEB1CCEE8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607988721"/>
                  </p:ext>
                </p:extLst>
              </p:nvPr>
            </p:nvGraphicFramePr>
            <p:xfrm>
              <a:off x="2086582" y="1892863"/>
              <a:ext cx="2797453" cy="2497733"/>
            </p:xfrm>
            <a:graphic>
              <a:graphicData uri="http://schemas.microsoft.com/office/drawing/2017/model3d">
                <am3d:model3d r:embed="rId7">
                  <am3d:spPr>
                    <a:xfrm>
                      <a:off x="0" y="0"/>
                      <a:ext cx="2797453" cy="2497733"/>
                    </a:xfrm>
                    <a:prstGeom prst="rect">
                      <a:avLst/>
                    </a:prstGeom>
                  </am3d:spPr>
                  <am3d:camera>
                    <am3d:pos x="0" y="0" z="70842890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2000" d="1000000"/>
                    <am3d:preTrans dx="0" dy="0" dz="-9253988"/>
                    <am3d:scale>
                      <am3d:sx n="1000000" d="1000000"/>
                      <am3d:sy n="1000000" d="1000000"/>
                      <am3d:sz n="1000000" d="1000000"/>
                    </am3d:scale>
                    <am3d:rot ay="1520710"/>
                    <am3d:postTrans dx="0" dy="0" dz="0"/>
                  </am3d:trans>
                  <am3d:raster rName="Office3DRenderer" rVer="16.0.8326">
                    <am3d:blip r:embed="rId8"/>
                  </am3d:raster>
                  <am3d:objViewport viewportSz="4095706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2" name="3D Model 1">
                <a:extLst>
                  <a:ext uri="{FF2B5EF4-FFF2-40B4-BE49-F238E27FC236}">
                    <a16:creationId xmlns:a16="http://schemas.microsoft.com/office/drawing/2014/main" xmlns="" id="{3FC1EAE0-4189-4FC9-AE99-D81AEB1CCEE8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086582" y="1892863"/>
                <a:ext cx="2797453" cy="2497733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3212522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oogle Shape;664;p39">
            <a:extLst>
              <a:ext uri="{FF2B5EF4-FFF2-40B4-BE49-F238E27FC236}">
                <a16:creationId xmlns:a16="http://schemas.microsoft.com/office/drawing/2014/main" xmlns="" id="{5211F0F6-A632-A00E-2941-24C5220F494F}"/>
              </a:ext>
            </a:extLst>
          </p:cNvPr>
          <p:cNvPicPr preferRelativeResize="0"/>
          <p:nvPr/>
        </p:nvPicPr>
        <p:blipFill rotWithShape="1">
          <a:blip r:embed="rId2">
            <a:alphaModFix amt="75000"/>
          </a:blip>
          <a:srcRect l="11847" t="10080"/>
          <a:stretch/>
        </p:blipFill>
        <p:spPr>
          <a:xfrm>
            <a:off x="-36612" y="-220364"/>
            <a:ext cx="8011632" cy="505996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665;p39">
            <a:extLst>
              <a:ext uri="{FF2B5EF4-FFF2-40B4-BE49-F238E27FC236}">
                <a16:creationId xmlns:a16="http://schemas.microsoft.com/office/drawing/2014/main" xmlns="" id="{E05C4C6D-2D8D-9E2B-5D19-F1AD0BBC6B54}"/>
              </a:ext>
            </a:extLst>
          </p:cNvPr>
          <p:cNvPicPr preferRelativeResize="0"/>
          <p:nvPr/>
        </p:nvPicPr>
        <p:blipFill rotWithShape="1">
          <a:blip r:embed="rId2">
            <a:alphaModFix amt="75000"/>
          </a:blip>
          <a:srcRect l="15261" t="6068"/>
          <a:stretch/>
        </p:blipFill>
        <p:spPr>
          <a:xfrm rot="-10799997">
            <a:off x="5831428" y="2463904"/>
            <a:ext cx="6883403" cy="472439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" name="Google Shape;291;p30">
            <a:extLst>
              <a:ext uri="{FF2B5EF4-FFF2-40B4-BE49-F238E27FC236}">
                <a16:creationId xmlns:a16="http://schemas.microsoft.com/office/drawing/2014/main" xmlns="" id="{D2491D4E-A509-942E-0114-7BEEA8C1DB76}"/>
              </a:ext>
            </a:extLst>
          </p:cNvPr>
          <p:cNvGrpSpPr/>
          <p:nvPr/>
        </p:nvGrpSpPr>
        <p:grpSpPr>
          <a:xfrm rot="5400000">
            <a:off x="10840564" y="5570729"/>
            <a:ext cx="384801" cy="1462257"/>
            <a:chOff x="1006700" y="2603975"/>
            <a:chExt cx="55450" cy="210700"/>
          </a:xfrm>
        </p:grpSpPr>
        <p:sp>
          <p:nvSpPr>
            <p:cNvPr id="6" name="Google Shape;292;p30">
              <a:extLst>
                <a:ext uri="{FF2B5EF4-FFF2-40B4-BE49-F238E27FC236}">
                  <a16:creationId xmlns:a16="http://schemas.microsoft.com/office/drawing/2014/main" xmlns="" id="{AB681EB5-43D3-6F04-EFF4-45DC579D8359}"/>
                </a:ext>
              </a:extLst>
            </p:cNvPr>
            <p:cNvSpPr/>
            <p:nvPr/>
          </p:nvSpPr>
          <p:spPr>
            <a:xfrm>
              <a:off x="1006700" y="262997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7" name="Google Shape;293;p30">
              <a:extLst>
                <a:ext uri="{FF2B5EF4-FFF2-40B4-BE49-F238E27FC236}">
                  <a16:creationId xmlns:a16="http://schemas.microsoft.com/office/drawing/2014/main" xmlns="" id="{C09B93FB-0C86-E2FF-373A-C8F9541F8EA6}"/>
                </a:ext>
              </a:extLst>
            </p:cNvPr>
            <p:cNvSpPr/>
            <p:nvPr/>
          </p:nvSpPr>
          <p:spPr>
            <a:xfrm>
              <a:off x="1032700" y="260397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8" name="Google Shape;294;p30">
              <a:extLst>
                <a:ext uri="{FF2B5EF4-FFF2-40B4-BE49-F238E27FC236}">
                  <a16:creationId xmlns:a16="http://schemas.microsoft.com/office/drawing/2014/main" xmlns="" id="{60634A43-76E0-7630-72BA-C47C08FDD611}"/>
                </a:ext>
              </a:extLst>
            </p:cNvPr>
            <p:cNvSpPr/>
            <p:nvPr/>
          </p:nvSpPr>
          <p:spPr>
            <a:xfrm>
              <a:off x="1006700" y="2707200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1"/>
                  </a:moveTo>
                  <a:lnTo>
                    <a:pt x="0" y="154"/>
                  </a:lnTo>
                  <a:lnTo>
                    <a:pt x="2218" y="154"/>
                  </a:lnTo>
                  <a:lnTo>
                    <a:pt x="22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9" name="Google Shape;295;p30">
              <a:extLst>
                <a:ext uri="{FF2B5EF4-FFF2-40B4-BE49-F238E27FC236}">
                  <a16:creationId xmlns:a16="http://schemas.microsoft.com/office/drawing/2014/main" xmlns="" id="{1B903353-D970-7B15-8BAD-BC79DA74D28C}"/>
                </a:ext>
              </a:extLst>
            </p:cNvPr>
            <p:cNvSpPr/>
            <p:nvPr/>
          </p:nvSpPr>
          <p:spPr>
            <a:xfrm>
              <a:off x="1032700" y="2681600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0" name="Google Shape;296;p30">
              <a:extLst>
                <a:ext uri="{FF2B5EF4-FFF2-40B4-BE49-F238E27FC236}">
                  <a16:creationId xmlns:a16="http://schemas.microsoft.com/office/drawing/2014/main" xmlns="" id="{37A3C4FB-6CA6-8838-9914-749D3974CD7C}"/>
                </a:ext>
              </a:extLst>
            </p:cNvPr>
            <p:cNvSpPr/>
            <p:nvPr/>
          </p:nvSpPr>
          <p:spPr>
            <a:xfrm>
              <a:off x="1006700" y="278522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1" name="Google Shape;297;p30">
              <a:extLst>
                <a:ext uri="{FF2B5EF4-FFF2-40B4-BE49-F238E27FC236}">
                  <a16:creationId xmlns:a16="http://schemas.microsoft.com/office/drawing/2014/main" xmlns="" id="{36A7577C-A1D4-EEAD-7664-F3AF7C7F88AC}"/>
                </a:ext>
              </a:extLst>
            </p:cNvPr>
            <p:cNvSpPr/>
            <p:nvPr/>
          </p:nvSpPr>
          <p:spPr>
            <a:xfrm>
              <a:off x="1032700" y="275922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12" name="Google Shape;310;p30">
            <a:extLst>
              <a:ext uri="{FF2B5EF4-FFF2-40B4-BE49-F238E27FC236}">
                <a16:creationId xmlns:a16="http://schemas.microsoft.com/office/drawing/2014/main" xmlns="" id="{876A2C92-34FA-E68B-EDAF-356A12205B08}"/>
              </a:ext>
            </a:extLst>
          </p:cNvPr>
          <p:cNvGrpSpPr/>
          <p:nvPr/>
        </p:nvGrpSpPr>
        <p:grpSpPr>
          <a:xfrm rot="14812035">
            <a:off x="9955002" y="292951"/>
            <a:ext cx="1193573" cy="1110589"/>
            <a:chOff x="827350" y="3629733"/>
            <a:chExt cx="1431600" cy="1332067"/>
          </a:xfrm>
        </p:grpSpPr>
        <p:sp>
          <p:nvSpPr>
            <p:cNvPr id="13" name="Google Shape;311;p30">
              <a:extLst>
                <a:ext uri="{FF2B5EF4-FFF2-40B4-BE49-F238E27FC236}">
                  <a16:creationId xmlns:a16="http://schemas.microsoft.com/office/drawing/2014/main" xmlns="" id="{881B927B-F774-D8DA-B786-95CD2852AFF5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4" name="Google Shape;312;p30">
              <a:extLst>
                <a:ext uri="{FF2B5EF4-FFF2-40B4-BE49-F238E27FC236}">
                  <a16:creationId xmlns:a16="http://schemas.microsoft.com/office/drawing/2014/main" xmlns="" id="{D90DF374-FBBA-79AB-A13F-6F508A69F9D8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5" name="Google Shape;313;p30">
              <a:extLst>
                <a:ext uri="{FF2B5EF4-FFF2-40B4-BE49-F238E27FC236}">
                  <a16:creationId xmlns:a16="http://schemas.microsoft.com/office/drawing/2014/main" xmlns="" id="{8ADD0847-504F-EFCB-D90C-B34565864922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16" name="Google Shape;314;p30">
            <a:extLst>
              <a:ext uri="{FF2B5EF4-FFF2-40B4-BE49-F238E27FC236}">
                <a16:creationId xmlns:a16="http://schemas.microsoft.com/office/drawing/2014/main" xmlns="" id="{118E42FE-3C6B-82C1-69F4-4562366206F6}"/>
              </a:ext>
            </a:extLst>
          </p:cNvPr>
          <p:cNvGrpSpPr/>
          <p:nvPr/>
        </p:nvGrpSpPr>
        <p:grpSpPr>
          <a:xfrm>
            <a:off x="10841711" y="1420954"/>
            <a:ext cx="798643" cy="743116"/>
            <a:chOff x="827350" y="3629733"/>
            <a:chExt cx="1431600" cy="1332067"/>
          </a:xfrm>
        </p:grpSpPr>
        <p:sp>
          <p:nvSpPr>
            <p:cNvPr id="17" name="Google Shape;315;p30">
              <a:extLst>
                <a:ext uri="{FF2B5EF4-FFF2-40B4-BE49-F238E27FC236}">
                  <a16:creationId xmlns:a16="http://schemas.microsoft.com/office/drawing/2014/main" xmlns="" id="{E2EB4F9C-73F0-288F-713A-F60C533534ED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8" name="Google Shape;316;p30">
              <a:extLst>
                <a:ext uri="{FF2B5EF4-FFF2-40B4-BE49-F238E27FC236}">
                  <a16:creationId xmlns:a16="http://schemas.microsoft.com/office/drawing/2014/main" xmlns="" id="{97979220-0805-7775-89AE-D80C0D85FF5B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9" name="Google Shape;317;p30">
              <a:extLst>
                <a:ext uri="{FF2B5EF4-FFF2-40B4-BE49-F238E27FC236}">
                  <a16:creationId xmlns:a16="http://schemas.microsoft.com/office/drawing/2014/main" xmlns="" id="{A1C1A7A5-E161-2B04-DEF6-C59F5A5AE565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20" name="Google Shape;318;p30">
            <a:extLst>
              <a:ext uri="{FF2B5EF4-FFF2-40B4-BE49-F238E27FC236}">
                <a16:creationId xmlns:a16="http://schemas.microsoft.com/office/drawing/2014/main" xmlns="" id="{8FD18C2D-8903-565E-6E32-3AE50D6B597F}"/>
              </a:ext>
            </a:extLst>
          </p:cNvPr>
          <p:cNvGrpSpPr/>
          <p:nvPr/>
        </p:nvGrpSpPr>
        <p:grpSpPr>
          <a:xfrm rot="5400000">
            <a:off x="9201641" y="827560"/>
            <a:ext cx="619024" cy="575985"/>
            <a:chOff x="827350" y="3629733"/>
            <a:chExt cx="1431600" cy="1332067"/>
          </a:xfrm>
        </p:grpSpPr>
        <p:sp>
          <p:nvSpPr>
            <p:cNvPr id="21" name="Google Shape;319;p30">
              <a:extLst>
                <a:ext uri="{FF2B5EF4-FFF2-40B4-BE49-F238E27FC236}">
                  <a16:creationId xmlns:a16="http://schemas.microsoft.com/office/drawing/2014/main" xmlns="" id="{3D1A5D31-FF03-39A9-AEEC-ADC7F98ED218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2" name="Google Shape;320;p30">
              <a:extLst>
                <a:ext uri="{FF2B5EF4-FFF2-40B4-BE49-F238E27FC236}">
                  <a16:creationId xmlns:a16="http://schemas.microsoft.com/office/drawing/2014/main" xmlns="" id="{B39BCDDD-1DE4-F487-2ED6-5371F47525AA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3" name="Google Shape;321;p30">
              <a:extLst>
                <a:ext uri="{FF2B5EF4-FFF2-40B4-BE49-F238E27FC236}">
                  <a16:creationId xmlns:a16="http://schemas.microsoft.com/office/drawing/2014/main" xmlns="" id="{251A564F-C417-5E3E-AB68-AA8473483825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26" name="Google Shape;284;p30">
            <a:extLst>
              <a:ext uri="{FF2B5EF4-FFF2-40B4-BE49-F238E27FC236}">
                <a16:creationId xmlns:a16="http://schemas.microsoft.com/office/drawing/2014/main" xmlns="" id="{35A3A9E6-6E0D-AB58-632C-15B1A45D7B6D}"/>
              </a:ext>
            </a:extLst>
          </p:cNvPr>
          <p:cNvGrpSpPr/>
          <p:nvPr/>
        </p:nvGrpSpPr>
        <p:grpSpPr>
          <a:xfrm>
            <a:off x="1342410" y="650129"/>
            <a:ext cx="384801" cy="1462257"/>
            <a:chOff x="1006700" y="2603975"/>
            <a:chExt cx="55450" cy="210700"/>
          </a:xfrm>
        </p:grpSpPr>
        <p:sp>
          <p:nvSpPr>
            <p:cNvPr id="27" name="Google Shape;285;p30">
              <a:extLst>
                <a:ext uri="{FF2B5EF4-FFF2-40B4-BE49-F238E27FC236}">
                  <a16:creationId xmlns:a16="http://schemas.microsoft.com/office/drawing/2014/main" xmlns="" id="{36D36515-1D64-615F-4D2D-5E81EF1A5638}"/>
                </a:ext>
              </a:extLst>
            </p:cNvPr>
            <p:cNvSpPr/>
            <p:nvPr/>
          </p:nvSpPr>
          <p:spPr>
            <a:xfrm>
              <a:off x="1006700" y="262997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8" name="Google Shape;286;p30">
              <a:extLst>
                <a:ext uri="{FF2B5EF4-FFF2-40B4-BE49-F238E27FC236}">
                  <a16:creationId xmlns:a16="http://schemas.microsoft.com/office/drawing/2014/main" xmlns="" id="{89142A80-2408-0DEF-2924-2B51CC12719C}"/>
                </a:ext>
              </a:extLst>
            </p:cNvPr>
            <p:cNvSpPr/>
            <p:nvPr/>
          </p:nvSpPr>
          <p:spPr>
            <a:xfrm>
              <a:off x="1032700" y="260397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9" name="Google Shape;287;p30">
              <a:extLst>
                <a:ext uri="{FF2B5EF4-FFF2-40B4-BE49-F238E27FC236}">
                  <a16:creationId xmlns:a16="http://schemas.microsoft.com/office/drawing/2014/main" xmlns="" id="{F1ACB421-E2F8-6712-07FC-6760252AE6E2}"/>
                </a:ext>
              </a:extLst>
            </p:cNvPr>
            <p:cNvSpPr/>
            <p:nvPr/>
          </p:nvSpPr>
          <p:spPr>
            <a:xfrm>
              <a:off x="1006700" y="2707200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1"/>
                  </a:moveTo>
                  <a:lnTo>
                    <a:pt x="0" y="154"/>
                  </a:lnTo>
                  <a:lnTo>
                    <a:pt x="2218" y="154"/>
                  </a:lnTo>
                  <a:lnTo>
                    <a:pt x="22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0" name="Google Shape;288;p30">
              <a:extLst>
                <a:ext uri="{FF2B5EF4-FFF2-40B4-BE49-F238E27FC236}">
                  <a16:creationId xmlns:a16="http://schemas.microsoft.com/office/drawing/2014/main" xmlns="" id="{109D184D-7333-2AEF-C45A-1ED65AF16DF5}"/>
                </a:ext>
              </a:extLst>
            </p:cNvPr>
            <p:cNvSpPr/>
            <p:nvPr/>
          </p:nvSpPr>
          <p:spPr>
            <a:xfrm>
              <a:off x="1032700" y="2681600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1" name="Google Shape;289;p30">
              <a:extLst>
                <a:ext uri="{FF2B5EF4-FFF2-40B4-BE49-F238E27FC236}">
                  <a16:creationId xmlns:a16="http://schemas.microsoft.com/office/drawing/2014/main" xmlns="" id="{AE23A583-070B-5D7D-69A5-47C16C22BD2C}"/>
                </a:ext>
              </a:extLst>
            </p:cNvPr>
            <p:cNvSpPr/>
            <p:nvPr/>
          </p:nvSpPr>
          <p:spPr>
            <a:xfrm>
              <a:off x="1006700" y="278522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2" name="Google Shape;290;p30">
              <a:extLst>
                <a:ext uri="{FF2B5EF4-FFF2-40B4-BE49-F238E27FC236}">
                  <a16:creationId xmlns:a16="http://schemas.microsoft.com/office/drawing/2014/main" xmlns="" id="{C7D335A3-04FB-7974-7467-79E2D7F8F32F}"/>
                </a:ext>
              </a:extLst>
            </p:cNvPr>
            <p:cNvSpPr/>
            <p:nvPr/>
          </p:nvSpPr>
          <p:spPr>
            <a:xfrm>
              <a:off x="1032700" y="275922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33" name="Google Shape;298;p30">
            <a:extLst>
              <a:ext uri="{FF2B5EF4-FFF2-40B4-BE49-F238E27FC236}">
                <a16:creationId xmlns:a16="http://schemas.microsoft.com/office/drawing/2014/main" xmlns="" id="{43E03CE2-60C0-8CE5-5841-515F630D578A}"/>
              </a:ext>
            </a:extLst>
          </p:cNvPr>
          <p:cNvGrpSpPr/>
          <p:nvPr/>
        </p:nvGrpSpPr>
        <p:grpSpPr>
          <a:xfrm>
            <a:off x="734833" y="4839603"/>
            <a:ext cx="1571516" cy="1462255"/>
            <a:chOff x="827350" y="3629733"/>
            <a:chExt cx="1431600" cy="1332067"/>
          </a:xfrm>
        </p:grpSpPr>
        <p:sp>
          <p:nvSpPr>
            <p:cNvPr id="34" name="Google Shape;299;p30">
              <a:extLst>
                <a:ext uri="{FF2B5EF4-FFF2-40B4-BE49-F238E27FC236}">
                  <a16:creationId xmlns:a16="http://schemas.microsoft.com/office/drawing/2014/main" xmlns="" id="{3C10D9F4-4006-65AB-7E0B-EB6769C8FF40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5" name="Google Shape;300;p30">
              <a:extLst>
                <a:ext uri="{FF2B5EF4-FFF2-40B4-BE49-F238E27FC236}">
                  <a16:creationId xmlns:a16="http://schemas.microsoft.com/office/drawing/2014/main" xmlns="" id="{E79AD7A7-99E1-EDF7-BE97-27A62D998413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6" name="Google Shape;301;p30">
              <a:extLst>
                <a:ext uri="{FF2B5EF4-FFF2-40B4-BE49-F238E27FC236}">
                  <a16:creationId xmlns:a16="http://schemas.microsoft.com/office/drawing/2014/main" xmlns="" id="{B3049AA9-7E7A-BFE9-9CD3-BF118EC390CE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37" name="Google Shape;302;p30">
            <a:extLst>
              <a:ext uri="{FF2B5EF4-FFF2-40B4-BE49-F238E27FC236}">
                <a16:creationId xmlns:a16="http://schemas.microsoft.com/office/drawing/2014/main" xmlns="" id="{EB2595E9-2949-510C-44AE-FACBD8705FE5}"/>
              </a:ext>
            </a:extLst>
          </p:cNvPr>
          <p:cNvGrpSpPr/>
          <p:nvPr/>
        </p:nvGrpSpPr>
        <p:grpSpPr>
          <a:xfrm>
            <a:off x="430136" y="3870413"/>
            <a:ext cx="1041632" cy="969212"/>
            <a:chOff x="827350" y="3629733"/>
            <a:chExt cx="1431600" cy="1332067"/>
          </a:xfrm>
        </p:grpSpPr>
        <p:sp>
          <p:nvSpPr>
            <p:cNvPr id="38" name="Google Shape;303;p30">
              <a:extLst>
                <a:ext uri="{FF2B5EF4-FFF2-40B4-BE49-F238E27FC236}">
                  <a16:creationId xmlns:a16="http://schemas.microsoft.com/office/drawing/2014/main" xmlns="" id="{6248E4AD-D3F1-F345-6038-401006347790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9" name="Google Shape;304;p30">
              <a:extLst>
                <a:ext uri="{FF2B5EF4-FFF2-40B4-BE49-F238E27FC236}">
                  <a16:creationId xmlns:a16="http://schemas.microsoft.com/office/drawing/2014/main" xmlns="" id="{24D3946A-1CBA-EF92-D093-FC1B97D3E78B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0" name="Google Shape;305;p30">
              <a:extLst>
                <a:ext uri="{FF2B5EF4-FFF2-40B4-BE49-F238E27FC236}">
                  <a16:creationId xmlns:a16="http://schemas.microsoft.com/office/drawing/2014/main" xmlns="" id="{ADF561B3-0F46-61F8-B5EA-958E84DE5592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41" name="Google Shape;306;p30">
            <a:extLst>
              <a:ext uri="{FF2B5EF4-FFF2-40B4-BE49-F238E27FC236}">
                <a16:creationId xmlns:a16="http://schemas.microsoft.com/office/drawing/2014/main" xmlns="" id="{FE9BF60C-259B-6C2D-39D9-ECA48C901CD1}"/>
              </a:ext>
            </a:extLst>
          </p:cNvPr>
          <p:cNvGrpSpPr/>
          <p:nvPr/>
        </p:nvGrpSpPr>
        <p:grpSpPr>
          <a:xfrm>
            <a:off x="2421586" y="5859798"/>
            <a:ext cx="475100" cy="442069"/>
            <a:chOff x="827350" y="3629733"/>
            <a:chExt cx="1431600" cy="1332067"/>
          </a:xfrm>
        </p:grpSpPr>
        <p:sp>
          <p:nvSpPr>
            <p:cNvPr id="42" name="Google Shape;307;p30">
              <a:extLst>
                <a:ext uri="{FF2B5EF4-FFF2-40B4-BE49-F238E27FC236}">
                  <a16:creationId xmlns:a16="http://schemas.microsoft.com/office/drawing/2014/main" xmlns="" id="{8E48B295-0851-B73C-81E8-7D961AFCCE1F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3" name="Google Shape;308;p30">
              <a:extLst>
                <a:ext uri="{FF2B5EF4-FFF2-40B4-BE49-F238E27FC236}">
                  <a16:creationId xmlns:a16="http://schemas.microsoft.com/office/drawing/2014/main" xmlns="" id="{6405290F-5986-6F51-753E-5D7DC71929AD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4" name="Google Shape;309;p30">
              <a:extLst>
                <a:ext uri="{FF2B5EF4-FFF2-40B4-BE49-F238E27FC236}">
                  <a16:creationId xmlns:a16="http://schemas.microsoft.com/office/drawing/2014/main" xmlns="" id="{77E6AF5F-9519-D000-7302-1C5E534BE3B3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48" name="Modèle 3D 47">
                <a:extLst>
                  <a:ext uri="{FF2B5EF4-FFF2-40B4-BE49-F238E27FC236}">
                    <a16:creationId xmlns:a16="http://schemas.microsoft.com/office/drawing/2014/main" id="{177F9FBB-52CD-A8D4-11C3-96BDA80D981F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-5347722" y="2016092"/>
              <a:ext cx="4783107" cy="3260633"/>
            </p:xfrm>
            <a:graphic>
              <a:graphicData uri="http://schemas.microsoft.com/office/drawing/2017/model3d">
                <am3d:model3d r:embed="rId3">
                  <am3d:spPr>
                    <a:xfrm>
                      <a:off x="0" y="0"/>
                      <a:ext cx="4783107" cy="3260633"/>
                    </a:xfrm>
                    <a:prstGeom prst="rect">
                      <a:avLst/>
                    </a:prstGeom>
                  </am3d:spPr>
                  <am3d:camera>
                    <am3d:pos x="0" y="0" z="52111699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38171" d="1000000"/>
                    <am3d:preTrans dx="-5226310" dy="18382049" dz="-1373137"/>
                    <am3d:scale>
                      <am3d:sx n="1000000" d="1000000"/>
                      <am3d:sy n="1000000" d="1000000"/>
                      <am3d:sz n="1000000" d="1000000"/>
                    </am3d:scale>
                    <am3d:rot ax="8988450" ay="3943343" az="9123593"/>
                    <am3d:postTrans dx="0" dy="0" dz="0"/>
                  </am3d:trans>
                  <am3d:raster rName="Office3DRenderer" rVer="16.0.8326">
                    <am3d:blip r:embed="rId4"/>
                  </am3d:raster>
                  <am3d:objViewport viewportSz="8859750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8" name="Modèle 3D 47">
                <a:extLst>
                  <a:ext uri="{FF2B5EF4-FFF2-40B4-BE49-F238E27FC236}">
                    <a16:creationId xmlns:a16="http://schemas.microsoft.com/office/drawing/2014/main" xmlns="" id="{177F9FBB-52CD-A8D4-11C3-96BDA80D981F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5347722" y="2016092"/>
                <a:ext cx="4783107" cy="3260633"/>
              </a:xfrm>
              <a:prstGeom prst="rect">
                <a:avLst/>
              </a:prstGeom>
            </p:spPr>
          </p:pic>
        </mc:Fallback>
      </mc:AlternateContent>
      <p:sp>
        <p:nvSpPr>
          <p:cNvPr id="49" name="ZoneTexte 23">
            <a:extLst>
              <a:ext uri="{FF2B5EF4-FFF2-40B4-BE49-F238E27FC236}">
                <a16:creationId xmlns:a16="http://schemas.microsoft.com/office/drawing/2014/main" xmlns="" id="{71C4CD3E-19E2-4D53-B2A5-F2C37CA7D1E3}"/>
              </a:ext>
            </a:extLst>
          </p:cNvPr>
          <p:cNvSpPr txBox="1"/>
          <p:nvPr/>
        </p:nvSpPr>
        <p:spPr>
          <a:xfrm>
            <a:off x="2339297" y="1393229"/>
            <a:ext cx="8324735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 smtClean="0"/>
              <a:t>10.Power </a:t>
            </a:r>
            <a:r>
              <a:rPr lang="en-US" sz="2800" b="1" dirty="0"/>
              <a:t>Regulation Module </a:t>
            </a:r>
            <a:r>
              <a:rPr lang="en-US" sz="2800" b="1" dirty="0" smtClean="0"/>
              <a:t>Description</a:t>
            </a:r>
          </a:p>
          <a:p>
            <a:endParaRPr lang="en-US" sz="2000" dirty="0"/>
          </a:p>
          <a:p>
            <a:r>
              <a:rPr lang="en-US" sz="2000" dirty="0"/>
              <a:t>To ensure safe and stable power delivery to the </a:t>
            </a:r>
            <a:r>
              <a:rPr lang="en-US" sz="2000" b="1" dirty="0"/>
              <a:t>PLC Power Line </a:t>
            </a:r>
            <a:r>
              <a:rPr lang="en-US" sz="2000" dirty="0"/>
              <a:t> </a:t>
            </a:r>
            <a:r>
              <a:rPr lang="en-US" sz="2000" b="1" dirty="0" smtClean="0"/>
              <a:t>Communication </a:t>
            </a:r>
            <a:r>
              <a:rPr lang="en-US" sz="2000" b="1" dirty="0"/>
              <a:t>module</a:t>
            </a:r>
            <a:r>
              <a:rPr lang="en-US" sz="2000" dirty="0"/>
              <a:t>, a </a:t>
            </a:r>
            <a:r>
              <a:rPr lang="en-US" sz="2000" b="1" dirty="0"/>
              <a:t>DC-DC Buck Converter (XL4016)</a:t>
            </a:r>
            <a:r>
              <a:rPr lang="en-US" sz="2000" dirty="0"/>
              <a:t> is used in </a:t>
            </a:r>
            <a:r>
              <a:rPr lang="en-US" sz="2000" dirty="0" smtClean="0"/>
              <a:t>the </a:t>
            </a:r>
            <a:r>
              <a:rPr lang="en-US" sz="2000" dirty="0"/>
              <a:t>system</a:t>
            </a:r>
            <a:r>
              <a:rPr lang="en-US" sz="2000" dirty="0" smtClean="0"/>
              <a:t>.</a:t>
            </a:r>
            <a:endParaRPr lang="ar-SA" sz="2000" dirty="0" smtClean="0"/>
          </a:p>
          <a:p>
            <a:r>
              <a:rPr lang="en-US" sz="2000" dirty="0" smtClean="0"/>
              <a:t> </a:t>
            </a:r>
            <a:r>
              <a:rPr lang="en-US" sz="2000" dirty="0"/>
              <a:t>This module steps down the input voltage from </a:t>
            </a:r>
            <a:r>
              <a:rPr lang="en-US" sz="2000" b="1" dirty="0"/>
              <a:t>12V DC (from the main power source)</a:t>
            </a:r>
            <a:r>
              <a:rPr lang="en-US" sz="2000" dirty="0"/>
              <a:t> to a regulated </a:t>
            </a:r>
            <a:r>
              <a:rPr lang="en-US" sz="2000" b="1" dirty="0"/>
              <a:t>10V DC</a:t>
            </a:r>
            <a:r>
              <a:rPr lang="en-US" sz="2000" dirty="0"/>
              <a:t>, which matches the </a:t>
            </a:r>
            <a:r>
              <a:rPr lang="en-US" sz="2000" dirty="0" smtClean="0"/>
              <a:t>operating </a:t>
            </a:r>
            <a:r>
              <a:rPr lang="en-US" sz="2000" dirty="0"/>
              <a:t>requirements of the PLC communication circuit.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3365" y="2986903"/>
            <a:ext cx="5805620" cy="3870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43548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oogle Shape;664;p39">
            <a:extLst>
              <a:ext uri="{FF2B5EF4-FFF2-40B4-BE49-F238E27FC236}">
                <a16:creationId xmlns:a16="http://schemas.microsoft.com/office/drawing/2014/main" xmlns="" id="{5211F0F6-A632-A00E-2941-24C5220F494F}"/>
              </a:ext>
            </a:extLst>
          </p:cNvPr>
          <p:cNvPicPr preferRelativeResize="0"/>
          <p:nvPr/>
        </p:nvPicPr>
        <p:blipFill rotWithShape="1">
          <a:blip r:embed="rId2">
            <a:alphaModFix amt="75000"/>
          </a:blip>
          <a:srcRect l="11847" t="10080"/>
          <a:stretch/>
        </p:blipFill>
        <p:spPr>
          <a:xfrm>
            <a:off x="0" y="-195868"/>
            <a:ext cx="8011632" cy="505996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665;p39">
            <a:extLst>
              <a:ext uri="{FF2B5EF4-FFF2-40B4-BE49-F238E27FC236}">
                <a16:creationId xmlns:a16="http://schemas.microsoft.com/office/drawing/2014/main" xmlns="" id="{E05C4C6D-2D8D-9E2B-5D19-F1AD0BBC6B54}"/>
              </a:ext>
            </a:extLst>
          </p:cNvPr>
          <p:cNvPicPr preferRelativeResize="0"/>
          <p:nvPr/>
        </p:nvPicPr>
        <p:blipFill rotWithShape="1">
          <a:blip r:embed="rId2">
            <a:alphaModFix amt="75000"/>
          </a:blip>
          <a:srcRect l="15261" t="6068"/>
          <a:stretch/>
        </p:blipFill>
        <p:spPr>
          <a:xfrm rot="-10799997">
            <a:off x="5831428" y="2463904"/>
            <a:ext cx="6883403" cy="472439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" name="Google Shape;291;p30">
            <a:extLst>
              <a:ext uri="{FF2B5EF4-FFF2-40B4-BE49-F238E27FC236}">
                <a16:creationId xmlns:a16="http://schemas.microsoft.com/office/drawing/2014/main" xmlns="" id="{D2491D4E-A509-942E-0114-7BEEA8C1DB76}"/>
              </a:ext>
            </a:extLst>
          </p:cNvPr>
          <p:cNvGrpSpPr/>
          <p:nvPr/>
        </p:nvGrpSpPr>
        <p:grpSpPr>
          <a:xfrm rot="5400000">
            <a:off x="10840564" y="5570729"/>
            <a:ext cx="384801" cy="1462257"/>
            <a:chOff x="1006700" y="2603975"/>
            <a:chExt cx="55450" cy="210700"/>
          </a:xfrm>
        </p:grpSpPr>
        <p:sp>
          <p:nvSpPr>
            <p:cNvPr id="6" name="Google Shape;292;p30">
              <a:extLst>
                <a:ext uri="{FF2B5EF4-FFF2-40B4-BE49-F238E27FC236}">
                  <a16:creationId xmlns:a16="http://schemas.microsoft.com/office/drawing/2014/main" xmlns="" id="{AB681EB5-43D3-6F04-EFF4-45DC579D8359}"/>
                </a:ext>
              </a:extLst>
            </p:cNvPr>
            <p:cNvSpPr/>
            <p:nvPr/>
          </p:nvSpPr>
          <p:spPr>
            <a:xfrm>
              <a:off x="1006700" y="262997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7" name="Google Shape;293;p30">
              <a:extLst>
                <a:ext uri="{FF2B5EF4-FFF2-40B4-BE49-F238E27FC236}">
                  <a16:creationId xmlns:a16="http://schemas.microsoft.com/office/drawing/2014/main" xmlns="" id="{C09B93FB-0C86-E2FF-373A-C8F9541F8EA6}"/>
                </a:ext>
              </a:extLst>
            </p:cNvPr>
            <p:cNvSpPr/>
            <p:nvPr/>
          </p:nvSpPr>
          <p:spPr>
            <a:xfrm>
              <a:off x="1032700" y="260397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8" name="Google Shape;294;p30">
              <a:extLst>
                <a:ext uri="{FF2B5EF4-FFF2-40B4-BE49-F238E27FC236}">
                  <a16:creationId xmlns:a16="http://schemas.microsoft.com/office/drawing/2014/main" xmlns="" id="{60634A43-76E0-7630-72BA-C47C08FDD611}"/>
                </a:ext>
              </a:extLst>
            </p:cNvPr>
            <p:cNvSpPr/>
            <p:nvPr/>
          </p:nvSpPr>
          <p:spPr>
            <a:xfrm>
              <a:off x="1006700" y="2707200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1"/>
                  </a:moveTo>
                  <a:lnTo>
                    <a:pt x="0" y="154"/>
                  </a:lnTo>
                  <a:lnTo>
                    <a:pt x="2218" y="154"/>
                  </a:lnTo>
                  <a:lnTo>
                    <a:pt x="22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9" name="Google Shape;295;p30">
              <a:extLst>
                <a:ext uri="{FF2B5EF4-FFF2-40B4-BE49-F238E27FC236}">
                  <a16:creationId xmlns:a16="http://schemas.microsoft.com/office/drawing/2014/main" xmlns="" id="{1B903353-D970-7B15-8BAD-BC79DA74D28C}"/>
                </a:ext>
              </a:extLst>
            </p:cNvPr>
            <p:cNvSpPr/>
            <p:nvPr/>
          </p:nvSpPr>
          <p:spPr>
            <a:xfrm>
              <a:off x="1032700" y="2681600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0" name="Google Shape;296;p30">
              <a:extLst>
                <a:ext uri="{FF2B5EF4-FFF2-40B4-BE49-F238E27FC236}">
                  <a16:creationId xmlns:a16="http://schemas.microsoft.com/office/drawing/2014/main" xmlns="" id="{37A3C4FB-6CA6-8838-9914-749D3974CD7C}"/>
                </a:ext>
              </a:extLst>
            </p:cNvPr>
            <p:cNvSpPr/>
            <p:nvPr/>
          </p:nvSpPr>
          <p:spPr>
            <a:xfrm>
              <a:off x="1006700" y="278522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1" name="Google Shape;297;p30">
              <a:extLst>
                <a:ext uri="{FF2B5EF4-FFF2-40B4-BE49-F238E27FC236}">
                  <a16:creationId xmlns:a16="http://schemas.microsoft.com/office/drawing/2014/main" xmlns="" id="{36A7577C-A1D4-EEAD-7664-F3AF7C7F88AC}"/>
                </a:ext>
              </a:extLst>
            </p:cNvPr>
            <p:cNvSpPr/>
            <p:nvPr/>
          </p:nvSpPr>
          <p:spPr>
            <a:xfrm>
              <a:off x="1032700" y="275922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12" name="Google Shape;310;p30">
            <a:extLst>
              <a:ext uri="{FF2B5EF4-FFF2-40B4-BE49-F238E27FC236}">
                <a16:creationId xmlns:a16="http://schemas.microsoft.com/office/drawing/2014/main" xmlns="" id="{876A2C92-34FA-E68B-EDAF-356A12205B08}"/>
              </a:ext>
            </a:extLst>
          </p:cNvPr>
          <p:cNvGrpSpPr/>
          <p:nvPr/>
        </p:nvGrpSpPr>
        <p:grpSpPr>
          <a:xfrm rot="14812035">
            <a:off x="9955002" y="292951"/>
            <a:ext cx="1193573" cy="1110589"/>
            <a:chOff x="827350" y="3629733"/>
            <a:chExt cx="1431600" cy="1332067"/>
          </a:xfrm>
        </p:grpSpPr>
        <p:sp>
          <p:nvSpPr>
            <p:cNvPr id="13" name="Google Shape;311;p30">
              <a:extLst>
                <a:ext uri="{FF2B5EF4-FFF2-40B4-BE49-F238E27FC236}">
                  <a16:creationId xmlns:a16="http://schemas.microsoft.com/office/drawing/2014/main" xmlns="" id="{881B927B-F774-D8DA-B786-95CD2852AFF5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4" name="Google Shape;312;p30">
              <a:extLst>
                <a:ext uri="{FF2B5EF4-FFF2-40B4-BE49-F238E27FC236}">
                  <a16:creationId xmlns:a16="http://schemas.microsoft.com/office/drawing/2014/main" xmlns="" id="{D90DF374-FBBA-79AB-A13F-6F508A69F9D8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5" name="Google Shape;313;p30">
              <a:extLst>
                <a:ext uri="{FF2B5EF4-FFF2-40B4-BE49-F238E27FC236}">
                  <a16:creationId xmlns:a16="http://schemas.microsoft.com/office/drawing/2014/main" xmlns="" id="{8ADD0847-504F-EFCB-D90C-B34565864922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16" name="Google Shape;314;p30">
            <a:extLst>
              <a:ext uri="{FF2B5EF4-FFF2-40B4-BE49-F238E27FC236}">
                <a16:creationId xmlns:a16="http://schemas.microsoft.com/office/drawing/2014/main" xmlns="" id="{118E42FE-3C6B-82C1-69F4-4562366206F6}"/>
              </a:ext>
            </a:extLst>
          </p:cNvPr>
          <p:cNvGrpSpPr/>
          <p:nvPr/>
        </p:nvGrpSpPr>
        <p:grpSpPr>
          <a:xfrm>
            <a:off x="10841711" y="1420954"/>
            <a:ext cx="798643" cy="743116"/>
            <a:chOff x="827350" y="3629733"/>
            <a:chExt cx="1431600" cy="1332067"/>
          </a:xfrm>
        </p:grpSpPr>
        <p:sp>
          <p:nvSpPr>
            <p:cNvPr id="17" name="Google Shape;315;p30">
              <a:extLst>
                <a:ext uri="{FF2B5EF4-FFF2-40B4-BE49-F238E27FC236}">
                  <a16:creationId xmlns:a16="http://schemas.microsoft.com/office/drawing/2014/main" xmlns="" id="{E2EB4F9C-73F0-288F-713A-F60C533534ED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8" name="Google Shape;316;p30">
              <a:extLst>
                <a:ext uri="{FF2B5EF4-FFF2-40B4-BE49-F238E27FC236}">
                  <a16:creationId xmlns:a16="http://schemas.microsoft.com/office/drawing/2014/main" xmlns="" id="{97979220-0805-7775-89AE-D80C0D85FF5B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9" name="Google Shape;317;p30">
              <a:extLst>
                <a:ext uri="{FF2B5EF4-FFF2-40B4-BE49-F238E27FC236}">
                  <a16:creationId xmlns:a16="http://schemas.microsoft.com/office/drawing/2014/main" xmlns="" id="{A1C1A7A5-E161-2B04-DEF6-C59F5A5AE565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20" name="Google Shape;318;p30">
            <a:extLst>
              <a:ext uri="{FF2B5EF4-FFF2-40B4-BE49-F238E27FC236}">
                <a16:creationId xmlns:a16="http://schemas.microsoft.com/office/drawing/2014/main" xmlns="" id="{8FD18C2D-8903-565E-6E32-3AE50D6B597F}"/>
              </a:ext>
            </a:extLst>
          </p:cNvPr>
          <p:cNvGrpSpPr/>
          <p:nvPr/>
        </p:nvGrpSpPr>
        <p:grpSpPr>
          <a:xfrm rot="5400000">
            <a:off x="9201641" y="827560"/>
            <a:ext cx="619024" cy="575985"/>
            <a:chOff x="827350" y="3629733"/>
            <a:chExt cx="1431600" cy="1332067"/>
          </a:xfrm>
        </p:grpSpPr>
        <p:sp>
          <p:nvSpPr>
            <p:cNvPr id="21" name="Google Shape;319;p30">
              <a:extLst>
                <a:ext uri="{FF2B5EF4-FFF2-40B4-BE49-F238E27FC236}">
                  <a16:creationId xmlns:a16="http://schemas.microsoft.com/office/drawing/2014/main" xmlns="" id="{3D1A5D31-FF03-39A9-AEEC-ADC7F98ED218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2" name="Google Shape;320;p30">
              <a:extLst>
                <a:ext uri="{FF2B5EF4-FFF2-40B4-BE49-F238E27FC236}">
                  <a16:creationId xmlns:a16="http://schemas.microsoft.com/office/drawing/2014/main" xmlns="" id="{B39BCDDD-1DE4-F487-2ED6-5371F47525AA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3" name="Google Shape;321;p30">
              <a:extLst>
                <a:ext uri="{FF2B5EF4-FFF2-40B4-BE49-F238E27FC236}">
                  <a16:creationId xmlns:a16="http://schemas.microsoft.com/office/drawing/2014/main" xmlns="" id="{251A564F-C417-5E3E-AB68-AA8473483825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26" name="Google Shape;284;p30">
            <a:extLst>
              <a:ext uri="{FF2B5EF4-FFF2-40B4-BE49-F238E27FC236}">
                <a16:creationId xmlns:a16="http://schemas.microsoft.com/office/drawing/2014/main" xmlns="" id="{35A3A9E6-6E0D-AB58-632C-15B1A45D7B6D}"/>
              </a:ext>
            </a:extLst>
          </p:cNvPr>
          <p:cNvGrpSpPr/>
          <p:nvPr/>
        </p:nvGrpSpPr>
        <p:grpSpPr>
          <a:xfrm>
            <a:off x="1342410" y="650129"/>
            <a:ext cx="384801" cy="1462257"/>
            <a:chOff x="1006700" y="2603975"/>
            <a:chExt cx="55450" cy="210700"/>
          </a:xfrm>
        </p:grpSpPr>
        <p:sp>
          <p:nvSpPr>
            <p:cNvPr id="27" name="Google Shape;285;p30">
              <a:extLst>
                <a:ext uri="{FF2B5EF4-FFF2-40B4-BE49-F238E27FC236}">
                  <a16:creationId xmlns:a16="http://schemas.microsoft.com/office/drawing/2014/main" xmlns="" id="{36D36515-1D64-615F-4D2D-5E81EF1A5638}"/>
                </a:ext>
              </a:extLst>
            </p:cNvPr>
            <p:cNvSpPr/>
            <p:nvPr/>
          </p:nvSpPr>
          <p:spPr>
            <a:xfrm>
              <a:off x="1006700" y="262997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8" name="Google Shape;286;p30">
              <a:extLst>
                <a:ext uri="{FF2B5EF4-FFF2-40B4-BE49-F238E27FC236}">
                  <a16:creationId xmlns:a16="http://schemas.microsoft.com/office/drawing/2014/main" xmlns="" id="{89142A80-2408-0DEF-2924-2B51CC12719C}"/>
                </a:ext>
              </a:extLst>
            </p:cNvPr>
            <p:cNvSpPr/>
            <p:nvPr/>
          </p:nvSpPr>
          <p:spPr>
            <a:xfrm>
              <a:off x="1032700" y="260397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9" name="Google Shape;287;p30">
              <a:extLst>
                <a:ext uri="{FF2B5EF4-FFF2-40B4-BE49-F238E27FC236}">
                  <a16:creationId xmlns:a16="http://schemas.microsoft.com/office/drawing/2014/main" xmlns="" id="{F1ACB421-E2F8-6712-07FC-6760252AE6E2}"/>
                </a:ext>
              </a:extLst>
            </p:cNvPr>
            <p:cNvSpPr/>
            <p:nvPr/>
          </p:nvSpPr>
          <p:spPr>
            <a:xfrm>
              <a:off x="1006700" y="2707200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1"/>
                  </a:moveTo>
                  <a:lnTo>
                    <a:pt x="0" y="154"/>
                  </a:lnTo>
                  <a:lnTo>
                    <a:pt x="2218" y="154"/>
                  </a:lnTo>
                  <a:lnTo>
                    <a:pt x="22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0" name="Google Shape;288;p30">
              <a:extLst>
                <a:ext uri="{FF2B5EF4-FFF2-40B4-BE49-F238E27FC236}">
                  <a16:creationId xmlns:a16="http://schemas.microsoft.com/office/drawing/2014/main" xmlns="" id="{109D184D-7333-2AEF-C45A-1ED65AF16DF5}"/>
                </a:ext>
              </a:extLst>
            </p:cNvPr>
            <p:cNvSpPr/>
            <p:nvPr/>
          </p:nvSpPr>
          <p:spPr>
            <a:xfrm>
              <a:off x="1032700" y="2681600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1" name="Google Shape;289;p30">
              <a:extLst>
                <a:ext uri="{FF2B5EF4-FFF2-40B4-BE49-F238E27FC236}">
                  <a16:creationId xmlns:a16="http://schemas.microsoft.com/office/drawing/2014/main" xmlns="" id="{AE23A583-070B-5D7D-69A5-47C16C22BD2C}"/>
                </a:ext>
              </a:extLst>
            </p:cNvPr>
            <p:cNvSpPr/>
            <p:nvPr/>
          </p:nvSpPr>
          <p:spPr>
            <a:xfrm>
              <a:off x="1006700" y="278522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2" name="Google Shape;290;p30">
              <a:extLst>
                <a:ext uri="{FF2B5EF4-FFF2-40B4-BE49-F238E27FC236}">
                  <a16:creationId xmlns:a16="http://schemas.microsoft.com/office/drawing/2014/main" xmlns="" id="{C7D335A3-04FB-7974-7467-79E2D7F8F32F}"/>
                </a:ext>
              </a:extLst>
            </p:cNvPr>
            <p:cNvSpPr/>
            <p:nvPr/>
          </p:nvSpPr>
          <p:spPr>
            <a:xfrm>
              <a:off x="1032700" y="275922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33" name="Google Shape;298;p30">
            <a:extLst>
              <a:ext uri="{FF2B5EF4-FFF2-40B4-BE49-F238E27FC236}">
                <a16:creationId xmlns:a16="http://schemas.microsoft.com/office/drawing/2014/main" xmlns="" id="{43E03CE2-60C0-8CE5-5841-515F630D578A}"/>
              </a:ext>
            </a:extLst>
          </p:cNvPr>
          <p:cNvGrpSpPr/>
          <p:nvPr/>
        </p:nvGrpSpPr>
        <p:grpSpPr>
          <a:xfrm>
            <a:off x="734833" y="4839603"/>
            <a:ext cx="1571516" cy="1462255"/>
            <a:chOff x="827350" y="3629733"/>
            <a:chExt cx="1431600" cy="1332067"/>
          </a:xfrm>
        </p:grpSpPr>
        <p:sp>
          <p:nvSpPr>
            <p:cNvPr id="34" name="Google Shape;299;p30">
              <a:extLst>
                <a:ext uri="{FF2B5EF4-FFF2-40B4-BE49-F238E27FC236}">
                  <a16:creationId xmlns:a16="http://schemas.microsoft.com/office/drawing/2014/main" xmlns="" id="{3C10D9F4-4006-65AB-7E0B-EB6769C8FF40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5" name="Google Shape;300;p30">
              <a:extLst>
                <a:ext uri="{FF2B5EF4-FFF2-40B4-BE49-F238E27FC236}">
                  <a16:creationId xmlns:a16="http://schemas.microsoft.com/office/drawing/2014/main" xmlns="" id="{E79AD7A7-99E1-EDF7-BE97-27A62D998413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6" name="Google Shape;301;p30">
              <a:extLst>
                <a:ext uri="{FF2B5EF4-FFF2-40B4-BE49-F238E27FC236}">
                  <a16:creationId xmlns:a16="http://schemas.microsoft.com/office/drawing/2014/main" xmlns="" id="{B3049AA9-7E7A-BFE9-9CD3-BF118EC390CE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37" name="Google Shape;302;p30">
            <a:extLst>
              <a:ext uri="{FF2B5EF4-FFF2-40B4-BE49-F238E27FC236}">
                <a16:creationId xmlns:a16="http://schemas.microsoft.com/office/drawing/2014/main" xmlns="" id="{EB2595E9-2949-510C-44AE-FACBD8705FE5}"/>
              </a:ext>
            </a:extLst>
          </p:cNvPr>
          <p:cNvGrpSpPr/>
          <p:nvPr/>
        </p:nvGrpSpPr>
        <p:grpSpPr>
          <a:xfrm>
            <a:off x="430136" y="3870413"/>
            <a:ext cx="1041632" cy="969212"/>
            <a:chOff x="827350" y="3629733"/>
            <a:chExt cx="1431600" cy="1332067"/>
          </a:xfrm>
        </p:grpSpPr>
        <p:sp>
          <p:nvSpPr>
            <p:cNvPr id="38" name="Google Shape;303;p30">
              <a:extLst>
                <a:ext uri="{FF2B5EF4-FFF2-40B4-BE49-F238E27FC236}">
                  <a16:creationId xmlns:a16="http://schemas.microsoft.com/office/drawing/2014/main" xmlns="" id="{6248E4AD-D3F1-F345-6038-401006347790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9" name="Google Shape;304;p30">
              <a:extLst>
                <a:ext uri="{FF2B5EF4-FFF2-40B4-BE49-F238E27FC236}">
                  <a16:creationId xmlns:a16="http://schemas.microsoft.com/office/drawing/2014/main" xmlns="" id="{24D3946A-1CBA-EF92-D093-FC1B97D3E78B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0" name="Google Shape;305;p30">
              <a:extLst>
                <a:ext uri="{FF2B5EF4-FFF2-40B4-BE49-F238E27FC236}">
                  <a16:creationId xmlns:a16="http://schemas.microsoft.com/office/drawing/2014/main" xmlns="" id="{ADF561B3-0F46-61F8-B5EA-958E84DE5592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41" name="Google Shape;306;p30">
            <a:extLst>
              <a:ext uri="{FF2B5EF4-FFF2-40B4-BE49-F238E27FC236}">
                <a16:creationId xmlns:a16="http://schemas.microsoft.com/office/drawing/2014/main" xmlns="" id="{FE9BF60C-259B-6C2D-39D9-ECA48C901CD1}"/>
              </a:ext>
            </a:extLst>
          </p:cNvPr>
          <p:cNvGrpSpPr/>
          <p:nvPr/>
        </p:nvGrpSpPr>
        <p:grpSpPr>
          <a:xfrm>
            <a:off x="2421586" y="5859798"/>
            <a:ext cx="475100" cy="442069"/>
            <a:chOff x="827350" y="3629733"/>
            <a:chExt cx="1431600" cy="1332067"/>
          </a:xfrm>
        </p:grpSpPr>
        <p:sp>
          <p:nvSpPr>
            <p:cNvPr id="42" name="Google Shape;307;p30">
              <a:extLst>
                <a:ext uri="{FF2B5EF4-FFF2-40B4-BE49-F238E27FC236}">
                  <a16:creationId xmlns:a16="http://schemas.microsoft.com/office/drawing/2014/main" xmlns="" id="{8E48B295-0851-B73C-81E8-7D961AFCCE1F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3" name="Google Shape;308;p30">
              <a:extLst>
                <a:ext uri="{FF2B5EF4-FFF2-40B4-BE49-F238E27FC236}">
                  <a16:creationId xmlns:a16="http://schemas.microsoft.com/office/drawing/2014/main" xmlns="" id="{6405290F-5986-6F51-753E-5D7DC71929AD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4" name="Google Shape;309;p30">
              <a:extLst>
                <a:ext uri="{FF2B5EF4-FFF2-40B4-BE49-F238E27FC236}">
                  <a16:creationId xmlns:a16="http://schemas.microsoft.com/office/drawing/2014/main" xmlns="" id="{77E6AF5F-9519-D000-7302-1C5E534BE3B3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48" name="Modèle 3D 47">
                <a:extLst>
                  <a:ext uri="{FF2B5EF4-FFF2-40B4-BE49-F238E27FC236}">
                    <a16:creationId xmlns:a16="http://schemas.microsoft.com/office/drawing/2014/main" id="{177F9FBB-52CD-A8D4-11C3-96BDA80D981F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-5347722" y="2016092"/>
              <a:ext cx="4783107" cy="3260633"/>
            </p:xfrm>
            <a:graphic>
              <a:graphicData uri="http://schemas.microsoft.com/office/drawing/2017/model3d">
                <am3d:model3d r:embed="rId3">
                  <am3d:spPr>
                    <a:xfrm>
                      <a:off x="0" y="0"/>
                      <a:ext cx="4783107" cy="3260633"/>
                    </a:xfrm>
                    <a:prstGeom prst="rect">
                      <a:avLst/>
                    </a:prstGeom>
                  </am3d:spPr>
                  <am3d:camera>
                    <am3d:pos x="0" y="0" z="52111699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38171" d="1000000"/>
                    <am3d:preTrans dx="-5226310" dy="18382049" dz="-1373137"/>
                    <am3d:scale>
                      <am3d:sx n="1000000" d="1000000"/>
                      <am3d:sy n="1000000" d="1000000"/>
                      <am3d:sz n="1000000" d="1000000"/>
                    </am3d:scale>
                    <am3d:rot ax="8988450" ay="3943343" az="9123593"/>
                    <am3d:postTrans dx="0" dy="0" dz="0"/>
                  </am3d:trans>
                  <am3d:raster rName="Office3DRenderer" rVer="16.0.8326">
                    <am3d:blip r:embed="rId4"/>
                  </am3d:raster>
                  <am3d:objViewport viewportSz="8859750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8" name="Modèle 3D 47">
                <a:extLst>
                  <a:ext uri="{FF2B5EF4-FFF2-40B4-BE49-F238E27FC236}">
                    <a16:creationId xmlns:a16="http://schemas.microsoft.com/office/drawing/2014/main" xmlns="" id="{177F9FBB-52CD-A8D4-11C3-96BDA80D981F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5347722" y="2016092"/>
                <a:ext cx="4783107" cy="3260633"/>
              </a:xfrm>
              <a:prstGeom prst="rect">
                <a:avLst/>
              </a:prstGeom>
            </p:spPr>
          </p:pic>
        </mc:Fallback>
      </mc:AlternateContent>
      <p:sp>
        <p:nvSpPr>
          <p:cNvPr id="49" name="ZoneTexte 23">
            <a:extLst>
              <a:ext uri="{FF2B5EF4-FFF2-40B4-BE49-F238E27FC236}">
                <a16:creationId xmlns:a16="http://schemas.microsoft.com/office/drawing/2014/main" xmlns="" id="{71C4CD3E-19E2-4D53-B2A5-F2C37CA7D1E3}"/>
              </a:ext>
            </a:extLst>
          </p:cNvPr>
          <p:cNvSpPr txBox="1"/>
          <p:nvPr/>
        </p:nvSpPr>
        <p:spPr>
          <a:xfrm>
            <a:off x="1844812" y="2501085"/>
            <a:ext cx="3955056" cy="17757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200" b="1" dirty="0"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  <a:t>• Function: Displays data directly to the user</a:t>
            </a:r>
            <a:r>
              <a:rPr lang="en-US" sz="3200" dirty="0"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200" b="1" dirty="0" smtClean="0"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  <a:t>• </a:t>
            </a:r>
            <a:r>
              <a:rPr lang="en-US" sz="3200" b="1" dirty="0"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  <a:t>Operating voltage: </a:t>
            </a:r>
            <a:r>
              <a:rPr lang="en-US" sz="3200" b="1" dirty="0" smtClean="0"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  <a:t>5V</a:t>
            </a:r>
            <a:endParaRPr lang="en-US" sz="3200" b="1" kern="0" dirty="0"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</p:txBody>
      </p:sp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45" name="3D Model 44">
                <a:extLst>
                  <a:ext uri="{FF2B5EF4-FFF2-40B4-BE49-F238E27FC236}">
                    <a16:creationId xmlns:a16="http://schemas.microsoft.com/office/drawing/2014/main" id="{D847F7E6-B84D-4A84-9F9F-F8A5AD169AC6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186433" y="-3509084"/>
              <a:ext cx="4142565" cy="3231268"/>
            </p:xfrm>
            <a:graphic>
              <a:graphicData uri="http://schemas.microsoft.com/office/drawing/2017/model3d">
                <am3d:model3d r:embed="rId6">
                  <am3d:spPr>
                    <a:xfrm>
                      <a:off x="0" y="0"/>
                      <a:ext cx="4142565" cy="3231268"/>
                    </a:xfrm>
                    <a:prstGeom prst="rect">
                      <a:avLst/>
                    </a:prstGeom>
                  </am3d:spPr>
                  <am3d:camera>
                    <am3d:pos x="0" y="0" z="60342780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836413" d="1000000"/>
                    <am3d:preTrans dx="17121424" dy="1124696" dz="98227867"/>
                    <am3d:scale>
                      <am3d:sx n="1000000" d="1000000"/>
                      <am3d:sy n="1000000" d="1000000"/>
                      <am3d:sz n="1000000" d="1000000"/>
                    </am3d:scale>
                    <am3d:rot ax="10111465" ay="34405" az="10793016"/>
                    <am3d:postTrans dx="0" dy="0" dz="0"/>
                  </am3d:trans>
                  <am3d:raster rName="Office3DRenderer" rVer="16.0.8326">
                    <am3d:blip r:embed="rId7"/>
                  </am3d:raster>
                  <am3d:objViewport viewportSz="5418665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5" name="3D Model 44">
                <a:extLst>
                  <a:ext uri="{FF2B5EF4-FFF2-40B4-BE49-F238E27FC236}">
                    <a16:creationId xmlns:a16="http://schemas.microsoft.com/office/drawing/2014/main" xmlns="" id="{D847F7E6-B84D-4A84-9F9F-F8A5AD169AC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186433" y="-3509084"/>
                <a:ext cx="4142565" cy="3231268"/>
              </a:xfrm>
              <a:prstGeom prst="rect">
                <a:avLst/>
              </a:prstGeom>
            </p:spPr>
          </p:pic>
        </mc:Fallback>
      </mc:AlternateContent>
      <p:sp>
        <p:nvSpPr>
          <p:cNvPr id="51" name="ZoneTexte 23">
            <a:extLst>
              <a:ext uri="{FF2B5EF4-FFF2-40B4-BE49-F238E27FC236}">
                <a16:creationId xmlns:a16="http://schemas.microsoft.com/office/drawing/2014/main" xmlns="" id="{745BE241-C0CE-48D8-9CFC-5ECA3209C764}"/>
              </a:ext>
            </a:extLst>
          </p:cNvPr>
          <p:cNvSpPr txBox="1"/>
          <p:nvPr/>
        </p:nvSpPr>
        <p:spPr>
          <a:xfrm>
            <a:off x="939767" y="1486317"/>
            <a:ext cx="460408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defTabSz="1219170" rtl="1">
              <a:buClr>
                <a:srgbClr val="000000"/>
              </a:buClr>
            </a:pPr>
            <a:endParaRPr lang="en-US" sz="2800" kern="0" dirty="0">
              <a:solidFill>
                <a:srgbClr val="FFFFFF"/>
              </a:solidFill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  <a:p>
            <a:pPr lvl="0" algn="ctr" defTabSz="1219170" rtl="1">
              <a:buClr>
                <a:srgbClr val="000000"/>
              </a:buClr>
            </a:pPr>
            <a:r>
              <a:rPr lang="en-US" sz="2800" b="1" kern="0" dirty="0" smtClean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11.LCD </a:t>
            </a:r>
            <a:r>
              <a:rPr lang="en-US" sz="2800" b="1" kern="0" dirty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screen</a:t>
            </a:r>
          </a:p>
        </p:txBody>
      </p:sp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52" name="3D Model 51">
                <a:extLst>
                  <a:ext uri="{FF2B5EF4-FFF2-40B4-BE49-F238E27FC236}">
                    <a16:creationId xmlns:a16="http://schemas.microsoft.com/office/drawing/2014/main" id="{3543EB99-C031-4984-B979-3E2F8E7B2314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3173452" y="7832617"/>
              <a:ext cx="1664727" cy="4999646"/>
            </p:xfrm>
            <a:graphic>
              <a:graphicData uri="http://schemas.microsoft.com/office/drawing/2017/model3d">
                <am3d:model3d r:embed="rId9">
                  <am3d:spPr>
                    <a:xfrm>
                      <a:off x="0" y="0"/>
                      <a:ext cx="1664727" cy="4999646"/>
                    </a:xfrm>
                    <a:prstGeom prst="rect">
                      <a:avLst/>
                    </a:prstGeom>
                  </am3d:spPr>
                  <am3d:camera>
                    <am3d:pos x="0" y="0" z="51076748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54653" d="1000000"/>
                    <am3d:preTrans dx="0" dy="-16396153" dz="-1288317"/>
                    <am3d:scale>
                      <am3d:sx n="1000000" d="1000000"/>
                      <am3d:sy n="1000000" d="1000000"/>
                      <am3d:sz n="1000000" d="1000000"/>
                    </am3d:scale>
                    <am3d:rot ax="-10739091" ay="-3541118" az="10747783"/>
                    <am3d:postTrans dx="0" dy="0" dz="0"/>
                  </am3d:trans>
                  <am3d:raster rName="Office3DRenderer" rVer="16.0.8326">
                    <am3d:blip r:embed="rId10"/>
                  </am3d:raster>
                  <am3d:objViewport viewportSz="5418662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52" name="3D Model 51">
                <a:extLst>
                  <a:ext uri="{FF2B5EF4-FFF2-40B4-BE49-F238E27FC236}">
                    <a16:creationId xmlns:a16="http://schemas.microsoft.com/office/drawing/2014/main" xmlns="" id="{3543EB99-C031-4984-B979-3E2F8E7B231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173452" y="7832617"/>
                <a:ext cx="1664727" cy="499964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24" name="3D Model 23">
                <a:extLst>
                  <a:ext uri="{FF2B5EF4-FFF2-40B4-BE49-F238E27FC236}">
                    <a16:creationId xmlns:a16="http://schemas.microsoft.com/office/drawing/2014/main" id="{E8447F76-E04B-4BC5-9C63-1A087198ED63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278809" y="-4371115"/>
              <a:ext cx="4333027" cy="3504282"/>
            </p:xfrm>
            <a:graphic>
              <a:graphicData uri="http://schemas.microsoft.com/office/drawing/2017/model3d">
                <am3d:model3d r:embed="rId12">
                  <am3d:spPr>
                    <a:xfrm>
                      <a:off x="0" y="0"/>
                      <a:ext cx="4333027" cy="3504282"/>
                    </a:xfrm>
                    <a:prstGeom prst="rect">
                      <a:avLst/>
                    </a:prstGeom>
                  </am3d:spPr>
                  <am3d:camera>
                    <am3d:pos x="0" y="0" z="58160870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859233" d="1000000"/>
                    <am3d:preTrans dx="688225" dy="-1029359" dz="-7973864"/>
                    <am3d:scale>
                      <am3d:sx n="1000000" d="1000000"/>
                      <am3d:sy n="1000000" d="1000000"/>
                      <am3d:sz n="1000000" d="1000000"/>
                    </am3d:scale>
                    <am3d:rot ax="10309523" ay="-1163382" az="-10636175"/>
                    <am3d:postTrans dx="0" dy="0" dz="0"/>
                  </am3d:trans>
                  <am3d:raster rName="Office3DRenderer" rVer="16.0.8326">
                    <am3d:blip r:embed="rId13"/>
                  </am3d:raster>
                  <am3d:objViewport viewportSz="5418664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24" name="3D Model 23">
                <a:extLst>
                  <a:ext uri="{FF2B5EF4-FFF2-40B4-BE49-F238E27FC236}">
                    <a16:creationId xmlns:a16="http://schemas.microsoft.com/office/drawing/2014/main" xmlns="" id="{E8447F76-E04B-4BC5-9C63-1A087198ED6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278809" y="-4371115"/>
                <a:ext cx="4333027" cy="350428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25" name="3D Model 24">
                <a:extLst>
                  <a:ext uri="{FF2B5EF4-FFF2-40B4-BE49-F238E27FC236}">
                    <a16:creationId xmlns:a16="http://schemas.microsoft.com/office/drawing/2014/main" id="{D58D6047-19BA-4E7C-9C4E-F6E7FDC42CF4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261157" y="-3966886"/>
              <a:ext cx="4341387" cy="2999790"/>
            </p:xfrm>
            <a:graphic>
              <a:graphicData uri="http://schemas.microsoft.com/office/drawing/2017/model3d">
                <am3d:model3d r:embed="rId15">
                  <am3d:spPr>
                    <a:xfrm>
                      <a:off x="0" y="0"/>
                      <a:ext cx="4341387" cy="2999790"/>
                    </a:xfrm>
                    <a:prstGeom prst="rect">
                      <a:avLst/>
                    </a:prstGeom>
                  </am3d:spPr>
                  <am3d:camera>
                    <am3d:pos x="0" y="0" z="51902276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5517392" d="1000000"/>
                    <am3d:preTrans dx="494302" dy="-266382" dz="-912152"/>
                    <am3d:scale>
                      <am3d:sx n="1000000" d="1000000"/>
                      <am3d:sy n="1000000" d="1000000"/>
                      <am3d:sz n="1000000" d="1000000"/>
                    </am3d:scale>
                    <am3d:rot ax="-10422453" ay="2600092" az="-10540358"/>
                    <am3d:postTrans dx="0" dy="0" dz="0"/>
                  </am3d:trans>
                  <am3d:raster rName="Office3DRenderer" rVer="16.0.8326">
                    <am3d:blip r:embed="rId16"/>
                  </am3d:raster>
                  <am3d:objViewport viewportSz="5418667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25" name="3D Model 24">
                <a:extLst>
                  <a:ext uri="{FF2B5EF4-FFF2-40B4-BE49-F238E27FC236}">
                    <a16:creationId xmlns:a16="http://schemas.microsoft.com/office/drawing/2014/main" xmlns="" id="{D58D6047-19BA-4E7C-9C4E-F6E7FDC42CF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1261157" y="-3966886"/>
                <a:ext cx="4341387" cy="299979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53" name="3D Model 52">
                <a:extLst>
                  <a:ext uri="{FF2B5EF4-FFF2-40B4-BE49-F238E27FC236}">
                    <a16:creationId xmlns:a16="http://schemas.microsoft.com/office/drawing/2014/main" id="{00FE856C-594A-4300-888A-1C5DDFE4F065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735836054"/>
                  </p:ext>
                </p:extLst>
              </p:nvPr>
            </p:nvGraphicFramePr>
            <p:xfrm>
              <a:off x="-4335488" y="1224087"/>
              <a:ext cx="2527077" cy="4885370"/>
            </p:xfrm>
            <a:graphic>
              <a:graphicData uri="http://schemas.microsoft.com/office/drawing/2017/model3d">
                <am3d:model3d r:embed="rId19">
                  <am3d:spPr>
                    <a:xfrm>
                      <a:off x="0" y="0"/>
                      <a:ext cx="2527077" cy="4885370"/>
                    </a:xfrm>
                    <a:prstGeom prst="rect">
                      <a:avLst/>
                    </a:prstGeom>
                  </am3d:spPr>
                  <am3d:camera>
                    <am3d:pos x="0" y="0" z="58929788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25405283" d="1000000"/>
                    <am3d:preTrans dx="0" dy="-5540244" dz="-3252235"/>
                    <am3d:scale>
                      <am3d:sx n="1000000" d="1000000"/>
                      <am3d:sy n="1000000" d="1000000"/>
                      <am3d:sz n="1000000" d="1000000"/>
                    </am3d:scale>
                    <am3d:rot ax="-5469607" ay="3148" az="-10645004"/>
                    <am3d:postTrans dx="0" dy="0" dz="0"/>
                  </am3d:trans>
                  <am3d:raster rName="Office3DRenderer" rVer="16.0.8326">
                    <am3d:blip r:embed="rId20"/>
                  </am3d:raster>
                  <am3d:objViewport viewportSz="5418666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53" name="3D Model 52">
                <a:extLst>
                  <a:ext uri="{FF2B5EF4-FFF2-40B4-BE49-F238E27FC236}">
                    <a16:creationId xmlns:a16="http://schemas.microsoft.com/office/drawing/2014/main" xmlns="" id="{00FE856C-594A-4300-888A-1C5DDFE4F065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-4335488" y="1224087"/>
                <a:ext cx="2527077" cy="4885370"/>
              </a:xfrm>
              <a:prstGeom prst="rect">
                <a:avLst/>
              </a:prstGeom>
            </p:spPr>
          </p:pic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5980" y="965487"/>
            <a:ext cx="6137658" cy="4091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9490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oogle Shape;664;p39">
            <a:extLst>
              <a:ext uri="{FF2B5EF4-FFF2-40B4-BE49-F238E27FC236}">
                <a16:creationId xmlns:a16="http://schemas.microsoft.com/office/drawing/2014/main" xmlns="" id="{5211F0F6-A632-A00E-2941-24C5220F494F}"/>
              </a:ext>
            </a:extLst>
          </p:cNvPr>
          <p:cNvPicPr preferRelativeResize="0"/>
          <p:nvPr/>
        </p:nvPicPr>
        <p:blipFill rotWithShape="1">
          <a:blip r:embed="rId2">
            <a:alphaModFix amt="75000"/>
          </a:blip>
          <a:srcRect l="11847" t="10080"/>
          <a:stretch/>
        </p:blipFill>
        <p:spPr>
          <a:xfrm>
            <a:off x="-653940" y="183016"/>
            <a:ext cx="8011632" cy="505996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665;p39">
            <a:extLst>
              <a:ext uri="{FF2B5EF4-FFF2-40B4-BE49-F238E27FC236}">
                <a16:creationId xmlns:a16="http://schemas.microsoft.com/office/drawing/2014/main" xmlns="" id="{E05C4C6D-2D8D-9E2B-5D19-F1AD0BBC6B54}"/>
              </a:ext>
            </a:extLst>
          </p:cNvPr>
          <p:cNvPicPr preferRelativeResize="0"/>
          <p:nvPr/>
        </p:nvPicPr>
        <p:blipFill rotWithShape="1">
          <a:blip r:embed="rId2">
            <a:alphaModFix amt="75000"/>
          </a:blip>
          <a:srcRect l="15261" t="6068"/>
          <a:stretch/>
        </p:blipFill>
        <p:spPr>
          <a:xfrm rot="-10799997">
            <a:off x="5926305" y="2771054"/>
            <a:ext cx="6883403" cy="472439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" name="Google Shape;291;p30">
            <a:extLst>
              <a:ext uri="{FF2B5EF4-FFF2-40B4-BE49-F238E27FC236}">
                <a16:creationId xmlns:a16="http://schemas.microsoft.com/office/drawing/2014/main" xmlns="" id="{D2491D4E-A509-942E-0114-7BEEA8C1DB76}"/>
              </a:ext>
            </a:extLst>
          </p:cNvPr>
          <p:cNvGrpSpPr/>
          <p:nvPr/>
        </p:nvGrpSpPr>
        <p:grpSpPr>
          <a:xfrm rot="5400000">
            <a:off x="10840564" y="5570729"/>
            <a:ext cx="384801" cy="1462257"/>
            <a:chOff x="1006700" y="2603975"/>
            <a:chExt cx="55450" cy="210700"/>
          </a:xfrm>
        </p:grpSpPr>
        <p:sp>
          <p:nvSpPr>
            <p:cNvPr id="6" name="Google Shape;292;p30">
              <a:extLst>
                <a:ext uri="{FF2B5EF4-FFF2-40B4-BE49-F238E27FC236}">
                  <a16:creationId xmlns:a16="http://schemas.microsoft.com/office/drawing/2014/main" xmlns="" id="{AB681EB5-43D3-6F04-EFF4-45DC579D8359}"/>
                </a:ext>
              </a:extLst>
            </p:cNvPr>
            <p:cNvSpPr/>
            <p:nvPr/>
          </p:nvSpPr>
          <p:spPr>
            <a:xfrm>
              <a:off x="1006700" y="262997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7" name="Google Shape;293;p30">
              <a:extLst>
                <a:ext uri="{FF2B5EF4-FFF2-40B4-BE49-F238E27FC236}">
                  <a16:creationId xmlns:a16="http://schemas.microsoft.com/office/drawing/2014/main" xmlns="" id="{C09B93FB-0C86-E2FF-373A-C8F9541F8EA6}"/>
                </a:ext>
              </a:extLst>
            </p:cNvPr>
            <p:cNvSpPr/>
            <p:nvPr/>
          </p:nvSpPr>
          <p:spPr>
            <a:xfrm>
              <a:off x="1032700" y="260397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8" name="Google Shape;294;p30">
              <a:extLst>
                <a:ext uri="{FF2B5EF4-FFF2-40B4-BE49-F238E27FC236}">
                  <a16:creationId xmlns:a16="http://schemas.microsoft.com/office/drawing/2014/main" xmlns="" id="{60634A43-76E0-7630-72BA-C47C08FDD611}"/>
                </a:ext>
              </a:extLst>
            </p:cNvPr>
            <p:cNvSpPr/>
            <p:nvPr/>
          </p:nvSpPr>
          <p:spPr>
            <a:xfrm>
              <a:off x="1006700" y="2707200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1"/>
                  </a:moveTo>
                  <a:lnTo>
                    <a:pt x="0" y="154"/>
                  </a:lnTo>
                  <a:lnTo>
                    <a:pt x="2218" y="154"/>
                  </a:lnTo>
                  <a:lnTo>
                    <a:pt x="22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9" name="Google Shape;295;p30">
              <a:extLst>
                <a:ext uri="{FF2B5EF4-FFF2-40B4-BE49-F238E27FC236}">
                  <a16:creationId xmlns:a16="http://schemas.microsoft.com/office/drawing/2014/main" xmlns="" id="{1B903353-D970-7B15-8BAD-BC79DA74D28C}"/>
                </a:ext>
              </a:extLst>
            </p:cNvPr>
            <p:cNvSpPr/>
            <p:nvPr/>
          </p:nvSpPr>
          <p:spPr>
            <a:xfrm>
              <a:off x="1032700" y="2681600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0" name="Google Shape;296;p30">
              <a:extLst>
                <a:ext uri="{FF2B5EF4-FFF2-40B4-BE49-F238E27FC236}">
                  <a16:creationId xmlns:a16="http://schemas.microsoft.com/office/drawing/2014/main" xmlns="" id="{37A3C4FB-6CA6-8838-9914-749D3974CD7C}"/>
                </a:ext>
              </a:extLst>
            </p:cNvPr>
            <p:cNvSpPr/>
            <p:nvPr/>
          </p:nvSpPr>
          <p:spPr>
            <a:xfrm>
              <a:off x="1006700" y="278522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1" name="Google Shape;297;p30">
              <a:extLst>
                <a:ext uri="{FF2B5EF4-FFF2-40B4-BE49-F238E27FC236}">
                  <a16:creationId xmlns:a16="http://schemas.microsoft.com/office/drawing/2014/main" xmlns="" id="{36A7577C-A1D4-EEAD-7664-F3AF7C7F88AC}"/>
                </a:ext>
              </a:extLst>
            </p:cNvPr>
            <p:cNvSpPr/>
            <p:nvPr/>
          </p:nvSpPr>
          <p:spPr>
            <a:xfrm>
              <a:off x="1032700" y="275922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12" name="Google Shape;310;p30">
            <a:extLst>
              <a:ext uri="{FF2B5EF4-FFF2-40B4-BE49-F238E27FC236}">
                <a16:creationId xmlns:a16="http://schemas.microsoft.com/office/drawing/2014/main" xmlns="" id="{876A2C92-34FA-E68B-EDAF-356A12205B08}"/>
              </a:ext>
            </a:extLst>
          </p:cNvPr>
          <p:cNvGrpSpPr/>
          <p:nvPr/>
        </p:nvGrpSpPr>
        <p:grpSpPr>
          <a:xfrm rot="14812035">
            <a:off x="9955002" y="292951"/>
            <a:ext cx="1193573" cy="1110589"/>
            <a:chOff x="827350" y="3629733"/>
            <a:chExt cx="1431600" cy="1332067"/>
          </a:xfrm>
        </p:grpSpPr>
        <p:sp>
          <p:nvSpPr>
            <p:cNvPr id="13" name="Google Shape;311;p30">
              <a:extLst>
                <a:ext uri="{FF2B5EF4-FFF2-40B4-BE49-F238E27FC236}">
                  <a16:creationId xmlns:a16="http://schemas.microsoft.com/office/drawing/2014/main" xmlns="" id="{881B927B-F774-D8DA-B786-95CD2852AFF5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4" name="Google Shape;312;p30">
              <a:extLst>
                <a:ext uri="{FF2B5EF4-FFF2-40B4-BE49-F238E27FC236}">
                  <a16:creationId xmlns:a16="http://schemas.microsoft.com/office/drawing/2014/main" xmlns="" id="{D90DF374-FBBA-79AB-A13F-6F508A69F9D8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5" name="Google Shape;313;p30">
              <a:extLst>
                <a:ext uri="{FF2B5EF4-FFF2-40B4-BE49-F238E27FC236}">
                  <a16:creationId xmlns:a16="http://schemas.microsoft.com/office/drawing/2014/main" xmlns="" id="{8ADD0847-504F-EFCB-D90C-B34565864922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16" name="Google Shape;314;p30">
            <a:extLst>
              <a:ext uri="{FF2B5EF4-FFF2-40B4-BE49-F238E27FC236}">
                <a16:creationId xmlns:a16="http://schemas.microsoft.com/office/drawing/2014/main" xmlns="" id="{118E42FE-3C6B-82C1-69F4-4562366206F6}"/>
              </a:ext>
            </a:extLst>
          </p:cNvPr>
          <p:cNvGrpSpPr/>
          <p:nvPr/>
        </p:nvGrpSpPr>
        <p:grpSpPr>
          <a:xfrm>
            <a:off x="10841711" y="1420954"/>
            <a:ext cx="798643" cy="743116"/>
            <a:chOff x="827350" y="3629733"/>
            <a:chExt cx="1431600" cy="1332067"/>
          </a:xfrm>
        </p:grpSpPr>
        <p:sp>
          <p:nvSpPr>
            <p:cNvPr id="17" name="Google Shape;315;p30">
              <a:extLst>
                <a:ext uri="{FF2B5EF4-FFF2-40B4-BE49-F238E27FC236}">
                  <a16:creationId xmlns:a16="http://schemas.microsoft.com/office/drawing/2014/main" xmlns="" id="{E2EB4F9C-73F0-288F-713A-F60C533534ED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8" name="Google Shape;316;p30">
              <a:extLst>
                <a:ext uri="{FF2B5EF4-FFF2-40B4-BE49-F238E27FC236}">
                  <a16:creationId xmlns:a16="http://schemas.microsoft.com/office/drawing/2014/main" xmlns="" id="{97979220-0805-7775-89AE-D80C0D85FF5B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9" name="Google Shape;317;p30">
              <a:extLst>
                <a:ext uri="{FF2B5EF4-FFF2-40B4-BE49-F238E27FC236}">
                  <a16:creationId xmlns:a16="http://schemas.microsoft.com/office/drawing/2014/main" xmlns="" id="{A1C1A7A5-E161-2B04-DEF6-C59F5A5AE565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20" name="Google Shape;318;p30">
            <a:extLst>
              <a:ext uri="{FF2B5EF4-FFF2-40B4-BE49-F238E27FC236}">
                <a16:creationId xmlns:a16="http://schemas.microsoft.com/office/drawing/2014/main" xmlns="" id="{8FD18C2D-8903-565E-6E32-3AE50D6B597F}"/>
              </a:ext>
            </a:extLst>
          </p:cNvPr>
          <p:cNvGrpSpPr/>
          <p:nvPr/>
        </p:nvGrpSpPr>
        <p:grpSpPr>
          <a:xfrm rot="5400000">
            <a:off x="9201641" y="827560"/>
            <a:ext cx="619024" cy="575985"/>
            <a:chOff x="827350" y="3629733"/>
            <a:chExt cx="1431600" cy="1332067"/>
          </a:xfrm>
        </p:grpSpPr>
        <p:sp>
          <p:nvSpPr>
            <p:cNvPr id="21" name="Google Shape;319;p30">
              <a:extLst>
                <a:ext uri="{FF2B5EF4-FFF2-40B4-BE49-F238E27FC236}">
                  <a16:creationId xmlns:a16="http://schemas.microsoft.com/office/drawing/2014/main" xmlns="" id="{3D1A5D31-FF03-39A9-AEEC-ADC7F98ED218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2" name="Google Shape;320;p30">
              <a:extLst>
                <a:ext uri="{FF2B5EF4-FFF2-40B4-BE49-F238E27FC236}">
                  <a16:creationId xmlns:a16="http://schemas.microsoft.com/office/drawing/2014/main" xmlns="" id="{B39BCDDD-1DE4-F487-2ED6-5371F47525AA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3" name="Google Shape;321;p30">
              <a:extLst>
                <a:ext uri="{FF2B5EF4-FFF2-40B4-BE49-F238E27FC236}">
                  <a16:creationId xmlns:a16="http://schemas.microsoft.com/office/drawing/2014/main" xmlns="" id="{251A564F-C417-5E3E-AB68-AA8473483825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26" name="Google Shape;284;p30">
            <a:extLst>
              <a:ext uri="{FF2B5EF4-FFF2-40B4-BE49-F238E27FC236}">
                <a16:creationId xmlns:a16="http://schemas.microsoft.com/office/drawing/2014/main" xmlns="" id="{35A3A9E6-6E0D-AB58-632C-15B1A45D7B6D}"/>
              </a:ext>
            </a:extLst>
          </p:cNvPr>
          <p:cNvGrpSpPr/>
          <p:nvPr/>
        </p:nvGrpSpPr>
        <p:grpSpPr>
          <a:xfrm>
            <a:off x="1342410" y="650129"/>
            <a:ext cx="384801" cy="1462257"/>
            <a:chOff x="1006700" y="2603975"/>
            <a:chExt cx="55450" cy="210700"/>
          </a:xfrm>
        </p:grpSpPr>
        <p:sp>
          <p:nvSpPr>
            <p:cNvPr id="27" name="Google Shape;285;p30">
              <a:extLst>
                <a:ext uri="{FF2B5EF4-FFF2-40B4-BE49-F238E27FC236}">
                  <a16:creationId xmlns:a16="http://schemas.microsoft.com/office/drawing/2014/main" xmlns="" id="{36D36515-1D64-615F-4D2D-5E81EF1A5638}"/>
                </a:ext>
              </a:extLst>
            </p:cNvPr>
            <p:cNvSpPr/>
            <p:nvPr/>
          </p:nvSpPr>
          <p:spPr>
            <a:xfrm>
              <a:off x="1006700" y="262997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8" name="Google Shape;286;p30">
              <a:extLst>
                <a:ext uri="{FF2B5EF4-FFF2-40B4-BE49-F238E27FC236}">
                  <a16:creationId xmlns:a16="http://schemas.microsoft.com/office/drawing/2014/main" xmlns="" id="{89142A80-2408-0DEF-2924-2B51CC12719C}"/>
                </a:ext>
              </a:extLst>
            </p:cNvPr>
            <p:cNvSpPr/>
            <p:nvPr/>
          </p:nvSpPr>
          <p:spPr>
            <a:xfrm>
              <a:off x="1032700" y="260397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9" name="Google Shape;287;p30">
              <a:extLst>
                <a:ext uri="{FF2B5EF4-FFF2-40B4-BE49-F238E27FC236}">
                  <a16:creationId xmlns:a16="http://schemas.microsoft.com/office/drawing/2014/main" xmlns="" id="{F1ACB421-E2F8-6712-07FC-6760252AE6E2}"/>
                </a:ext>
              </a:extLst>
            </p:cNvPr>
            <p:cNvSpPr/>
            <p:nvPr/>
          </p:nvSpPr>
          <p:spPr>
            <a:xfrm>
              <a:off x="1006700" y="2707200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1"/>
                  </a:moveTo>
                  <a:lnTo>
                    <a:pt x="0" y="154"/>
                  </a:lnTo>
                  <a:lnTo>
                    <a:pt x="2218" y="154"/>
                  </a:lnTo>
                  <a:lnTo>
                    <a:pt x="22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0" name="Google Shape;288;p30">
              <a:extLst>
                <a:ext uri="{FF2B5EF4-FFF2-40B4-BE49-F238E27FC236}">
                  <a16:creationId xmlns:a16="http://schemas.microsoft.com/office/drawing/2014/main" xmlns="" id="{109D184D-7333-2AEF-C45A-1ED65AF16DF5}"/>
                </a:ext>
              </a:extLst>
            </p:cNvPr>
            <p:cNvSpPr/>
            <p:nvPr/>
          </p:nvSpPr>
          <p:spPr>
            <a:xfrm>
              <a:off x="1032700" y="2681600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1" name="Google Shape;289;p30">
              <a:extLst>
                <a:ext uri="{FF2B5EF4-FFF2-40B4-BE49-F238E27FC236}">
                  <a16:creationId xmlns:a16="http://schemas.microsoft.com/office/drawing/2014/main" xmlns="" id="{AE23A583-070B-5D7D-69A5-47C16C22BD2C}"/>
                </a:ext>
              </a:extLst>
            </p:cNvPr>
            <p:cNvSpPr/>
            <p:nvPr/>
          </p:nvSpPr>
          <p:spPr>
            <a:xfrm>
              <a:off x="1006700" y="278522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2" name="Google Shape;290;p30">
              <a:extLst>
                <a:ext uri="{FF2B5EF4-FFF2-40B4-BE49-F238E27FC236}">
                  <a16:creationId xmlns:a16="http://schemas.microsoft.com/office/drawing/2014/main" xmlns="" id="{C7D335A3-04FB-7974-7467-79E2D7F8F32F}"/>
                </a:ext>
              </a:extLst>
            </p:cNvPr>
            <p:cNvSpPr/>
            <p:nvPr/>
          </p:nvSpPr>
          <p:spPr>
            <a:xfrm>
              <a:off x="1032700" y="275922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33" name="Google Shape;298;p30">
            <a:extLst>
              <a:ext uri="{FF2B5EF4-FFF2-40B4-BE49-F238E27FC236}">
                <a16:creationId xmlns:a16="http://schemas.microsoft.com/office/drawing/2014/main" xmlns="" id="{43E03CE2-60C0-8CE5-5841-515F630D578A}"/>
              </a:ext>
            </a:extLst>
          </p:cNvPr>
          <p:cNvGrpSpPr/>
          <p:nvPr/>
        </p:nvGrpSpPr>
        <p:grpSpPr>
          <a:xfrm>
            <a:off x="734833" y="4839603"/>
            <a:ext cx="1571516" cy="1462255"/>
            <a:chOff x="827350" y="3629733"/>
            <a:chExt cx="1431600" cy="1332067"/>
          </a:xfrm>
        </p:grpSpPr>
        <p:sp>
          <p:nvSpPr>
            <p:cNvPr id="34" name="Google Shape;299;p30">
              <a:extLst>
                <a:ext uri="{FF2B5EF4-FFF2-40B4-BE49-F238E27FC236}">
                  <a16:creationId xmlns:a16="http://schemas.microsoft.com/office/drawing/2014/main" xmlns="" id="{3C10D9F4-4006-65AB-7E0B-EB6769C8FF40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5" name="Google Shape;300;p30">
              <a:extLst>
                <a:ext uri="{FF2B5EF4-FFF2-40B4-BE49-F238E27FC236}">
                  <a16:creationId xmlns:a16="http://schemas.microsoft.com/office/drawing/2014/main" xmlns="" id="{E79AD7A7-99E1-EDF7-BE97-27A62D998413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6" name="Google Shape;301;p30">
              <a:extLst>
                <a:ext uri="{FF2B5EF4-FFF2-40B4-BE49-F238E27FC236}">
                  <a16:creationId xmlns:a16="http://schemas.microsoft.com/office/drawing/2014/main" xmlns="" id="{B3049AA9-7E7A-BFE9-9CD3-BF118EC390CE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37" name="Google Shape;302;p30">
            <a:extLst>
              <a:ext uri="{FF2B5EF4-FFF2-40B4-BE49-F238E27FC236}">
                <a16:creationId xmlns:a16="http://schemas.microsoft.com/office/drawing/2014/main" xmlns="" id="{EB2595E9-2949-510C-44AE-FACBD8705FE5}"/>
              </a:ext>
            </a:extLst>
          </p:cNvPr>
          <p:cNvGrpSpPr/>
          <p:nvPr/>
        </p:nvGrpSpPr>
        <p:grpSpPr>
          <a:xfrm>
            <a:off x="430136" y="3870413"/>
            <a:ext cx="1041632" cy="969212"/>
            <a:chOff x="827350" y="3629733"/>
            <a:chExt cx="1431600" cy="1332067"/>
          </a:xfrm>
        </p:grpSpPr>
        <p:sp>
          <p:nvSpPr>
            <p:cNvPr id="38" name="Google Shape;303;p30">
              <a:extLst>
                <a:ext uri="{FF2B5EF4-FFF2-40B4-BE49-F238E27FC236}">
                  <a16:creationId xmlns:a16="http://schemas.microsoft.com/office/drawing/2014/main" xmlns="" id="{6248E4AD-D3F1-F345-6038-401006347790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9" name="Google Shape;304;p30">
              <a:extLst>
                <a:ext uri="{FF2B5EF4-FFF2-40B4-BE49-F238E27FC236}">
                  <a16:creationId xmlns:a16="http://schemas.microsoft.com/office/drawing/2014/main" xmlns="" id="{24D3946A-1CBA-EF92-D093-FC1B97D3E78B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0" name="Google Shape;305;p30">
              <a:extLst>
                <a:ext uri="{FF2B5EF4-FFF2-40B4-BE49-F238E27FC236}">
                  <a16:creationId xmlns:a16="http://schemas.microsoft.com/office/drawing/2014/main" xmlns="" id="{ADF561B3-0F46-61F8-B5EA-958E84DE5592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41" name="Google Shape;306;p30">
            <a:extLst>
              <a:ext uri="{FF2B5EF4-FFF2-40B4-BE49-F238E27FC236}">
                <a16:creationId xmlns:a16="http://schemas.microsoft.com/office/drawing/2014/main" xmlns="" id="{FE9BF60C-259B-6C2D-39D9-ECA48C901CD1}"/>
              </a:ext>
            </a:extLst>
          </p:cNvPr>
          <p:cNvGrpSpPr/>
          <p:nvPr/>
        </p:nvGrpSpPr>
        <p:grpSpPr>
          <a:xfrm>
            <a:off x="2421586" y="5859798"/>
            <a:ext cx="475100" cy="442069"/>
            <a:chOff x="827350" y="3629733"/>
            <a:chExt cx="1431600" cy="1332067"/>
          </a:xfrm>
        </p:grpSpPr>
        <p:sp>
          <p:nvSpPr>
            <p:cNvPr id="42" name="Google Shape;307;p30">
              <a:extLst>
                <a:ext uri="{FF2B5EF4-FFF2-40B4-BE49-F238E27FC236}">
                  <a16:creationId xmlns:a16="http://schemas.microsoft.com/office/drawing/2014/main" xmlns="" id="{8E48B295-0851-B73C-81E8-7D961AFCCE1F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3" name="Google Shape;308;p30">
              <a:extLst>
                <a:ext uri="{FF2B5EF4-FFF2-40B4-BE49-F238E27FC236}">
                  <a16:creationId xmlns:a16="http://schemas.microsoft.com/office/drawing/2014/main" xmlns="" id="{6405290F-5986-6F51-753E-5D7DC71929AD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4" name="Google Shape;309;p30">
              <a:extLst>
                <a:ext uri="{FF2B5EF4-FFF2-40B4-BE49-F238E27FC236}">
                  <a16:creationId xmlns:a16="http://schemas.microsoft.com/office/drawing/2014/main" xmlns="" id="{77E6AF5F-9519-D000-7302-1C5E534BE3B3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48" name="Modèle 3D 47">
                <a:extLst>
                  <a:ext uri="{FF2B5EF4-FFF2-40B4-BE49-F238E27FC236}">
                    <a16:creationId xmlns:a16="http://schemas.microsoft.com/office/drawing/2014/main" id="{177F9FBB-52CD-A8D4-11C3-96BDA80D981F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-5347722" y="2016092"/>
              <a:ext cx="4783107" cy="3260633"/>
            </p:xfrm>
            <a:graphic>
              <a:graphicData uri="http://schemas.microsoft.com/office/drawing/2017/model3d">
                <am3d:model3d r:embed="rId3">
                  <am3d:spPr>
                    <a:xfrm>
                      <a:off x="0" y="0"/>
                      <a:ext cx="4783107" cy="3260633"/>
                    </a:xfrm>
                    <a:prstGeom prst="rect">
                      <a:avLst/>
                    </a:prstGeom>
                  </am3d:spPr>
                  <am3d:camera>
                    <am3d:pos x="0" y="0" z="52111699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38171" d="1000000"/>
                    <am3d:preTrans dx="-5226310" dy="18382049" dz="-1373137"/>
                    <am3d:scale>
                      <am3d:sx n="1000000" d="1000000"/>
                      <am3d:sy n="1000000" d="1000000"/>
                      <am3d:sz n="1000000" d="1000000"/>
                    </am3d:scale>
                    <am3d:rot ax="8988450" ay="3943343" az="9123593"/>
                    <am3d:postTrans dx="0" dy="0" dz="0"/>
                  </am3d:trans>
                  <am3d:raster rName="Office3DRenderer" rVer="16.0.8326">
                    <am3d:blip r:embed="rId4"/>
                  </am3d:raster>
                  <am3d:objViewport viewportSz="8859750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8" name="Modèle 3D 47">
                <a:extLst>
                  <a:ext uri="{FF2B5EF4-FFF2-40B4-BE49-F238E27FC236}">
                    <a16:creationId xmlns:a16="http://schemas.microsoft.com/office/drawing/2014/main" xmlns="" id="{177F9FBB-52CD-A8D4-11C3-96BDA80D981F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5347722" y="2016092"/>
                <a:ext cx="4783107" cy="3260633"/>
              </a:xfrm>
              <a:prstGeom prst="rect">
                <a:avLst/>
              </a:prstGeom>
            </p:spPr>
          </p:pic>
        </mc:Fallback>
      </mc:AlternateContent>
      <p:sp>
        <p:nvSpPr>
          <p:cNvPr id="49" name="ZoneTexte 23">
            <a:extLst>
              <a:ext uri="{FF2B5EF4-FFF2-40B4-BE49-F238E27FC236}">
                <a16:creationId xmlns:a16="http://schemas.microsoft.com/office/drawing/2014/main" xmlns="" id="{71C4CD3E-19E2-4D53-B2A5-F2C37CA7D1E3}"/>
              </a:ext>
            </a:extLst>
          </p:cNvPr>
          <p:cNvSpPr txBox="1"/>
          <p:nvPr/>
        </p:nvSpPr>
        <p:spPr>
          <a:xfrm>
            <a:off x="5817602" y="1588076"/>
            <a:ext cx="6344219" cy="31874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b="1" dirty="0"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Its primary function:</a:t>
            </a:r>
            <a:endParaRPr lang="en-US" sz="2800" b="1" dirty="0">
              <a:latin typeface="Sakkal Majalla" panose="02000000000000000000" pitchFamily="2" charset="-78"/>
              <a:ea typeface="Calibri" panose="020F0502020204030204" pitchFamily="34" charset="0"/>
              <a:cs typeface="Sakkal Majalla" panose="02000000000000000000" pitchFamily="2" charset="-78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b="1" dirty="0"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Detecting flammable and toxic gases, especially</a:t>
            </a:r>
            <a:r>
              <a:rPr lang="en-US" sz="2800" dirty="0"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:</a:t>
            </a:r>
            <a:endParaRPr lang="en-US" sz="2800" dirty="0">
              <a:latin typeface="Sakkal Majalla" panose="02000000000000000000" pitchFamily="2" charset="-78"/>
              <a:ea typeface="Calibri" panose="020F0502020204030204" pitchFamily="34" charset="0"/>
              <a:cs typeface="Sakkal Majalla" panose="02000000000000000000" pitchFamily="2" charset="-78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dirty="0"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• </a:t>
            </a:r>
            <a:r>
              <a:rPr lang="en-US" sz="2800" dirty="0" smtClean="0"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(</a:t>
            </a:r>
            <a:r>
              <a:rPr lang="en-US" sz="2800" dirty="0"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CO)</a:t>
            </a:r>
            <a:endParaRPr lang="en-US" sz="2800" dirty="0">
              <a:latin typeface="Sakkal Majalla" panose="02000000000000000000" pitchFamily="2" charset="-78"/>
              <a:ea typeface="Calibri" panose="020F0502020204030204" pitchFamily="34" charset="0"/>
              <a:cs typeface="Sakkal Majalla" panose="02000000000000000000" pitchFamily="2" charset="-78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dirty="0"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• Methane (CH₄)</a:t>
            </a:r>
            <a:endParaRPr lang="en-US" sz="2800" dirty="0">
              <a:latin typeface="Sakkal Majalla" panose="02000000000000000000" pitchFamily="2" charset="-78"/>
              <a:ea typeface="Calibri" panose="020F0502020204030204" pitchFamily="34" charset="0"/>
              <a:cs typeface="Sakkal Majalla" panose="02000000000000000000" pitchFamily="2" charset="-78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dirty="0" smtClean="0"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• </a:t>
            </a:r>
            <a:r>
              <a:rPr lang="en-US" sz="2400" dirty="0"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Operating voltage: 5V</a:t>
            </a:r>
          </a:p>
          <a:p>
            <a:pPr marL="342900" lvl="0" indent="-342900" defTabSz="1219170">
              <a:buClr>
                <a:srgbClr val="FFFFFF"/>
              </a:buClr>
              <a:buFont typeface="Arial" panose="020B0604020202020204" pitchFamily="34" charset="0"/>
              <a:buChar char="•"/>
            </a:pPr>
            <a:endParaRPr lang="en-US" kern="0" dirty="0"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</p:txBody>
      </p:sp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45" name="3D Model 44">
                <a:extLst>
                  <a:ext uri="{FF2B5EF4-FFF2-40B4-BE49-F238E27FC236}">
                    <a16:creationId xmlns:a16="http://schemas.microsoft.com/office/drawing/2014/main" id="{D847F7E6-B84D-4A84-9F9F-F8A5AD169AC6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186433" y="-3509084"/>
              <a:ext cx="4142565" cy="3231268"/>
            </p:xfrm>
            <a:graphic>
              <a:graphicData uri="http://schemas.microsoft.com/office/drawing/2017/model3d">
                <am3d:model3d r:embed="rId6">
                  <am3d:spPr>
                    <a:xfrm>
                      <a:off x="0" y="0"/>
                      <a:ext cx="4142565" cy="3231268"/>
                    </a:xfrm>
                    <a:prstGeom prst="rect">
                      <a:avLst/>
                    </a:prstGeom>
                  </am3d:spPr>
                  <am3d:camera>
                    <am3d:pos x="0" y="0" z="60342780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836413" d="1000000"/>
                    <am3d:preTrans dx="17121424" dy="1124696" dz="98227867"/>
                    <am3d:scale>
                      <am3d:sx n="1000000" d="1000000"/>
                      <am3d:sy n="1000000" d="1000000"/>
                      <am3d:sz n="1000000" d="1000000"/>
                    </am3d:scale>
                    <am3d:rot ax="10111465" ay="34405" az="10793016"/>
                    <am3d:postTrans dx="0" dy="0" dz="0"/>
                  </am3d:trans>
                  <am3d:raster rName="Office3DRenderer" rVer="16.0.8326">
                    <am3d:blip r:embed="rId7"/>
                  </am3d:raster>
                  <am3d:objViewport viewportSz="5418665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5" name="3D Model 44">
                <a:extLst>
                  <a:ext uri="{FF2B5EF4-FFF2-40B4-BE49-F238E27FC236}">
                    <a16:creationId xmlns:a16="http://schemas.microsoft.com/office/drawing/2014/main" xmlns="" id="{D847F7E6-B84D-4A84-9F9F-F8A5AD169AC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186433" y="-3509084"/>
                <a:ext cx="4142565" cy="3231268"/>
              </a:xfrm>
              <a:prstGeom prst="rect">
                <a:avLst/>
              </a:prstGeom>
            </p:spPr>
          </p:pic>
        </mc:Fallback>
      </mc:AlternateContent>
      <p:sp>
        <p:nvSpPr>
          <p:cNvPr id="51" name="ZoneTexte 23">
            <a:extLst>
              <a:ext uri="{FF2B5EF4-FFF2-40B4-BE49-F238E27FC236}">
                <a16:creationId xmlns:a16="http://schemas.microsoft.com/office/drawing/2014/main" xmlns="" id="{745BE241-C0CE-48D8-9CFC-5ECA3209C764}"/>
              </a:ext>
            </a:extLst>
          </p:cNvPr>
          <p:cNvSpPr txBox="1"/>
          <p:nvPr/>
        </p:nvSpPr>
        <p:spPr>
          <a:xfrm>
            <a:off x="2857313" y="760878"/>
            <a:ext cx="610229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defTabSz="1219170" rtl="1">
              <a:buClr>
                <a:srgbClr val="000000"/>
              </a:buClr>
            </a:pPr>
            <a:endParaRPr lang="en-US" sz="2800" kern="0" dirty="0">
              <a:solidFill>
                <a:srgbClr val="FFFFFF"/>
              </a:solidFill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  <a:p>
            <a:pPr lvl="0" algn="ctr" defTabSz="1219170" rtl="1">
              <a:buClr>
                <a:srgbClr val="000000"/>
              </a:buClr>
            </a:pPr>
            <a:r>
              <a:rPr lang="it-IT" sz="2800" b="1" kern="0" dirty="0" smtClean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12.MQ-9 </a:t>
            </a:r>
            <a:r>
              <a:rPr lang="it-IT" sz="2800" b="1" kern="0" dirty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– Gas Sensor Module</a:t>
            </a:r>
            <a:endParaRPr lang="en-US" sz="2800" b="1" kern="0" dirty="0"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</p:txBody>
      </p:sp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52" name="3D Model 51">
                <a:extLst>
                  <a:ext uri="{FF2B5EF4-FFF2-40B4-BE49-F238E27FC236}">
                    <a16:creationId xmlns:a16="http://schemas.microsoft.com/office/drawing/2014/main" id="{3543EB99-C031-4984-B979-3E2F8E7B2314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3173452" y="7832617"/>
              <a:ext cx="1664727" cy="4999646"/>
            </p:xfrm>
            <a:graphic>
              <a:graphicData uri="http://schemas.microsoft.com/office/drawing/2017/model3d">
                <am3d:model3d r:embed="rId9">
                  <am3d:spPr>
                    <a:xfrm>
                      <a:off x="0" y="0"/>
                      <a:ext cx="1664727" cy="4999646"/>
                    </a:xfrm>
                    <a:prstGeom prst="rect">
                      <a:avLst/>
                    </a:prstGeom>
                  </am3d:spPr>
                  <am3d:camera>
                    <am3d:pos x="0" y="0" z="51076748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54653" d="1000000"/>
                    <am3d:preTrans dx="0" dy="-16396153" dz="-1288317"/>
                    <am3d:scale>
                      <am3d:sx n="1000000" d="1000000"/>
                      <am3d:sy n="1000000" d="1000000"/>
                      <am3d:sz n="1000000" d="1000000"/>
                    </am3d:scale>
                    <am3d:rot ax="-10739091" ay="-3541118" az="10747783"/>
                    <am3d:postTrans dx="0" dy="0" dz="0"/>
                  </am3d:trans>
                  <am3d:raster rName="Office3DRenderer" rVer="16.0.8326">
                    <am3d:blip r:embed="rId10"/>
                  </am3d:raster>
                  <am3d:objViewport viewportSz="5418662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52" name="3D Model 51">
                <a:extLst>
                  <a:ext uri="{FF2B5EF4-FFF2-40B4-BE49-F238E27FC236}">
                    <a16:creationId xmlns:a16="http://schemas.microsoft.com/office/drawing/2014/main" xmlns="" id="{3543EB99-C031-4984-B979-3E2F8E7B231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173452" y="7832617"/>
                <a:ext cx="1664727" cy="499964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24" name="3D Model 23">
                <a:extLst>
                  <a:ext uri="{FF2B5EF4-FFF2-40B4-BE49-F238E27FC236}">
                    <a16:creationId xmlns:a16="http://schemas.microsoft.com/office/drawing/2014/main" id="{E8447F76-E04B-4BC5-9C63-1A087198ED63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278809" y="-4371115"/>
              <a:ext cx="4333027" cy="3504282"/>
            </p:xfrm>
            <a:graphic>
              <a:graphicData uri="http://schemas.microsoft.com/office/drawing/2017/model3d">
                <am3d:model3d r:embed="rId12">
                  <am3d:spPr>
                    <a:xfrm>
                      <a:off x="0" y="0"/>
                      <a:ext cx="4333027" cy="3504282"/>
                    </a:xfrm>
                    <a:prstGeom prst="rect">
                      <a:avLst/>
                    </a:prstGeom>
                  </am3d:spPr>
                  <am3d:camera>
                    <am3d:pos x="0" y="0" z="58160870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859233" d="1000000"/>
                    <am3d:preTrans dx="688225" dy="-1029359" dz="-7973864"/>
                    <am3d:scale>
                      <am3d:sx n="1000000" d="1000000"/>
                      <am3d:sy n="1000000" d="1000000"/>
                      <am3d:sz n="1000000" d="1000000"/>
                    </am3d:scale>
                    <am3d:rot ax="10309523" ay="-1163382" az="-10636175"/>
                    <am3d:postTrans dx="0" dy="0" dz="0"/>
                  </am3d:trans>
                  <am3d:raster rName="Office3DRenderer" rVer="16.0.8326">
                    <am3d:blip r:embed="rId13"/>
                  </am3d:raster>
                  <am3d:objViewport viewportSz="5418664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24" name="3D Model 23">
                <a:extLst>
                  <a:ext uri="{FF2B5EF4-FFF2-40B4-BE49-F238E27FC236}">
                    <a16:creationId xmlns:a16="http://schemas.microsoft.com/office/drawing/2014/main" xmlns="" id="{E8447F76-E04B-4BC5-9C63-1A087198ED6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278809" y="-4371115"/>
                <a:ext cx="4333027" cy="350428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25" name="3D Model 24">
                <a:extLst>
                  <a:ext uri="{FF2B5EF4-FFF2-40B4-BE49-F238E27FC236}">
                    <a16:creationId xmlns:a16="http://schemas.microsoft.com/office/drawing/2014/main" id="{D58D6047-19BA-4E7C-9C4E-F6E7FDC42CF4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261157" y="-3966886"/>
              <a:ext cx="4341387" cy="2999790"/>
            </p:xfrm>
            <a:graphic>
              <a:graphicData uri="http://schemas.microsoft.com/office/drawing/2017/model3d">
                <am3d:model3d r:embed="rId15">
                  <am3d:spPr>
                    <a:xfrm>
                      <a:off x="0" y="0"/>
                      <a:ext cx="4341387" cy="2999790"/>
                    </a:xfrm>
                    <a:prstGeom prst="rect">
                      <a:avLst/>
                    </a:prstGeom>
                  </am3d:spPr>
                  <am3d:camera>
                    <am3d:pos x="0" y="0" z="51902276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5517392" d="1000000"/>
                    <am3d:preTrans dx="494302" dy="-266382" dz="-912152"/>
                    <am3d:scale>
                      <am3d:sx n="1000000" d="1000000"/>
                      <am3d:sy n="1000000" d="1000000"/>
                      <am3d:sz n="1000000" d="1000000"/>
                    </am3d:scale>
                    <am3d:rot ax="-10422453" ay="2600092" az="-10540358"/>
                    <am3d:postTrans dx="0" dy="0" dz="0"/>
                  </am3d:trans>
                  <am3d:raster rName="Office3DRenderer" rVer="16.0.8326">
                    <am3d:blip r:embed="rId16"/>
                  </am3d:raster>
                  <am3d:objViewport viewportSz="5418667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25" name="3D Model 24">
                <a:extLst>
                  <a:ext uri="{FF2B5EF4-FFF2-40B4-BE49-F238E27FC236}">
                    <a16:creationId xmlns:a16="http://schemas.microsoft.com/office/drawing/2014/main" xmlns="" id="{D58D6047-19BA-4E7C-9C4E-F6E7FDC42CF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1261157" y="-3966886"/>
                <a:ext cx="4341387" cy="299979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2" name="3D Model 1">
                <a:extLst>
                  <a:ext uri="{FF2B5EF4-FFF2-40B4-BE49-F238E27FC236}">
                    <a16:creationId xmlns:a16="http://schemas.microsoft.com/office/drawing/2014/main" id="{1AE5B1B9-EA88-425E-925A-AEE78BE140C5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31881614"/>
                  </p:ext>
                </p:extLst>
              </p:nvPr>
            </p:nvGraphicFramePr>
            <p:xfrm>
              <a:off x="2265464" y="1470370"/>
              <a:ext cx="3774744" cy="4352075"/>
            </p:xfrm>
            <a:graphic>
              <a:graphicData uri="http://schemas.microsoft.com/office/drawing/2017/model3d">
                <am3d:model3d r:embed="rId18">
                  <am3d:spPr>
                    <a:xfrm>
                      <a:off x="0" y="0"/>
                      <a:ext cx="3774744" cy="4352075"/>
                    </a:xfrm>
                    <a:prstGeom prst="rect">
                      <a:avLst/>
                    </a:prstGeom>
                  </am3d:spPr>
                  <am3d:camera>
                    <am3d:pos x="0" y="0" z="58929788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25405283" d="1000000"/>
                    <am3d:preTrans dx="0" dy="-5540244" dz="-3252235"/>
                    <am3d:scale>
                      <am3d:sx n="1000000" d="1000000"/>
                      <am3d:sy n="1000000" d="1000000"/>
                      <am3d:sz n="1000000" d="1000000"/>
                    </am3d:scale>
                    <am3d:rot ax="2865180" ay="1945469" az="1833345"/>
                    <am3d:postTrans dx="0" dy="0" dz="0"/>
                  </am3d:trans>
                  <am3d:raster rName="Office3DRenderer" rVer="16.0.8326">
                    <am3d:blip r:embed="rId19"/>
                  </am3d:raster>
                  <am3d:objViewport viewportSz="5418666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2" name="3D Model 1">
                <a:extLst>
                  <a:ext uri="{FF2B5EF4-FFF2-40B4-BE49-F238E27FC236}">
                    <a16:creationId xmlns:a16="http://schemas.microsoft.com/office/drawing/2014/main" xmlns="" id="{1AE5B1B9-EA88-425E-925A-AEE78BE140C5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2265464" y="1470370"/>
                <a:ext cx="3774744" cy="4352075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2075638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oogle Shape;664;p39">
            <a:extLst>
              <a:ext uri="{FF2B5EF4-FFF2-40B4-BE49-F238E27FC236}">
                <a16:creationId xmlns:a16="http://schemas.microsoft.com/office/drawing/2014/main" xmlns="" id="{5211F0F6-A632-A00E-2941-24C5220F494F}"/>
              </a:ext>
            </a:extLst>
          </p:cNvPr>
          <p:cNvPicPr preferRelativeResize="0"/>
          <p:nvPr/>
        </p:nvPicPr>
        <p:blipFill rotWithShape="1">
          <a:blip r:embed="rId2">
            <a:alphaModFix amt="75000"/>
          </a:blip>
          <a:srcRect l="11847" t="10080"/>
          <a:stretch/>
        </p:blipFill>
        <p:spPr>
          <a:xfrm>
            <a:off x="185326" y="57290"/>
            <a:ext cx="8011632" cy="505996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665;p39">
            <a:extLst>
              <a:ext uri="{FF2B5EF4-FFF2-40B4-BE49-F238E27FC236}">
                <a16:creationId xmlns:a16="http://schemas.microsoft.com/office/drawing/2014/main" xmlns="" id="{E05C4C6D-2D8D-9E2B-5D19-F1AD0BBC6B54}"/>
              </a:ext>
            </a:extLst>
          </p:cNvPr>
          <p:cNvPicPr preferRelativeResize="0"/>
          <p:nvPr/>
        </p:nvPicPr>
        <p:blipFill rotWithShape="1">
          <a:blip r:embed="rId2">
            <a:alphaModFix amt="75000"/>
          </a:blip>
          <a:srcRect l="15261" t="6068"/>
          <a:stretch/>
        </p:blipFill>
        <p:spPr>
          <a:xfrm rot="-10799997">
            <a:off x="5831428" y="2463904"/>
            <a:ext cx="6883403" cy="472439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" name="Google Shape;291;p30">
            <a:extLst>
              <a:ext uri="{FF2B5EF4-FFF2-40B4-BE49-F238E27FC236}">
                <a16:creationId xmlns:a16="http://schemas.microsoft.com/office/drawing/2014/main" xmlns="" id="{D2491D4E-A509-942E-0114-7BEEA8C1DB76}"/>
              </a:ext>
            </a:extLst>
          </p:cNvPr>
          <p:cNvGrpSpPr/>
          <p:nvPr/>
        </p:nvGrpSpPr>
        <p:grpSpPr>
          <a:xfrm rot="5400000">
            <a:off x="10840564" y="5570729"/>
            <a:ext cx="384801" cy="1462257"/>
            <a:chOff x="1006700" y="2603975"/>
            <a:chExt cx="55450" cy="210700"/>
          </a:xfrm>
        </p:grpSpPr>
        <p:sp>
          <p:nvSpPr>
            <p:cNvPr id="6" name="Google Shape;292;p30">
              <a:extLst>
                <a:ext uri="{FF2B5EF4-FFF2-40B4-BE49-F238E27FC236}">
                  <a16:creationId xmlns:a16="http://schemas.microsoft.com/office/drawing/2014/main" xmlns="" id="{AB681EB5-43D3-6F04-EFF4-45DC579D8359}"/>
                </a:ext>
              </a:extLst>
            </p:cNvPr>
            <p:cNvSpPr/>
            <p:nvPr/>
          </p:nvSpPr>
          <p:spPr>
            <a:xfrm>
              <a:off x="1006700" y="262997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7" name="Google Shape;293;p30">
              <a:extLst>
                <a:ext uri="{FF2B5EF4-FFF2-40B4-BE49-F238E27FC236}">
                  <a16:creationId xmlns:a16="http://schemas.microsoft.com/office/drawing/2014/main" xmlns="" id="{C09B93FB-0C86-E2FF-373A-C8F9541F8EA6}"/>
                </a:ext>
              </a:extLst>
            </p:cNvPr>
            <p:cNvSpPr/>
            <p:nvPr/>
          </p:nvSpPr>
          <p:spPr>
            <a:xfrm>
              <a:off x="1032700" y="260397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8" name="Google Shape;294;p30">
              <a:extLst>
                <a:ext uri="{FF2B5EF4-FFF2-40B4-BE49-F238E27FC236}">
                  <a16:creationId xmlns:a16="http://schemas.microsoft.com/office/drawing/2014/main" xmlns="" id="{60634A43-76E0-7630-72BA-C47C08FDD611}"/>
                </a:ext>
              </a:extLst>
            </p:cNvPr>
            <p:cNvSpPr/>
            <p:nvPr/>
          </p:nvSpPr>
          <p:spPr>
            <a:xfrm>
              <a:off x="1006700" y="2707200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1"/>
                  </a:moveTo>
                  <a:lnTo>
                    <a:pt x="0" y="154"/>
                  </a:lnTo>
                  <a:lnTo>
                    <a:pt x="2218" y="154"/>
                  </a:lnTo>
                  <a:lnTo>
                    <a:pt x="22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9" name="Google Shape;295;p30">
              <a:extLst>
                <a:ext uri="{FF2B5EF4-FFF2-40B4-BE49-F238E27FC236}">
                  <a16:creationId xmlns:a16="http://schemas.microsoft.com/office/drawing/2014/main" xmlns="" id="{1B903353-D970-7B15-8BAD-BC79DA74D28C}"/>
                </a:ext>
              </a:extLst>
            </p:cNvPr>
            <p:cNvSpPr/>
            <p:nvPr/>
          </p:nvSpPr>
          <p:spPr>
            <a:xfrm>
              <a:off x="1032700" y="2681600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0" name="Google Shape;296;p30">
              <a:extLst>
                <a:ext uri="{FF2B5EF4-FFF2-40B4-BE49-F238E27FC236}">
                  <a16:creationId xmlns:a16="http://schemas.microsoft.com/office/drawing/2014/main" xmlns="" id="{37A3C4FB-6CA6-8838-9914-749D3974CD7C}"/>
                </a:ext>
              </a:extLst>
            </p:cNvPr>
            <p:cNvSpPr/>
            <p:nvPr/>
          </p:nvSpPr>
          <p:spPr>
            <a:xfrm>
              <a:off x="1006700" y="278522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1" name="Google Shape;297;p30">
              <a:extLst>
                <a:ext uri="{FF2B5EF4-FFF2-40B4-BE49-F238E27FC236}">
                  <a16:creationId xmlns:a16="http://schemas.microsoft.com/office/drawing/2014/main" xmlns="" id="{36A7577C-A1D4-EEAD-7664-F3AF7C7F88AC}"/>
                </a:ext>
              </a:extLst>
            </p:cNvPr>
            <p:cNvSpPr/>
            <p:nvPr/>
          </p:nvSpPr>
          <p:spPr>
            <a:xfrm>
              <a:off x="1032700" y="275922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12" name="Google Shape;310;p30">
            <a:extLst>
              <a:ext uri="{FF2B5EF4-FFF2-40B4-BE49-F238E27FC236}">
                <a16:creationId xmlns:a16="http://schemas.microsoft.com/office/drawing/2014/main" xmlns="" id="{876A2C92-34FA-E68B-EDAF-356A12205B08}"/>
              </a:ext>
            </a:extLst>
          </p:cNvPr>
          <p:cNvGrpSpPr/>
          <p:nvPr/>
        </p:nvGrpSpPr>
        <p:grpSpPr>
          <a:xfrm rot="14812035">
            <a:off x="9955002" y="292951"/>
            <a:ext cx="1193573" cy="1110589"/>
            <a:chOff x="827350" y="3629733"/>
            <a:chExt cx="1431600" cy="1332067"/>
          </a:xfrm>
        </p:grpSpPr>
        <p:sp>
          <p:nvSpPr>
            <p:cNvPr id="13" name="Google Shape;311;p30">
              <a:extLst>
                <a:ext uri="{FF2B5EF4-FFF2-40B4-BE49-F238E27FC236}">
                  <a16:creationId xmlns:a16="http://schemas.microsoft.com/office/drawing/2014/main" xmlns="" id="{881B927B-F774-D8DA-B786-95CD2852AFF5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4" name="Google Shape;312;p30">
              <a:extLst>
                <a:ext uri="{FF2B5EF4-FFF2-40B4-BE49-F238E27FC236}">
                  <a16:creationId xmlns:a16="http://schemas.microsoft.com/office/drawing/2014/main" xmlns="" id="{D90DF374-FBBA-79AB-A13F-6F508A69F9D8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5" name="Google Shape;313;p30">
              <a:extLst>
                <a:ext uri="{FF2B5EF4-FFF2-40B4-BE49-F238E27FC236}">
                  <a16:creationId xmlns:a16="http://schemas.microsoft.com/office/drawing/2014/main" xmlns="" id="{8ADD0847-504F-EFCB-D90C-B34565864922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16" name="Google Shape;314;p30">
            <a:extLst>
              <a:ext uri="{FF2B5EF4-FFF2-40B4-BE49-F238E27FC236}">
                <a16:creationId xmlns:a16="http://schemas.microsoft.com/office/drawing/2014/main" xmlns="" id="{118E42FE-3C6B-82C1-69F4-4562366206F6}"/>
              </a:ext>
            </a:extLst>
          </p:cNvPr>
          <p:cNvGrpSpPr/>
          <p:nvPr/>
        </p:nvGrpSpPr>
        <p:grpSpPr>
          <a:xfrm>
            <a:off x="10841711" y="1420954"/>
            <a:ext cx="798643" cy="743116"/>
            <a:chOff x="827350" y="3629733"/>
            <a:chExt cx="1431600" cy="1332067"/>
          </a:xfrm>
        </p:grpSpPr>
        <p:sp>
          <p:nvSpPr>
            <p:cNvPr id="17" name="Google Shape;315;p30">
              <a:extLst>
                <a:ext uri="{FF2B5EF4-FFF2-40B4-BE49-F238E27FC236}">
                  <a16:creationId xmlns:a16="http://schemas.microsoft.com/office/drawing/2014/main" xmlns="" id="{E2EB4F9C-73F0-288F-713A-F60C533534ED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8" name="Google Shape;316;p30">
              <a:extLst>
                <a:ext uri="{FF2B5EF4-FFF2-40B4-BE49-F238E27FC236}">
                  <a16:creationId xmlns:a16="http://schemas.microsoft.com/office/drawing/2014/main" xmlns="" id="{97979220-0805-7775-89AE-D80C0D85FF5B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9" name="Google Shape;317;p30">
              <a:extLst>
                <a:ext uri="{FF2B5EF4-FFF2-40B4-BE49-F238E27FC236}">
                  <a16:creationId xmlns:a16="http://schemas.microsoft.com/office/drawing/2014/main" xmlns="" id="{A1C1A7A5-E161-2B04-DEF6-C59F5A5AE565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20" name="Google Shape;318;p30">
            <a:extLst>
              <a:ext uri="{FF2B5EF4-FFF2-40B4-BE49-F238E27FC236}">
                <a16:creationId xmlns:a16="http://schemas.microsoft.com/office/drawing/2014/main" xmlns="" id="{8FD18C2D-8903-565E-6E32-3AE50D6B597F}"/>
              </a:ext>
            </a:extLst>
          </p:cNvPr>
          <p:cNvGrpSpPr/>
          <p:nvPr/>
        </p:nvGrpSpPr>
        <p:grpSpPr>
          <a:xfrm rot="5400000">
            <a:off x="9201641" y="827560"/>
            <a:ext cx="619024" cy="575985"/>
            <a:chOff x="827350" y="3629733"/>
            <a:chExt cx="1431600" cy="1332067"/>
          </a:xfrm>
        </p:grpSpPr>
        <p:sp>
          <p:nvSpPr>
            <p:cNvPr id="21" name="Google Shape;319;p30">
              <a:extLst>
                <a:ext uri="{FF2B5EF4-FFF2-40B4-BE49-F238E27FC236}">
                  <a16:creationId xmlns:a16="http://schemas.microsoft.com/office/drawing/2014/main" xmlns="" id="{3D1A5D31-FF03-39A9-AEEC-ADC7F98ED218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2" name="Google Shape;320;p30">
              <a:extLst>
                <a:ext uri="{FF2B5EF4-FFF2-40B4-BE49-F238E27FC236}">
                  <a16:creationId xmlns:a16="http://schemas.microsoft.com/office/drawing/2014/main" xmlns="" id="{B39BCDDD-1DE4-F487-2ED6-5371F47525AA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3" name="Google Shape;321;p30">
              <a:extLst>
                <a:ext uri="{FF2B5EF4-FFF2-40B4-BE49-F238E27FC236}">
                  <a16:creationId xmlns:a16="http://schemas.microsoft.com/office/drawing/2014/main" xmlns="" id="{251A564F-C417-5E3E-AB68-AA8473483825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26" name="Google Shape;284;p30">
            <a:extLst>
              <a:ext uri="{FF2B5EF4-FFF2-40B4-BE49-F238E27FC236}">
                <a16:creationId xmlns:a16="http://schemas.microsoft.com/office/drawing/2014/main" xmlns="" id="{35A3A9E6-6E0D-AB58-632C-15B1A45D7B6D}"/>
              </a:ext>
            </a:extLst>
          </p:cNvPr>
          <p:cNvGrpSpPr/>
          <p:nvPr/>
        </p:nvGrpSpPr>
        <p:grpSpPr>
          <a:xfrm>
            <a:off x="1342410" y="650129"/>
            <a:ext cx="384801" cy="1462257"/>
            <a:chOff x="1006700" y="2603975"/>
            <a:chExt cx="55450" cy="210700"/>
          </a:xfrm>
        </p:grpSpPr>
        <p:sp>
          <p:nvSpPr>
            <p:cNvPr id="27" name="Google Shape;285;p30">
              <a:extLst>
                <a:ext uri="{FF2B5EF4-FFF2-40B4-BE49-F238E27FC236}">
                  <a16:creationId xmlns:a16="http://schemas.microsoft.com/office/drawing/2014/main" xmlns="" id="{36D36515-1D64-615F-4D2D-5E81EF1A5638}"/>
                </a:ext>
              </a:extLst>
            </p:cNvPr>
            <p:cNvSpPr/>
            <p:nvPr/>
          </p:nvSpPr>
          <p:spPr>
            <a:xfrm>
              <a:off x="1006700" y="262997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8" name="Google Shape;286;p30">
              <a:extLst>
                <a:ext uri="{FF2B5EF4-FFF2-40B4-BE49-F238E27FC236}">
                  <a16:creationId xmlns:a16="http://schemas.microsoft.com/office/drawing/2014/main" xmlns="" id="{89142A80-2408-0DEF-2924-2B51CC12719C}"/>
                </a:ext>
              </a:extLst>
            </p:cNvPr>
            <p:cNvSpPr/>
            <p:nvPr/>
          </p:nvSpPr>
          <p:spPr>
            <a:xfrm>
              <a:off x="1032700" y="260397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9" name="Google Shape;287;p30">
              <a:extLst>
                <a:ext uri="{FF2B5EF4-FFF2-40B4-BE49-F238E27FC236}">
                  <a16:creationId xmlns:a16="http://schemas.microsoft.com/office/drawing/2014/main" xmlns="" id="{F1ACB421-E2F8-6712-07FC-6760252AE6E2}"/>
                </a:ext>
              </a:extLst>
            </p:cNvPr>
            <p:cNvSpPr/>
            <p:nvPr/>
          </p:nvSpPr>
          <p:spPr>
            <a:xfrm>
              <a:off x="1006700" y="2707200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1"/>
                  </a:moveTo>
                  <a:lnTo>
                    <a:pt x="0" y="154"/>
                  </a:lnTo>
                  <a:lnTo>
                    <a:pt x="2218" y="154"/>
                  </a:lnTo>
                  <a:lnTo>
                    <a:pt x="22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0" name="Google Shape;288;p30">
              <a:extLst>
                <a:ext uri="{FF2B5EF4-FFF2-40B4-BE49-F238E27FC236}">
                  <a16:creationId xmlns:a16="http://schemas.microsoft.com/office/drawing/2014/main" xmlns="" id="{109D184D-7333-2AEF-C45A-1ED65AF16DF5}"/>
                </a:ext>
              </a:extLst>
            </p:cNvPr>
            <p:cNvSpPr/>
            <p:nvPr/>
          </p:nvSpPr>
          <p:spPr>
            <a:xfrm>
              <a:off x="1032700" y="2681600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1" name="Google Shape;289;p30">
              <a:extLst>
                <a:ext uri="{FF2B5EF4-FFF2-40B4-BE49-F238E27FC236}">
                  <a16:creationId xmlns:a16="http://schemas.microsoft.com/office/drawing/2014/main" xmlns="" id="{AE23A583-070B-5D7D-69A5-47C16C22BD2C}"/>
                </a:ext>
              </a:extLst>
            </p:cNvPr>
            <p:cNvSpPr/>
            <p:nvPr/>
          </p:nvSpPr>
          <p:spPr>
            <a:xfrm>
              <a:off x="1006700" y="278522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2" name="Google Shape;290;p30">
              <a:extLst>
                <a:ext uri="{FF2B5EF4-FFF2-40B4-BE49-F238E27FC236}">
                  <a16:creationId xmlns:a16="http://schemas.microsoft.com/office/drawing/2014/main" xmlns="" id="{C7D335A3-04FB-7974-7467-79E2D7F8F32F}"/>
                </a:ext>
              </a:extLst>
            </p:cNvPr>
            <p:cNvSpPr/>
            <p:nvPr/>
          </p:nvSpPr>
          <p:spPr>
            <a:xfrm>
              <a:off x="1032700" y="275922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33" name="Google Shape;298;p30">
            <a:extLst>
              <a:ext uri="{FF2B5EF4-FFF2-40B4-BE49-F238E27FC236}">
                <a16:creationId xmlns:a16="http://schemas.microsoft.com/office/drawing/2014/main" xmlns="" id="{43E03CE2-60C0-8CE5-5841-515F630D578A}"/>
              </a:ext>
            </a:extLst>
          </p:cNvPr>
          <p:cNvGrpSpPr/>
          <p:nvPr/>
        </p:nvGrpSpPr>
        <p:grpSpPr>
          <a:xfrm>
            <a:off x="734833" y="4839603"/>
            <a:ext cx="1571516" cy="1462255"/>
            <a:chOff x="827350" y="3629733"/>
            <a:chExt cx="1431600" cy="1332067"/>
          </a:xfrm>
        </p:grpSpPr>
        <p:sp>
          <p:nvSpPr>
            <p:cNvPr id="34" name="Google Shape;299;p30">
              <a:extLst>
                <a:ext uri="{FF2B5EF4-FFF2-40B4-BE49-F238E27FC236}">
                  <a16:creationId xmlns:a16="http://schemas.microsoft.com/office/drawing/2014/main" xmlns="" id="{3C10D9F4-4006-65AB-7E0B-EB6769C8FF40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5" name="Google Shape;300;p30">
              <a:extLst>
                <a:ext uri="{FF2B5EF4-FFF2-40B4-BE49-F238E27FC236}">
                  <a16:creationId xmlns:a16="http://schemas.microsoft.com/office/drawing/2014/main" xmlns="" id="{E79AD7A7-99E1-EDF7-BE97-27A62D998413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6" name="Google Shape;301;p30">
              <a:extLst>
                <a:ext uri="{FF2B5EF4-FFF2-40B4-BE49-F238E27FC236}">
                  <a16:creationId xmlns:a16="http://schemas.microsoft.com/office/drawing/2014/main" xmlns="" id="{B3049AA9-7E7A-BFE9-9CD3-BF118EC390CE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37" name="Google Shape;302;p30">
            <a:extLst>
              <a:ext uri="{FF2B5EF4-FFF2-40B4-BE49-F238E27FC236}">
                <a16:creationId xmlns:a16="http://schemas.microsoft.com/office/drawing/2014/main" xmlns="" id="{EB2595E9-2949-510C-44AE-FACBD8705FE5}"/>
              </a:ext>
            </a:extLst>
          </p:cNvPr>
          <p:cNvGrpSpPr/>
          <p:nvPr/>
        </p:nvGrpSpPr>
        <p:grpSpPr>
          <a:xfrm>
            <a:off x="430136" y="3870413"/>
            <a:ext cx="1041632" cy="969212"/>
            <a:chOff x="827350" y="3629733"/>
            <a:chExt cx="1431600" cy="1332067"/>
          </a:xfrm>
        </p:grpSpPr>
        <p:sp>
          <p:nvSpPr>
            <p:cNvPr id="38" name="Google Shape;303;p30">
              <a:extLst>
                <a:ext uri="{FF2B5EF4-FFF2-40B4-BE49-F238E27FC236}">
                  <a16:creationId xmlns:a16="http://schemas.microsoft.com/office/drawing/2014/main" xmlns="" id="{6248E4AD-D3F1-F345-6038-401006347790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9" name="Google Shape;304;p30">
              <a:extLst>
                <a:ext uri="{FF2B5EF4-FFF2-40B4-BE49-F238E27FC236}">
                  <a16:creationId xmlns:a16="http://schemas.microsoft.com/office/drawing/2014/main" xmlns="" id="{24D3946A-1CBA-EF92-D093-FC1B97D3E78B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0" name="Google Shape;305;p30">
              <a:extLst>
                <a:ext uri="{FF2B5EF4-FFF2-40B4-BE49-F238E27FC236}">
                  <a16:creationId xmlns:a16="http://schemas.microsoft.com/office/drawing/2014/main" xmlns="" id="{ADF561B3-0F46-61F8-B5EA-958E84DE5592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41" name="Google Shape;306;p30">
            <a:extLst>
              <a:ext uri="{FF2B5EF4-FFF2-40B4-BE49-F238E27FC236}">
                <a16:creationId xmlns:a16="http://schemas.microsoft.com/office/drawing/2014/main" xmlns="" id="{FE9BF60C-259B-6C2D-39D9-ECA48C901CD1}"/>
              </a:ext>
            </a:extLst>
          </p:cNvPr>
          <p:cNvGrpSpPr/>
          <p:nvPr/>
        </p:nvGrpSpPr>
        <p:grpSpPr>
          <a:xfrm>
            <a:off x="2421586" y="5859798"/>
            <a:ext cx="475100" cy="442069"/>
            <a:chOff x="827350" y="3629733"/>
            <a:chExt cx="1431600" cy="1332067"/>
          </a:xfrm>
        </p:grpSpPr>
        <p:sp>
          <p:nvSpPr>
            <p:cNvPr id="42" name="Google Shape;307;p30">
              <a:extLst>
                <a:ext uri="{FF2B5EF4-FFF2-40B4-BE49-F238E27FC236}">
                  <a16:creationId xmlns:a16="http://schemas.microsoft.com/office/drawing/2014/main" xmlns="" id="{8E48B295-0851-B73C-81E8-7D961AFCCE1F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3" name="Google Shape;308;p30">
              <a:extLst>
                <a:ext uri="{FF2B5EF4-FFF2-40B4-BE49-F238E27FC236}">
                  <a16:creationId xmlns:a16="http://schemas.microsoft.com/office/drawing/2014/main" xmlns="" id="{6405290F-5986-6F51-753E-5D7DC71929AD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4" name="Google Shape;309;p30">
              <a:extLst>
                <a:ext uri="{FF2B5EF4-FFF2-40B4-BE49-F238E27FC236}">
                  <a16:creationId xmlns:a16="http://schemas.microsoft.com/office/drawing/2014/main" xmlns="" id="{77E6AF5F-9519-D000-7302-1C5E534BE3B3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48" name="Modèle 3D 47">
                <a:extLst>
                  <a:ext uri="{FF2B5EF4-FFF2-40B4-BE49-F238E27FC236}">
                    <a16:creationId xmlns:a16="http://schemas.microsoft.com/office/drawing/2014/main" id="{177F9FBB-52CD-A8D4-11C3-96BDA80D981F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-5347722" y="2016092"/>
              <a:ext cx="4783107" cy="3260633"/>
            </p:xfrm>
            <a:graphic>
              <a:graphicData uri="http://schemas.microsoft.com/office/drawing/2017/model3d">
                <am3d:model3d r:embed="rId3">
                  <am3d:spPr>
                    <a:xfrm>
                      <a:off x="0" y="0"/>
                      <a:ext cx="4783107" cy="3260633"/>
                    </a:xfrm>
                    <a:prstGeom prst="rect">
                      <a:avLst/>
                    </a:prstGeom>
                  </am3d:spPr>
                  <am3d:camera>
                    <am3d:pos x="0" y="0" z="52111699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38171" d="1000000"/>
                    <am3d:preTrans dx="-5226310" dy="18382049" dz="-1373137"/>
                    <am3d:scale>
                      <am3d:sx n="1000000" d="1000000"/>
                      <am3d:sy n="1000000" d="1000000"/>
                      <am3d:sz n="1000000" d="1000000"/>
                    </am3d:scale>
                    <am3d:rot ax="8988450" ay="3943343" az="9123593"/>
                    <am3d:postTrans dx="0" dy="0" dz="0"/>
                  </am3d:trans>
                  <am3d:raster rName="Office3DRenderer" rVer="16.0.8326">
                    <am3d:blip r:embed="rId4"/>
                  </am3d:raster>
                  <am3d:objViewport viewportSz="8859750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8" name="Modèle 3D 47">
                <a:extLst>
                  <a:ext uri="{FF2B5EF4-FFF2-40B4-BE49-F238E27FC236}">
                    <a16:creationId xmlns:a16="http://schemas.microsoft.com/office/drawing/2014/main" xmlns="" id="{177F9FBB-52CD-A8D4-11C3-96BDA80D981F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5347722" y="2016092"/>
                <a:ext cx="4783107" cy="3260633"/>
              </a:xfrm>
              <a:prstGeom prst="rect">
                <a:avLst/>
              </a:prstGeom>
            </p:spPr>
          </p:pic>
        </mc:Fallback>
      </mc:AlternateContent>
      <p:sp>
        <p:nvSpPr>
          <p:cNvPr id="49" name="ZoneTexte 23">
            <a:extLst>
              <a:ext uri="{FF2B5EF4-FFF2-40B4-BE49-F238E27FC236}">
                <a16:creationId xmlns:a16="http://schemas.microsoft.com/office/drawing/2014/main" xmlns="" id="{71C4CD3E-19E2-4D53-B2A5-F2C37CA7D1E3}"/>
              </a:ext>
            </a:extLst>
          </p:cNvPr>
          <p:cNvSpPr txBox="1"/>
          <p:nvPr/>
        </p:nvSpPr>
        <p:spPr>
          <a:xfrm>
            <a:off x="4406507" y="1598264"/>
            <a:ext cx="7277568" cy="34801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2000" dirty="0">
              <a:latin typeface="Sakkal Majalla" panose="02000000000000000000" pitchFamily="2" charset="-78"/>
              <a:ea typeface="Times New Roman" panose="02020603050405020304" pitchFamily="18" charset="0"/>
              <a:cs typeface="Sakkal Majalla" panose="02000000000000000000" pitchFamily="2" charset="-78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600" b="1" dirty="0" smtClean="0"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Main </a:t>
            </a:r>
            <a:r>
              <a:rPr lang="en-US" sz="3600" b="1" dirty="0"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Function: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600" dirty="0"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• Measures luminous intensity or ambient brightness.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600" dirty="0" smtClean="0"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• </a:t>
            </a:r>
            <a:r>
              <a:rPr lang="en-US" sz="3600" b="1" dirty="0"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Operating Voltage: </a:t>
            </a:r>
            <a:r>
              <a:rPr lang="en-US" sz="3600" dirty="0" smtClean="0"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24V</a:t>
            </a:r>
            <a:endParaRPr lang="en-US" sz="3600" dirty="0">
              <a:latin typeface="Sakkal Majalla" panose="02000000000000000000" pitchFamily="2" charset="-78"/>
              <a:ea typeface="Times New Roman" panose="02020603050405020304" pitchFamily="18" charset="0"/>
              <a:cs typeface="Sakkal Majalla" panose="02000000000000000000" pitchFamily="2" charset="-78"/>
            </a:endParaRPr>
          </a:p>
          <a:p>
            <a:pPr marL="342900" lvl="0" indent="-342900" defTabSz="1219170">
              <a:buClr>
                <a:srgbClr val="FFFFFF"/>
              </a:buClr>
              <a:buFont typeface="Arial" panose="020B0604020202020204" pitchFamily="34" charset="0"/>
              <a:buChar char="•"/>
            </a:pPr>
            <a:endParaRPr lang="en-US" kern="0" dirty="0"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</p:txBody>
      </p:sp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45" name="3D Model 44">
                <a:extLst>
                  <a:ext uri="{FF2B5EF4-FFF2-40B4-BE49-F238E27FC236}">
                    <a16:creationId xmlns:a16="http://schemas.microsoft.com/office/drawing/2014/main" id="{D847F7E6-B84D-4A84-9F9F-F8A5AD169AC6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186433" y="-3509084"/>
              <a:ext cx="4142565" cy="3231268"/>
            </p:xfrm>
            <a:graphic>
              <a:graphicData uri="http://schemas.microsoft.com/office/drawing/2017/model3d">
                <am3d:model3d r:embed="rId6">
                  <am3d:spPr>
                    <a:xfrm>
                      <a:off x="0" y="0"/>
                      <a:ext cx="4142565" cy="3231268"/>
                    </a:xfrm>
                    <a:prstGeom prst="rect">
                      <a:avLst/>
                    </a:prstGeom>
                  </am3d:spPr>
                  <am3d:camera>
                    <am3d:pos x="0" y="0" z="60342780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836413" d="1000000"/>
                    <am3d:preTrans dx="17121424" dy="1124696" dz="98227867"/>
                    <am3d:scale>
                      <am3d:sx n="1000000" d="1000000"/>
                      <am3d:sy n="1000000" d="1000000"/>
                      <am3d:sz n="1000000" d="1000000"/>
                    </am3d:scale>
                    <am3d:rot ax="10111465" ay="34405" az="10793016"/>
                    <am3d:postTrans dx="0" dy="0" dz="0"/>
                  </am3d:trans>
                  <am3d:raster rName="Office3DRenderer" rVer="16.0.8326">
                    <am3d:blip r:embed="rId7"/>
                  </am3d:raster>
                  <am3d:objViewport viewportSz="5418665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5" name="3D Model 44">
                <a:extLst>
                  <a:ext uri="{FF2B5EF4-FFF2-40B4-BE49-F238E27FC236}">
                    <a16:creationId xmlns:a16="http://schemas.microsoft.com/office/drawing/2014/main" xmlns="" id="{D847F7E6-B84D-4A84-9F9F-F8A5AD169AC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186433" y="-3509084"/>
                <a:ext cx="4142565" cy="3231268"/>
              </a:xfrm>
              <a:prstGeom prst="rect">
                <a:avLst/>
              </a:prstGeom>
            </p:spPr>
          </p:pic>
        </mc:Fallback>
      </mc:AlternateContent>
      <p:sp>
        <p:nvSpPr>
          <p:cNvPr id="51" name="ZoneTexte 23">
            <a:extLst>
              <a:ext uri="{FF2B5EF4-FFF2-40B4-BE49-F238E27FC236}">
                <a16:creationId xmlns:a16="http://schemas.microsoft.com/office/drawing/2014/main" xmlns="" id="{745BE241-C0CE-48D8-9CFC-5ECA3209C764}"/>
              </a:ext>
            </a:extLst>
          </p:cNvPr>
          <p:cNvSpPr txBox="1"/>
          <p:nvPr/>
        </p:nvSpPr>
        <p:spPr>
          <a:xfrm>
            <a:off x="2679830" y="668053"/>
            <a:ext cx="6102299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defTabSz="1219170" rtl="1">
              <a:buClr>
                <a:srgbClr val="000000"/>
              </a:buClr>
            </a:pPr>
            <a:endParaRPr lang="en-US" sz="2800" kern="0" dirty="0">
              <a:solidFill>
                <a:srgbClr val="FFFFFF"/>
              </a:solidFill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  <a:p>
            <a:pPr lvl="0" algn="ctr" defTabSz="1219170" rtl="1">
              <a:buClr>
                <a:srgbClr val="000000"/>
              </a:buClr>
            </a:pPr>
            <a:r>
              <a:rPr lang="it-IT" sz="3200" b="1" kern="0" dirty="0" smtClean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13.Light </a:t>
            </a:r>
            <a:r>
              <a:rPr lang="it-IT" sz="3200" b="1" kern="0" dirty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Meter Sensor</a:t>
            </a:r>
            <a:endParaRPr lang="en-US" sz="3200" b="1" kern="0" dirty="0"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</p:txBody>
      </p:sp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52" name="3D Model 51">
                <a:extLst>
                  <a:ext uri="{FF2B5EF4-FFF2-40B4-BE49-F238E27FC236}">
                    <a16:creationId xmlns:a16="http://schemas.microsoft.com/office/drawing/2014/main" id="{3543EB99-C031-4984-B979-3E2F8E7B2314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3173452" y="7832617"/>
              <a:ext cx="1664727" cy="4999646"/>
            </p:xfrm>
            <a:graphic>
              <a:graphicData uri="http://schemas.microsoft.com/office/drawing/2017/model3d">
                <am3d:model3d r:embed="rId9">
                  <am3d:spPr>
                    <a:xfrm>
                      <a:off x="0" y="0"/>
                      <a:ext cx="1664727" cy="4999646"/>
                    </a:xfrm>
                    <a:prstGeom prst="rect">
                      <a:avLst/>
                    </a:prstGeom>
                  </am3d:spPr>
                  <am3d:camera>
                    <am3d:pos x="0" y="0" z="51076748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54653" d="1000000"/>
                    <am3d:preTrans dx="0" dy="-16396153" dz="-1288317"/>
                    <am3d:scale>
                      <am3d:sx n="1000000" d="1000000"/>
                      <am3d:sy n="1000000" d="1000000"/>
                      <am3d:sz n="1000000" d="1000000"/>
                    </am3d:scale>
                    <am3d:rot ax="-10739091" ay="-3541118" az="10747783"/>
                    <am3d:postTrans dx="0" dy="0" dz="0"/>
                  </am3d:trans>
                  <am3d:raster rName="Office3DRenderer" rVer="16.0.8326">
                    <am3d:blip r:embed="rId10"/>
                  </am3d:raster>
                  <am3d:objViewport viewportSz="5418662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52" name="3D Model 51">
                <a:extLst>
                  <a:ext uri="{FF2B5EF4-FFF2-40B4-BE49-F238E27FC236}">
                    <a16:creationId xmlns:a16="http://schemas.microsoft.com/office/drawing/2014/main" xmlns="" id="{3543EB99-C031-4984-B979-3E2F8E7B231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173452" y="7832617"/>
                <a:ext cx="1664727" cy="499964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24" name="3D Model 23">
                <a:extLst>
                  <a:ext uri="{FF2B5EF4-FFF2-40B4-BE49-F238E27FC236}">
                    <a16:creationId xmlns:a16="http://schemas.microsoft.com/office/drawing/2014/main" id="{E8447F76-E04B-4BC5-9C63-1A087198ED63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278809" y="-4371115"/>
              <a:ext cx="4333027" cy="3504282"/>
            </p:xfrm>
            <a:graphic>
              <a:graphicData uri="http://schemas.microsoft.com/office/drawing/2017/model3d">
                <am3d:model3d r:embed="rId12">
                  <am3d:spPr>
                    <a:xfrm>
                      <a:off x="0" y="0"/>
                      <a:ext cx="4333027" cy="3504282"/>
                    </a:xfrm>
                    <a:prstGeom prst="rect">
                      <a:avLst/>
                    </a:prstGeom>
                  </am3d:spPr>
                  <am3d:camera>
                    <am3d:pos x="0" y="0" z="58160870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859233" d="1000000"/>
                    <am3d:preTrans dx="688225" dy="-1029359" dz="-7973864"/>
                    <am3d:scale>
                      <am3d:sx n="1000000" d="1000000"/>
                      <am3d:sy n="1000000" d="1000000"/>
                      <am3d:sz n="1000000" d="1000000"/>
                    </am3d:scale>
                    <am3d:rot ax="10309523" ay="-1163382" az="-10636175"/>
                    <am3d:postTrans dx="0" dy="0" dz="0"/>
                  </am3d:trans>
                  <am3d:raster rName="Office3DRenderer" rVer="16.0.8326">
                    <am3d:blip r:embed="rId13"/>
                  </am3d:raster>
                  <am3d:objViewport viewportSz="5418664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24" name="3D Model 23">
                <a:extLst>
                  <a:ext uri="{FF2B5EF4-FFF2-40B4-BE49-F238E27FC236}">
                    <a16:creationId xmlns:a16="http://schemas.microsoft.com/office/drawing/2014/main" xmlns="" id="{E8447F76-E04B-4BC5-9C63-1A087198ED6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278809" y="-4371115"/>
                <a:ext cx="4333027" cy="350428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25" name="3D Model 24">
                <a:extLst>
                  <a:ext uri="{FF2B5EF4-FFF2-40B4-BE49-F238E27FC236}">
                    <a16:creationId xmlns:a16="http://schemas.microsoft.com/office/drawing/2014/main" id="{D58D6047-19BA-4E7C-9C4E-F6E7FDC42CF4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261157" y="-3966886"/>
              <a:ext cx="4341387" cy="2999790"/>
            </p:xfrm>
            <a:graphic>
              <a:graphicData uri="http://schemas.microsoft.com/office/drawing/2017/model3d">
                <am3d:model3d r:embed="rId15">
                  <am3d:spPr>
                    <a:xfrm>
                      <a:off x="0" y="0"/>
                      <a:ext cx="4341387" cy="2999790"/>
                    </a:xfrm>
                    <a:prstGeom prst="rect">
                      <a:avLst/>
                    </a:prstGeom>
                  </am3d:spPr>
                  <am3d:camera>
                    <am3d:pos x="0" y="0" z="51902276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5517392" d="1000000"/>
                    <am3d:preTrans dx="494302" dy="-266382" dz="-912152"/>
                    <am3d:scale>
                      <am3d:sx n="1000000" d="1000000"/>
                      <am3d:sy n="1000000" d="1000000"/>
                      <am3d:sz n="1000000" d="1000000"/>
                    </am3d:scale>
                    <am3d:rot ax="-10422453" ay="2600092" az="-10540358"/>
                    <am3d:postTrans dx="0" dy="0" dz="0"/>
                  </am3d:trans>
                  <am3d:raster rName="Office3DRenderer" rVer="16.0.8326">
                    <am3d:blip r:embed="rId16"/>
                  </am3d:raster>
                  <am3d:objViewport viewportSz="5418667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25" name="3D Model 24">
                <a:extLst>
                  <a:ext uri="{FF2B5EF4-FFF2-40B4-BE49-F238E27FC236}">
                    <a16:creationId xmlns:a16="http://schemas.microsoft.com/office/drawing/2014/main" xmlns="" id="{D58D6047-19BA-4E7C-9C4E-F6E7FDC42CF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1261157" y="-3966886"/>
                <a:ext cx="4341387" cy="299979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2" name="3D Model 1">
                <a:extLst>
                  <a:ext uri="{FF2B5EF4-FFF2-40B4-BE49-F238E27FC236}">
                    <a16:creationId xmlns:a16="http://schemas.microsoft.com/office/drawing/2014/main" id="{1AE5B1B9-EA88-425E-925A-AEE78BE140C5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6628170"/>
                  </p:ext>
                </p:extLst>
              </p:nvPr>
            </p:nvGraphicFramePr>
            <p:xfrm>
              <a:off x="1200386" y="-5290063"/>
              <a:ext cx="2564210" cy="4598269"/>
            </p:xfrm>
            <a:graphic>
              <a:graphicData uri="http://schemas.microsoft.com/office/drawing/2017/model3d">
                <am3d:model3d r:embed="rId18">
                  <am3d:spPr>
                    <a:xfrm>
                      <a:off x="0" y="0"/>
                      <a:ext cx="2564210" cy="4598269"/>
                    </a:xfrm>
                    <a:prstGeom prst="rect">
                      <a:avLst/>
                    </a:prstGeom>
                  </am3d:spPr>
                  <am3d:camera>
                    <am3d:pos x="0" y="0" z="58929788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25405283" d="1000000"/>
                    <am3d:preTrans dx="0" dy="-5540244" dz="-3252235"/>
                    <am3d:scale>
                      <am3d:sx n="1000000" d="1000000"/>
                      <am3d:sy n="1000000" d="1000000"/>
                      <am3d:sz n="1000000" d="1000000"/>
                    </am3d:scale>
                    <am3d:rot ax="-4706459" ay="-33542" az="-10636081"/>
                    <am3d:postTrans dx="0" dy="0" dz="0"/>
                  </am3d:trans>
                  <am3d:raster rName="Office3DRenderer" rVer="16.0.8326">
                    <am3d:blip r:embed="rId19"/>
                  </am3d:raster>
                  <am3d:objViewport viewportSz="5418664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2" name="3D Model 1">
                <a:extLst>
                  <a:ext uri="{FF2B5EF4-FFF2-40B4-BE49-F238E27FC236}">
                    <a16:creationId xmlns:a16="http://schemas.microsoft.com/office/drawing/2014/main" xmlns="" id="{1AE5B1B9-EA88-425E-925A-AEE78BE140C5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1200386" y="-5290063"/>
                <a:ext cx="2564210" cy="459826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53" name="3D Model 52">
                <a:extLst>
                  <a:ext uri="{FF2B5EF4-FFF2-40B4-BE49-F238E27FC236}">
                    <a16:creationId xmlns:a16="http://schemas.microsoft.com/office/drawing/2014/main" id="{95F63192-3783-445E-B43C-5A0454528244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083331991"/>
                  </p:ext>
                </p:extLst>
              </p:nvPr>
            </p:nvGraphicFramePr>
            <p:xfrm>
              <a:off x="2243806" y="8321181"/>
              <a:ext cx="3524018" cy="3179506"/>
            </p:xfrm>
            <a:graphic>
              <a:graphicData uri="http://schemas.microsoft.com/office/drawing/2017/model3d">
                <am3d:model3d r:embed="rId22">
                  <am3d:spPr>
                    <a:xfrm>
                      <a:off x="0" y="0"/>
                      <a:ext cx="3524018" cy="3179506"/>
                    </a:xfrm>
                    <a:prstGeom prst="rect">
                      <a:avLst/>
                    </a:prstGeom>
                  </am3d:spPr>
                  <am3d:camera>
                    <am3d:pos x="0" y="0" z="70262799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311954" d="1000000"/>
                    <am3d:preTrans dx="-6769633" dy="1197053" dz="4797556"/>
                    <am3d:scale>
                      <am3d:sx n="1000000" d="1000000"/>
                      <am3d:sy n="1000000" d="1000000"/>
                      <am3d:sz n="1000000" d="1000000"/>
                    </am3d:scale>
                    <am3d:rot ax="4648566" ay="-3077822" az="-4446690"/>
                    <am3d:postTrans dx="0" dy="0" dz="0"/>
                  </am3d:trans>
                  <am3d:raster rName="Office3DRenderer" rVer="16.0.8326">
                    <am3d:blip r:embed="rId23"/>
                  </am3d:raster>
                  <am3d:objViewport viewportSz="3875334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53" name="3D Model 52">
                <a:extLst>
                  <a:ext uri="{FF2B5EF4-FFF2-40B4-BE49-F238E27FC236}">
                    <a16:creationId xmlns:a16="http://schemas.microsoft.com/office/drawing/2014/main" xmlns="" id="{95F63192-3783-445E-B43C-5A045452824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2243806" y="8321181"/>
                <a:ext cx="3524018" cy="3179506"/>
              </a:xfrm>
              <a:prstGeom prst="rect">
                <a:avLst/>
              </a:prstGeom>
            </p:spPr>
          </p:pic>
        </mc:Fallback>
      </mc:AlternateContent>
      <p:pic>
        <p:nvPicPr>
          <p:cNvPr id="46" name="Picture 45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9352" y="2249128"/>
            <a:ext cx="3302446" cy="3302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518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oogle Shape;664;p39">
            <a:extLst>
              <a:ext uri="{FF2B5EF4-FFF2-40B4-BE49-F238E27FC236}">
                <a16:creationId xmlns:a16="http://schemas.microsoft.com/office/drawing/2014/main" xmlns="" id="{5211F0F6-A632-A00E-2941-24C5220F494F}"/>
              </a:ext>
            </a:extLst>
          </p:cNvPr>
          <p:cNvPicPr preferRelativeResize="0"/>
          <p:nvPr/>
        </p:nvPicPr>
        <p:blipFill rotWithShape="1">
          <a:blip r:embed="rId2">
            <a:alphaModFix amt="75000"/>
          </a:blip>
          <a:srcRect l="11847" t="10080"/>
          <a:stretch/>
        </p:blipFill>
        <p:spPr>
          <a:xfrm>
            <a:off x="0" y="-195868"/>
            <a:ext cx="8011632" cy="505996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665;p39">
            <a:extLst>
              <a:ext uri="{FF2B5EF4-FFF2-40B4-BE49-F238E27FC236}">
                <a16:creationId xmlns:a16="http://schemas.microsoft.com/office/drawing/2014/main" xmlns="" id="{E05C4C6D-2D8D-9E2B-5D19-F1AD0BBC6B54}"/>
              </a:ext>
            </a:extLst>
          </p:cNvPr>
          <p:cNvPicPr preferRelativeResize="0"/>
          <p:nvPr/>
        </p:nvPicPr>
        <p:blipFill rotWithShape="1">
          <a:blip r:embed="rId2">
            <a:alphaModFix amt="75000"/>
          </a:blip>
          <a:srcRect l="15261" t="6068"/>
          <a:stretch/>
        </p:blipFill>
        <p:spPr>
          <a:xfrm rot="-10799997">
            <a:off x="5831428" y="2463904"/>
            <a:ext cx="6883403" cy="472439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" name="Google Shape;291;p30">
            <a:extLst>
              <a:ext uri="{FF2B5EF4-FFF2-40B4-BE49-F238E27FC236}">
                <a16:creationId xmlns:a16="http://schemas.microsoft.com/office/drawing/2014/main" xmlns="" id="{D2491D4E-A509-942E-0114-7BEEA8C1DB76}"/>
              </a:ext>
            </a:extLst>
          </p:cNvPr>
          <p:cNvGrpSpPr/>
          <p:nvPr/>
        </p:nvGrpSpPr>
        <p:grpSpPr>
          <a:xfrm rot="5400000">
            <a:off x="10840564" y="5570729"/>
            <a:ext cx="384801" cy="1462257"/>
            <a:chOff x="1006700" y="2603975"/>
            <a:chExt cx="55450" cy="210700"/>
          </a:xfrm>
        </p:grpSpPr>
        <p:sp>
          <p:nvSpPr>
            <p:cNvPr id="6" name="Google Shape;292;p30">
              <a:extLst>
                <a:ext uri="{FF2B5EF4-FFF2-40B4-BE49-F238E27FC236}">
                  <a16:creationId xmlns:a16="http://schemas.microsoft.com/office/drawing/2014/main" xmlns="" id="{AB681EB5-43D3-6F04-EFF4-45DC579D8359}"/>
                </a:ext>
              </a:extLst>
            </p:cNvPr>
            <p:cNvSpPr/>
            <p:nvPr/>
          </p:nvSpPr>
          <p:spPr>
            <a:xfrm>
              <a:off x="1006700" y="262997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7" name="Google Shape;293;p30">
              <a:extLst>
                <a:ext uri="{FF2B5EF4-FFF2-40B4-BE49-F238E27FC236}">
                  <a16:creationId xmlns:a16="http://schemas.microsoft.com/office/drawing/2014/main" xmlns="" id="{C09B93FB-0C86-E2FF-373A-C8F9541F8EA6}"/>
                </a:ext>
              </a:extLst>
            </p:cNvPr>
            <p:cNvSpPr/>
            <p:nvPr/>
          </p:nvSpPr>
          <p:spPr>
            <a:xfrm>
              <a:off x="1032700" y="260397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8" name="Google Shape;294;p30">
              <a:extLst>
                <a:ext uri="{FF2B5EF4-FFF2-40B4-BE49-F238E27FC236}">
                  <a16:creationId xmlns:a16="http://schemas.microsoft.com/office/drawing/2014/main" xmlns="" id="{60634A43-76E0-7630-72BA-C47C08FDD611}"/>
                </a:ext>
              </a:extLst>
            </p:cNvPr>
            <p:cNvSpPr/>
            <p:nvPr/>
          </p:nvSpPr>
          <p:spPr>
            <a:xfrm>
              <a:off x="1006700" y="2707200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1"/>
                  </a:moveTo>
                  <a:lnTo>
                    <a:pt x="0" y="154"/>
                  </a:lnTo>
                  <a:lnTo>
                    <a:pt x="2218" y="154"/>
                  </a:lnTo>
                  <a:lnTo>
                    <a:pt x="22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9" name="Google Shape;295;p30">
              <a:extLst>
                <a:ext uri="{FF2B5EF4-FFF2-40B4-BE49-F238E27FC236}">
                  <a16:creationId xmlns:a16="http://schemas.microsoft.com/office/drawing/2014/main" xmlns="" id="{1B903353-D970-7B15-8BAD-BC79DA74D28C}"/>
                </a:ext>
              </a:extLst>
            </p:cNvPr>
            <p:cNvSpPr/>
            <p:nvPr/>
          </p:nvSpPr>
          <p:spPr>
            <a:xfrm>
              <a:off x="1032700" y="2681600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0" name="Google Shape;296;p30">
              <a:extLst>
                <a:ext uri="{FF2B5EF4-FFF2-40B4-BE49-F238E27FC236}">
                  <a16:creationId xmlns:a16="http://schemas.microsoft.com/office/drawing/2014/main" xmlns="" id="{37A3C4FB-6CA6-8838-9914-749D3974CD7C}"/>
                </a:ext>
              </a:extLst>
            </p:cNvPr>
            <p:cNvSpPr/>
            <p:nvPr/>
          </p:nvSpPr>
          <p:spPr>
            <a:xfrm>
              <a:off x="1006700" y="278522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1" name="Google Shape;297;p30">
              <a:extLst>
                <a:ext uri="{FF2B5EF4-FFF2-40B4-BE49-F238E27FC236}">
                  <a16:creationId xmlns:a16="http://schemas.microsoft.com/office/drawing/2014/main" xmlns="" id="{36A7577C-A1D4-EEAD-7664-F3AF7C7F88AC}"/>
                </a:ext>
              </a:extLst>
            </p:cNvPr>
            <p:cNvSpPr/>
            <p:nvPr/>
          </p:nvSpPr>
          <p:spPr>
            <a:xfrm>
              <a:off x="1032700" y="275922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12" name="Google Shape;310;p30">
            <a:extLst>
              <a:ext uri="{FF2B5EF4-FFF2-40B4-BE49-F238E27FC236}">
                <a16:creationId xmlns:a16="http://schemas.microsoft.com/office/drawing/2014/main" xmlns="" id="{876A2C92-34FA-E68B-EDAF-356A12205B08}"/>
              </a:ext>
            </a:extLst>
          </p:cNvPr>
          <p:cNvGrpSpPr/>
          <p:nvPr/>
        </p:nvGrpSpPr>
        <p:grpSpPr>
          <a:xfrm rot="14812035">
            <a:off x="9955002" y="292951"/>
            <a:ext cx="1193573" cy="1110589"/>
            <a:chOff x="827350" y="3629733"/>
            <a:chExt cx="1431600" cy="1332067"/>
          </a:xfrm>
        </p:grpSpPr>
        <p:sp>
          <p:nvSpPr>
            <p:cNvPr id="13" name="Google Shape;311;p30">
              <a:extLst>
                <a:ext uri="{FF2B5EF4-FFF2-40B4-BE49-F238E27FC236}">
                  <a16:creationId xmlns:a16="http://schemas.microsoft.com/office/drawing/2014/main" xmlns="" id="{881B927B-F774-D8DA-B786-95CD2852AFF5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4" name="Google Shape;312;p30">
              <a:extLst>
                <a:ext uri="{FF2B5EF4-FFF2-40B4-BE49-F238E27FC236}">
                  <a16:creationId xmlns:a16="http://schemas.microsoft.com/office/drawing/2014/main" xmlns="" id="{D90DF374-FBBA-79AB-A13F-6F508A69F9D8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5" name="Google Shape;313;p30">
              <a:extLst>
                <a:ext uri="{FF2B5EF4-FFF2-40B4-BE49-F238E27FC236}">
                  <a16:creationId xmlns:a16="http://schemas.microsoft.com/office/drawing/2014/main" xmlns="" id="{8ADD0847-504F-EFCB-D90C-B34565864922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16" name="Google Shape;314;p30">
            <a:extLst>
              <a:ext uri="{FF2B5EF4-FFF2-40B4-BE49-F238E27FC236}">
                <a16:creationId xmlns:a16="http://schemas.microsoft.com/office/drawing/2014/main" xmlns="" id="{118E42FE-3C6B-82C1-69F4-4562366206F6}"/>
              </a:ext>
            </a:extLst>
          </p:cNvPr>
          <p:cNvGrpSpPr/>
          <p:nvPr/>
        </p:nvGrpSpPr>
        <p:grpSpPr>
          <a:xfrm>
            <a:off x="10908586" y="1188846"/>
            <a:ext cx="798643" cy="743116"/>
            <a:chOff x="827350" y="3629733"/>
            <a:chExt cx="1431600" cy="1332067"/>
          </a:xfrm>
        </p:grpSpPr>
        <p:sp>
          <p:nvSpPr>
            <p:cNvPr id="17" name="Google Shape;315;p30">
              <a:extLst>
                <a:ext uri="{FF2B5EF4-FFF2-40B4-BE49-F238E27FC236}">
                  <a16:creationId xmlns:a16="http://schemas.microsoft.com/office/drawing/2014/main" xmlns="" id="{E2EB4F9C-73F0-288F-713A-F60C533534ED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8" name="Google Shape;316;p30">
              <a:extLst>
                <a:ext uri="{FF2B5EF4-FFF2-40B4-BE49-F238E27FC236}">
                  <a16:creationId xmlns:a16="http://schemas.microsoft.com/office/drawing/2014/main" xmlns="" id="{97979220-0805-7775-89AE-D80C0D85FF5B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9" name="Google Shape;317;p30">
              <a:extLst>
                <a:ext uri="{FF2B5EF4-FFF2-40B4-BE49-F238E27FC236}">
                  <a16:creationId xmlns:a16="http://schemas.microsoft.com/office/drawing/2014/main" xmlns="" id="{A1C1A7A5-E161-2B04-DEF6-C59F5A5AE565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20" name="Google Shape;318;p30">
            <a:extLst>
              <a:ext uri="{FF2B5EF4-FFF2-40B4-BE49-F238E27FC236}">
                <a16:creationId xmlns:a16="http://schemas.microsoft.com/office/drawing/2014/main" xmlns="" id="{8FD18C2D-8903-565E-6E32-3AE50D6B597F}"/>
              </a:ext>
            </a:extLst>
          </p:cNvPr>
          <p:cNvGrpSpPr/>
          <p:nvPr/>
        </p:nvGrpSpPr>
        <p:grpSpPr>
          <a:xfrm rot="5400000">
            <a:off x="9201641" y="827560"/>
            <a:ext cx="619024" cy="575985"/>
            <a:chOff x="827350" y="3629733"/>
            <a:chExt cx="1431600" cy="1332067"/>
          </a:xfrm>
        </p:grpSpPr>
        <p:sp>
          <p:nvSpPr>
            <p:cNvPr id="21" name="Google Shape;319;p30">
              <a:extLst>
                <a:ext uri="{FF2B5EF4-FFF2-40B4-BE49-F238E27FC236}">
                  <a16:creationId xmlns:a16="http://schemas.microsoft.com/office/drawing/2014/main" xmlns="" id="{3D1A5D31-FF03-39A9-AEEC-ADC7F98ED218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2" name="Google Shape;320;p30">
              <a:extLst>
                <a:ext uri="{FF2B5EF4-FFF2-40B4-BE49-F238E27FC236}">
                  <a16:creationId xmlns:a16="http://schemas.microsoft.com/office/drawing/2014/main" xmlns="" id="{B39BCDDD-1DE4-F487-2ED6-5371F47525AA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3" name="Google Shape;321;p30">
              <a:extLst>
                <a:ext uri="{FF2B5EF4-FFF2-40B4-BE49-F238E27FC236}">
                  <a16:creationId xmlns:a16="http://schemas.microsoft.com/office/drawing/2014/main" xmlns="" id="{251A564F-C417-5E3E-AB68-AA8473483825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26" name="Google Shape;284;p30">
            <a:extLst>
              <a:ext uri="{FF2B5EF4-FFF2-40B4-BE49-F238E27FC236}">
                <a16:creationId xmlns:a16="http://schemas.microsoft.com/office/drawing/2014/main" xmlns="" id="{35A3A9E6-6E0D-AB58-632C-15B1A45D7B6D}"/>
              </a:ext>
            </a:extLst>
          </p:cNvPr>
          <p:cNvGrpSpPr/>
          <p:nvPr/>
        </p:nvGrpSpPr>
        <p:grpSpPr>
          <a:xfrm>
            <a:off x="1342410" y="650129"/>
            <a:ext cx="384801" cy="1462257"/>
            <a:chOff x="1006700" y="2603975"/>
            <a:chExt cx="55450" cy="210700"/>
          </a:xfrm>
        </p:grpSpPr>
        <p:sp>
          <p:nvSpPr>
            <p:cNvPr id="27" name="Google Shape;285;p30">
              <a:extLst>
                <a:ext uri="{FF2B5EF4-FFF2-40B4-BE49-F238E27FC236}">
                  <a16:creationId xmlns:a16="http://schemas.microsoft.com/office/drawing/2014/main" xmlns="" id="{36D36515-1D64-615F-4D2D-5E81EF1A5638}"/>
                </a:ext>
              </a:extLst>
            </p:cNvPr>
            <p:cNvSpPr/>
            <p:nvPr/>
          </p:nvSpPr>
          <p:spPr>
            <a:xfrm>
              <a:off x="1006700" y="262997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8" name="Google Shape;286;p30">
              <a:extLst>
                <a:ext uri="{FF2B5EF4-FFF2-40B4-BE49-F238E27FC236}">
                  <a16:creationId xmlns:a16="http://schemas.microsoft.com/office/drawing/2014/main" xmlns="" id="{89142A80-2408-0DEF-2924-2B51CC12719C}"/>
                </a:ext>
              </a:extLst>
            </p:cNvPr>
            <p:cNvSpPr/>
            <p:nvPr/>
          </p:nvSpPr>
          <p:spPr>
            <a:xfrm>
              <a:off x="1032700" y="260397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9" name="Google Shape;287;p30">
              <a:extLst>
                <a:ext uri="{FF2B5EF4-FFF2-40B4-BE49-F238E27FC236}">
                  <a16:creationId xmlns:a16="http://schemas.microsoft.com/office/drawing/2014/main" xmlns="" id="{F1ACB421-E2F8-6712-07FC-6760252AE6E2}"/>
                </a:ext>
              </a:extLst>
            </p:cNvPr>
            <p:cNvSpPr/>
            <p:nvPr/>
          </p:nvSpPr>
          <p:spPr>
            <a:xfrm>
              <a:off x="1006700" y="2707200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1"/>
                  </a:moveTo>
                  <a:lnTo>
                    <a:pt x="0" y="154"/>
                  </a:lnTo>
                  <a:lnTo>
                    <a:pt x="2218" y="154"/>
                  </a:lnTo>
                  <a:lnTo>
                    <a:pt x="22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0" name="Google Shape;288;p30">
              <a:extLst>
                <a:ext uri="{FF2B5EF4-FFF2-40B4-BE49-F238E27FC236}">
                  <a16:creationId xmlns:a16="http://schemas.microsoft.com/office/drawing/2014/main" xmlns="" id="{109D184D-7333-2AEF-C45A-1ED65AF16DF5}"/>
                </a:ext>
              </a:extLst>
            </p:cNvPr>
            <p:cNvSpPr/>
            <p:nvPr/>
          </p:nvSpPr>
          <p:spPr>
            <a:xfrm>
              <a:off x="1032700" y="2681600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1" name="Google Shape;289;p30">
              <a:extLst>
                <a:ext uri="{FF2B5EF4-FFF2-40B4-BE49-F238E27FC236}">
                  <a16:creationId xmlns:a16="http://schemas.microsoft.com/office/drawing/2014/main" xmlns="" id="{AE23A583-070B-5D7D-69A5-47C16C22BD2C}"/>
                </a:ext>
              </a:extLst>
            </p:cNvPr>
            <p:cNvSpPr/>
            <p:nvPr/>
          </p:nvSpPr>
          <p:spPr>
            <a:xfrm>
              <a:off x="1006700" y="278522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2" name="Google Shape;290;p30">
              <a:extLst>
                <a:ext uri="{FF2B5EF4-FFF2-40B4-BE49-F238E27FC236}">
                  <a16:creationId xmlns:a16="http://schemas.microsoft.com/office/drawing/2014/main" xmlns="" id="{C7D335A3-04FB-7974-7467-79E2D7F8F32F}"/>
                </a:ext>
              </a:extLst>
            </p:cNvPr>
            <p:cNvSpPr/>
            <p:nvPr/>
          </p:nvSpPr>
          <p:spPr>
            <a:xfrm>
              <a:off x="1032700" y="275922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33" name="Google Shape;298;p30">
            <a:extLst>
              <a:ext uri="{FF2B5EF4-FFF2-40B4-BE49-F238E27FC236}">
                <a16:creationId xmlns:a16="http://schemas.microsoft.com/office/drawing/2014/main" xmlns="" id="{43E03CE2-60C0-8CE5-5841-515F630D578A}"/>
              </a:ext>
            </a:extLst>
          </p:cNvPr>
          <p:cNvGrpSpPr/>
          <p:nvPr/>
        </p:nvGrpSpPr>
        <p:grpSpPr>
          <a:xfrm>
            <a:off x="734833" y="4839603"/>
            <a:ext cx="1571516" cy="1462255"/>
            <a:chOff x="827350" y="3629733"/>
            <a:chExt cx="1431600" cy="1332067"/>
          </a:xfrm>
        </p:grpSpPr>
        <p:sp>
          <p:nvSpPr>
            <p:cNvPr id="34" name="Google Shape;299;p30">
              <a:extLst>
                <a:ext uri="{FF2B5EF4-FFF2-40B4-BE49-F238E27FC236}">
                  <a16:creationId xmlns:a16="http://schemas.microsoft.com/office/drawing/2014/main" xmlns="" id="{3C10D9F4-4006-65AB-7E0B-EB6769C8FF40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5" name="Google Shape;300;p30">
              <a:extLst>
                <a:ext uri="{FF2B5EF4-FFF2-40B4-BE49-F238E27FC236}">
                  <a16:creationId xmlns:a16="http://schemas.microsoft.com/office/drawing/2014/main" xmlns="" id="{E79AD7A7-99E1-EDF7-BE97-27A62D998413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6" name="Google Shape;301;p30">
              <a:extLst>
                <a:ext uri="{FF2B5EF4-FFF2-40B4-BE49-F238E27FC236}">
                  <a16:creationId xmlns:a16="http://schemas.microsoft.com/office/drawing/2014/main" xmlns="" id="{B3049AA9-7E7A-BFE9-9CD3-BF118EC390CE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37" name="Google Shape;302;p30">
            <a:extLst>
              <a:ext uri="{FF2B5EF4-FFF2-40B4-BE49-F238E27FC236}">
                <a16:creationId xmlns:a16="http://schemas.microsoft.com/office/drawing/2014/main" xmlns="" id="{EB2595E9-2949-510C-44AE-FACBD8705FE5}"/>
              </a:ext>
            </a:extLst>
          </p:cNvPr>
          <p:cNvGrpSpPr/>
          <p:nvPr/>
        </p:nvGrpSpPr>
        <p:grpSpPr>
          <a:xfrm>
            <a:off x="430136" y="3870413"/>
            <a:ext cx="1041632" cy="969212"/>
            <a:chOff x="827350" y="3629733"/>
            <a:chExt cx="1431600" cy="1332067"/>
          </a:xfrm>
        </p:grpSpPr>
        <p:sp>
          <p:nvSpPr>
            <p:cNvPr id="38" name="Google Shape;303;p30">
              <a:extLst>
                <a:ext uri="{FF2B5EF4-FFF2-40B4-BE49-F238E27FC236}">
                  <a16:creationId xmlns:a16="http://schemas.microsoft.com/office/drawing/2014/main" xmlns="" id="{6248E4AD-D3F1-F345-6038-401006347790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9" name="Google Shape;304;p30">
              <a:extLst>
                <a:ext uri="{FF2B5EF4-FFF2-40B4-BE49-F238E27FC236}">
                  <a16:creationId xmlns:a16="http://schemas.microsoft.com/office/drawing/2014/main" xmlns="" id="{24D3946A-1CBA-EF92-D093-FC1B97D3E78B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0" name="Google Shape;305;p30">
              <a:extLst>
                <a:ext uri="{FF2B5EF4-FFF2-40B4-BE49-F238E27FC236}">
                  <a16:creationId xmlns:a16="http://schemas.microsoft.com/office/drawing/2014/main" xmlns="" id="{ADF561B3-0F46-61F8-B5EA-958E84DE5592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41" name="Google Shape;306;p30">
            <a:extLst>
              <a:ext uri="{FF2B5EF4-FFF2-40B4-BE49-F238E27FC236}">
                <a16:creationId xmlns:a16="http://schemas.microsoft.com/office/drawing/2014/main" xmlns="" id="{FE9BF60C-259B-6C2D-39D9-ECA48C901CD1}"/>
              </a:ext>
            </a:extLst>
          </p:cNvPr>
          <p:cNvGrpSpPr/>
          <p:nvPr/>
        </p:nvGrpSpPr>
        <p:grpSpPr>
          <a:xfrm>
            <a:off x="2421586" y="5859798"/>
            <a:ext cx="475100" cy="442069"/>
            <a:chOff x="827350" y="3629733"/>
            <a:chExt cx="1431600" cy="1332067"/>
          </a:xfrm>
        </p:grpSpPr>
        <p:sp>
          <p:nvSpPr>
            <p:cNvPr id="42" name="Google Shape;307;p30">
              <a:extLst>
                <a:ext uri="{FF2B5EF4-FFF2-40B4-BE49-F238E27FC236}">
                  <a16:creationId xmlns:a16="http://schemas.microsoft.com/office/drawing/2014/main" xmlns="" id="{8E48B295-0851-B73C-81E8-7D961AFCCE1F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3" name="Google Shape;308;p30">
              <a:extLst>
                <a:ext uri="{FF2B5EF4-FFF2-40B4-BE49-F238E27FC236}">
                  <a16:creationId xmlns:a16="http://schemas.microsoft.com/office/drawing/2014/main" xmlns="" id="{6405290F-5986-6F51-753E-5D7DC71929AD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4" name="Google Shape;309;p30">
              <a:extLst>
                <a:ext uri="{FF2B5EF4-FFF2-40B4-BE49-F238E27FC236}">
                  <a16:creationId xmlns:a16="http://schemas.microsoft.com/office/drawing/2014/main" xmlns="" id="{77E6AF5F-9519-D000-7302-1C5E534BE3B3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48" name="Modèle 3D 47">
                <a:extLst>
                  <a:ext uri="{FF2B5EF4-FFF2-40B4-BE49-F238E27FC236}">
                    <a16:creationId xmlns:a16="http://schemas.microsoft.com/office/drawing/2014/main" id="{177F9FBB-52CD-A8D4-11C3-96BDA80D981F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-5347722" y="2016092"/>
              <a:ext cx="4783107" cy="3260633"/>
            </p:xfrm>
            <a:graphic>
              <a:graphicData uri="http://schemas.microsoft.com/office/drawing/2017/model3d">
                <am3d:model3d r:embed="rId3">
                  <am3d:spPr>
                    <a:xfrm>
                      <a:off x="0" y="0"/>
                      <a:ext cx="4783107" cy="3260633"/>
                    </a:xfrm>
                    <a:prstGeom prst="rect">
                      <a:avLst/>
                    </a:prstGeom>
                  </am3d:spPr>
                  <am3d:camera>
                    <am3d:pos x="0" y="0" z="52111699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38171" d="1000000"/>
                    <am3d:preTrans dx="-5226310" dy="18382049" dz="-1373137"/>
                    <am3d:scale>
                      <am3d:sx n="1000000" d="1000000"/>
                      <am3d:sy n="1000000" d="1000000"/>
                      <am3d:sz n="1000000" d="1000000"/>
                    </am3d:scale>
                    <am3d:rot ax="8988450" ay="3943343" az="9123593"/>
                    <am3d:postTrans dx="0" dy="0" dz="0"/>
                  </am3d:trans>
                  <am3d:raster rName="Office3DRenderer" rVer="16.0.8326">
                    <am3d:blip r:embed="rId4"/>
                  </am3d:raster>
                  <am3d:objViewport viewportSz="8859750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8" name="Modèle 3D 47">
                <a:extLst>
                  <a:ext uri="{FF2B5EF4-FFF2-40B4-BE49-F238E27FC236}">
                    <a16:creationId xmlns:a16="http://schemas.microsoft.com/office/drawing/2014/main" xmlns="" id="{177F9FBB-52CD-A8D4-11C3-96BDA80D981F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5347722" y="2016092"/>
                <a:ext cx="4783107" cy="326063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45" name="3D Model 44">
                <a:extLst>
                  <a:ext uri="{FF2B5EF4-FFF2-40B4-BE49-F238E27FC236}">
                    <a16:creationId xmlns:a16="http://schemas.microsoft.com/office/drawing/2014/main" id="{D847F7E6-B84D-4A84-9F9F-F8A5AD169AC6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186433" y="-3509084"/>
              <a:ext cx="4142565" cy="3231268"/>
            </p:xfrm>
            <a:graphic>
              <a:graphicData uri="http://schemas.microsoft.com/office/drawing/2017/model3d">
                <am3d:model3d r:embed="rId6">
                  <am3d:spPr>
                    <a:xfrm>
                      <a:off x="0" y="0"/>
                      <a:ext cx="4142565" cy="3231268"/>
                    </a:xfrm>
                    <a:prstGeom prst="rect">
                      <a:avLst/>
                    </a:prstGeom>
                  </am3d:spPr>
                  <am3d:camera>
                    <am3d:pos x="0" y="0" z="60342780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836413" d="1000000"/>
                    <am3d:preTrans dx="17121424" dy="1124696" dz="98227867"/>
                    <am3d:scale>
                      <am3d:sx n="1000000" d="1000000"/>
                      <am3d:sy n="1000000" d="1000000"/>
                      <am3d:sz n="1000000" d="1000000"/>
                    </am3d:scale>
                    <am3d:rot ax="10111465" ay="34405" az="10793016"/>
                    <am3d:postTrans dx="0" dy="0" dz="0"/>
                  </am3d:trans>
                  <am3d:raster rName="Office3DRenderer" rVer="16.0.8326">
                    <am3d:blip r:embed="rId7"/>
                  </am3d:raster>
                  <am3d:objViewport viewportSz="5418665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5" name="3D Model 44">
                <a:extLst>
                  <a:ext uri="{FF2B5EF4-FFF2-40B4-BE49-F238E27FC236}">
                    <a16:creationId xmlns:a16="http://schemas.microsoft.com/office/drawing/2014/main" xmlns="" id="{D847F7E6-B84D-4A84-9F9F-F8A5AD169AC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186433" y="-3509084"/>
                <a:ext cx="4142565" cy="323126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52" name="3D Model 51">
                <a:extLst>
                  <a:ext uri="{FF2B5EF4-FFF2-40B4-BE49-F238E27FC236}">
                    <a16:creationId xmlns:a16="http://schemas.microsoft.com/office/drawing/2014/main" id="{3543EB99-C031-4984-B979-3E2F8E7B2314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3173452" y="7832617"/>
              <a:ext cx="1664727" cy="4999646"/>
            </p:xfrm>
            <a:graphic>
              <a:graphicData uri="http://schemas.microsoft.com/office/drawing/2017/model3d">
                <am3d:model3d r:embed="rId9">
                  <am3d:spPr>
                    <a:xfrm>
                      <a:off x="0" y="0"/>
                      <a:ext cx="1664727" cy="4999646"/>
                    </a:xfrm>
                    <a:prstGeom prst="rect">
                      <a:avLst/>
                    </a:prstGeom>
                  </am3d:spPr>
                  <am3d:camera>
                    <am3d:pos x="0" y="0" z="51076748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54653" d="1000000"/>
                    <am3d:preTrans dx="0" dy="-16396153" dz="-1288317"/>
                    <am3d:scale>
                      <am3d:sx n="1000000" d="1000000"/>
                      <am3d:sy n="1000000" d="1000000"/>
                      <am3d:sz n="1000000" d="1000000"/>
                    </am3d:scale>
                    <am3d:rot ax="-10739091" ay="-3541118" az="10747783"/>
                    <am3d:postTrans dx="0" dy="0" dz="0"/>
                  </am3d:trans>
                  <am3d:raster rName="Office3DRenderer" rVer="16.0.8326">
                    <am3d:blip r:embed="rId10"/>
                  </am3d:raster>
                  <am3d:objViewport viewportSz="5418662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52" name="3D Model 51">
                <a:extLst>
                  <a:ext uri="{FF2B5EF4-FFF2-40B4-BE49-F238E27FC236}">
                    <a16:creationId xmlns:a16="http://schemas.microsoft.com/office/drawing/2014/main" xmlns="" id="{3543EB99-C031-4984-B979-3E2F8E7B231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173452" y="7832617"/>
                <a:ext cx="1664727" cy="499964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24" name="3D Model 23">
                <a:extLst>
                  <a:ext uri="{FF2B5EF4-FFF2-40B4-BE49-F238E27FC236}">
                    <a16:creationId xmlns:a16="http://schemas.microsoft.com/office/drawing/2014/main" id="{E8447F76-E04B-4BC5-9C63-1A087198ED63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278809" y="-4371115"/>
              <a:ext cx="4333027" cy="3504282"/>
            </p:xfrm>
            <a:graphic>
              <a:graphicData uri="http://schemas.microsoft.com/office/drawing/2017/model3d">
                <am3d:model3d r:embed="rId12">
                  <am3d:spPr>
                    <a:xfrm>
                      <a:off x="0" y="0"/>
                      <a:ext cx="4333027" cy="3504282"/>
                    </a:xfrm>
                    <a:prstGeom prst="rect">
                      <a:avLst/>
                    </a:prstGeom>
                  </am3d:spPr>
                  <am3d:camera>
                    <am3d:pos x="0" y="0" z="58160870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859233" d="1000000"/>
                    <am3d:preTrans dx="688225" dy="-1029359" dz="-7973864"/>
                    <am3d:scale>
                      <am3d:sx n="1000000" d="1000000"/>
                      <am3d:sy n="1000000" d="1000000"/>
                      <am3d:sz n="1000000" d="1000000"/>
                    </am3d:scale>
                    <am3d:rot ax="10309523" ay="-1163382" az="-10636175"/>
                    <am3d:postTrans dx="0" dy="0" dz="0"/>
                  </am3d:trans>
                  <am3d:raster rName="Office3DRenderer" rVer="16.0.8326">
                    <am3d:blip r:embed="rId13"/>
                  </am3d:raster>
                  <am3d:objViewport viewportSz="5418664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24" name="3D Model 23">
                <a:extLst>
                  <a:ext uri="{FF2B5EF4-FFF2-40B4-BE49-F238E27FC236}">
                    <a16:creationId xmlns:a16="http://schemas.microsoft.com/office/drawing/2014/main" xmlns="" id="{E8447F76-E04B-4BC5-9C63-1A087198ED6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278809" y="-4371115"/>
                <a:ext cx="4333027" cy="350428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25" name="3D Model 24">
                <a:extLst>
                  <a:ext uri="{FF2B5EF4-FFF2-40B4-BE49-F238E27FC236}">
                    <a16:creationId xmlns:a16="http://schemas.microsoft.com/office/drawing/2014/main" id="{D58D6047-19BA-4E7C-9C4E-F6E7FDC42CF4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261157" y="-3966886"/>
              <a:ext cx="4341387" cy="2999790"/>
            </p:xfrm>
            <a:graphic>
              <a:graphicData uri="http://schemas.microsoft.com/office/drawing/2017/model3d">
                <am3d:model3d r:embed="rId15">
                  <am3d:spPr>
                    <a:xfrm>
                      <a:off x="0" y="0"/>
                      <a:ext cx="4341387" cy="2999790"/>
                    </a:xfrm>
                    <a:prstGeom prst="rect">
                      <a:avLst/>
                    </a:prstGeom>
                  </am3d:spPr>
                  <am3d:camera>
                    <am3d:pos x="0" y="0" z="51902276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5517392" d="1000000"/>
                    <am3d:preTrans dx="494302" dy="-266382" dz="-912152"/>
                    <am3d:scale>
                      <am3d:sx n="1000000" d="1000000"/>
                      <am3d:sy n="1000000" d="1000000"/>
                      <am3d:sz n="1000000" d="1000000"/>
                    </am3d:scale>
                    <am3d:rot ax="-10422453" ay="2600092" az="-10540358"/>
                    <am3d:postTrans dx="0" dy="0" dz="0"/>
                  </am3d:trans>
                  <am3d:raster rName="Office3DRenderer" rVer="16.0.8326">
                    <am3d:blip r:embed="rId16"/>
                  </am3d:raster>
                  <am3d:objViewport viewportSz="5418667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25" name="3D Model 24">
                <a:extLst>
                  <a:ext uri="{FF2B5EF4-FFF2-40B4-BE49-F238E27FC236}">
                    <a16:creationId xmlns:a16="http://schemas.microsoft.com/office/drawing/2014/main" xmlns="" id="{D58D6047-19BA-4E7C-9C4E-F6E7FDC42CF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1261157" y="-3966886"/>
                <a:ext cx="4341387" cy="299979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2" name="3D Model 1">
                <a:extLst>
                  <a:ext uri="{FF2B5EF4-FFF2-40B4-BE49-F238E27FC236}">
                    <a16:creationId xmlns:a16="http://schemas.microsoft.com/office/drawing/2014/main" id="{1AE5B1B9-EA88-425E-925A-AEE78BE140C5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200386" y="-5290063"/>
              <a:ext cx="2564210" cy="4598269"/>
            </p:xfrm>
            <a:graphic>
              <a:graphicData uri="http://schemas.microsoft.com/office/drawing/2017/model3d">
                <am3d:model3d r:embed="rId18">
                  <am3d:spPr>
                    <a:xfrm>
                      <a:off x="0" y="0"/>
                      <a:ext cx="2564210" cy="4598269"/>
                    </a:xfrm>
                    <a:prstGeom prst="rect">
                      <a:avLst/>
                    </a:prstGeom>
                  </am3d:spPr>
                  <am3d:camera>
                    <am3d:pos x="0" y="0" z="58929788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25405283" d="1000000"/>
                    <am3d:preTrans dx="0" dy="-5540244" dz="-3252235"/>
                    <am3d:scale>
                      <am3d:sx n="1000000" d="1000000"/>
                      <am3d:sy n="1000000" d="1000000"/>
                      <am3d:sz n="1000000" d="1000000"/>
                    </am3d:scale>
                    <am3d:rot ax="-4706459" ay="-33542" az="-10636081"/>
                    <am3d:postTrans dx="0" dy="0" dz="0"/>
                  </am3d:trans>
                  <am3d:raster rName="Office3DRenderer" rVer="16.0.8326">
                    <am3d:blip r:embed="rId19"/>
                  </am3d:raster>
                  <am3d:objViewport viewportSz="5418664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2" name="3D Model 1">
                <a:extLst>
                  <a:ext uri="{FF2B5EF4-FFF2-40B4-BE49-F238E27FC236}">
                    <a16:creationId xmlns:a16="http://schemas.microsoft.com/office/drawing/2014/main" xmlns="" id="{1AE5B1B9-EA88-425E-925A-AEE78BE140C5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1200386" y="-5290063"/>
                <a:ext cx="2564210" cy="459826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47" name="3D Model 46">
                <a:extLst>
                  <a:ext uri="{FF2B5EF4-FFF2-40B4-BE49-F238E27FC236}">
                    <a16:creationId xmlns:a16="http://schemas.microsoft.com/office/drawing/2014/main" id="{8B2F9434-1430-4042-8734-8824295838A3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077759" y="-3800914"/>
              <a:ext cx="3373673" cy="1935426"/>
            </p:xfrm>
            <a:graphic>
              <a:graphicData uri="http://schemas.microsoft.com/office/drawing/2017/model3d">
                <am3d:model3d r:embed="rId21">
                  <am3d:spPr>
                    <a:xfrm>
                      <a:off x="0" y="0"/>
                      <a:ext cx="3373673" cy="1935426"/>
                    </a:xfrm>
                    <a:prstGeom prst="rect">
                      <a:avLst/>
                    </a:prstGeom>
                  </am3d:spPr>
                  <am3d:camera>
                    <am3d:pos x="0" y="0" z="70262799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311954" d="1000000"/>
                    <am3d:preTrans dx="-6769633" dy="1197053" dz="4797556"/>
                    <am3d:scale>
                      <am3d:sx n="1000000" d="1000000"/>
                      <am3d:sy n="1000000" d="1000000"/>
                      <am3d:sz n="1000000" d="1000000"/>
                    </am3d:scale>
                    <am3d:rot ax="100573" ay="-713259" az="-20725"/>
                    <am3d:postTrans dx="0" dy="0" dz="0"/>
                  </am3d:trans>
                  <am3d:raster rName="Office3DRenderer" rVer="16.0.8326">
                    <am3d:blip r:embed="rId22"/>
                  </am3d:raster>
                  <am3d:objViewport viewportSz="3875334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7" name="3D Model 46">
                <a:extLst>
                  <a:ext uri="{FF2B5EF4-FFF2-40B4-BE49-F238E27FC236}">
                    <a16:creationId xmlns:a16="http://schemas.microsoft.com/office/drawing/2014/main" xmlns="" id="{8B2F9434-1430-4042-8734-8824295838A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2077759" y="-3800914"/>
                <a:ext cx="3373673" cy="1935426"/>
              </a:xfrm>
              <a:prstGeom prst="rect">
                <a:avLst/>
              </a:prstGeom>
            </p:spPr>
          </p:pic>
        </mc:Fallback>
      </mc:AlternateContent>
      <p:sp>
        <p:nvSpPr>
          <p:cNvPr id="53" name="ZoneTexte 23">
            <a:extLst>
              <a:ext uri="{FF2B5EF4-FFF2-40B4-BE49-F238E27FC236}">
                <a16:creationId xmlns:a16="http://schemas.microsoft.com/office/drawing/2014/main" xmlns="" id="{96E58DEB-7DB4-4D92-8F94-4674BC2B7D46}"/>
              </a:ext>
            </a:extLst>
          </p:cNvPr>
          <p:cNvSpPr txBox="1"/>
          <p:nvPr/>
        </p:nvSpPr>
        <p:spPr>
          <a:xfrm>
            <a:off x="4851904" y="1767880"/>
            <a:ext cx="5871889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XL6009 is a DC-DC Switching Regulator used to raise or lower voltage, therefore it is classified as a Buck-Boost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Converter</a:t>
            </a:r>
          </a:p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Step-Up).</a:t>
            </a:r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DC step-up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transformer, capable of efficiently stepping the voltage from 12V to 36V</a:t>
            </a:r>
            <a:r>
              <a:rPr lang="en-US" sz="2400" dirty="0"/>
              <a:t>.</a:t>
            </a:r>
            <a:endParaRPr lang="en-US" sz="1400" kern="0" dirty="0"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</p:txBody>
      </p:sp>
      <p:sp>
        <p:nvSpPr>
          <p:cNvPr id="54" name="ZoneTexte 23">
            <a:extLst>
              <a:ext uri="{FF2B5EF4-FFF2-40B4-BE49-F238E27FC236}">
                <a16:creationId xmlns:a16="http://schemas.microsoft.com/office/drawing/2014/main" xmlns="" id="{C6712180-9E02-4E38-A51A-0E07E3B2293F}"/>
              </a:ext>
            </a:extLst>
          </p:cNvPr>
          <p:cNvSpPr txBox="1"/>
          <p:nvPr/>
        </p:nvSpPr>
        <p:spPr>
          <a:xfrm>
            <a:off x="4065218" y="1115429"/>
            <a:ext cx="6102299" cy="6192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3200" b="1" dirty="0"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  <a:t>14.voltage regulator</a:t>
            </a:r>
            <a:endParaRPr lang="en-US" sz="3200" dirty="0">
              <a:latin typeface="Sakkal Majalla" panose="02000000000000000000" pitchFamily="2" charset="-78"/>
              <a:ea typeface="Calibri" panose="020F0502020204030204" pitchFamily="34" charset="0"/>
              <a:cs typeface="Sakkal Majalla" panose="02000000000000000000" pitchFamily="2" charset="-78"/>
            </a:endParaRPr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342" y="556376"/>
            <a:ext cx="4888521" cy="3048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7225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oogle Shape;664;p39">
            <a:extLst>
              <a:ext uri="{FF2B5EF4-FFF2-40B4-BE49-F238E27FC236}">
                <a16:creationId xmlns:a16="http://schemas.microsoft.com/office/drawing/2014/main" xmlns="" id="{5211F0F6-A632-A00E-2941-24C5220F494F}"/>
              </a:ext>
            </a:extLst>
          </p:cNvPr>
          <p:cNvPicPr preferRelativeResize="0"/>
          <p:nvPr/>
        </p:nvPicPr>
        <p:blipFill rotWithShape="1">
          <a:blip r:embed="rId2">
            <a:alphaModFix amt="75000"/>
          </a:blip>
          <a:srcRect l="11847" t="10080"/>
          <a:stretch/>
        </p:blipFill>
        <p:spPr>
          <a:xfrm>
            <a:off x="0" y="-195868"/>
            <a:ext cx="8011632" cy="505996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665;p39">
            <a:extLst>
              <a:ext uri="{FF2B5EF4-FFF2-40B4-BE49-F238E27FC236}">
                <a16:creationId xmlns:a16="http://schemas.microsoft.com/office/drawing/2014/main" xmlns="" id="{E05C4C6D-2D8D-9E2B-5D19-F1AD0BBC6B54}"/>
              </a:ext>
            </a:extLst>
          </p:cNvPr>
          <p:cNvPicPr preferRelativeResize="0"/>
          <p:nvPr/>
        </p:nvPicPr>
        <p:blipFill rotWithShape="1">
          <a:blip r:embed="rId2">
            <a:alphaModFix amt="75000"/>
          </a:blip>
          <a:srcRect l="15261" t="6068"/>
          <a:stretch/>
        </p:blipFill>
        <p:spPr>
          <a:xfrm rot="-10799997">
            <a:off x="5831428" y="2463904"/>
            <a:ext cx="6883403" cy="472439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" name="Google Shape;291;p30">
            <a:extLst>
              <a:ext uri="{FF2B5EF4-FFF2-40B4-BE49-F238E27FC236}">
                <a16:creationId xmlns:a16="http://schemas.microsoft.com/office/drawing/2014/main" xmlns="" id="{D2491D4E-A509-942E-0114-7BEEA8C1DB76}"/>
              </a:ext>
            </a:extLst>
          </p:cNvPr>
          <p:cNvGrpSpPr/>
          <p:nvPr/>
        </p:nvGrpSpPr>
        <p:grpSpPr>
          <a:xfrm rot="5400000">
            <a:off x="10840564" y="5570729"/>
            <a:ext cx="384801" cy="1462257"/>
            <a:chOff x="1006700" y="2603975"/>
            <a:chExt cx="55450" cy="210700"/>
          </a:xfrm>
        </p:grpSpPr>
        <p:sp>
          <p:nvSpPr>
            <p:cNvPr id="6" name="Google Shape;292;p30">
              <a:extLst>
                <a:ext uri="{FF2B5EF4-FFF2-40B4-BE49-F238E27FC236}">
                  <a16:creationId xmlns:a16="http://schemas.microsoft.com/office/drawing/2014/main" xmlns="" id="{AB681EB5-43D3-6F04-EFF4-45DC579D8359}"/>
                </a:ext>
              </a:extLst>
            </p:cNvPr>
            <p:cNvSpPr/>
            <p:nvPr/>
          </p:nvSpPr>
          <p:spPr>
            <a:xfrm>
              <a:off x="1006700" y="262997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7" name="Google Shape;293;p30">
              <a:extLst>
                <a:ext uri="{FF2B5EF4-FFF2-40B4-BE49-F238E27FC236}">
                  <a16:creationId xmlns:a16="http://schemas.microsoft.com/office/drawing/2014/main" xmlns="" id="{C09B93FB-0C86-E2FF-373A-C8F9541F8EA6}"/>
                </a:ext>
              </a:extLst>
            </p:cNvPr>
            <p:cNvSpPr/>
            <p:nvPr/>
          </p:nvSpPr>
          <p:spPr>
            <a:xfrm>
              <a:off x="1032700" y="260397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8" name="Google Shape;294;p30">
              <a:extLst>
                <a:ext uri="{FF2B5EF4-FFF2-40B4-BE49-F238E27FC236}">
                  <a16:creationId xmlns:a16="http://schemas.microsoft.com/office/drawing/2014/main" xmlns="" id="{60634A43-76E0-7630-72BA-C47C08FDD611}"/>
                </a:ext>
              </a:extLst>
            </p:cNvPr>
            <p:cNvSpPr/>
            <p:nvPr/>
          </p:nvSpPr>
          <p:spPr>
            <a:xfrm>
              <a:off x="1006700" y="2707200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1"/>
                  </a:moveTo>
                  <a:lnTo>
                    <a:pt x="0" y="154"/>
                  </a:lnTo>
                  <a:lnTo>
                    <a:pt x="2218" y="154"/>
                  </a:lnTo>
                  <a:lnTo>
                    <a:pt x="22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9" name="Google Shape;295;p30">
              <a:extLst>
                <a:ext uri="{FF2B5EF4-FFF2-40B4-BE49-F238E27FC236}">
                  <a16:creationId xmlns:a16="http://schemas.microsoft.com/office/drawing/2014/main" xmlns="" id="{1B903353-D970-7B15-8BAD-BC79DA74D28C}"/>
                </a:ext>
              </a:extLst>
            </p:cNvPr>
            <p:cNvSpPr/>
            <p:nvPr/>
          </p:nvSpPr>
          <p:spPr>
            <a:xfrm>
              <a:off x="1032700" y="2681600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0" name="Google Shape;296;p30">
              <a:extLst>
                <a:ext uri="{FF2B5EF4-FFF2-40B4-BE49-F238E27FC236}">
                  <a16:creationId xmlns:a16="http://schemas.microsoft.com/office/drawing/2014/main" xmlns="" id="{37A3C4FB-6CA6-8838-9914-749D3974CD7C}"/>
                </a:ext>
              </a:extLst>
            </p:cNvPr>
            <p:cNvSpPr/>
            <p:nvPr/>
          </p:nvSpPr>
          <p:spPr>
            <a:xfrm>
              <a:off x="1006700" y="278522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1" name="Google Shape;297;p30">
              <a:extLst>
                <a:ext uri="{FF2B5EF4-FFF2-40B4-BE49-F238E27FC236}">
                  <a16:creationId xmlns:a16="http://schemas.microsoft.com/office/drawing/2014/main" xmlns="" id="{36A7577C-A1D4-EEAD-7664-F3AF7C7F88AC}"/>
                </a:ext>
              </a:extLst>
            </p:cNvPr>
            <p:cNvSpPr/>
            <p:nvPr/>
          </p:nvSpPr>
          <p:spPr>
            <a:xfrm>
              <a:off x="1032700" y="275922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12" name="Google Shape;310;p30">
            <a:extLst>
              <a:ext uri="{FF2B5EF4-FFF2-40B4-BE49-F238E27FC236}">
                <a16:creationId xmlns:a16="http://schemas.microsoft.com/office/drawing/2014/main" xmlns="" id="{876A2C92-34FA-E68B-EDAF-356A12205B08}"/>
              </a:ext>
            </a:extLst>
          </p:cNvPr>
          <p:cNvGrpSpPr/>
          <p:nvPr/>
        </p:nvGrpSpPr>
        <p:grpSpPr>
          <a:xfrm rot="14812035">
            <a:off x="9955002" y="292951"/>
            <a:ext cx="1193573" cy="1110589"/>
            <a:chOff x="827350" y="3629733"/>
            <a:chExt cx="1431600" cy="1332067"/>
          </a:xfrm>
        </p:grpSpPr>
        <p:sp>
          <p:nvSpPr>
            <p:cNvPr id="13" name="Google Shape;311;p30">
              <a:extLst>
                <a:ext uri="{FF2B5EF4-FFF2-40B4-BE49-F238E27FC236}">
                  <a16:creationId xmlns:a16="http://schemas.microsoft.com/office/drawing/2014/main" xmlns="" id="{881B927B-F774-D8DA-B786-95CD2852AFF5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4" name="Google Shape;312;p30">
              <a:extLst>
                <a:ext uri="{FF2B5EF4-FFF2-40B4-BE49-F238E27FC236}">
                  <a16:creationId xmlns:a16="http://schemas.microsoft.com/office/drawing/2014/main" xmlns="" id="{D90DF374-FBBA-79AB-A13F-6F508A69F9D8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5" name="Google Shape;313;p30">
              <a:extLst>
                <a:ext uri="{FF2B5EF4-FFF2-40B4-BE49-F238E27FC236}">
                  <a16:creationId xmlns:a16="http://schemas.microsoft.com/office/drawing/2014/main" xmlns="" id="{8ADD0847-504F-EFCB-D90C-B34565864922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16" name="Google Shape;314;p30">
            <a:extLst>
              <a:ext uri="{FF2B5EF4-FFF2-40B4-BE49-F238E27FC236}">
                <a16:creationId xmlns:a16="http://schemas.microsoft.com/office/drawing/2014/main" xmlns="" id="{118E42FE-3C6B-82C1-69F4-4562366206F6}"/>
              </a:ext>
            </a:extLst>
          </p:cNvPr>
          <p:cNvGrpSpPr/>
          <p:nvPr/>
        </p:nvGrpSpPr>
        <p:grpSpPr>
          <a:xfrm>
            <a:off x="10841711" y="1420954"/>
            <a:ext cx="798643" cy="743116"/>
            <a:chOff x="827350" y="3629733"/>
            <a:chExt cx="1431600" cy="1332067"/>
          </a:xfrm>
        </p:grpSpPr>
        <p:sp>
          <p:nvSpPr>
            <p:cNvPr id="17" name="Google Shape;315;p30">
              <a:extLst>
                <a:ext uri="{FF2B5EF4-FFF2-40B4-BE49-F238E27FC236}">
                  <a16:creationId xmlns:a16="http://schemas.microsoft.com/office/drawing/2014/main" xmlns="" id="{E2EB4F9C-73F0-288F-713A-F60C533534ED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8" name="Google Shape;316;p30">
              <a:extLst>
                <a:ext uri="{FF2B5EF4-FFF2-40B4-BE49-F238E27FC236}">
                  <a16:creationId xmlns:a16="http://schemas.microsoft.com/office/drawing/2014/main" xmlns="" id="{97979220-0805-7775-89AE-D80C0D85FF5B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9" name="Google Shape;317;p30">
              <a:extLst>
                <a:ext uri="{FF2B5EF4-FFF2-40B4-BE49-F238E27FC236}">
                  <a16:creationId xmlns:a16="http://schemas.microsoft.com/office/drawing/2014/main" xmlns="" id="{A1C1A7A5-E161-2B04-DEF6-C59F5A5AE565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20" name="Google Shape;318;p30">
            <a:extLst>
              <a:ext uri="{FF2B5EF4-FFF2-40B4-BE49-F238E27FC236}">
                <a16:creationId xmlns:a16="http://schemas.microsoft.com/office/drawing/2014/main" xmlns="" id="{8FD18C2D-8903-565E-6E32-3AE50D6B597F}"/>
              </a:ext>
            </a:extLst>
          </p:cNvPr>
          <p:cNvGrpSpPr/>
          <p:nvPr/>
        </p:nvGrpSpPr>
        <p:grpSpPr>
          <a:xfrm rot="5400000">
            <a:off x="9201641" y="827560"/>
            <a:ext cx="619024" cy="575985"/>
            <a:chOff x="827350" y="3629733"/>
            <a:chExt cx="1431600" cy="1332067"/>
          </a:xfrm>
        </p:grpSpPr>
        <p:sp>
          <p:nvSpPr>
            <p:cNvPr id="21" name="Google Shape;319;p30">
              <a:extLst>
                <a:ext uri="{FF2B5EF4-FFF2-40B4-BE49-F238E27FC236}">
                  <a16:creationId xmlns:a16="http://schemas.microsoft.com/office/drawing/2014/main" xmlns="" id="{3D1A5D31-FF03-39A9-AEEC-ADC7F98ED218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2" name="Google Shape;320;p30">
              <a:extLst>
                <a:ext uri="{FF2B5EF4-FFF2-40B4-BE49-F238E27FC236}">
                  <a16:creationId xmlns:a16="http://schemas.microsoft.com/office/drawing/2014/main" xmlns="" id="{B39BCDDD-1DE4-F487-2ED6-5371F47525AA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3" name="Google Shape;321;p30">
              <a:extLst>
                <a:ext uri="{FF2B5EF4-FFF2-40B4-BE49-F238E27FC236}">
                  <a16:creationId xmlns:a16="http://schemas.microsoft.com/office/drawing/2014/main" xmlns="" id="{251A564F-C417-5E3E-AB68-AA8473483825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26" name="Google Shape;284;p30">
            <a:extLst>
              <a:ext uri="{FF2B5EF4-FFF2-40B4-BE49-F238E27FC236}">
                <a16:creationId xmlns:a16="http://schemas.microsoft.com/office/drawing/2014/main" xmlns="" id="{35A3A9E6-6E0D-AB58-632C-15B1A45D7B6D}"/>
              </a:ext>
            </a:extLst>
          </p:cNvPr>
          <p:cNvGrpSpPr/>
          <p:nvPr/>
        </p:nvGrpSpPr>
        <p:grpSpPr>
          <a:xfrm>
            <a:off x="1342410" y="650129"/>
            <a:ext cx="384801" cy="1462257"/>
            <a:chOff x="1006700" y="2603975"/>
            <a:chExt cx="55450" cy="210700"/>
          </a:xfrm>
        </p:grpSpPr>
        <p:sp>
          <p:nvSpPr>
            <p:cNvPr id="27" name="Google Shape;285;p30">
              <a:extLst>
                <a:ext uri="{FF2B5EF4-FFF2-40B4-BE49-F238E27FC236}">
                  <a16:creationId xmlns:a16="http://schemas.microsoft.com/office/drawing/2014/main" xmlns="" id="{36D36515-1D64-615F-4D2D-5E81EF1A5638}"/>
                </a:ext>
              </a:extLst>
            </p:cNvPr>
            <p:cNvSpPr/>
            <p:nvPr/>
          </p:nvSpPr>
          <p:spPr>
            <a:xfrm>
              <a:off x="1006700" y="262997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8" name="Google Shape;286;p30">
              <a:extLst>
                <a:ext uri="{FF2B5EF4-FFF2-40B4-BE49-F238E27FC236}">
                  <a16:creationId xmlns:a16="http://schemas.microsoft.com/office/drawing/2014/main" xmlns="" id="{89142A80-2408-0DEF-2924-2B51CC12719C}"/>
                </a:ext>
              </a:extLst>
            </p:cNvPr>
            <p:cNvSpPr/>
            <p:nvPr/>
          </p:nvSpPr>
          <p:spPr>
            <a:xfrm>
              <a:off x="1032700" y="260397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9" name="Google Shape;287;p30">
              <a:extLst>
                <a:ext uri="{FF2B5EF4-FFF2-40B4-BE49-F238E27FC236}">
                  <a16:creationId xmlns:a16="http://schemas.microsoft.com/office/drawing/2014/main" xmlns="" id="{F1ACB421-E2F8-6712-07FC-6760252AE6E2}"/>
                </a:ext>
              </a:extLst>
            </p:cNvPr>
            <p:cNvSpPr/>
            <p:nvPr/>
          </p:nvSpPr>
          <p:spPr>
            <a:xfrm>
              <a:off x="1006700" y="2707200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1"/>
                  </a:moveTo>
                  <a:lnTo>
                    <a:pt x="0" y="154"/>
                  </a:lnTo>
                  <a:lnTo>
                    <a:pt x="2218" y="154"/>
                  </a:lnTo>
                  <a:lnTo>
                    <a:pt x="22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0" name="Google Shape;288;p30">
              <a:extLst>
                <a:ext uri="{FF2B5EF4-FFF2-40B4-BE49-F238E27FC236}">
                  <a16:creationId xmlns:a16="http://schemas.microsoft.com/office/drawing/2014/main" xmlns="" id="{109D184D-7333-2AEF-C45A-1ED65AF16DF5}"/>
                </a:ext>
              </a:extLst>
            </p:cNvPr>
            <p:cNvSpPr/>
            <p:nvPr/>
          </p:nvSpPr>
          <p:spPr>
            <a:xfrm>
              <a:off x="1032700" y="2681600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1" name="Google Shape;289;p30">
              <a:extLst>
                <a:ext uri="{FF2B5EF4-FFF2-40B4-BE49-F238E27FC236}">
                  <a16:creationId xmlns:a16="http://schemas.microsoft.com/office/drawing/2014/main" xmlns="" id="{AE23A583-070B-5D7D-69A5-47C16C22BD2C}"/>
                </a:ext>
              </a:extLst>
            </p:cNvPr>
            <p:cNvSpPr/>
            <p:nvPr/>
          </p:nvSpPr>
          <p:spPr>
            <a:xfrm>
              <a:off x="1006700" y="278522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2" name="Google Shape;290;p30">
              <a:extLst>
                <a:ext uri="{FF2B5EF4-FFF2-40B4-BE49-F238E27FC236}">
                  <a16:creationId xmlns:a16="http://schemas.microsoft.com/office/drawing/2014/main" xmlns="" id="{C7D335A3-04FB-7974-7467-79E2D7F8F32F}"/>
                </a:ext>
              </a:extLst>
            </p:cNvPr>
            <p:cNvSpPr/>
            <p:nvPr/>
          </p:nvSpPr>
          <p:spPr>
            <a:xfrm>
              <a:off x="1032700" y="275922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33" name="Google Shape;298;p30">
            <a:extLst>
              <a:ext uri="{FF2B5EF4-FFF2-40B4-BE49-F238E27FC236}">
                <a16:creationId xmlns:a16="http://schemas.microsoft.com/office/drawing/2014/main" xmlns="" id="{43E03CE2-60C0-8CE5-5841-515F630D578A}"/>
              </a:ext>
            </a:extLst>
          </p:cNvPr>
          <p:cNvGrpSpPr/>
          <p:nvPr/>
        </p:nvGrpSpPr>
        <p:grpSpPr>
          <a:xfrm>
            <a:off x="734833" y="4839603"/>
            <a:ext cx="1571516" cy="1462255"/>
            <a:chOff x="827350" y="3629733"/>
            <a:chExt cx="1431600" cy="1332067"/>
          </a:xfrm>
        </p:grpSpPr>
        <p:sp>
          <p:nvSpPr>
            <p:cNvPr id="34" name="Google Shape;299;p30">
              <a:extLst>
                <a:ext uri="{FF2B5EF4-FFF2-40B4-BE49-F238E27FC236}">
                  <a16:creationId xmlns:a16="http://schemas.microsoft.com/office/drawing/2014/main" xmlns="" id="{3C10D9F4-4006-65AB-7E0B-EB6769C8FF40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5" name="Google Shape;300;p30">
              <a:extLst>
                <a:ext uri="{FF2B5EF4-FFF2-40B4-BE49-F238E27FC236}">
                  <a16:creationId xmlns:a16="http://schemas.microsoft.com/office/drawing/2014/main" xmlns="" id="{E79AD7A7-99E1-EDF7-BE97-27A62D998413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6" name="Google Shape;301;p30">
              <a:extLst>
                <a:ext uri="{FF2B5EF4-FFF2-40B4-BE49-F238E27FC236}">
                  <a16:creationId xmlns:a16="http://schemas.microsoft.com/office/drawing/2014/main" xmlns="" id="{B3049AA9-7E7A-BFE9-9CD3-BF118EC390CE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37" name="Google Shape;302;p30">
            <a:extLst>
              <a:ext uri="{FF2B5EF4-FFF2-40B4-BE49-F238E27FC236}">
                <a16:creationId xmlns:a16="http://schemas.microsoft.com/office/drawing/2014/main" xmlns="" id="{EB2595E9-2949-510C-44AE-FACBD8705FE5}"/>
              </a:ext>
            </a:extLst>
          </p:cNvPr>
          <p:cNvGrpSpPr/>
          <p:nvPr/>
        </p:nvGrpSpPr>
        <p:grpSpPr>
          <a:xfrm>
            <a:off x="430136" y="3870413"/>
            <a:ext cx="1041632" cy="969212"/>
            <a:chOff x="827350" y="3629733"/>
            <a:chExt cx="1431600" cy="1332067"/>
          </a:xfrm>
        </p:grpSpPr>
        <p:sp>
          <p:nvSpPr>
            <p:cNvPr id="38" name="Google Shape;303;p30">
              <a:extLst>
                <a:ext uri="{FF2B5EF4-FFF2-40B4-BE49-F238E27FC236}">
                  <a16:creationId xmlns:a16="http://schemas.microsoft.com/office/drawing/2014/main" xmlns="" id="{6248E4AD-D3F1-F345-6038-401006347790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9" name="Google Shape;304;p30">
              <a:extLst>
                <a:ext uri="{FF2B5EF4-FFF2-40B4-BE49-F238E27FC236}">
                  <a16:creationId xmlns:a16="http://schemas.microsoft.com/office/drawing/2014/main" xmlns="" id="{24D3946A-1CBA-EF92-D093-FC1B97D3E78B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0" name="Google Shape;305;p30">
              <a:extLst>
                <a:ext uri="{FF2B5EF4-FFF2-40B4-BE49-F238E27FC236}">
                  <a16:creationId xmlns:a16="http://schemas.microsoft.com/office/drawing/2014/main" xmlns="" id="{ADF561B3-0F46-61F8-B5EA-958E84DE5592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41" name="Google Shape;306;p30">
            <a:extLst>
              <a:ext uri="{FF2B5EF4-FFF2-40B4-BE49-F238E27FC236}">
                <a16:creationId xmlns:a16="http://schemas.microsoft.com/office/drawing/2014/main" xmlns="" id="{FE9BF60C-259B-6C2D-39D9-ECA48C901CD1}"/>
              </a:ext>
            </a:extLst>
          </p:cNvPr>
          <p:cNvGrpSpPr/>
          <p:nvPr/>
        </p:nvGrpSpPr>
        <p:grpSpPr>
          <a:xfrm>
            <a:off x="2421586" y="5859798"/>
            <a:ext cx="475100" cy="442069"/>
            <a:chOff x="827350" y="3629733"/>
            <a:chExt cx="1431600" cy="1332067"/>
          </a:xfrm>
        </p:grpSpPr>
        <p:sp>
          <p:nvSpPr>
            <p:cNvPr id="42" name="Google Shape;307;p30">
              <a:extLst>
                <a:ext uri="{FF2B5EF4-FFF2-40B4-BE49-F238E27FC236}">
                  <a16:creationId xmlns:a16="http://schemas.microsoft.com/office/drawing/2014/main" xmlns="" id="{8E48B295-0851-B73C-81E8-7D961AFCCE1F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3" name="Google Shape;308;p30">
              <a:extLst>
                <a:ext uri="{FF2B5EF4-FFF2-40B4-BE49-F238E27FC236}">
                  <a16:creationId xmlns:a16="http://schemas.microsoft.com/office/drawing/2014/main" xmlns="" id="{6405290F-5986-6F51-753E-5D7DC71929AD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4" name="Google Shape;309;p30">
              <a:extLst>
                <a:ext uri="{FF2B5EF4-FFF2-40B4-BE49-F238E27FC236}">
                  <a16:creationId xmlns:a16="http://schemas.microsoft.com/office/drawing/2014/main" xmlns="" id="{77E6AF5F-9519-D000-7302-1C5E534BE3B3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48" name="Modèle 3D 47">
                <a:extLst>
                  <a:ext uri="{FF2B5EF4-FFF2-40B4-BE49-F238E27FC236}">
                    <a16:creationId xmlns:a16="http://schemas.microsoft.com/office/drawing/2014/main" id="{177F9FBB-52CD-A8D4-11C3-96BDA80D981F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-5347722" y="2016092"/>
              <a:ext cx="4783107" cy="3260633"/>
            </p:xfrm>
            <a:graphic>
              <a:graphicData uri="http://schemas.microsoft.com/office/drawing/2017/model3d">
                <am3d:model3d r:embed="rId3">
                  <am3d:spPr>
                    <a:xfrm>
                      <a:off x="0" y="0"/>
                      <a:ext cx="4783107" cy="3260633"/>
                    </a:xfrm>
                    <a:prstGeom prst="rect">
                      <a:avLst/>
                    </a:prstGeom>
                  </am3d:spPr>
                  <am3d:camera>
                    <am3d:pos x="0" y="0" z="52111699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38171" d="1000000"/>
                    <am3d:preTrans dx="-5226310" dy="18382049" dz="-1373137"/>
                    <am3d:scale>
                      <am3d:sx n="1000000" d="1000000"/>
                      <am3d:sy n="1000000" d="1000000"/>
                      <am3d:sz n="1000000" d="1000000"/>
                    </am3d:scale>
                    <am3d:rot ax="8988450" ay="3943343" az="9123593"/>
                    <am3d:postTrans dx="0" dy="0" dz="0"/>
                  </am3d:trans>
                  <am3d:raster rName="Office3DRenderer" rVer="16.0.8326">
                    <am3d:blip r:embed="rId4"/>
                  </am3d:raster>
                  <am3d:objViewport viewportSz="8859750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8" name="Modèle 3D 47">
                <a:extLst>
                  <a:ext uri="{FF2B5EF4-FFF2-40B4-BE49-F238E27FC236}">
                    <a16:creationId xmlns:a16="http://schemas.microsoft.com/office/drawing/2014/main" xmlns="" id="{177F9FBB-52CD-A8D4-11C3-96BDA80D981F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5347722" y="2016092"/>
                <a:ext cx="4783107" cy="3260633"/>
              </a:xfrm>
              <a:prstGeom prst="rect">
                <a:avLst/>
              </a:prstGeom>
            </p:spPr>
          </p:pic>
        </mc:Fallback>
      </mc:AlternateContent>
      <p:sp>
        <p:nvSpPr>
          <p:cNvPr id="49" name="ZoneTexte 23">
            <a:extLst>
              <a:ext uri="{FF2B5EF4-FFF2-40B4-BE49-F238E27FC236}">
                <a16:creationId xmlns:a16="http://schemas.microsoft.com/office/drawing/2014/main" xmlns="" id="{71C4CD3E-19E2-4D53-B2A5-F2C37CA7D1E3}"/>
              </a:ext>
            </a:extLst>
          </p:cNvPr>
          <p:cNvSpPr txBox="1"/>
          <p:nvPr/>
        </p:nvSpPr>
        <p:spPr>
          <a:xfrm>
            <a:off x="6100854" y="1915034"/>
            <a:ext cx="5661010" cy="8535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000" dirty="0"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We need it to reduce the voltage from 220V to 12V. "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000" dirty="0"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1.AC to DC converter (Power Adapter / </a:t>
            </a:r>
            <a:r>
              <a:rPr lang="en-US" sz="2000" dirty="0" smtClean="0"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SMPS)</a:t>
            </a:r>
            <a:endParaRPr lang="en-US" kern="0" dirty="0"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</p:txBody>
      </p:sp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45" name="3D Model 44">
                <a:extLst>
                  <a:ext uri="{FF2B5EF4-FFF2-40B4-BE49-F238E27FC236}">
                    <a16:creationId xmlns:a16="http://schemas.microsoft.com/office/drawing/2014/main" id="{D847F7E6-B84D-4A84-9F9F-F8A5AD169AC6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186433" y="-3509084"/>
              <a:ext cx="4142565" cy="3231268"/>
            </p:xfrm>
            <a:graphic>
              <a:graphicData uri="http://schemas.microsoft.com/office/drawing/2017/model3d">
                <am3d:model3d r:embed="rId6">
                  <am3d:spPr>
                    <a:xfrm>
                      <a:off x="0" y="0"/>
                      <a:ext cx="4142565" cy="3231268"/>
                    </a:xfrm>
                    <a:prstGeom prst="rect">
                      <a:avLst/>
                    </a:prstGeom>
                  </am3d:spPr>
                  <am3d:camera>
                    <am3d:pos x="0" y="0" z="60342780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836413" d="1000000"/>
                    <am3d:preTrans dx="17121424" dy="1124696" dz="98227867"/>
                    <am3d:scale>
                      <am3d:sx n="1000000" d="1000000"/>
                      <am3d:sy n="1000000" d="1000000"/>
                      <am3d:sz n="1000000" d="1000000"/>
                    </am3d:scale>
                    <am3d:rot ax="10111465" ay="34405" az="10793016"/>
                    <am3d:postTrans dx="0" dy="0" dz="0"/>
                  </am3d:trans>
                  <am3d:raster rName="Office3DRenderer" rVer="16.0.8326">
                    <am3d:blip r:embed="rId7"/>
                  </am3d:raster>
                  <am3d:objViewport viewportSz="5418665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5" name="3D Model 44">
                <a:extLst>
                  <a:ext uri="{FF2B5EF4-FFF2-40B4-BE49-F238E27FC236}">
                    <a16:creationId xmlns:a16="http://schemas.microsoft.com/office/drawing/2014/main" xmlns="" id="{D847F7E6-B84D-4A84-9F9F-F8A5AD169AC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186433" y="-3509084"/>
                <a:ext cx="4142565" cy="3231268"/>
              </a:xfrm>
              <a:prstGeom prst="rect">
                <a:avLst/>
              </a:prstGeom>
            </p:spPr>
          </p:pic>
        </mc:Fallback>
      </mc:AlternateContent>
      <p:sp>
        <p:nvSpPr>
          <p:cNvPr id="51" name="ZoneTexte 23">
            <a:extLst>
              <a:ext uri="{FF2B5EF4-FFF2-40B4-BE49-F238E27FC236}">
                <a16:creationId xmlns:a16="http://schemas.microsoft.com/office/drawing/2014/main" xmlns="" id="{745BE241-C0CE-48D8-9CFC-5ECA3209C764}"/>
              </a:ext>
            </a:extLst>
          </p:cNvPr>
          <p:cNvSpPr txBox="1"/>
          <p:nvPr/>
        </p:nvSpPr>
        <p:spPr>
          <a:xfrm>
            <a:off x="5197076" y="1146063"/>
            <a:ext cx="610229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defTabSz="1219170" rtl="1">
              <a:buClr>
                <a:srgbClr val="000000"/>
              </a:buClr>
            </a:pPr>
            <a:endParaRPr lang="en-US" sz="2800" kern="0" dirty="0">
              <a:solidFill>
                <a:srgbClr val="FFFFFF"/>
              </a:solidFill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  <a:p>
            <a:pPr lvl="0" algn="ctr" defTabSz="1219170" rtl="1">
              <a:buClr>
                <a:srgbClr val="000000"/>
              </a:buClr>
            </a:pPr>
            <a:r>
              <a:rPr lang="it-IT" sz="2800" b="1" kern="0" dirty="0" smtClean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15.Power </a:t>
            </a:r>
            <a:r>
              <a:rPr lang="it-IT" sz="2800" b="1" kern="0" dirty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Supply</a:t>
            </a:r>
            <a:endParaRPr lang="en-US" sz="2800" b="1" kern="0" dirty="0"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</p:txBody>
      </p:sp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52" name="3D Model 51">
                <a:extLst>
                  <a:ext uri="{FF2B5EF4-FFF2-40B4-BE49-F238E27FC236}">
                    <a16:creationId xmlns:a16="http://schemas.microsoft.com/office/drawing/2014/main" id="{3543EB99-C031-4984-B979-3E2F8E7B2314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3173452" y="7832617"/>
              <a:ext cx="1664727" cy="4999646"/>
            </p:xfrm>
            <a:graphic>
              <a:graphicData uri="http://schemas.microsoft.com/office/drawing/2017/model3d">
                <am3d:model3d r:embed="rId9">
                  <am3d:spPr>
                    <a:xfrm>
                      <a:off x="0" y="0"/>
                      <a:ext cx="1664727" cy="4999646"/>
                    </a:xfrm>
                    <a:prstGeom prst="rect">
                      <a:avLst/>
                    </a:prstGeom>
                  </am3d:spPr>
                  <am3d:camera>
                    <am3d:pos x="0" y="0" z="51076748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54653" d="1000000"/>
                    <am3d:preTrans dx="0" dy="-16396153" dz="-1288317"/>
                    <am3d:scale>
                      <am3d:sx n="1000000" d="1000000"/>
                      <am3d:sy n="1000000" d="1000000"/>
                      <am3d:sz n="1000000" d="1000000"/>
                    </am3d:scale>
                    <am3d:rot ax="-10739091" ay="-3541118" az="10747783"/>
                    <am3d:postTrans dx="0" dy="0" dz="0"/>
                  </am3d:trans>
                  <am3d:raster rName="Office3DRenderer" rVer="16.0.8326">
                    <am3d:blip r:embed="rId10"/>
                  </am3d:raster>
                  <am3d:objViewport viewportSz="5418662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52" name="3D Model 51">
                <a:extLst>
                  <a:ext uri="{FF2B5EF4-FFF2-40B4-BE49-F238E27FC236}">
                    <a16:creationId xmlns:a16="http://schemas.microsoft.com/office/drawing/2014/main" xmlns="" id="{3543EB99-C031-4984-B979-3E2F8E7B231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173452" y="7832617"/>
                <a:ext cx="1664727" cy="499964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24" name="3D Model 23">
                <a:extLst>
                  <a:ext uri="{FF2B5EF4-FFF2-40B4-BE49-F238E27FC236}">
                    <a16:creationId xmlns:a16="http://schemas.microsoft.com/office/drawing/2014/main" id="{E8447F76-E04B-4BC5-9C63-1A087198ED63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278809" y="-4371115"/>
              <a:ext cx="4333027" cy="3504282"/>
            </p:xfrm>
            <a:graphic>
              <a:graphicData uri="http://schemas.microsoft.com/office/drawing/2017/model3d">
                <am3d:model3d r:embed="rId12">
                  <am3d:spPr>
                    <a:xfrm>
                      <a:off x="0" y="0"/>
                      <a:ext cx="4333027" cy="3504282"/>
                    </a:xfrm>
                    <a:prstGeom prst="rect">
                      <a:avLst/>
                    </a:prstGeom>
                  </am3d:spPr>
                  <am3d:camera>
                    <am3d:pos x="0" y="0" z="58160870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859233" d="1000000"/>
                    <am3d:preTrans dx="688225" dy="-1029359" dz="-7973864"/>
                    <am3d:scale>
                      <am3d:sx n="1000000" d="1000000"/>
                      <am3d:sy n="1000000" d="1000000"/>
                      <am3d:sz n="1000000" d="1000000"/>
                    </am3d:scale>
                    <am3d:rot ax="10309523" ay="-1163382" az="-10636175"/>
                    <am3d:postTrans dx="0" dy="0" dz="0"/>
                  </am3d:trans>
                  <am3d:raster rName="Office3DRenderer" rVer="16.0.8326">
                    <am3d:blip r:embed="rId13"/>
                  </am3d:raster>
                  <am3d:objViewport viewportSz="5418664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24" name="3D Model 23">
                <a:extLst>
                  <a:ext uri="{FF2B5EF4-FFF2-40B4-BE49-F238E27FC236}">
                    <a16:creationId xmlns:a16="http://schemas.microsoft.com/office/drawing/2014/main" xmlns="" id="{E8447F76-E04B-4BC5-9C63-1A087198ED6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278809" y="-4371115"/>
                <a:ext cx="4333027" cy="350428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25" name="3D Model 24">
                <a:extLst>
                  <a:ext uri="{FF2B5EF4-FFF2-40B4-BE49-F238E27FC236}">
                    <a16:creationId xmlns:a16="http://schemas.microsoft.com/office/drawing/2014/main" id="{D58D6047-19BA-4E7C-9C4E-F6E7FDC42CF4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261157" y="-3966886"/>
              <a:ext cx="4341387" cy="2999790"/>
            </p:xfrm>
            <a:graphic>
              <a:graphicData uri="http://schemas.microsoft.com/office/drawing/2017/model3d">
                <am3d:model3d r:embed="rId15">
                  <am3d:spPr>
                    <a:xfrm>
                      <a:off x="0" y="0"/>
                      <a:ext cx="4341387" cy="2999790"/>
                    </a:xfrm>
                    <a:prstGeom prst="rect">
                      <a:avLst/>
                    </a:prstGeom>
                  </am3d:spPr>
                  <am3d:camera>
                    <am3d:pos x="0" y="0" z="51902276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5517392" d="1000000"/>
                    <am3d:preTrans dx="494302" dy="-266382" dz="-912152"/>
                    <am3d:scale>
                      <am3d:sx n="1000000" d="1000000"/>
                      <am3d:sy n="1000000" d="1000000"/>
                      <am3d:sz n="1000000" d="1000000"/>
                    </am3d:scale>
                    <am3d:rot ax="-10422453" ay="2600092" az="-10540358"/>
                    <am3d:postTrans dx="0" dy="0" dz="0"/>
                  </am3d:trans>
                  <am3d:raster rName="Office3DRenderer" rVer="16.0.8326">
                    <am3d:blip r:embed="rId16"/>
                  </am3d:raster>
                  <am3d:objViewport viewportSz="5418667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25" name="3D Model 24">
                <a:extLst>
                  <a:ext uri="{FF2B5EF4-FFF2-40B4-BE49-F238E27FC236}">
                    <a16:creationId xmlns:a16="http://schemas.microsoft.com/office/drawing/2014/main" xmlns="" id="{D58D6047-19BA-4E7C-9C4E-F6E7FDC42CF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1261157" y="-3966886"/>
                <a:ext cx="4341387" cy="299979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2" name="3D Model 1">
                <a:extLst>
                  <a:ext uri="{FF2B5EF4-FFF2-40B4-BE49-F238E27FC236}">
                    <a16:creationId xmlns:a16="http://schemas.microsoft.com/office/drawing/2014/main" id="{1AE5B1B9-EA88-425E-925A-AEE78BE140C5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200386" y="-5290063"/>
              <a:ext cx="2564210" cy="4598269"/>
            </p:xfrm>
            <a:graphic>
              <a:graphicData uri="http://schemas.microsoft.com/office/drawing/2017/model3d">
                <am3d:model3d r:embed="rId18">
                  <am3d:spPr>
                    <a:xfrm>
                      <a:off x="0" y="0"/>
                      <a:ext cx="2564210" cy="4598269"/>
                    </a:xfrm>
                    <a:prstGeom prst="rect">
                      <a:avLst/>
                    </a:prstGeom>
                  </am3d:spPr>
                  <am3d:camera>
                    <am3d:pos x="0" y="0" z="58929788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25405283" d="1000000"/>
                    <am3d:preTrans dx="0" dy="-5540244" dz="-3252235"/>
                    <am3d:scale>
                      <am3d:sx n="1000000" d="1000000"/>
                      <am3d:sy n="1000000" d="1000000"/>
                      <am3d:sz n="1000000" d="1000000"/>
                    </am3d:scale>
                    <am3d:rot ax="-4706459" ay="-33542" az="-10636081"/>
                    <am3d:postTrans dx="0" dy="0" dz="0"/>
                  </am3d:trans>
                  <am3d:raster rName="Office3DRenderer" rVer="16.0.8326">
                    <am3d:blip r:embed="rId19"/>
                  </am3d:raster>
                  <am3d:objViewport viewportSz="5418664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2" name="3D Model 1">
                <a:extLst>
                  <a:ext uri="{FF2B5EF4-FFF2-40B4-BE49-F238E27FC236}">
                    <a16:creationId xmlns:a16="http://schemas.microsoft.com/office/drawing/2014/main" xmlns="" id="{1AE5B1B9-EA88-425E-925A-AEE78BE140C5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1200386" y="-5290063"/>
                <a:ext cx="2564210" cy="4598269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46" name="Table 45">
            <a:extLst>
              <a:ext uri="{FF2B5EF4-FFF2-40B4-BE49-F238E27FC236}">
                <a16:creationId xmlns:a16="http://schemas.microsoft.com/office/drawing/2014/main" xmlns="" id="{FDCE6EAC-8FA5-4E35-BE23-EB092BDD45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0931505"/>
              </p:ext>
            </p:extLst>
          </p:nvPr>
        </p:nvGraphicFramePr>
        <p:xfrm>
          <a:off x="6306870" y="2889322"/>
          <a:ext cx="4771435" cy="2348104"/>
        </p:xfrm>
        <a:graphic>
          <a:graphicData uri="http://schemas.openxmlformats.org/drawingml/2006/table">
            <a:tbl>
              <a:tblPr firstRow="1" firstCol="1" bandRow="1">
                <a:tableStyleId>{3C2FFA5D-87B4-456A-9821-1D502468CF0F}</a:tableStyleId>
              </a:tblPr>
              <a:tblGrid>
                <a:gridCol w="1511952">
                  <a:extLst>
                    <a:ext uri="{9D8B030D-6E8A-4147-A177-3AD203B41FA5}">
                      <a16:colId xmlns:a16="http://schemas.microsoft.com/office/drawing/2014/main" xmlns="" val="1488742061"/>
                    </a:ext>
                  </a:extLst>
                </a:gridCol>
                <a:gridCol w="3259483">
                  <a:extLst>
                    <a:ext uri="{9D8B030D-6E8A-4147-A177-3AD203B41FA5}">
                      <a16:colId xmlns:a16="http://schemas.microsoft.com/office/drawing/2014/main" xmlns="" val="1894507965"/>
                    </a:ext>
                  </a:extLst>
                </a:gridCol>
              </a:tblGrid>
              <a:tr h="3322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b="1" dirty="0">
                          <a:effectLst/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Component</a:t>
                      </a:r>
                      <a:endParaRPr lang="en-US" sz="2400" dirty="0">
                        <a:effectLst/>
                        <a:latin typeface="Sakkal Majalla" panose="02000000000000000000" pitchFamily="2" charset="-78"/>
                        <a:ea typeface="Calibri" panose="020F0502020204030204" pitchFamily="34" charset="0"/>
                        <a:cs typeface="Sakkal Majalla" panose="02000000000000000000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b="1">
                          <a:effectLst/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Function</a:t>
                      </a:r>
                      <a:endParaRPr lang="en-US" sz="2400">
                        <a:effectLst/>
                        <a:latin typeface="Sakkal Majalla" panose="02000000000000000000" pitchFamily="2" charset="-78"/>
                        <a:ea typeface="Calibri" panose="020F0502020204030204" pitchFamily="34" charset="0"/>
                        <a:cs typeface="Sakkal Majalla" panose="02000000000000000000" pitchFamily="2" charset="-7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088248125"/>
                  </a:ext>
                </a:extLst>
              </a:tr>
              <a:tr h="166101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AC-DC Power Supply (Electrical Current Converter)</a:t>
                      </a:r>
                      <a:endParaRPr lang="en-US" sz="2400" dirty="0">
                        <a:effectLst/>
                        <a:latin typeface="Sakkal Majalla" panose="02000000000000000000" pitchFamily="2" charset="-78"/>
                        <a:ea typeface="Calibri" panose="020F0502020204030204" pitchFamily="34" charset="0"/>
                        <a:cs typeface="Sakkal Majalla" panose="02000000000000000000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Takes 220V AC electricity from the wall and converts it to </a:t>
                      </a:r>
                      <a:r>
                        <a:rPr lang="en-US" sz="2400" dirty="0" smtClean="0">
                          <a:effectLst/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3.3 v or 5V </a:t>
                      </a:r>
                      <a:r>
                        <a:rPr lang="en-US" sz="2400" dirty="0">
                          <a:effectLst/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DC or 12V DC.</a:t>
                      </a:r>
                      <a:endParaRPr lang="en-US" sz="2400" dirty="0">
                        <a:effectLst/>
                        <a:latin typeface="Sakkal Majalla" panose="02000000000000000000" pitchFamily="2" charset="-78"/>
                        <a:ea typeface="Calibri" panose="020F0502020204030204" pitchFamily="34" charset="0"/>
                        <a:cs typeface="Sakkal Majalla" panose="02000000000000000000" pitchFamily="2" charset="-7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815530674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47" name="3D Model 46">
                <a:extLst>
                  <a:ext uri="{FF2B5EF4-FFF2-40B4-BE49-F238E27FC236}">
                    <a16:creationId xmlns:a16="http://schemas.microsoft.com/office/drawing/2014/main" id="{8B2F9434-1430-4042-8734-8824295838A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749477423"/>
                  </p:ext>
                </p:extLst>
              </p:nvPr>
            </p:nvGraphicFramePr>
            <p:xfrm>
              <a:off x="2210868" y="1543861"/>
              <a:ext cx="3671432" cy="3732864"/>
            </p:xfrm>
            <a:graphic>
              <a:graphicData uri="http://schemas.microsoft.com/office/drawing/2017/model3d">
                <am3d:model3d r:embed="rId21">
                  <am3d:spPr>
                    <a:xfrm>
                      <a:off x="0" y="0"/>
                      <a:ext cx="3671432" cy="3732864"/>
                    </a:xfrm>
                    <a:prstGeom prst="rect">
                      <a:avLst/>
                    </a:prstGeom>
                  </am3d:spPr>
                  <am3d:camera>
                    <am3d:pos x="0" y="0" z="70262799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311954" d="1000000"/>
                    <am3d:preTrans dx="-6769633" dy="1197053" dz="4797556"/>
                    <am3d:scale>
                      <am3d:sx n="1000000" d="1000000"/>
                      <am3d:sy n="1000000" d="1000000"/>
                      <am3d:sz n="1000000" d="1000000"/>
                    </am3d:scale>
                    <am3d:rot ax="3159387" ay="1871354" az="2049943"/>
                    <am3d:postTrans dx="0" dy="0" dz="0"/>
                  </am3d:trans>
                  <am3d:raster rName="Office3DRenderer" rVer="16.0.8326">
                    <am3d:blip r:embed="rId22"/>
                  </am3d:raster>
                  <am3d:objViewport viewportSz="3875336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7" name="3D Model 46">
                <a:extLst>
                  <a:ext uri="{FF2B5EF4-FFF2-40B4-BE49-F238E27FC236}">
                    <a16:creationId xmlns:a16="http://schemas.microsoft.com/office/drawing/2014/main" xmlns="" id="{8B2F9434-1430-4042-8734-8824295838A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2210868" y="1543861"/>
                <a:ext cx="3671432" cy="3732864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75196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oogle Shape;664;p39">
            <a:extLst>
              <a:ext uri="{FF2B5EF4-FFF2-40B4-BE49-F238E27FC236}">
                <a16:creationId xmlns:a16="http://schemas.microsoft.com/office/drawing/2014/main" xmlns="" id="{5211F0F6-A632-A00E-2941-24C5220F494F}"/>
              </a:ext>
            </a:extLst>
          </p:cNvPr>
          <p:cNvPicPr preferRelativeResize="0"/>
          <p:nvPr/>
        </p:nvPicPr>
        <p:blipFill rotWithShape="1">
          <a:blip r:embed="rId2">
            <a:alphaModFix amt="75000"/>
          </a:blip>
          <a:srcRect l="11847" t="10080"/>
          <a:stretch/>
        </p:blipFill>
        <p:spPr>
          <a:xfrm>
            <a:off x="0" y="-195868"/>
            <a:ext cx="8011632" cy="505996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665;p39">
            <a:extLst>
              <a:ext uri="{FF2B5EF4-FFF2-40B4-BE49-F238E27FC236}">
                <a16:creationId xmlns:a16="http://schemas.microsoft.com/office/drawing/2014/main" xmlns="" id="{E05C4C6D-2D8D-9E2B-5D19-F1AD0BBC6B54}"/>
              </a:ext>
            </a:extLst>
          </p:cNvPr>
          <p:cNvPicPr preferRelativeResize="0"/>
          <p:nvPr/>
        </p:nvPicPr>
        <p:blipFill rotWithShape="1">
          <a:blip r:embed="rId2">
            <a:alphaModFix amt="75000"/>
          </a:blip>
          <a:srcRect l="15261" t="6068"/>
          <a:stretch/>
        </p:blipFill>
        <p:spPr>
          <a:xfrm rot="-10799997">
            <a:off x="5831428" y="2463904"/>
            <a:ext cx="6883403" cy="472439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" name="Google Shape;291;p30">
            <a:extLst>
              <a:ext uri="{FF2B5EF4-FFF2-40B4-BE49-F238E27FC236}">
                <a16:creationId xmlns:a16="http://schemas.microsoft.com/office/drawing/2014/main" xmlns="" id="{D2491D4E-A509-942E-0114-7BEEA8C1DB76}"/>
              </a:ext>
            </a:extLst>
          </p:cNvPr>
          <p:cNvGrpSpPr/>
          <p:nvPr/>
        </p:nvGrpSpPr>
        <p:grpSpPr>
          <a:xfrm rot="5400000">
            <a:off x="10840564" y="5570729"/>
            <a:ext cx="384801" cy="1462257"/>
            <a:chOff x="1006700" y="2603975"/>
            <a:chExt cx="55450" cy="210700"/>
          </a:xfrm>
        </p:grpSpPr>
        <p:sp>
          <p:nvSpPr>
            <p:cNvPr id="6" name="Google Shape;292;p30">
              <a:extLst>
                <a:ext uri="{FF2B5EF4-FFF2-40B4-BE49-F238E27FC236}">
                  <a16:creationId xmlns:a16="http://schemas.microsoft.com/office/drawing/2014/main" xmlns="" id="{AB681EB5-43D3-6F04-EFF4-45DC579D8359}"/>
                </a:ext>
              </a:extLst>
            </p:cNvPr>
            <p:cNvSpPr/>
            <p:nvPr/>
          </p:nvSpPr>
          <p:spPr>
            <a:xfrm>
              <a:off x="1006700" y="262997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7" name="Google Shape;293;p30">
              <a:extLst>
                <a:ext uri="{FF2B5EF4-FFF2-40B4-BE49-F238E27FC236}">
                  <a16:creationId xmlns:a16="http://schemas.microsoft.com/office/drawing/2014/main" xmlns="" id="{C09B93FB-0C86-E2FF-373A-C8F9541F8EA6}"/>
                </a:ext>
              </a:extLst>
            </p:cNvPr>
            <p:cNvSpPr/>
            <p:nvPr/>
          </p:nvSpPr>
          <p:spPr>
            <a:xfrm>
              <a:off x="1032700" y="260397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8" name="Google Shape;294;p30">
              <a:extLst>
                <a:ext uri="{FF2B5EF4-FFF2-40B4-BE49-F238E27FC236}">
                  <a16:creationId xmlns:a16="http://schemas.microsoft.com/office/drawing/2014/main" xmlns="" id="{60634A43-76E0-7630-72BA-C47C08FDD611}"/>
                </a:ext>
              </a:extLst>
            </p:cNvPr>
            <p:cNvSpPr/>
            <p:nvPr/>
          </p:nvSpPr>
          <p:spPr>
            <a:xfrm>
              <a:off x="1006700" y="2707200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1"/>
                  </a:moveTo>
                  <a:lnTo>
                    <a:pt x="0" y="154"/>
                  </a:lnTo>
                  <a:lnTo>
                    <a:pt x="2218" y="154"/>
                  </a:lnTo>
                  <a:lnTo>
                    <a:pt x="22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9" name="Google Shape;295;p30">
              <a:extLst>
                <a:ext uri="{FF2B5EF4-FFF2-40B4-BE49-F238E27FC236}">
                  <a16:creationId xmlns:a16="http://schemas.microsoft.com/office/drawing/2014/main" xmlns="" id="{1B903353-D970-7B15-8BAD-BC79DA74D28C}"/>
                </a:ext>
              </a:extLst>
            </p:cNvPr>
            <p:cNvSpPr/>
            <p:nvPr/>
          </p:nvSpPr>
          <p:spPr>
            <a:xfrm>
              <a:off x="1032700" y="2681600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0" name="Google Shape;296;p30">
              <a:extLst>
                <a:ext uri="{FF2B5EF4-FFF2-40B4-BE49-F238E27FC236}">
                  <a16:creationId xmlns:a16="http://schemas.microsoft.com/office/drawing/2014/main" xmlns="" id="{37A3C4FB-6CA6-8838-9914-749D3974CD7C}"/>
                </a:ext>
              </a:extLst>
            </p:cNvPr>
            <p:cNvSpPr/>
            <p:nvPr/>
          </p:nvSpPr>
          <p:spPr>
            <a:xfrm>
              <a:off x="1006700" y="278522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1" name="Google Shape;297;p30">
              <a:extLst>
                <a:ext uri="{FF2B5EF4-FFF2-40B4-BE49-F238E27FC236}">
                  <a16:creationId xmlns:a16="http://schemas.microsoft.com/office/drawing/2014/main" xmlns="" id="{36A7577C-A1D4-EEAD-7664-F3AF7C7F88AC}"/>
                </a:ext>
              </a:extLst>
            </p:cNvPr>
            <p:cNvSpPr/>
            <p:nvPr/>
          </p:nvSpPr>
          <p:spPr>
            <a:xfrm>
              <a:off x="1032700" y="275922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12" name="Google Shape;310;p30">
            <a:extLst>
              <a:ext uri="{FF2B5EF4-FFF2-40B4-BE49-F238E27FC236}">
                <a16:creationId xmlns:a16="http://schemas.microsoft.com/office/drawing/2014/main" xmlns="" id="{876A2C92-34FA-E68B-EDAF-356A12205B08}"/>
              </a:ext>
            </a:extLst>
          </p:cNvPr>
          <p:cNvGrpSpPr/>
          <p:nvPr/>
        </p:nvGrpSpPr>
        <p:grpSpPr>
          <a:xfrm rot="14812035">
            <a:off x="9955002" y="292951"/>
            <a:ext cx="1193573" cy="1110589"/>
            <a:chOff x="827350" y="3629733"/>
            <a:chExt cx="1431600" cy="1332067"/>
          </a:xfrm>
        </p:grpSpPr>
        <p:sp>
          <p:nvSpPr>
            <p:cNvPr id="13" name="Google Shape;311;p30">
              <a:extLst>
                <a:ext uri="{FF2B5EF4-FFF2-40B4-BE49-F238E27FC236}">
                  <a16:creationId xmlns:a16="http://schemas.microsoft.com/office/drawing/2014/main" xmlns="" id="{881B927B-F774-D8DA-B786-95CD2852AFF5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4" name="Google Shape;312;p30">
              <a:extLst>
                <a:ext uri="{FF2B5EF4-FFF2-40B4-BE49-F238E27FC236}">
                  <a16:creationId xmlns:a16="http://schemas.microsoft.com/office/drawing/2014/main" xmlns="" id="{D90DF374-FBBA-79AB-A13F-6F508A69F9D8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5" name="Google Shape;313;p30">
              <a:extLst>
                <a:ext uri="{FF2B5EF4-FFF2-40B4-BE49-F238E27FC236}">
                  <a16:creationId xmlns:a16="http://schemas.microsoft.com/office/drawing/2014/main" xmlns="" id="{8ADD0847-504F-EFCB-D90C-B34565864922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16" name="Google Shape;314;p30">
            <a:extLst>
              <a:ext uri="{FF2B5EF4-FFF2-40B4-BE49-F238E27FC236}">
                <a16:creationId xmlns:a16="http://schemas.microsoft.com/office/drawing/2014/main" xmlns="" id="{118E42FE-3C6B-82C1-69F4-4562366206F6}"/>
              </a:ext>
            </a:extLst>
          </p:cNvPr>
          <p:cNvGrpSpPr/>
          <p:nvPr/>
        </p:nvGrpSpPr>
        <p:grpSpPr>
          <a:xfrm>
            <a:off x="10841711" y="1420954"/>
            <a:ext cx="798643" cy="743116"/>
            <a:chOff x="827350" y="3629733"/>
            <a:chExt cx="1431600" cy="1332067"/>
          </a:xfrm>
        </p:grpSpPr>
        <p:sp>
          <p:nvSpPr>
            <p:cNvPr id="17" name="Google Shape;315;p30">
              <a:extLst>
                <a:ext uri="{FF2B5EF4-FFF2-40B4-BE49-F238E27FC236}">
                  <a16:creationId xmlns:a16="http://schemas.microsoft.com/office/drawing/2014/main" xmlns="" id="{E2EB4F9C-73F0-288F-713A-F60C533534ED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8" name="Google Shape;316;p30">
              <a:extLst>
                <a:ext uri="{FF2B5EF4-FFF2-40B4-BE49-F238E27FC236}">
                  <a16:creationId xmlns:a16="http://schemas.microsoft.com/office/drawing/2014/main" xmlns="" id="{97979220-0805-7775-89AE-D80C0D85FF5B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9" name="Google Shape;317;p30">
              <a:extLst>
                <a:ext uri="{FF2B5EF4-FFF2-40B4-BE49-F238E27FC236}">
                  <a16:creationId xmlns:a16="http://schemas.microsoft.com/office/drawing/2014/main" xmlns="" id="{A1C1A7A5-E161-2B04-DEF6-C59F5A5AE565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20" name="Google Shape;318;p30">
            <a:extLst>
              <a:ext uri="{FF2B5EF4-FFF2-40B4-BE49-F238E27FC236}">
                <a16:creationId xmlns:a16="http://schemas.microsoft.com/office/drawing/2014/main" xmlns="" id="{8FD18C2D-8903-565E-6E32-3AE50D6B597F}"/>
              </a:ext>
            </a:extLst>
          </p:cNvPr>
          <p:cNvGrpSpPr/>
          <p:nvPr/>
        </p:nvGrpSpPr>
        <p:grpSpPr>
          <a:xfrm rot="5400000">
            <a:off x="9201641" y="827560"/>
            <a:ext cx="619024" cy="575985"/>
            <a:chOff x="827350" y="3629733"/>
            <a:chExt cx="1431600" cy="1332067"/>
          </a:xfrm>
        </p:grpSpPr>
        <p:sp>
          <p:nvSpPr>
            <p:cNvPr id="21" name="Google Shape;319;p30">
              <a:extLst>
                <a:ext uri="{FF2B5EF4-FFF2-40B4-BE49-F238E27FC236}">
                  <a16:creationId xmlns:a16="http://schemas.microsoft.com/office/drawing/2014/main" xmlns="" id="{3D1A5D31-FF03-39A9-AEEC-ADC7F98ED218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2" name="Google Shape;320;p30">
              <a:extLst>
                <a:ext uri="{FF2B5EF4-FFF2-40B4-BE49-F238E27FC236}">
                  <a16:creationId xmlns:a16="http://schemas.microsoft.com/office/drawing/2014/main" xmlns="" id="{B39BCDDD-1DE4-F487-2ED6-5371F47525AA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3" name="Google Shape;321;p30">
              <a:extLst>
                <a:ext uri="{FF2B5EF4-FFF2-40B4-BE49-F238E27FC236}">
                  <a16:creationId xmlns:a16="http://schemas.microsoft.com/office/drawing/2014/main" xmlns="" id="{251A564F-C417-5E3E-AB68-AA8473483825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26" name="Google Shape;284;p30">
            <a:extLst>
              <a:ext uri="{FF2B5EF4-FFF2-40B4-BE49-F238E27FC236}">
                <a16:creationId xmlns:a16="http://schemas.microsoft.com/office/drawing/2014/main" xmlns="" id="{35A3A9E6-6E0D-AB58-632C-15B1A45D7B6D}"/>
              </a:ext>
            </a:extLst>
          </p:cNvPr>
          <p:cNvGrpSpPr/>
          <p:nvPr/>
        </p:nvGrpSpPr>
        <p:grpSpPr>
          <a:xfrm>
            <a:off x="1342410" y="650129"/>
            <a:ext cx="384801" cy="1462257"/>
            <a:chOff x="1006700" y="2603975"/>
            <a:chExt cx="55450" cy="210700"/>
          </a:xfrm>
        </p:grpSpPr>
        <p:sp>
          <p:nvSpPr>
            <p:cNvPr id="27" name="Google Shape;285;p30">
              <a:extLst>
                <a:ext uri="{FF2B5EF4-FFF2-40B4-BE49-F238E27FC236}">
                  <a16:creationId xmlns:a16="http://schemas.microsoft.com/office/drawing/2014/main" xmlns="" id="{36D36515-1D64-615F-4D2D-5E81EF1A5638}"/>
                </a:ext>
              </a:extLst>
            </p:cNvPr>
            <p:cNvSpPr/>
            <p:nvPr/>
          </p:nvSpPr>
          <p:spPr>
            <a:xfrm>
              <a:off x="1006700" y="262997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8" name="Google Shape;286;p30">
              <a:extLst>
                <a:ext uri="{FF2B5EF4-FFF2-40B4-BE49-F238E27FC236}">
                  <a16:creationId xmlns:a16="http://schemas.microsoft.com/office/drawing/2014/main" xmlns="" id="{89142A80-2408-0DEF-2924-2B51CC12719C}"/>
                </a:ext>
              </a:extLst>
            </p:cNvPr>
            <p:cNvSpPr/>
            <p:nvPr/>
          </p:nvSpPr>
          <p:spPr>
            <a:xfrm>
              <a:off x="1032700" y="260397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9" name="Google Shape;287;p30">
              <a:extLst>
                <a:ext uri="{FF2B5EF4-FFF2-40B4-BE49-F238E27FC236}">
                  <a16:creationId xmlns:a16="http://schemas.microsoft.com/office/drawing/2014/main" xmlns="" id="{F1ACB421-E2F8-6712-07FC-6760252AE6E2}"/>
                </a:ext>
              </a:extLst>
            </p:cNvPr>
            <p:cNvSpPr/>
            <p:nvPr/>
          </p:nvSpPr>
          <p:spPr>
            <a:xfrm>
              <a:off x="1006700" y="2707200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1"/>
                  </a:moveTo>
                  <a:lnTo>
                    <a:pt x="0" y="154"/>
                  </a:lnTo>
                  <a:lnTo>
                    <a:pt x="2218" y="154"/>
                  </a:lnTo>
                  <a:lnTo>
                    <a:pt x="22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0" name="Google Shape;288;p30">
              <a:extLst>
                <a:ext uri="{FF2B5EF4-FFF2-40B4-BE49-F238E27FC236}">
                  <a16:creationId xmlns:a16="http://schemas.microsoft.com/office/drawing/2014/main" xmlns="" id="{109D184D-7333-2AEF-C45A-1ED65AF16DF5}"/>
                </a:ext>
              </a:extLst>
            </p:cNvPr>
            <p:cNvSpPr/>
            <p:nvPr/>
          </p:nvSpPr>
          <p:spPr>
            <a:xfrm>
              <a:off x="1032700" y="2681600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1" name="Google Shape;289;p30">
              <a:extLst>
                <a:ext uri="{FF2B5EF4-FFF2-40B4-BE49-F238E27FC236}">
                  <a16:creationId xmlns:a16="http://schemas.microsoft.com/office/drawing/2014/main" xmlns="" id="{AE23A583-070B-5D7D-69A5-47C16C22BD2C}"/>
                </a:ext>
              </a:extLst>
            </p:cNvPr>
            <p:cNvSpPr/>
            <p:nvPr/>
          </p:nvSpPr>
          <p:spPr>
            <a:xfrm>
              <a:off x="1006700" y="278522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2" name="Google Shape;290;p30">
              <a:extLst>
                <a:ext uri="{FF2B5EF4-FFF2-40B4-BE49-F238E27FC236}">
                  <a16:creationId xmlns:a16="http://schemas.microsoft.com/office/drawing/2014/main" xmlns="" id="{C7D335A3-04FB-7974-7467-79E2D7F8F32F}"/>
                </a:ext>
              </a:extLst>
            </p:cNvPr>
            <p:cNvSpPr/>
            <p:nvPr/>
          </p:nvSpPr>
          <p:spPr>
            <a:xfrm>
              <a:off x="1032700" y="275922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33" name="Google Shape;298;p30">
            <a:extLst>
              <a:ext uri="{FF2B5EF4-FFF2-40B4-BE49-F238E27FC236}">
                <a16:creationId xmlns:a16="http://schemas.microsoft.com/office/drawing/2014/main" xmlns="" id="{43E03CE2-60C0-8CE5-5841-515F630D578A}"/>
              </a:ext>
            </a:extLst>
          </p:cNvPr>
          <p:cNvGrpSpPr/>
          <p:nvPr/>
        </p:nvGrpSpPr>
        <p:grpSpPr>
          <a:xfrm>
            <a:off x="734833" y="4839603"/>
            <a:ext cx="1571516" cy="1462255"/>
            <a:chOff x="827350" y="3629733"/>
            <a:chExt cx="1431600" cy="1332067"/>
          </a:xfrm>
        </p:grpSpPr>
        <p:sp>
          <p:nvSpPr>
            <p:cNvPr id="34" name="Google Shape;299;p30">
              <a:extLst>
                <a:ext uri="{FF2B5EF4-FFF2-40B4-BE49-F238E27FC236}">
                  <a16:creationId xmlns:a16="http://schemas.microsoft.com/office/drawing/2014/main" xmlns="" id="{3C10D9F4-4006-65AB-7E0B-EB6769C8FF40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5" name="Google Shape;300;p30">
              <a:extLst>
                <a:ext uri="{FF2B5EF4-FFF2-40B4-BE49-F238E27FC236}">
                  <a16:creationId xmlns:a16="http://schemas.microsoft.com/office/drawing/2014/main" xmlns="" id="{E79AD7A7-99E1-EDF7-BE97-27A62D998413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6" name="Google Shape;301;p30">
              <a:extLst>
                <a:ext uri="{FF2B5EF4-FFF2-40B4-BE49-F238E27FC236}">
                  <a16:creationId xmlns:a16="http://schemas.microsoft.com/office/drawing/2014/main" xmlns="" id="{B3049AA9-7E7A-BFE9-9CD3-BF118EC390CE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37" name="Google Shape;302;p30">
            <a:extLst>
              <a:ext uri="{FF2B5EF4-FFF2-40B4-BE49-F238E27FC236}">
                <a16:creationId xmlns:a16="http://schemas.microsoft.com/office/drawing/2014/main" xmlns="" id="{EB2595E9-2949-510C-44AE-FACBD8705FE5}"/>
              </a:ext>
            </a:extLst>
          </p:cNvPr>
          <p:cNvGrpSpPr/>
          <p:nvPr/>
        </p:nvGrpSpPr>
        <p:grpSpPr>
          <a:xfrm>
            <a:off x="430136" y="3870413"/>
            <a:ext cx="1041632" cy="969212"/>
            <a:chOff x="827350" y="3629733"/>
            <a:chExt cx="1431600" cy="1332067"/>
          </a:xfrm>
        </p:grpSpPr>
        <p:sp>
          <p:nvSpPr>
            <p:cNvPr id="38" name="Google Shape;303;p30">
              <a:extLst>
                <a:ext uri="{FF2B5EF4-FFF2-40B4-BE49-F238E27FC236}">
                  <a16:creationId xmlns:a16="http://schemas.microsoft.com/office/drawing/2014/main" xmlns="" id="{6248E4AD-D3F1-F345-6038-401006347790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9" name="Google Shape;304;p30">
              <a:extLst>
                <a:ext uri="{FF2B5EF4-FFF2-40B4-BE49-F238E27FC236}">
                  <a16:creationId xmlns:a16="http://schemas.microsoft.com/office/drawing/2014/main" xmlns="" id="{24D3946A-1CBA-EF92-D093-FC1B97D3E78B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0" name="Google Shape;305;p30">
              <a:extLst>
                <a:ext uri="{FF2B5EF4-FFF2-40B4-BE49-F238E27FC236}">
                  <a16:creationId xmlns:a16="http://schemas.microsoft.com/office/drawing/2014/main" xmlns="" id="{ADF561B3-0F46-61F8-B5EA-958E84DE5592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41" name="Google Shape;306;p30">
            <a:extLst>
              <a:ext uri="{FF2B5EF4-FFF2-40B4-BE49-F238E27FC236}">
                <a16:creationId xmlns:a16="http://schemas.microsoft.com/office/drawing/2014/main" xmlns="" id="{FE9BF60C-259B-6C2D-39D9-ECA48C901CD1}"/>
              </a:ext>
            </a:extLst>
          </p:cNvPr>
          <p:cNvGrpSpPr/>
          <p:nvPr/>
        </p:nvGrpSpPr>
        <p:grpSpPr>
          <a:xfrm>
            <a:off x="2421586" y="5859798"/>
            <a:ext cx="475100" cy="442069"/>
            <a:chOff x="827350" y="3629733"/>
            <a:chExt cx="1431600" cy="1332067"/>
          </a:xfrm>
        </p:grpSpPr>
        <p:sp>
          <p:nvSpPr>
            <p:cNvPr id="42" name="Google Shape;307;p30">
              <a:extLst>
                <a:ext uri="{FF2B5EF4-FFF2-40B4-BE49-F238E27FC236}">
                  <a16:creationId xmlns:a16="http://schemas.microsoft.com/office/drawing/2014/main" xmlns="" id="{8E48B295-0851-B73C-81E8-7D961AFCCE1F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3" name="Google Shape;308;p30">
              <a:extLst>
                <a:ext uri="{FF2B5EF4-FFF2-40B4-BE49-F238E27FC236}">
                  <a16:creationId xmlns:a16="http://schemas.microsoft.com/office/drawing/2014/main" xmlns="" id="{6405290F-5986-6F51-753E-5D7DC71929AD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4" name="Google Shape;309;p30">
              <a:extLst>
                <a:ext uri="{FF2B5EF4-FFF2-40B4-BE49-F238E27FC236}">
                  <a16:creationId xmlns:a16="http://schemas.microsoft.com/office/drawing/2014/main" xmlns="" id="{77E6AF5F-9519-D000-7302-1C5E534BE3B3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48" name="Modèle 3D 47">
                <a:extLst>
                  <a:ext uri="{FF2B5EF4-FFF2-40B4-BE49-F238E27FC236}">
                    <a16:creationId xmlns:a16="http://schemas.microsoft.com/office/drawing/2014/main" id="{177F9FBB-52CD-A8D4-11C3-96BDA80D981F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-5347722" y="2016092"/>
              <a:ext cx="4783107" cy="3260633"/>
            </p:xfrm>
            <a:graphic>
              <a:graphicData uri="http://schemas.microsoft.com/office/drawing/2017/model3d">
                <am3d:model3d r:embed="rId3">
                  <am3d:spPr>
                    <a:xfrm>
                      <a:off x="0" y="0"/>
                      <a:ext cx="4783107" cy="3260633"/>
                    </a:xfrm>
                    <a:prstGeom prst="rect">
                      <a:avLst/>
                    </a:prstGeom>
                  </am3d:spPr>
                  <am3d:camera>
                    <am3d:pos x="0" y="0" z="52111699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38171" d="1000000"/>
                    <am3d:preTrans dx="-5226310" dy="18382049" dz="-1373137"/>
                    <am3d:scale>
                      <am3d:sx n="1000000" d="1000000"/>
                      <am3d:sy n="1000000" d="1000000"/>
                      <am3d:sz n="1000000" d="1000000"/>
                    </am3d:scale>
                    <am3d:rot ax="8988450" ay="3943343" az="9123593"/>
                    <am3d:postTrans dx="0" dy="0" dz="0"/>
                  </am3d:trans>
                  <am3d:raster rName="Office3DRenderer" rVer="16.0.8326">
                    <am3d:blip r:embed="rId4"/>
                  </am3d:raster>
                  <am3d:objViewport viewportSz="8859750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8" name="Modèle 3D 47">
                <a:extLst>
                  <a:ext uri="{FF2B5EF4-FFF2-40B4-BE49-F238E27FC236}">
                    <a16:creationId xmlns:a16="http://schemas.microsoft.com/office/drawing/2014/main" xmlns="" id="{177F9FBB-52CD-A8D4-11C3-96BDA80D981F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5347722" y="2016092"/>
                <a:ext cx="4783107" cy="3260633"/>
              </a:xfrm>
              <a:prstGeom prst="rect">
                <a:avLst/>
              </a:prstGeom>
            </p:spPr>
          </p:pic>
        </mc:Fallback>
      </mc:AlternateContent>
      <p:sp>
        <p:nvSpPr>
          <p:cNvPr id="50" name="TextBox 49">
            <a:extLst>
              <a:ext uri="{FF2B5EF4-FFF2-40B4-BE49-F238E27FC236}">
                <a16:creationId xmlns:a16="http://schemas.microsoft.com/office/drawing/2014/main" xmlns="" id="{B77644C6-200B-4BAF-9B4C-5F560496D181}"/>
              </a:ext>
            </a:extLst>
          </p:cNvPr>
          <p:cNvSpPr txBox="1"/>
          <p:nvPr/>
        </p:nvSpPr>
        <p:spPr>
          <a:xfrm>
            <a:off x="2234843" y="650129"/>
            <a:ext cx="2284122" cy="16730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2400" b="1" dirty="0"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  <a:t>Estimated Cost</a:t>
            </a:r>
          </a:p>
          <a:p>
            <a:pPr>
              <a:lnSpc>
                <a:spcPct val="107000"/>
              </a:lnSpc>
            </a:pPr>
            <a:r>
              <a:rPr lang="en-US" sz="2400" b="1" dirty="0" smtClean="0"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  <a:t>Smart </a:t>
            </a:r>
            <a:r>
              <a:rPr lang="en-US" sz="2400" b="1" dirty="0"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  <a:t>Weather Station Components Cost (USD</a:t>
            </a:r>
            <a:r>
              <a:rPr lang="en-US" sz="2400" b="1" dirty="0" smtClean="0"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  <a:t>)</a:t>
            </a:r>
            <a:endParaRPr lang="en-US" sz="2400" b="1" dirty="0">
              <a:latin typeface="Sakkal Majalla" panose="02000000000000000000" pitchFamily="2" charset="-78"/>
              <a:ea typeface="Calibri" panose="020F0502020204030204" pitchFamily="34" charset="0"/>
              <a:cs typeface="Sakkal Majalla" panose="02000000000000000000" pitchFamily="2" charset="-78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6945808"/>
              </p:ext>
            </p:extLst>
          </p:nvPr>
        </p:nvGraphicFramePr>
        <p:xfrm>
          <a:off x="4419123" y="449766"/>
          <a:ext cx="6136347" cy="57352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19410"/>
                <a:gridCol w="997702"/>
                <a:gridCol w="977171"/>
                <a:gridCol w="1142064"/>
              </a:tblGrid>
              <a:tr h="447893"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(Component</a:t>
                      </a:r>
                      <a:r>
                        <a:rPr lang="en-US" sz="1400" dirty="0" smtClean="0">
                          <a:effectLst/>
                        </a:rPr>
                        <a:t>) 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  <a:tc>
                  <a:txBody>
                    <a:bodyPr/>
                    <a:lstStyle/>
                    <a:p>
                      <a:pPr marL="6350" indent="-6350" algn="just">
                        <a:lnSpc>
                          <a:spcPct val="107000"/>
                        </a:lnSpc>
                        <a:spcAft>
                          <a:spcPts val="120"/>
                        </a:spcAft>
                      </a:pPr>
                      <a:r>
                        <a:rPr lang="en-US" sz="1400" dirty="0">
                          <a:effectLst/>
                        </a:rPr>
                        <a:t>(Quantity) </a:t>
                      </a:r>
                    </a:p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 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        (USD) 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(</a:t>
                      </a:r>
                      <a:r>
                        <a:rPr lang="en-US" sz="1400" dirty="0">
                          <a:effectLst/>
                        </a:rPr>
                        <a:t>USD) 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</a:tr>
              <a:tr h="219505"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Light Meter Sensor"" 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1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34.79 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34.79 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</a:tr>
              <a:tr h="435856"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Raspberry Pi Zero 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1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  <a:tc>
                  <a:txBody>
                    <a:bodyPr/>
                    <a:lstStyle/>
                    <a:p>
                      <a:pPr marL="6350" indent="-6350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43.21 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  <a:tc>
                  <a:txBody>
                    <a:bodyPr/>
                    <a:lstStyle/>
                    <a:p>
                      <a:pPr marL="6350" marR="0" lvl="0" indent="-6350" algn="l" defTabSz="914400" rtl="1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400" dirty="0" smtClean="0">
                          <a:effectLst/>
                        </a:rPr>
                        <a:t>43.21 </a:t>
                      </a:r>
                      <a:endParaRPr lang="en-US" sz="1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6350" indent="-6350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</a:tr>
              <a:tr h="306137"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Wind Speed &amp; Direction Sensor" 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1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18.00 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18.00 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</a:tr>
              <a:tr h="314250"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PLC Communication Module" 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2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26.48 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52.96 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</a:tr>
              <a:tr h="306137"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LCD Display 400×1280" 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 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40.00 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40.00 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</a:tr>
              <a:tr h="305659"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Arduino Mega" 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 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40.00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40.00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</a:tr>
              <a:tr h="219505"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BME680 </a:t>
                      </a:r>
                      <a:r>
                        <a:rPr lang="en-US" sz="1400" dirty="0">
                          <a:effectLst/>
                        </a:rPr>
                        <a:t>Sensor" 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1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21.33 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21.33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</a:tr>
              <a:tr h="219505"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Rain Drop Sensor" 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 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5.13 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5.13 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</a:tr>
              <a:tr h="219505"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GAS Sensor 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 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6.21 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6.21 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</a:tr>
              <a:tr h="465694"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Wireless Communication Module" 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2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9.45 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18.90 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</a:tr>
              <a:tr h="219505"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XL4016 DC-DC Buck Converte" 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 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10.00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10.00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</a:tr>
              <a:tr h="305597"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SMPS Power Supply Unit (ATX)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  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60.00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60.00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</a:tr>
              <a:tr h="219505"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" Arduino Uno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10.00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40.00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</a:tr>
              <a:tr h="313709"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Voltage Regulator </a:t>
                      </a:r>
                      <a:r>
                        <a:rPr lang="en-US" sz="1400" dirty="0" smtClean="0">
                          <a:effectLst/>
                        </a:rPr>
                        <a:t>/</a:t>
                      </a:r>
                      <a:r>
                        <a:rPr lang="en-US" sz="1400" dirty="0" smtClean="0"/>
                        <a:t>XL6009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 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10.00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10 .00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</a:tr>
              <a:tr h="313709"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wires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10.00 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10.00 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</a:tr>
              <a:tr h="443981">
                <a:tc>
                  <a:txBody>
                    <a:bodyPr/>
                    <a:lstStyle/>
                    <a:p>
                      <a:pPr marL="6350" indent="-6350">
                        <a:lnSpc>
                          <a:spcPct val="111000"/>
                        </a:lnSpc>
                        <a:spcAft>
                          <a:spcPts val="25"/>
                        </a:spcAft>
                      </a:pPr>
                      <a:r>
                        <a:rPr lang="en-US" sz="1400">
                          <a:effectLst/>
                        </a:rPr>
                        <a:t>.Voltage Converter XY-ITOV-4</a:t>
                      </a:r>
                    </a:p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  <a:tc>
                  <a:txBody>
                    <a:bodyPr/>
                    <a:lstStyle/>
                    <a:p>
                      <a:pPr marL="6350" indent="-6350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  <a:tc>
                  <a:txBody>
                    <a:bodyPr/>
                    <a:lstStyle/>
                    <a:p>
                      <a:pPr marL="6350" indent="-6350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40.00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40.00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</a:tr>
              <a:tr h="313709">
                <a:tc>
                  <a:txBody>
                    <a:bodyPr/>
                    <a:lstStyle/>
                    <a:p>
                      <a:pPr marL="6350" indent="-6350">
                        <a:lnSpc>
                          <a:spcPct val="111000"/>
                        </a:lnSpc>
                        <a:spcAft>
                          <a:spcPts val="25"/>
                        </a:spcAft>
                      </a:pPr>
                      <a:r>
                        <a:rPr lang="en-US" sz="1400">
                          <a:effectLst/>
                        </a:rPr>
                        <a:t>(Control Cabinet)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  <a:tc>
                  <a:txBody>
                    <a:bodyPr/>
                    <a:lstStyle/>
                    <a:p>
                      <a:pPr marL="6350" indent="-6350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80.00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  <a:tc>
                  <a:txBody>
                    <a:bodyPr/>
                    <a:lstStyle/>
                    <a:p>
                      <a:pPr marL="6350" indent="-6350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80.00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311" marR="19004" marT="3326" marB="0"/>
                </a:tc>
              </a:tr>
            </a:tbl>
          </a:graphicData>
        </a:graphic>
      </p:graphicFrame>
      <p:sp>
        <p:nvSpPr>
          <p:cNvPr id="25" name="Rectangle 1"/>
          <p:cNvSpPr>
            <a:spLocks noChangeArrowheads="1"/>
          </p:cNvSpPr>
          <p:nvPr/>
        </p:nvSpPr>
        <p:spPr bwMode="auto">
          <a:xfrm>
            <a:off x="1784800" y="3600242"/>
            <a:ext cx="241014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Total price: $508.75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en-US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426436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oogle Shape;664;p39">
            <a:extLst>
              <a:ext uri="{FF2B5EF4-FFF2-40B4-BE49-F238E27FC236}">
                <a16:creationId xmlns:a16="http://schemas.microsoft.com/office/drawing/2014/main" xmlns="" id="{5211F0F6-A632-A00E-2941-24C5220F494F}"/>
              </a:ext>
            </a:extLst>
          </p:cNvPr>
          <p:cNvPicPr preferRelativeResize="0"/>
          <p:nvPr/>
        </p:nvPicPr>
        <p:blipFill rotWithShape="1">
          <a:blip r:embed="rId2">
            <a:alphaModFix amt="75000"/>
          </a:blip>
          <a:srcRect l="11847" t="10080"/>
          <a:stretch/>
        </p:blipFill>
        <p:spPr>
          <a:xfrm>
            <a:off x="0" y="-195868"/>
            <a:ext cx="8011632" cy="505996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665;p39">
            <a:extLst>
              <a:ext uri="{FF2B5EF4-FFF2-40B4-BE49-F238E27FC236}">
                <a16:creationId xmlns:a16="http://schemas.microsoft.com/office/drawing/2014/main" xmlns="" id="{E05C4C6D-2D8D-9E2B-5D19-F1AD0BBC6B54}"/>
              </a:ext>
            </a:extLst>
          </p:cNvPr>
          <p:cNvPicPr preferRelativeResize="0"/>
          <p:nvPr/>
        </p:nvPicPr>
        <p:blipFill rotWithShape="1">
          <a:blip r:embed="rId2">
            <a:alphaModFix amt="75000"/>
          </a:blip>
          <a:srcRect l="15261" t="6068"/>
          <a:stretch/>
        </p:blipFill>
        <p:spPr>
          <a:xfrm rot="-10799997">
            <a:off x="5831428" y="2463904"/>
            <a:ext cx="6883403" cy="472439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" name="Google Shape;291;p30">
            <a:extLst>
              <a:ext uri="{FF2B5EF4-FFF2-40B4-BE49-F238E27FC236}">
                <a16:creationId xmlns:a16="http://schemas.microsoft.com/office/drawing/2014/main" xmlns="" id="{D2491D4E-A509-942E-0114-7BEEA8C1DB76}"/>
              </a:ext>
            </a:extLst>
          </p:cNvPr>
          <p:cNvGrpSpPr/>
          <p:nvPr/>
        </p:nvGrpSpPr>
        <p:grpSpPr>
          <a:xfrm rot="5400000">
            <a:off x="10840564" y="5570729"/>
            <a:ext cx="384801" cy="1462257"/>
            <a:chOff x="1006700" y="2603975"/>
            <a:chExt cx="55450" cy="210700"/>
          </a:xfrm>
        </p:grpSpPr>
        <p:sp>
          <p:nvSpPr>
            <p:cNvPr id="6" name="Google Shape;292;p30">
              <a:extLst>
                <a:ext uri="{FF2B5EF4-FFF2-40B4-BE49-F238E27FC236}">
                  <a16:creationId xmlns:a16="http://schemas.microsoft.com/office/drawing/2014/main" xmlns="" id="{AB681EB5-43D3-6F04-EFF4-45DC579D8359}"/>
                </a:ext>
              </a:extLst>
            </p:cNvPr>
            <p:cNvSpPr/>
            <p:nvPr/>
          </p:nvSpPr>
          <p:spPr>
            <a:xfrm>
              <a:off x="1006700" y="262997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7" name="Google Shape;293;p30">
              <a:extLst>
                <a:ext uri="{FF2B5EF4-FFF2-40B4-BE49-F238E27FC236}">
                  <a16:creationId xmlns:a16="http://schemas.microsoft.com/office/drawing/2014/main" xmlns="" id="{C09B93FB-0C86-E2FF-373A-C8F9541F8EA6}"/>
                </a:ext>
              </a:extLst>
            </p:cNvPr>
            <p:cNvSpPr/>
            <p:nvPr/>
          </p:nvSpPr>
          <p:spPr>
            <a:xfrm>
              <a:off x="1032700" y="260397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8" name="Google Shape;294;p30">
              <a:extLst>
                <a:ext uri="{FF2B5EF4-FFF2-40B4-BE49-F238E27FC236}">
                  <a16:creationId xmlns:a16="http://schemas.microsoft.com/office/drawing/2014/main" xmlns="" id="{60634A43-76E0-7630-72BA-C47C08FDD611}"/>
                </a:ext>
              </a:extLst>
            </p:cNvPr>
            <p:cNvSpPr/>
            <p:nvPr/>
          </p:nvSpPr>
          <p:spPr>
            <a:xfrm>
              <a:off x="1006700" y="2707200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1"/>
                  </a:moveTo>
                  <a:lnTo>
                    <a:pt x="0" y="154"/>
                  </a:lnTo>
                  <a:lnTo>
                    <a:pt x="2218" y="154"/>
                  </a:lnTo>
                  <a:lnTo>
                    <a:pt x="22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9" name="Google Shape;295;p30">
              <a:extLst>
                <a:ext uri="{FF2B5EF4-FFF2-40B4-BE49-F238E27FC236}">
                  <a16:creationId xmlns:a16="http://schemas.microsoft.com/office/drawing/2014/main" xmlns="" id="{1B903353-D970-7B15-8BAD-BC79DA74D28C}"/>
                </a:ext>
              </a:extLst>
            </p:cNvPr>
            <p:cNvSpPr/>
            <p:nvPr/>
          </p:nvSpPr>
          <p:spPr>
            <a:xfrm>
              <a:off x="1032700" y="2681600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0" name="Google Shape;296;p30">
              <a:extLst>
                <a:ext uri="{FF2B5EF4-FFF2-40B4-BE49-F238E27FC236}">
                  <a16:creationId xmlns:a16="http://schemas.microsoft.com/office/drawing/2014/main" xmlns="" id="{37A3C4FB-6CA6-8838-9914-749D3974CD7C}"/>
                </a:ext>
              </a:extLst>
            </p:cNvPr>
            <p:cNvSpPr/>
            <p:nvPr/>
          </p:nvSpPr>
          <p:spPr>
            <a:xfrm>
              <a:off x="1006700" y="278522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1" name="Google Shape;297;p30">
              <a:extLst>
                <a:ext uri="{FF2B5EF4-FFF2-40B4-BE49-F238E27FC236}">
                  <a16:creationId xmlns:a16="http://schemas.microsoft.com/office/drawing/2014/main" xmlns="" id="{36A7577C-A1D4-EEAD-7664-F3AF7C7F88AC}"/>
                </a:ext>
              </a:extLst>
            </p:cNvPr>
            <p:cNvSpPr/>
            <p:nvPr/>
          </p:nvSpPr>
          <p:spPr>
            <a:xfrm>
              <a:off x="1032700" y="275922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12" name="Google Shape;310;p30">
            <a:extLst>
              <a:ext uri="{FF2B5EF4-FFF2-40B4-BE49-F238E27FC236}">
                <a16:creationId xmlns:a16="http://schemas.microsoft.com/office/drawing/2014/main" xmlns="" id="{876A2C92-34FA-E68B-EDAF-356A12205B08}"/>
              </a:ext>
            </a:extLst>
          </p:cNvPr>
          <p:cNvGrpSpPr/>
          <p:nvPr/>
        </p:nvGrpSpPr>
        <p:grpSpPr>
          <a:xfrm rot="14812035">
            <a:off x="9955002" y="292951"/>
            <a:ext cx="1193573" cy="1110589"/>
            <a:chOff x="827350" y="3629733"/>
            <a:chExt cx="1431600" cy="1332067"/>
          </a:xfrm>
        </p:grpSpPr>
        <p:sp>
          <p:nvSpPr>
            <p:cNvPr id="13" name="Google Shape;311;p30">
              <a:extLst>
                <a:ext uri="{FF2B5EF4-FFF2-40B4-BE49-F238E27FC236}">
                  <a16:creationId xmlns:a16="http://schemas.microsoft.com/office/drawing/2014/main" xmlns="" id="{881B927B-F774-D8DA-B786-95CD2852AFF5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4" name="Google Shape;312;p30">
              <a:extLst>
                <a:ext uri="{FF2B5EF4-FFF2-40B4-BE49-F238E27FC236}">
                  <a16:creationId xmlns:a16="http://schemas.microsoft.com/office/drawing/2014/main" xmlns="" id="{D90DF374-FBBA-79AB-A13F-6F508A69F9D8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5" name="Google Shape;313;p30">
              <a:extLst>
                <a:ext uri="{FF2B5EF4-FFF2-40B4-BE49-F238E27FC236}">
                  <a16:creationId xmlns:a16="http://schemas.microsoft.com/office/drawing/2014/main" xmlns="" id="{8ADD0847-504F-EFCB-D90C-B34565864922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16" name="Google Shape;314;p30">
            <a:extLst>
              <a:ext uri="{FF2B5EF4-FFF2-40B4-BE49-F238E27FC236}">
                <a16:creationId xmlns:a16="http://schemas.microsoft.com/office/drawing/2014/main" xmlns="" id="{118E42FE-3C6B-82C1-69F4-4562366206F6}"/>
              </a:ext>
            </a:extLst>
          </p:cNvPr>
          <p:cNvGrpSpPr/>
          <p:nvPr/>
        </p:nvGrpSpPr>
        <p:grpSpPr>
          <a:xfrm>
            <a:off x="10841711" y="1420954"/>
            <a:ext cx="798643" cy="743116"/>
            <a:chOff x="827350" y="3629733"/>
            <a:chExt cx="1431600" cy="1332067"/>
          </a:xfrm>
        </p:grpSpPr>
        <p:sp>
          <p:nvSpPr>
            <p:cNvPr id="17" name="Google Shape;315;p30">
              <a:extLst>
                <a:ext uri="{FF2B5EF4-FFF2-40B4-BE49-F238E27FC236}">
                  <a16:creationId xmlns:a16="http://schemas.microsoft.com/office/drawing/2014/main" xmlns="" id="{E2EB4F9C-73F0-288F-713A-F60C533534ED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8" name="Google Shape;316;p30">
              <a:extLst>
                <a:ext uri="{FF2B5EF4-FFF2-40B4-BE49-F238E27FC236}">
                  <a16:creationId xmlns:a16="http://schemas.microsoft.com/office/drawing/2014/main" xmlns="" id="{97979220-0805-7775-89AE-D80C0D85FF5B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9" name="Google Shape;317;p30">
              <a:extLst>
                <a:ext uri="{FF2B5EF4-FFF2-40B4-BE49-F238E27FC236}">
                  <a16:creationId xmlns:a16="http://schemas.microsoft.com/office/drawing/2014/main" xmlns="" id="{A1C1A7A5-E161-2B04-DEF6-C59F5A5AE565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20" name="Google Shape;318;p30">
            <a:extLst>
              <a:ext uri="{FF2B5EF4-FFF2-40B4-BE49-F238E27FC236}">
                <a16:creationId xmlns:a16="http://schemas.microsoft.com/office/drawing/2014/main" xmlns="" id="{8FD18C2D-8903-565E-6E32-3AE50D6B597F}"/>
              </a:ext>
            </a:extLst>
          </p:cNvPr>
          <p:cNvGrpSpPr/>
          <p:nvPr/>
        </p:nvGrpSpPr>
        <p:grpSpPr>
          <a:xfrm rot="5400000">
            <a:off x="9201641" y="827560"/>
            <a:ext cx="619024" cy="575985"/>
            <a:chOff x="827350" y="3629733"/>
            <a:chExt cx="1431600" cy="1332067"/>
          </a:xfrm>
        </p:grpSpPr>
        <p:sp>
          <p:nvSpPr>
            <p:cNvPr id="21" name="Google Shape;319;p30">
              <a:extLst>
                <a:ext uri="{FF2B5EF4-FFF2-40B4-BE49-F238E27FC236}">
                  <a16:creationId xmlns:a16="http://schemas.microsoft.com/office/drawing/2014/main" xmlns="" id="{3D1A5D31-FF03-39A9-AEEC-ADC7F98ED218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2" name="Google Shape;320;p30">
              <a:extLst>
                <a:ext uri="{FF2B5EF4-FFF2-40B4-BE49-F238E27FC236}">
                  <a16:creationId xmlns:a16="http://schemas.microsoft.com/office/drawing/2014/main" xmlns="" id="{B39BCDDD-1DE4-F487-2ED6-5371F47525AA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3" name="Google Shape;321;p30">
              <a:extLst>
                <a:ext uri="{FF2B5EF4-FFF2-40B4-BE49-F238E27FC236}">
                  <a16:creationId xmlns:a16="http://schemas.microsoft.com/office/drawing/2014/main" xmlns="" id="{251A564F-C417-5E3E-AB68-AA8473483825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26" name="Google Shape;284;p30">
            <a:extLst>
              <a:ext uri="{FF2B5EF4-FFF2-40B4-BE49-F238E27FC236}">
                <a16:creationId xmlns:a16="http://schemas.microsoft.com/office/drawing/2014/main" xmlns="" id="{35A3A9E6-6E0D-AB58-632C-15B1A45D7B6D}"/>
              </a:ext>
            </a:extLst>
          </p:cNvPr>
          <p:cNvGrpSpPr/>
          <p:nvPr/>
        </p:nvGrpSpPr>
        <p:grpSpPr>
          <a:xfrm>
            <a:off x="1342410" y="650129"/>
            <a:ext cx="384801" cy="1462257"/>
            <a:chOff x="1006700" y="2603975"/>
            <a:chExt cx="55450" cy="210700"/>
          </a:xfrm>
        </p:grpSpPr>
        <p:sp>
          <p:nvSpPr>
            <p:cNvPr id="27" name="Google Shape;285;p30">
              <a:extLst>
                <a:ext uri="{FF2B5EF4-FFF2-40B4-BE49-F238E27FC236}">
                  <a16:creationId xmlns:a16="http://schemas.microsoft.com/office/drawing/2014/main" xmlns="" id="{36D36515-1D64-615F-4D2D-5E81EF1A5638}"/>
                </a:ext>
              </a:extLst>
            </p:cNvPr>
            <p:cNvSpPr/>
            <p:nvPr/>
          </p:nvSpPr>
          <p:spPr>
            <a:xfrm>
              <a:off x="1006700" y="262997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8" name="Google Shape;286;p30">
              <a:extLst>
                <a:ext uri="{FF2B5EF4-FFF2-40B4-BE49-F238E27FC236}">
                  <a16:creationId xmlns:a16="http://schemas.microsoft.com/office/drawing/2014/main" xmlns="" id="{89142A80-2408-0DEF-2924-2B51CC12719C}"/>
                </a:ext>
              </a:extLst>
            </p:cNvPr>
            <p:cNvSpPr/>
            <p:nvPr/>
          </p:nvSpPr>
          <p:spPr>
            <a:xfrm>
              <a:off x="1032700" y="260397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9" name="Google Shape;287;p30">
              <a:extLst>
                <a:ext uri="{FF2B5EF4-FFF2-40B4-BE49-F238E27FC236}">
                  <a16:creationId xmlns:a16="http://schemas.microsoft.com/office/drawing/2014/main" xmlns="" id="{F1ACB421-E2F8-6712-07FC-6760252AE6E2}"/>
                </a:ext>
              </a:extLst>
            </p:cNvPr>
            <p:cNvSpPr/>
            <p:nvPr/>
          </p:nvSpPr>
          <p:spPr>
            <a:xfrm>
              <a:off x="1006700" y="2707200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1"/>
                  </a:moveTo>
                  <a:lnTo>
                    <a:pt x="0" y="154"/>
                  </a:lnTo>
                  <a:lnTo>
                    <a:pt x="2218" y="154"/>
                  </a:lnTo>
                  <a:lnTo>
                    <a:pt x="22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0" name="Google Shape;288;p30">
              <a:extLst>
                <a:ext uri="{FF2B5EF4-FFF2-40B4-BE49-F238E27FC236}">
                  <a16:creationId xmlns:a16="http://schemas.microsoft.com/office/drawing/2014/main" xmlns="" id="{109D184D-7333-2AEF-C45A-1ED65AF16DF5}"/>
                </a:ext>
              </a:extLst>
            </p:cNvPr>
            <p:cNvSpPr/>
            <p:nvPr/>
          </p:nvSpPr>
          <p:spPr>
            <a:xfrm>
              <a:off x="1032700" y="2681600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1" name="Google Shape;289;p30">
              <a:extLst>
                <a:ext uri="{FF2B5EF4-FFF2-40B4-BE49-F238E27FC236}">
                  <a16:creationId xmlns:a16="http://schemas.microsoft.com/office/drawing/2014/main" xmlns="" id="{AE23A583-070B-5D7D-69A5-47C16C22BD2C}"/>
                </a:ext>
              </a:extLst>
            </p:cNvPr>
            <p:cNvSpPr/>
            <p:nvPr/>
          </p:nvSpPr>
          <p:spPr>
            <a:xfrm>
              <a:off x="1006700" y="278522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2" name="Google Shape;290;p30">
              <a:extLst>
                <a:ext uri="{FF2B5EF4-FFF2-40B4-BE49-F238E27FC236}">
                  <a16:creationId xmlns:a16="http://schemas.microsoft.com/office/drawing/2014/main" xmlns="" id="{C7D335A3-04FB-7974-7467-79E2D7F8F32F}"/>
                </a:ext>
              </a:extLst>
            </p:cNvPr>
            <p:cNvSpPr/>
            <p:nvPr/>
          </p:nvSpPr>
          <p:spPr>
            <a:xfrm>
              <a:off x="1032700" y="275922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33" name="Google Shape;298;p30">
            <a:extLst>
              <a:ext uri="{FF2B5EF4-FFF2-40B4-BE49-F238E27FC236}">
                <a16:creationId xmlns:a16="http://schemas.microsoft.com/office/drawing/2014/main" xmlns="" id="{43E03CE2-60C0-8CE5-5841-515F630D578A}"/>
              </a:ext>
            </a:extLst>
          </p:cNvPr>
          <p:cNvGrpSpPr/>
          <p:nvPr/>
        </p:nvGrpSpPr>
        <p:grpSpPr>
          <a:xfrm>
            <a:off x="734833" y="4839603"/>
            <a:ext cx="1571516" cy="1462255"/>
            <a:chOff x="827350" y="3629733"/>
            <a:chExt cx="1431600" cy="1332067"/>
          </a:xfrm>
        </p:grpSpPr>
        <p:sp>
          <p:nvSpPr>
            <p:cNvPr id="34" name="Google Shape;299;p30">
              <a:extLst>
                <a:ext uri="{FF2B5EF4-FFF2-40B4-BE49-F238E27FC236}">
                  <a16:creationId xmlns:a16="http://schemas.microsoft.com/office/drawing/2014/main" xmlns="" id="{3C10D9F4-4006-65AB-7E0B-EB6769C8FF40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5" name="Google Shape;300;p30">
              <a:extLst>
                <a:ext uri="{FF2B5EF4-FFF2-40B4-BE49-F238E27FC236}">
                  <a16:creationId xmlns:a16="http://schemas.microsoft.com/office/drawing/2014/main" xmlns="" id="{E79AD7A7-99E1-EDF7-BE97-27A62D998413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6" name="Google Shape;301;p30">
              <a:extLst>
                <a:ext uri="{FF2B5EF4-FFF2-40B4-BE49-F238E27FC236}">
                  <a16:creationId xmlns:a16="http://schemas.microsoft.com/office/drawing/2014/main" xmlns="" id="{B3049AA9-7E7A-BFE9-9CD3-BF118EC390CE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37" name="Google Shape;302;p30">
            <a:extLst>
              <a:ext uri="{FF2B5EF4-FFF2-40B4-BE49-F238E27FC236}">
                <a16:creationId xmlns:a16="http://schemas.microsoft.com/office/drawing/2014/main" xmlns="" id="{EB2595E9-2949-510C-44AE-FACBD8705FE5}"/>
              </a:ext>
            </a:extLst>
          </p:cNvPr>
          <p:cNvGrpSpPr/>
          <p:nvPr/>
        </p:nvGrpSpPr>
        <p:grpSpPr>
          <a:xfrm>
            <a:off x="430136" y="3870413"/>
            <a:ext cx="1041632" cy="969212"/>
            <a:chOff x="827350" y="3629733"/>
            <a:chExt cx="1431600" cy="1332067"/>
          </a:xfrm>
        </p:grpSpPr>
        <p:sp>
          <p:nvSpPr>
            <p:cNvPr id="38" name="Google Shape;303;p30">
              <a:extLst>
                <a:ext uri="{FF2B5EF4-FFF2-40B4-BE49-F238E27FC236}">
                  <a16:creationId xmlns:a16="http://schemas.microsoft.com/office/drawing/2014/main" xmlns="" id="{6248E4AD-D3F1-F345-6038-401006347790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9" name="Google Shape;304;p30">
              <a:extLst>
                <a:ext uri="{FF2B5EF4-FFF2-40B4-BE49-F238E27FC236}">
                  <a16:creationId xmlns:a16="http://schemas.microsoft.com/office/drawing/2014/main" xmlns="" id="{24D3946A-1CBA-EF92-D093-FC1B97D3E78B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0" name="Google Shape;305;p30">
              <a:extLst>
                <a:ext uri="{FF2B5EF4-FFF2-40B4-BE49-F238E27FC236}">
                  <a16:creationId xmlns:a16="http://schemas.microsoft.com/office/drawing/2014/main" xmlns="" id="{ADF561B3-0F46-61F8-B5EA-958E84DE5592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41" name="Google Shape;306;p30">
            <a:extLst>
              <a:ext uri="{FF2B5EF4-FFF2-40B4-BE49-F238E27FC236}">
                <a16:creationId xmlns:a16="http://schemas.microsoft.com/office/drawing/2014/main" xmlns="" id="{FE9BF60C-259B-6C2D-39D9-ECA48C901CD1}"/>
              </a:ext>
            </a:extLst>
          </p:cNvPr>
          <p:cNvGrpSpPr/>
          <p:nvPr/>
        </p:nvGrpSpPr>
        <p:grpSpPr>
          <a:xfrm>
            <a:off x="2421586" y="5859798"/>
            <a:ext cx="475100" cy="442069"/>
            <a:chOff x="827350" y="3629733"/>
            <a:chExt cx="1431600" cy="1332067"/>
          </a:xfrm>
        </p:grpSpPr>
        <p:sp>
          <p:nvSpPr>
            <p:cNvPr id="42" name="Google Shape;307;p30">
              <a:extLst>
                <a:ext uri="{FF2B5EF4-FFF2-40B4-BE49-F238E27FC236}">
                  <a16:creationId xmlns:a16="http://schemas.microsoft.com/office/drawing/2014/main" xmlns="" id="{8E48B295-0851-B73C-81E8-7D961AFCCE1F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3" name="Google Shape;308;p30">
              <a:extLst>
                <a:ext uri="{FF2B5EF4-FFF2-40B4-BE49-F238E27FC236}">
                  <a16:creationId xmlns:a16="http://schemas.microsoft.com/office/drawing/2014/main" xmlns="" id="{6405290F-5986-6F51-753E-5D7DC71929AD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4" name="Google Shape;309;p30">
              <a:extLst>
                <a:ext uri="{FF2B5EF4-FFF2-40B4-BE49-F238E27FC236}">
                  <a16:creationId xmlns:a16="http://schemas.microsoft.com/office/drawing/2014/main" xmlns="" id="{77E6AF5F-9519-D000-7302-1C5E534BE3B3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48" name="Modèle 3D 47">
                <a:extLst>
                  <a:ext uri="{FF2B5EF4-FFF2-40B4-BE49-F238E27FC236}">
                    <a16:creationId xmlns:a16="http://schemas.microsoft.com/office/drawing/2014/main" id="{177F9FBB-52CD-A8D4-11C3-96BDA80D981F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-5347722" y="2016092"/>
              <a:ext cx="4783107" cy="3260633"/>
            </p:xfrm>
            <a:graphic>
              <a:graphicData uri="http://schemas.microsoft.com/office/drawing/2017/model3d">
                <am3d:model3d r:embed="rId3">
                  <am3d:spPr>
                    <a:xfrm>
                      <a:off x="0" y="0"/>
                      <a:ext cx="4783107" cy="3260633"/>
                    </a:xfrm>
                    <a:prstGeom prst="rect">
                      <a:avLst/>
                    </a:prstGeom>
                  </am3d:spPr>
                  <am3d:camera>
                    <am3d:pos x="0" y="0" z="52111699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38171" d="1000000"/>
                    <am3d:preTrans dx="-5226310" dy="18382049" dz="-1373137"/>
                    <am3d:scale>
                      <am3d:sx n="1000000" d="1000000"/>
                      <am3d:sy n="1000000" d="1000000"/>
                      <am3d:sz n="1000000" d="1000000"/>
                    </am3d:scale>
                    <am3d:rot ax="8988450" ay="3943343" az="9123593"/>
                    <am3d:postTrans dx="0" dy="0" dz="0"/>
                  </am3d:trans>
                  <am3d:raster rName="Office3DRenderer" rVer="16.0.8326">
                    <am3d:blip r:embed="rId4"/>
                  </am3d:raster>
                  <am3d:objViewport viewportSz="8859750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8" name="Modèle 3D 47">
                <a:extLst>
                  <a:ext uri="{FF2B5EF4-FFF2-40B4-BE49-F238E27FC236}">
                    <a16:creationId xmlns:a16="http://schemas.microsoft.com/office/drawing/2014/main" xmlns="" id="{177F9FBB-52CD-A8D4-11C3-96BDA80D981F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5347722" y="2016092"/>
                <a:ext cx="4783107" cy="326063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25" name="3D Model 24">
                <a:extLst>
                  <a:ext uri="{FF2B5EF4-FFF2-40B4-BE49-F238E27FC236}">
                    <a16:creationId xmlns:a16="http://schemas.microsoft.com/office/drawing/2014/main" id="{18547186-08D4-4746-A5DA-84264279BFAA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8228539" y="-5747165"/>
              <a:ext cx="1932927" cy="4828230"/>
            </p:xfrm>
            <a:graphic>
              <a:graphicData uri="http://schemas.microsoft.com/office/drawing/2017/model3d">
                <am3d:model3d r:embed="rId6">
                  <am3d:spPr>
                    <a:xfrm>
                      <a:off x="0" y="0"/>
                      <a:ext cx="1932927" cy="4828230"/>
                    </a:xfrm>
                    <a:prstGeom prst="rect">
                      <a:avLst/>
                    </a:prstGeom>
                  </am3d:spPr>
                  <am3d:camera>
                    <am3d:pos x="0" y="0" z="51076748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54653" d="1000000"/>
                    <am3d:preTrans dx="0" dy="-16396153" dz="-1288317"/>
                    <am3d:scale>
                      <am3d:sx n="1000000" d="1000000"/>
                      <am3d:sy n="1000000" d="1000000"/>
                      <am3d:sz n="1000000" d="1000000"/>
                    </am3d:scale>
                    <am3d:rot ax="10628937" ay="1090489" az="10746603"/>
                    <am3d:postTrans dx="0" dy="0" dz="0"/>
                  </am3d:trans>
                  <am3d:raster rName="Office3DRenderer" rVer="16.0.8326">
                    <am3d:blip r:embed="rId7"/>
                  </am3d:raster>
                  <am3d:objViewport viewportSz="5418664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25" name="3D Model 24">
                <a:extLst>
                  <a:ext uri="{FF2B5EF4-FFF2-40B4-BE49-F238E27FC236}">
                    <a16:creationId xmlns:a16="http://schemas.microsoft.com/office/drawing/2014/main" xmlns="" id="{18547186-08D4-4746-A5DA-84264279BFAA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228539" y="-5747165"/>
                <a:ext cx="1932927" cy="482823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8437950"/>
              </p:ext>
            </p:extLst>
          </p:nvPr>
        </p:nvGraphicFramePr>
        <p:xfrm>
          <a:off x="2680989" y="1569602"/>
          <a:ext cx="8022660" cy="453431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74220"/>
                <a:gridCol w="2674220"/>
                <a:gridCol w="2674220"/>
              </a:tblGrid>
              <a:tr h="3391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Sensor</a:t>
                      </a:r>
                      <a:endParaRPr lang="en-US" sz="1400" dirty="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Summer</a:t>
                      </a:r>
                      <a:endParaRPr lang="en-US" sz="140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Winter</a:t>
                      </a:r>
                      <a:endParaRPr lang="en-US" sz="1400" dirty="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7097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BME680 – Temperature (°C)</a:t>
                      </a:r>
                      <a:endParaRPr lang="en-US" sz="1400" dirty="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28 – 40</a:t>
                      </a:r>
                      <a:endParaRPr lang="en-US" sz="140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5 – 18</a:t>
                      </a:r>
                      <a:endParaRPr lang="en-US" sz="1400" dirty="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391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BME680 – Humidity (%)</a:t>
                      </a:r>
                      <a:endParaRPr lang="en-US" sz="1400" dirty="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20 – 40</a:t>
                      </a:r>
                      <a:endParaRPr lang="en-US" sz="140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40 – 80</a:t>
                      </a:r>
                      <a:endParaRPr lang="en-US" sz="140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391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BME680 – Pressure (</a:t>
                      </a:r>
                      <a:r>
                        <a:rPr lang="en-US" sz="1400" dirty="0" err="1">
                          <a:effectLst/>
                        </a:rPr>
                        <a:t>hPa</a:t>
                      </a:r>
                      <a:r>
                        <a:rPr lang="en-US" sz="1400" dirty="0">
                          <a:effectLst/>
                        </a:rPr>
                        <a:t>)</a:t>
                      </a:r>
                      <a:endParaRPr lang="en-US" sz="1400" dirty="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1005 – 1012</a:t>
                      </a:r>
                      <a:endParaRPr lang="en-US" sz="140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1010 – 1020</a:t>
                      </a:r>
                      <a:endParaRPr lang="en-US" sz="140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7097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Gas </a:t>
                      </a:r>
                      <a:r>
                        <a:rPr lang="en-US" sz="1400" dirty="0">
                          <a:effectLst/>
                        </a:rPr>
                        <a:t>(MQ9 </a:t>
                      </a:r>
                      <a:r>
                        <a:rPr lang="en-US" sz="1400" dirty="0" smtClean="0">
                          <a:effectLst/>
                        </a:rPr>
                        <a:t>sensor)</a:t>
                      </a:r>
                      <a:endParaRPr lang="en-US" sz="1400" dirty="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200 – 400</a:t>
                      </a:r>
                      <a:endParaRPr lang="en-US" sz="140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400 – 700</a:t>
                      </a:r>
                      <a:endParaRPr lang="en-US" sz="1400" dirty="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391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Wind Speed Sensor (m/s)</a:t>
                      </a:r>
                      <a:endParaRPr lang="en-US" sz="140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0 – 3</a:t>
                      </a:r>
                      <a:endParaRPr lang="en-US" sz="140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3 – 10</a:t>
                      </a:r>
                      <a:endParaRPr lang="en-US" sz="140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391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Wind Direction Sensor (°)</a:t>
                      </a:r>
                      <a:endParaRPr lang="en-US" sz="1400" dirty="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0 – 360</a:t>
                      </a:r>
                      <a:endParaRPr lang="en-US" sz="140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0 – 360</a:t>
                      </a:r>
                      <a:endParaRPr lang="en-US" sz="140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7097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Rain Drop Sensor (Digital)</a:t>
                      </a:r>
                      <a:endParaRPr lang="en-US" sz="140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1 (No Rain)</a:t>
                      </a:r>
                      <a:endParaRPr lang="en-US" sz="1400" dirty="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0 (Rain)</a:t>
                      </a:r>
                      <a:endParaRPr lang="en-US" sz="140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7097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Solar Radiation Sensor </a:t>
                      </a:r>
                      <a:endParaRPr lang="en-US" sz="14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(w/</a:t>
                      </a:r>
                      <a:r>
                        <a:rPr lang="en-US" sz="1400" dirty="0" smtClean="0"/>
                        <a:t>m²</a:t>
                      </a:r>
                      <a:r>
                        <a:rPr lang="en-US" sz="1400" dirty="0" smtClean="0">
                          <a:effectLst/>
                        </a:rPr>
                        <a:t>)</a:t>
                      </a:r>
                      <a:endParaRPr lang="en-US" sz="1400" dirty="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600 – 1023</a:t>
                      </a:r>
                      <a:endParaRPr lang="en-US" sz="140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100 – 400</a:t>
                      </a:r>
                      <a:endParaRPr lang="en-US" sz="1400" dirty="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5" name="Rectangle 1"/>
          <p:cNvSpPr>
            <a:spLocks noChangeArrowheads="1"/>
          </p:cNvSpPr>
          <p:nvPr/>
        </p:nvSpPr>
        <p:spPr bwMode="auto">
          <a:xfrm>
            <a:off x="803632" y="684532"/>
            <a:ext cx="5234474" cy="129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600" dirty="0"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Sensor readings after being tested in summer and winter weather </a:t>
            </a:r>
            <a:r>
              <a:rPr lang="en-US" altLang="en-US" sz="2600" dirty="0" smtClean="0"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conditions</a:t>
            </a:r>
            <a:r>
              <a:rPr lang="ar-SA" altLang="en-US" sz="2600" dirty="0" smtClean="0"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: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xmlns="" id="{40E94B98-A9F9-4F05-A04C-D03A481BF591}"/>
              </a:ext>
            </a:extLst>
          </p:cNvPr>
          <p:cNvSpPr/>
          <p:nvPr/>
        </p:nvSpPr>
        <p:spPr>
          <a:xfrm rot="10800000">
            <a:off x="10932033" y="133226"/>
            <a:ext cx="1403091" cy="1346331"/>
          </a:xfrm>
          <a:prstGeom prst="ellipse">
            <a:avLst/>
          </a:prstGeom>
          <a:blipFill dpi="0" rotWithShape="0">
            <a:blip r:embed="rId9"/>
            <a:srcRect/>
            <a:stretch>
              <a:fillRect/>
            </a:stretch>
          </a:blip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694547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oogle Shape;664;p39">
            <a:extLst>
              <a:ext uri="{FF2B5EF4-FFF2-40B4-BE49-F238E27FC236}">
                <a16:creationId xmlns:a16="http://schemas.microsoft.com/office/drawing/2014/main" xmlns="" id="{5211F0F6-A632-A00E-2941-24C5220F494F}"/>
              </a:ext>
            </a:extLst>
          </p:cNvPr>
          <p:cNvPicPr preferRelativeResize="0"/>
          <p:nvPr/>
        </p:nvPicPr>
        <p:blipFill rotWithShape="1">
          <a:blip r:embed="rId2">
            <a:alphaModFix amt="75000"/>
          </a:blip>
          <a:srcRect l="11847" t="10080"/>
          <a:stretch/>
        </p:blipFill>
        <p:spPr>
          <a:xfrm>
            <a:off x="54985" y="497009"/>
            <a:ext cx="8011632" cy="505996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665;p39">
            <a:extLst>
              <a:ext uri="{FF2B5EF4-FFF2-40B4-BE49-F238E27FC236}">
                <a16:creationId xmlns:a16="http://schemas.microsoft.com/office/drawing/2014/main" xmlns="" id="{E05C4C6D-2D8D-9E2B-5D19-F1AD0BBC6B54}"/>
              </a:ext>
            </a:extLst>
          </p:cNvPr>
          <p:cNvPicPr preferRelativeResize="0"/>
          <p:nvPr/>
        </p:nvPicPr>
        <p:blipFill rotWithShape="1">
          <a:blip r:embed="rId2">
            <a:alphaModFix amt="75000"/>
          </a:blip>
          <a:srcRect l="15261" t="6068"/>
          <a:stretch/>
        </p:blipFill>
        <p:spPr>
          <a:xfrm rot="-10799997">
            <a:off x="5612278" y="2277514"/>
            <a:ext cx="6883403" cy="472439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" name="Google Shape;291;p30">
            <a:extLst>
              <a:ext uri="{FF2B5EF4-FFF2-40B4-BE49-F238E27FC236}">
                <a16:creationId xmlns:a16="http://schemas.microsoft.com/office/drawing/2014/main" xmlns="" id="{D2491D4E-A509-942E-0114-7BEEA8C1DB76}"/>
              </a:ext>
            </a:extLst>
          </p:cNvPr>
          <p:cNvGrpSpPr/>
          <p:nvPr/>
        </p:nvGrpSpPr>
        <p:grpSpPr>
          <a:xfrm rot="5400000">
            <a:off x="10840564" y="5570729"/>
            <a:ext cx="384801" cy="1462257"/>
            <a:chOff x="1006700" y="2603975"/>
            <a:chExt cx="55450" cy="210700"/>
          </a:xfrm>
        </p:grpSpPr>
        <p:sp>
          <p:nvSpPr>
            <p:cNvPr id="6" name="Google Shape;292;p30">
              <a:extLst>
                <a:ext uri="{FF2B5EF4-FFF2-40B4-BE49-F238E27FC236}">
                  <a16:creationId xmlns:a16="http://schemas.microsoft.com/office/drawing/2014/main" xmlns="" id="{AB681EB5-43D3-6F04-EFF4-45DC579D8359}"/>
                </a:ext>
              </a:extLst>
            </p:cNvPr>
            <p:cNvSpPr/>
            <p:nvPr/>
          </p:nvSpPr>
          <p:spPr>
            <a:xfrm>
              <a:off x="1006700" y="262997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7" name="Google Shape;293;p30">
              <a:extLst>
                <a:ext uri="{FF2B5EF4-FFF2-40B4-BE49-F238E27FC236}">
                  <a16:creationId xmlns:a16="http://schemas.microsoft.com/office/drawing/2014/main" xmlns="" id="{C09B93FB-0C86-E2FF-373A-C8F9541F8EA6}"/>
                </a:ext>
              </a:extLst>
            </p:cNvPr>
            <p:cNvSpPr/>
            <p:nvPr/>
          </p:nvSpPr>
          <p:spPr>
            <a:xfrm>
              <a:off x="1032700" y="260397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8" name="Google Shape;294;p30">
              <a:extLst>
                <a:ext uri="{FF2B5EF4-FFF2-40B4-BE49-F238E27FC236}">
                  <a16:creationId xmlns:a16="http://schemas.microsoft.com/office/drawing/2014/main" xmlns="" id="{60634A43-76E0-7630-72BA-C47C08FDD611}"/>
                </a:ext>
              </a:extLst>
            </p:cNvPr>
            <p:cNvSpPr/>
            <p:nvPr/>
          </p:nvSpPr>
          <p:spPr>
            <a:xfrm>
              <a:off x="1006700" y="2707200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1"/>
                  </a:moveTo>
                  <a:lnTo>
                    <a:pt x="0" y="154"/>
                  </a:lnTo>
                  <a:lnTo>
                    <a:pt x="2218" y="154"/>
                  </a:lnTo>
                  <a:lnTo>
                    <a:pt x="22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9" name="Google Shape;295;p30">
              <a:extLst>
                <a:ext uri="{FF2B5EF4-FFF2-40B4-BE49-F238E27FC236}">
                  <a16:creationId xmlns:a16="http://schemas.microsoft.com/office/drawing/2014/main" xmlns="" id="{1B903353-D970-7B15-8BAD-BC79DA74D28C}"/>
                </a:ext>
              </a:extLst>
            </p:cNvPr>
            <p:cNvSpPr/>
            <p:nvPr/>
          </p:nvSpPr>
          <p:spPr>
            <a:xfrm>
              <a:off x="1032700" y="2681600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0" name="Google Shape;296;p30">
              <a:extLst>
                <a:ext uri="{FF2B5EF4-FFF2-40B4-BE49-F238E27FC236}">
                  <a16:creationId xmlns:a16="http://schemas.microsoft.com/office/drawing/2014/main" xmlns="" id="{37A3C4FB-6CA6-8838-9914-749D3974CD7C}"/>
                </a:ext>
              </a:extLst>
            </p:cNvPr>
            <p:cNvSpPr/>
            <p:nvPr/>
          </p:nvSpPr>
          <p:spPr>
            <a:xfrm>
              <a:off x="1006700" y="278522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1" name="Google Shape;297;p30">
              <a:extLst>
                <a:ext uri="{FF2B5EF4-FFF2-40B4-BE49-F238E27FC236}">
                  <a16:creationId xmlns:a16="http://schemas.microsoft.com/office/drawing/2014/main" xmlns="" id="{36A7577C-A1D4-EEAD-7664-F3AF7C7F88AC}"/>
                </a:ext>
              </a:extLst>
            </p:cNvPr>
            <p:cNvSpPr/>
            <p:nvPr/>
          </p:nvSpPr>
          <p:spPr>
            <a:xfrm>
              <a:off x="1032700" y="275922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12" name="Google Shape;310;p30">
            <a:extLst>
              <a:ext uri="{FF2B5EF4-FFF2-40B4-BE49-F238E27FC236}">
                <a16:creationId xmlns:a16="http://schemas.microsoft.com/office/drawing/2014/main" xmlns="" id="{876A2C92-34FA-E68B-EDAF-356A12205B08}"/>
              </a:ext>
            </a:extLst>
          </p:cNvPr>
          <p:cNvGrpSpPr/>
          <p:nvPr/>
        </p:nvGrpSpPr>
        <p:grpSpPr>
          <a:xfrm rot="14812035">
            <a:off x="9955002" y="292951"/>
            <a:ext cx="1193573" cy="1110589"/>
            <a:chOff x="827350" y="3629733"/>
            <a:chExt cx="1431600" cy="1332067"/>
          </a:xfrm>
        </p:grpSpPr>
        <p:sp>
          <p:nvSpPr>
            <p:cNvPr id="13" name="Google Shape;311;p30">
              <a:extLst>
                <a:ext uri="{FF2B5EF4-FFF2-40B4-BE49-F238E27FC236}">
                  <a16:creationId xmlns:a16="http://schemas.microsoft.com/office/drawing/2014/main" xmlns="" id="{881B927B-F774-D8DA-B786-95CD2852AFF5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4" name="Google Shape;312;p30">
              <a:extLst>
                <a:ext uri="{FF2B5EF4-FFF2-40B4-BE49-F238E27FC236}">
                  <a16:creationId xmlns:a16="http://schemas.microsoft.com/office/drawing/2014/main" xmlns="" id="{D90DF374-FBBA-79AB-A13F-6F508A69F9D8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5" name="Google Shape;313;p30">
              <a:extLst>
                <a:ext uri="{FF2B5EF4-FFF2-40B4-BE49-F238E27FC236}">
                  <a16:creationId xmlns:a16="http://schemas.microsoft.com/office/drawing/2014/main" xmlns="" id="{8ADD0847-504F-EFCB-D90C-B34565864922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16" name="Google Shape;314;p30">
            <a:extLst>
              <a:ext uri="{FF2B5EF4-FFF2-40B4-BE49-F238E27FC236}">
                <a16:creationId xmlns:a16="http://schemas.microsoft.com/office/drawing/2014/main" xmlns="" id="{118E42FE-3C6B-82C1-69F4-4562366206F6}"/>
              </a:ext>
            </a:extLst>
          </p:cNvPr>
          <p:cNvGrpSpPr/>
          <p:nvPr/>
        </p:nvGrpSpPr>
        <p:grpSpPr>
          <a:xfrm>
            <a:off x="10841711" y="1420954"/>
            <a:ext cx="798643" cy="743116"/>
            <a:chOff x="827350" y="3629733"/>
            <a:chExt cx="1431600" cy="1332067"/>
          </a:xfrm>
        </p:grpSpPr>
        <p:sp>
          <p:nvSpPr>
            <p:cNvPr id="17" name="Google Shape;315;p30">
              <a:extLst>
                <a:ext uri="{FF2B5EF4-FFF2-40B4-BE49-F238E27FC236}">
                  <a16:creationId xmlns:a16="http://schemas.microsoft.com/office/drawing/2014/main" xmlns="" id="{E2EB4F9C-73F0-288F-713A-F60C533534ED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8" name="Google Shape;316;p30">
              <a:extLst>
                <a:ext uri="{FF2B5EF4-FFF2-40B4-BE49-F238E27FC236}">
                  <a16:creationId xmlns:a16="http://schemas.microsoft.com/office/drawing/2014/main" xmlns="" id="{97979220-0805-7775-89AE-D80C0D85FF5B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9" name="Google Shape;317;p30">
              <a:extLst>
                <a:ext uri="{FF2B5EF4-FFF2-40B4-BE49-F238E27FC236}">
                  <a16:creationId xmlns:a16="http://schemas.microsoft.com/office/drawing/2014/main" xmlns="" id="{A1C1A7A5-E161-2B04-DEF6-C59F5A5AE565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20" name="Google Shape;318;p30">
            <a:extLst>
              <a:ext uri="{FF2B5EF4-FFF2-40B4-BE49-F238E27FC236}">
                <a16:creationId xmlns:a16="http://schemas.microsoft.com/office/drawing/2014/main" xmlns="" id="{8FD18C2D-8903-565E-6E32-3AE50D6B597F}"/>
              </a:ext>
            </a:extLst>
          </p:cNvPr>
          <p:cNvGrpSpPr/>
          <p:nvPr/>
        </p:nvGrpSpPr>
        <p:grpSpPr>
          <a:xfrm rot="5400000">
            <a:off x="9201641" y="827560"/>
            <a:ext cx="619024" cy="575985"/>
            <a:chOff x="827350" y="3629733"/>
            <a:chExt cx="1431600" cy="1332067"/>
          </a:xfrm>
        </p:grpSpPr>
        <p:sp>
          <p:nvSpPr>
            <p:cNvPr id="21" name="Google Shape;319;p30">
              <a:extLst>
                <a:ext uri="{FF2B5EF4-FFF2-40B4-BE49-F238E27FC236}">
                  <a16:creationId xmlns:a16="http://schemas.microsoft.com/office/drawing/2014/main" xmlns="" id="{3D1A5D31-FF03-39A9-AEEC-ADC7F98ED218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2" name="Google Shape;320;p30">
              <a:extLst>
                <a:ext uri="{FF2B5EF4-FFF2-40B4-BE49-F238E27FC236}">
                  <a16:creationId xmlns:a16="http://schemas.microsoft.com/office/drawing/2014/main" xmlns="" id="{B39BCDDD-1DE4-F487-2ED6-5371F47525AA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3" name="Google Shape;321;p30">
              <a:extLst>
                <a:ext uri="{FF2B5EF4-FFF2-40B4-BE49-F238E27FC236}">
                  <a16:creationId xmlns:a16="http://schemas.microsoft.com/office/drawing/2014/main" xmlns="" id="{251A564F-C417-5E3E-AB68-AA8473483825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sp>
        <p:nvSpPr>
          <p:cNvPr id="24" name="ZoneTexte 23">
            <a:extLst>
              <a:ext uri="{FF2B5EF4-FFF2-40B4-BE49-F238E27FC236}">
                <a16:creationId xmlns:a16="http://schemas.microsoft.com/office/drawing/2014/main" xmlns="" id="{31A2AE79-CC9C-8043-7B32-8A0A8D7DE6A5}"/>
              </a:ext>
            </a:extLst>
          </p:cNvPr>
          <p:cNvSpPr txBox="1"/>
          <p:nvPr/>
        </p:nvSpPr>
        <p:spPr>
          <a:xfrm>
            <a:off x="3085757" y="97240"/>
            <a:ext cx="610229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defTabSz="1219170" rtl="1">
              <a:buClr>
                <a:srgbClr val="000000"/>
              </a:buClr>
            </a:pPr>
            <a:endParaRPr lang="en-US" sz="3600" kern="0" dirty="0">
              <a:solidFill>
                <a:srgbClr val="FFFFFF"/>
              </a:solidFill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  <a:p>
            <a:pPr lvl="0" algn="ctr" defTabSz="1219170" rtl="1">
              <a:buClr>
                <a:srgbClr val="000000"/>
              </a:buClr>
            </a:pPr>
            <a:r>
              <a:rPr lang="en-US" sz="3600" u="sng" kern="0" dirty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The Future of Smart Weather Station</a:t>
            </a:r>
            <a:r>
              <a:rPr lang="en-US" sz="3600" u="sng" kern="0" dirty="0">
                <a:solidFill>
                  <a:srgbClr val="FFFFFF"/>
                </a:solidFill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s</a:t>
            </a:r>
          </a:p>
        </p:txBody>
      </p:sp>
      <p:grpSp>
        <p:nvGrpSpPr>
          <p:cNvPr id="26" name="Google Shape;284;p30">
            <a:extLst>
              <a:ext uri="{FF2B5EF4-FFF2-40B4-BE49-F238E27FC236}">
                <a16:creationId xmlns:a16="http://schemas.microsoft.com/office/drawing/2014/main" xmlns="" id="{35A3A9E6-6E0D-AB58-632C-15B1A45D7B6D}"/>
              </a:ext>
            </a:extLst>
          </p:cNvPr>
          <p:cNvGrpSpPr/>
          <p:nvPr/>
        </p:nvGrpSpPr>
        <p:grpSpPr>
          <a:xfrm>
            <a:off x="1342410" y="650129"/>
            <a:ext cx="384801" cy="1462257"/>
            <a:chOff x="1006700" y="2603975"/>
            <a:chExt cx="55450" cy="210700"/>
          </a:xfrm>
        </p:grpSpPr>
        <p:sp>
          <p:nvSpPr>
            <p:cNvPr id="27" name="Google Shape;285;p30">
              <a:extLst>
                <a:ext uri="{FF2B5EF4-FFF2-40B4-BE49-F238E27FC236}">
                  <a16:creationId xmlns:a16="http://schemas.microsoft.com/office/drawing/2014/main" xmlns="" id="{36D36515-1D64-615F-4D2D-5E81EF1A5638}"/>
                </a:ext>
              </a:extLst>
            </p:cNvPr>
            <p:cNvSpPr/>
            <p:nvPr/>
          </p:nvSpPr>
          <p:spPr>
            <a:xfrm>
              <a:off x="1006700" y="262997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8" name="Google Shape;286;p30">
              <a:extLst>
                <a:ext uri="{FF2B5EF4-FFF2-40B4-BE49-F238E27FC236}">
                  <a16:creationId xmlns:a16="http://schemas.microsoft.com/office/drawing/2014/main" xmlns="" id="{89142A80-2408-0DEF-2924-2B51CC12719C}"/>
                </a:ext>
              </a:extLst>
            </p:cNvPr>
            <p:cNvSpPr/>
            <p:nvPr/>
          </p:nvSpPr>
          <p:spPr>
            <a:xfrm>
              <a:off x="1032700" y="260397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9" name="Google Shape;287;p30">
              <a:extLst>
                <a:ext uri="{FF2B5EF4-FFF2-40B4-BE49-F238E27FC236}">
                  <a16:creationId xmlns:a16="http://schemas.microsoft.com/office/drawing/2014/main" xmlns="" id="{F1ACB421-E2F8-6712-07FC-6760252AE6E2}"/>
                </a:ext>
              </a:extLst>
            </p:cNvPr>
            <p:cNvSpPr/>
            <p:nvPr/>
          </p:nvSpPr>
          <p:spPr>
            <a:xfrm>
              <a:off x="1006700" y="2707200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1"/>
                  </a:moveTo>
                  <a:lnTo>
                    <a:pt x="0" y="154"/>
                  </a:lnTo>
                  <a:lnTo>
                    <a:pt x="2218" y="154"/>
                  </a:lnTo>
                  <a:lnTo>
                    <a:pt x="22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0" name="Google Shape;288;p30">
              <a:extLst>
                <a:ext uri="{FF2B5EF4-FFF2-40B4-BE49-F238E27FC236}">
                  <a16:creationId xmlns:a16="http://schemas.microsoft.com/office/drawing/2014/main" xmlns="" id="{109D184D-7333-2AEF-C45A-1ED65AF16DF5}"/>
                </a:ext>
              </a:extLst>
            </p:cNvPr>
            <p:cNvSpPr/>
            <p:nvPr/>
          </p:nvSpPr>
          <p:spPr>
            <a:xfrm>
              <a:off x="1032700" y="2681600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1" name="Google Shape;289;p30">
              <a:extLst>
                <a:ext uri="{FF2B5EF4-FFF2-40B4-BE49-F238E27FC236}">
                  <a16:creationId xmlns:a16="http://schemas.microsoft.com/office/drawing/2014/main" xmlns="" id="{AE23A583-070B-5D7D-69A5-47C16C22BD2C}"/>
                </a:ext>
              </a:extLst>
            </p:cNvPr>
            <p:cNvSpPr/>
            <p:nvPr/>
          </p:nvSpPr>
          <p:spPr>
            <a:xfrm>
              <a:off x="1006700" y="278522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2" name="Google Shape;290;p30">
              <a:extLst>
                <a:ext uri="{FF2B5EF4-FFF2-40B4-BE49-F238E27FC236}">
                  <a16:creationId xmlns:a16="http://schemas.microsoft.com/office/drawing/2014/main" xmlns="" id="{C7D335A3-04FB-7974-7467-79E2D7F8F32F}"/>
                </a:ext>
              </a:extLst>
            </p:cNvPr>
            <p:cNvSpPr/>
            <p:nvPr/>
          </p:nvSpPr>
          <p:spPr>
            <a:xfrm>
              <a:off x="1032700" y="275922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33" name="Google Shape;298;p30">
            <a:extLst>
              <a:ext uri="{FF2B5EF4-FFF2-40B4-BE49-F238E27FC236}">
                <a16:creationId xmlns:a16="http://schemas.microsoft.com/office/drawing/2014/main" xmlns="" id="{43E03CE2-60C0-8CE5-5841-515F630D578A}"/>
              </a:ext>
            </a:extLst>
          </p:cNvPr>
          <p:cNvGrpSpPr/>
          <p:nvPr/>
        </p:nvGrpSpPr>
        <p:grpSpPr>
          <a:xfrm>
            <a:off x="734833" y="4839603"/>
            <a:ext cx="1571516" cy="1462255"/>
            <a:chOff x="827350" y="3629733"/>
            <a:chExt cx="1431600" cy="1332067"/>
          </a:xfrm>
        </p:grpSpPr>
        <p:sp>
          <p:nvSpPr>
            <p:cNvPr id="34" name="Google Shape;299;p30">
              <a:extLst>
                <a:ext uri="{FF2B5EF4-FFF2-40B4-BE49-F238E27FC236}">
                  <a16:creationId xmlns:a16="http://schemas.microsoft.com/office/drawing/2014/main" xmlns="" id="{3C10D9F4-4006-65AB-7E0B-EB6769C8FF40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5" name="Google Shape;300;p30">
              <a:extLst>
                <a:ext uri="{FF2B5EF4-FFF2-40B4-BE49-F238E27FC236}">
                  <a16:creationId xmlns:a16="http://schemas.microsoft.com/office/drawing/2014/main" xmlns="" id="{E79AD7A7-99E1-EDF7-BE97-27A62D998413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6" name="Google Shape;301;p30">
              <a:extLst>
                <a:ext uri="{FF2B5EF4-FFF2-40B4-BE49-F238E27FC236}">
                  <a16:creationId xmlns:a16="http://schemas.microsoft.com/office/drawing/2014/main" xmlns="" id="{B3049AA9-7E7A-BFE9-9CD3-BF118EC390CE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37" name="Google Shape;302;p30">
            <a:extLst>
              <a:ext uri="{FF2B5EF4-FFF2-40B4-BE49-F238E27FC236}">
                <a16:creationId xmlns:a16="http://schemas.microsoft.com/office/drawing/2014/main" xmlns="" id="{EB2595E9-2949-510C-44AE-FACBD8705FE5}"/>
              </a:ext>
            </a:extLst>
          </p:cNvPr>
          <p:cNvGrpSpPr/>
          <p:nvPr/>
        </p:nvGrpSpPr>
        <p:grpSpPr>
          <a:xfrm>
            <a:off x="430136" y="3870413"/>
            <a:ext cx="1041632" cy="969212"/>
            <a:chOff x="827350" y="3629733"/>
            <a:chExt cx="1431600" cy="1332067"/>
          </a:xfrm>
        </p:grpSpPr>
        <p:sp>
          <p:nvSpPr>
            <p:cNvPr id="38" name="Google Shape;303;p30">
              <a:extLst>
                <a:ext uri="{FF2B5EF4-FFF2-40B4-BE49-F238E27FC236}">
                  <a16:creationId xmlns:a16="http://schemas.microsoft.com/office/drawing/2014/main" xmlns="" id="{6248E4AD-D3F1-F345-6038-401006347790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9" name="Google Shape;304;p30">
              <a:extLst>
                <a:ext uri="{FF2B5EF4-FFF2-40B4-BE49-F238E27FC236}">
                  <a16:creationId xmlns:a16="http://schemas.microsoft.com/office/drawing/2014/main" xmlns="" id="{24D3946A-1CBA-EF92-D093-FC1B97D3E78B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0" name="Google Shape;305;p30">
              <a:extLst>
                <a:ext uri="{FF2B5EF4-FFF2-40B4-BE49-F238E27FC236}">
                  <a16:creationId xmlns:a16="http://schemas.microsoft.com/office/drawing/2014/main" xmlns="" id="{ADF561B3-0F46-61F8-B5EA-958E84DE5592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41" name="Google Shape;306;p30">
            <a:extLst>
              <a:ext uri="{FF2B5EF4-FFF2-40B4-BE49-F238E27FC236}">
                <a16:creationId xmlns:a16="http://schemas.microsoft.com/office/drawing/2014/main" xmlns="" id="{FE9BF60C-259B-6C2D-39D9-ECA48C901CD1}"/>
              </a:ext>
            </a:extLst>
          </p:cNvPr>
          <p:cNvGrpSpPr/>
          <p:nvPr/>
        </p:nvGrpSpPr>
        <p:grpSpPr>
          <a:xfrm>
            <a:off x="2421586" y="5859798"/>
            <a:ext cx="475100" cy="442069"/>
            <a:chOff x="827350" y="3629733"/>
            <a:chExt cx="1431600" cy="1332067"/>
          </a:xfrm>
        </p:grpSpPr>
        <p:sp>
          <p:nvSpPr>
            <p:cNvPr id="42" name="Google Shape;307;p30">
              <a:extLst>
                <a:ext uri="{FF2B5EF4-FFF2-40B4-BE49-F238E27FC236}">
                  <a16:creationId xmlns:a16="http://schemas.microsoft.com/office/drawing/2014/main" xmlns="" id="{8E48B295-0851-B73C-81E8-7D961AFCCE1F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3" name="Google Shape;308;p30">
              <a:extLst>
                <a:ext uri="{FF2B5EF4-FFF2-40B4-BE49-F238E27FC236}">
                  <a16:creationId xmlns:a16="http://schemas.microsoft.com/office/drawing/2014/main" xmlns="" id="{6405290F-5986-6F51-753E-5D7DC71929AD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4" name="Google Shape;309;p30">
              <a:extLst>
                <a:ext uri="{FF2B5EF4-FFF2-40B4-BE49-F238E27FC236}">
                  <a16:creationId xmlns:a16="http://schemas.microsoft.com/office/drawing/2014/main" xmlns="" id="{77E6AF5F-9519-D000-7302-1C5E534BE3B3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48" name="Modèle 3D 47">
                <a:extLst>
                  <a:ext uri="{FF2B5EF4-FFF2-40B4-BE49-F238E27FC236}">
                    <a16:creationId xmlns:a16="http://schemas.microsoft.com/office/drawing/2014/main" id="{177F9FBB-52CD-A8D4-11C3-96BDA80D981F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-5347722" y="2016092"/>
              <a:ext cx="4783107" cy="3260633"/>
            </p:xfrm>
            <a:graphic>
              <a:graphicData uri="http://schemas.microsoft.com/office/drawing/2017/model3d">
                <am3d:model3d r:embed="rId3">
                  <am3d:spPr>
                    <a:xfrm>
                      <a:off x="0" y="0"/>
                      <a:ext cx="4783107" cy="3260633"/>
                    </a:xfrm>
                    <a:prstGeom prst="rect">
                      <a:avLst/>
                    </a:prstGeom>
                  </am3d:spPr>
                  <am3d:camera>
                    <am3d:pos x="0" y="0" z="52111699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38171" d="1000000"/>
                    <am3d:preTrans dx="-5226310" dy="18382049" dz="-1373137"/>
                    <am3d:scale>
                      <am3d:sx n="1000000" d="1000000"/>
                      <am3d:sy n="1000000" d="1000000"/>
                      <am3d:sz n="1000000" d="1000000"/>
                    </am3d:scale>
                    <am3d:rot ax="8988450" ay="3943343" az="9123593"/>
                    <am3d:postTrans dx="0" dy="0" dz="0"/>
                  </am3d:trans>
                  <am3d:raster rName="Office3DRenderer" rVer="16.0.8326">
                    <am3d:blip r:embed="rId4"/>
                  </am3d:raster>
                  <am3d:objViewport viewportSz="8859750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8" name="Modèle 3D 47">
                <a:extLst>
                  <a:ext uri="{FF2B5EF4-FFF2-40B4-BE49-F238E27FC236}">
                    <a16:creationId xmlns:a16="http://schemas.microsoft.com/office/drawing/2014/main" xmlns="" id="{177F9FBB-52CD-A8D4-11C3-96BDA80D981F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5347722" y="2016092"/>
                <a:ext cx="4783107" cy="3260633"/>
              </a:xfrm>
              <a:prstGeom prst="rect">
                <a:avLst/>
              </a:prstGeom>
            </p:spPr>
          </p:pic>
        </mc:Fallback>
      </mc:AlternateContent>
      <p:sp>
        <p:nvSpPr>
          <p:cNvPr id="49" name="ZoneTexte 23">
            <a:extLst>
              <a:ext uri="{FF2B5EF4-FFF2-40B4-BE49-F238E27FC236}">
                <a16:creationId xmlns:a16="http://schemas.microsoft.com/office/drawing/2014/main" xmlns="" id="{71C4CD3E-19E2-4D53-B2A5-F2C37CA7D1E3}"/>
              </a:ext>
            </a:extLst>
          </p:cNvPr>
          <p:cNvSpPr txBox="1"/>
          <p:nvPr/>
        </p:nvSpPr>
        <p:spPr>
          <a:xfrm>
            <a:off x="3352373" y="1313698"/>
            <a:ext cx="7676195" cy="51398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defTabSz="1219170"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en-US" sz="2800" b="1" kern="0" dirty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Artificial Intelligence in Weather Forecasting</a:t>
            </a:r>
          </a:p>
          <a:p>
            <a:pPr lvl="0" defTabSz="1219170">
              <a:buClr>
                <a:srgbClr val="FFFFFF"/>
              </a:buClr>
            </a:pPr>
            <a:r>
              <a:rPr lang="en-US" sz="2800" kern="0" dirty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Uses AI to analyze weather data and provide accurate forecasts and early warnings</a:t>
            </a:r>
            <a:r>
              <a:rPr lang="en-US" sz="2800" kern="0" dirty="0" smtClean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.</a:t>
            </a:r>
          </a:p>
          <a:p>
            <a:pPr lvl="0" defTabSz="1219170">
              <a:buClr>
                <a:srgbClr val="FFFFFF"/>
              </a:buClr>
            </a:pPr>
            <a:endParaRPr lang="en-US" sz="2800" kern="0" dirty="0"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  <a:p>
            <a:pPr marL="342900" lvl="0" indent="-342900" defTabSz="1219170"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en-US" sz="2800" b="1" kern="0" dirty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Advanced Environmental Sensors</a:t>
            </a:r>
          </a:p>
          <a:p>
            <a:pPr lvl="0" defTabSz="1219170">
              <a:buClr>
                <a:srgbClr val="FFFFFF"/>
              </a:buClr>
            </a:pPr>
            <a:r>
              <a:rPr lang="en-US" sz="2800" kern="0" dirty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Improve monitoring of climate, air quality, and water usage through precise measurements</a:t>
            </a:r>
            <a:r>
              <a:rPr lang="en-US" sz="2800" kern="0" dirty="0" smtClean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.</a:t>
            </a:r>
          </a:p>
          <a:p>
            <a:pPr lvl="0" defTabSz="1219170">
              <a:buClr>
                <a:srgbClr val="FFFFFF"/>
              </a:buClr>
            </a:pPr>
            <a:endParaRPr lang="en-US" sz="2800" kern="0" dirty="0"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  <a:p>
            <a:pPr marL="342900" lvl="0" indent="-342900" defTabSz="1219170"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en-US" sz="2800" b="1" dirty="0"/>
              <a:t>Voice Control </a:t>
            </a:r>
            <a:r>
              <a:rPr lang="en-US" sz="2800" b="1" dirty="0" smtClean="0"/>
              <a:t>Support</a:t>
            </a:r>
            <a:endParaRPr lang="ar-SA" sz="2800" b="1" dirty="0" smtClean="0"/>
          </a:p>
          <a:p>
            <a:pPr marL="342900" lvl="0" indent="-342900" defTabSz="1219170"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en-US" sz="2800" kern="0" dirty="0" smtClean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Allows users to access weather data using voice commands for easier interaction.</a:t>
            </a:r>
          </a:p>
          <a:p>
            <a:pPr marL="342900" lvl="0" indent="-342900" defTabSz="1219170">
              <a:buClr>
                <a:srgbClr val="FFFFFF"/>
              </a:buClr>
              <a:buFont typeface="Arial" panose="020B0604020202020204" pitchFamily="34" charset="0"/>
              <a:buChar char="•"/>
            </a:pPr>
            <a:endParaRPr lang="en-US" sz="2000" kern="0" dirty="0"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xmlns="" id="{40E94B98-A9F9-4F05-A04C-D03A481BF591}"/>
              </a:ext>
            </a:extLst>
          </p:cNvPr>
          <p:cNvSpPr/>
          <p:nvPr/>
        </p:nvSpPr>
        <p:spPr>
          <a:xfrm rot="5642514">
            <a:off x="109534" y="396920"/>
            <a:ext cx="3221658" cy="3221658"/>
          </a:xfrm>
          <a:prstGeom prst="ellipse">
            <a:avLst/>
          </a:prstGeom>
          <a:blipFill dpi="0" rotWithShape="0">
            <a:blip r:embed="rId6"/>
            <a:srcRect/>
            <a:stretch>
              <a:fillRect/>
            </a:stretch>
          </a:blip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91075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4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oogle Shape;664;p39">
            <a:extLst>
              <a:ext uri="{FF2B5EF4-FFF2-40B4-BE49-F238E27FC236}">
                <a16:creationId xmlns:a16="http://schemas.microsoft.com/office/drawing/2014/main" xmlns="" id="{5211F0F6-A632-A00E-2941-24C5220F494F}"/>
              </a:ext>
            </a:extLst>
          </p:cNvPr>
          <p:cNvPicPr preferRelativeResize="0"/>
          <p:nvPr/>
        </p:nvPicPr>
        <p:blipFill rotWithShape="1">
          <a:blip r:embed="rId2">
            <a:alphaModFix amt="75000"/>
          </a:blip>
          <a:srcRect l="11847" t="10080"/>
          <a:stretch/>
        </p:blipFill>
        <p:spPr>
          <a:xfrm>
            <a:off x="-22342" y="-62446"/>
            <a:ext cx="8011632" cy="505996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665;p39">
            <a:extLst>
              <a:ext uri="{FF2B5EF4-FFF2-40B4-BE49-F238E27FC236}">
                <a16:creationId xmlns:a16="http://schemas.microsoft.com/office/drawing/2014/main" xmlns="" id="{E05C4C6D-2D8D-9E2B-5D19-F1AD0BBC6B54}"/>
              </a:ext>
            </a:extLst>
          </p:cNvPr>
          <p:cNvPicPr preferRelativeResize="0"/>
          <p:nvPr/>
        </p:nvPicPr>
        <p:blipFill rotWithShape="1">
          <a:blip r:embed="rId2">
            <a:alphaModFix amt="75000"/>
          </a:blip>
          <a:srcRect l="15261" t="6068"/>
          <a:stretch/>
        </p:blipFill>
        <p:spPr>
          <a:xfrm rot="-10799997">
            <a:off x="5563302" y="2336031"/>
            <a:ext cx="6883403" cy="472439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" name="Google Shape;291;p30">
            <a:extLst>
              <a:ext uri="{FF2B5EF4-FFF2-40B4-BE49-F238E27FC236}">
                <a16:creationId xmlns:a16="http://schemas.microsoft.com/office/drawing/2014/main" xmlns="" id="{D2491D4E-A509-942E-0114-7BEEA8C1DB76}"/>
              </a:ext>
            </a:extLst>
          </p:cNvPr>
          <p:cNvGrpSpPr/>
          <p:nvPr/>
        </p:nvGrpSpPr>
        <p:grpSpPr>
          <a:xfrm rot="5400000">
            <a:off x="10840564" y="5570729"/>
            <a:ext cx="384801" cy="1462257"/>
            <a:chOff x="1006700" y="2603975"/>
            <a:chExt cx="55450" cy="210700"/>
          </a:xfrm>
        </p:grpSpPr>
        <p:sp>
          <p:nvSpPr>
            <p:cNvPr id="6" name="Google Shape;292;p30">
              <a:extLst>
                <a:ext uri="{FF2B5EF4-FFF2-40B4-BE49-F238E27FC236}">
                  <a16:creationId xmlns:a16="http://schemas.microsoft.com/office/drawing/2014/main" xmlns="" id="{AB681EB5-43D3-6F04-EFF4-45DC579D8359}"/>
                </a:ext>
              </a:extLst>
            </p:cNvPr>
            <p:cNvSpPr/>
            <p:nvPr/>
          </p:nvSpPr>
          <p:spPr>
            <a:xfrm>
              <a:off x="1006700" y="262997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7" name="Google Shape;293;p30">
              <a:extLst>
                <a:ext uri="{FF2B5EF4-FFF2-40B4-BE49-F238E27FC236}">
                  <a16:creationId xmlns:a16="http://schemas.microsoft.com/office/drawing/2014/main" xmlns="" id="{C09B93FB-0C86-E2FF-373A-C8F9541F8EA6}"/>
                </a:ext>
              </a:extLst>
            </p:cNvPr>
            <p:cNvSpPr/>
            <p:nvPr/>
          </p:nvSpPr>
          <p:spPr>
            <a:xfrm>
              <a:off x="1032700" y="260397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8" name="Google Shape;294;p30">
              <a:extLst>
                <a:ext uri="{FF2B5EF4-FFF2-40B4-BE49-F238E27FC236}">
                  <a16:creationId xmlns:a16="http://schemas.microsoft.com/office/drawing/2014/main" xmlns="" id="{60634A43-76E0-7630-72BA-C47C08FDD611}"/>
                </a:ext>
              </a:extLst>
            </p:cNvPr>
            <p:cNvSpPr/>
            <p:nvPr/>
          </p:nvSpPr>
          <p:spPr>
            <a:xfrm>
              <a:off x="1006700" y="2707200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1"/>
                  </a:moveTo>
                  <a:lnTo>
                    <a:pt x="0" y="154"/>
                  </a:lnTo>
                  <a:lnTo>
                    <a:pt x="2218" y="154"/>
                  </a:lnTo>
                  <a:lnTo>
                    <a:pt x="22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9" name="Google Shape;295;p30">
              <a:extLst>
                <a:ext uri="{FF2B5EF4-FFF2-40B4-BE49-F238E27FC236}">
                  <a16:creationId xmlns:a16="http://schemas.microsoft.com/office/drawing/2014/main" xmlns="" id="{1B903353-D970-7B15-8BAD-BC79DA74D28C}"/>
                </a:ext>
              </a:extLst>
            </p:cNvPr>
            <p:cNvSpPr/>
            <p:nvPr/>
          </p:nvSpPr>
          <p:spPr>
            <a:xfrm>
              <a:off x="1032700" y="2681600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0" name="Google Shape;296;p30">
              <a:extLst>
                <a:ext uri="{FF2B5EF4-FFF2-40B4-BE49-F238E27FC236}">
                  <a16:creationId xmlns:a16="http://schemas.microsoft.com/office/drawing/2014/main" xmlns="" id="{37A3C4FB-6CA6-8838-9914-749D3974CD7C}"/>
                </a:ext>
              </a:extLst>
            </p:cNvPr>
            <p:cNvSpPr/>
            <p:nvPr/>
          </p:nvSpPr>
          <p:spPr>
            <a:xfrm>
              <a:off x="1006700" y="278522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1" name="Google Shape;297;p30">
              <a:extLst>
                <a:ext uri="{FF2B5EF4-FFF2-40B4-BE49-F238E27FC236}">
                  <a16:creationId xmlns:a16="http://schemas.microsoft.com/office/drawing/2014/main" xmlns="" id="{36A7577C-A1D4-EEAD-7664-F3AF7C7F88AC}"/>
                </a:ext>
              </a:extLst>
            </p:cNvPr>
            <p:cNvSpPr/>
            <p:nvPr/>
          </p:nvSpPr>
          <p:spPr>
            <a:xfrm>
              <a:off x="1032700" y="275922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12" name="Google Shape;310;p30">
            <a:extLst>
              <a:ext uri="{FF2B5EF4-FFF2-40B4-BE49-F238E27FC236}">
                <a16:creationId xmlns:a16="http://schemas.microsoft.com/office/drawing/2014/main" xmlns="" id="{876A2C92-34FA-E68B-EDAF-356A12205B08}"/>
              </a:ext>
            </a:extLst>
          </p:cNvPr>
          <p:cNvGrpSpPr/>
          <p:nvPr/>
        </p:nvGrpSpPr>
        <p:grpSpPr>
          <a:xfrm rot="14812035">
            <a:off x="9955002" y="292951"/>
            <a:ext cx="1193573" cy="1110589"/>
            <a:chOff x="827350" y="3629733"/>
            <a:chExt cx="1431600" cy="1332067"/>
          </a:xfrm>
        </p:grpSpPr>
        <p:sp>
          <p:nvSpPr>
            <p:cNvPr id="13" name="Google Shape;311;p30">
              <a:extLst>
                <a:ext uri="{FF2B5EF4-FFF2-40B4-BE49-F238E27FC236}">
                  <a16:creationId xmlns:a16="http://schemas.microsoft.com/office/drawing/2014/main" xmlns="" id="{881B927B-F774-D8DA-B786-95CD2852AFF5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4" name="Google Shape;312;p30">
              <a:extLst>
                <a:ext uri="{FF2B5EF4-FFF2-40B4-BE49-F238E27FC236}">
                  <a16:creationId xmlns:a16="http://schemas.microsoft.com/office/drawing/2014/main" xmlns="" id="{D90DF374-FBBA-79AB-A13F-6F508A69F9D8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5" name="Google Shape;313;p30">
              <a:extLst>
                <a:ext uri="{FF2B5EF4-FFF2-40B4-BE49-F238E27FC236}">
                  <a16:creationId xmlns:a16="http://schemas.microsoft.com/office/drawing/2014/main" xmlns="" id="{8ADD0847-504F-EFCB-D90C-B34565864922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16" name="Google Shape;314;p30">
            <a:extLst>
              <a:ext uri="{FF2B5EF4-FFF2-40B4-BE49-F238E27FC236}">
                <a16:creationId xmlns:a16="http://schemas.microsoft.com/office/drawing/2014/main" xmlns="" id="{118E42FE-3C6B-82C1-69F4-4562366206F6}"/>
              </a:ext>
            </a:extLst>
          </p:cNvPr>
          <p:cNvGrpSpPr/>
          <p:nvPr/>
        </p:nvGrpSpPr>
        <p:grpSpPr>
          <a:xfrm>
            <a:off x="10841711" y="1420954"/>
            <a:ext cx="798643" cy="743116"/>
            <a:chOff x="827350" y="3629733"/>
            <a:chExt cx="1431600" cy="1332067"/>
          </a:xfrm>
        </p:grpSpPr>
        <p:sp>
          <p:nvSpPr>
            <p:cNvPr id="17" name="Google Shape;315;p30">
              <a:extLst>
                <a:ext uri="{FF2B5EF4-FFF2-40B4-BE49-F238E27FC236}">
                  <a16:creationId xmlns:a16="http://schemas.microsoft.com/office/drawing/2014/main" xmlns="" id="{E2EB4F9C-73F0-288F-713A-F60C533534ED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8" name="Google Shape;316;p30">
              <a:extLst>
                <a:ext uri="{FF2B5EF4-FFF2-40B4-BE49-F238E27FC236}">
                  <a16:creationId xmlns:a16="http://schemas.microsoft.com/office/drawing/2014/main" xmlns="" id="{97979220-0805-7775-89AE-D80C0D85FF5B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9" name="Google Shape;317;p30">
              <a:extLst>
                <a:ext uri="{FF2B5EF4-FFF2-40B4-BE49-F238E27FC236}">
                  <a16:creationId xmlns:a16="http://schemas.microsoft.com/office/drawing/2014/main" xmlns="" id="{A1C1A7A5-E161-2B04-DEF6-C59F5A5AE565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20" name="Google Shape;318;p30">
            <a:extLst>
              <a:ext uri="{FF2B5EF4-FFF2-40B4-BE49-F238E27FC236}">
                <a16:creationId xmlns:a16="http://schemas.microsoft.com/office/drawing/2014/main" xmlns="" id="{8FD18C2D-8903-565E-6E32-3AE50D6B597F}"/>
              </a:ext>
            </a:extLst>
          </p:cNvPr>
          <p:cNvGrpSpPr/>
          <p:nvPr/>
        </p:nvGrpSpPr>
        <p:grpSpPr>
          <a:xfrm rot="5400000">
            <a:off x="9201641" y="827560"/>
            <a:ext cx="619024" cy="575985"/>
            <a:chOff x="827350" y="3629733"/>
            <a:chExt cx="1431600" cy="1332067"/>
          </a:xfrm>
        </p:grpSpPr>
        <p:sp>
          <p:nvSpPr>
            <p:cNvPr id="21" name="Google Shape;319;p30">
              <a:extLst>
                <a:ext uri="{FF2B5EF4-FFF2-40B4-BE49-F238E27FC236}">
                  <a16:creationId xmlns:a16="http://schemas.microsoft.com/office/drawing/2014/main" xmlns="" id="{3D1A5D31-FF03-39A9-AEEC-ADC7F98ED218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2" name="Google Shape;320;p30">
              <a:extLst>
                <a:ext uri="{FF2B5EF4-FFF2-40B4-BE49-F238E27FC236}">
                  <a16:creationId xmlns:a16="http://schemas.microsoft.com/office/drawing/2014/main" xmlns="" id="{B39BCDDD-1DE4-F487-2ED6-5371F47525AA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3" name="Google Shape;321;p30">
              <a:extLst>
                <a:ext uri="{FF2B5EF4-FFF2-40B4-BE49-F238E27FC236}">
                  <a16:creationId xmlns:a16="http://schemas.microsoft.com/office/drawing/2014/main" xmlns="" id="{251A564F-C417-5E3E-AB68-AA8473483825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sp>
        <p:nvSpPr>
          <p:cNvPr id="24" name="ZoneTexte 23">
            <a:extLst>
              <a:ext uri="{FF2B5EF4-FFF2-40B4-BE49-F238E27FC236}">
                <a16:creationId xmlns:a16="http://schemas.microsoft.com/office/drawing/2014/main" xmlns="" id="{31A2AE79-CC9C-8043-7B32-8A0A8D7DE6A5}"/>
              </a:ext>
            </a:extLst>
          </p:cNvPr>
          <p:cNvSpPr txBox="1"/>
          <p:nvPr/>
        </p:nvSpPr>
        <p:spPr>
          <a:xfrm>
            <a:off x="3091963" y="106191"/>
            <a:ext cx="610229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defTabSz="1219170" rtl="1">
              <a:buClr>
                <a:srgbClr val="000000"/>
              </a:buClr>
            </a:pPr>
            <a:endParaRPr lang="en-US" sz="3600" kern="0" dirty="0">
              <a:solidFill>
                <a:srgbClr val="FFFFFF"/>
              </a:solidFill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  <a:p>
            <a:pPr lvl="0" algn="ctr" defTabSz="1219170" rtl="1">
              <a:buClr>
                <a:srgbClr val="000000"/>
              </a:buClr>
            </a:pPr>
            <a:r>
              <a:rPr lang="en-US" sz="3600" u="sng" kern="0" dirty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The Future of Smart Weather Station</a:t>
            </a:r>
            <a:r>
              <a:rPr lang="en-US" sz="3600" u="sng" kern="0" dirty="0">
                <a:solidFill>
                  <a:srgbClr val="FFFFFF"/>
                </a:solidFill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s</a:t>
            </a:r>
          </a:p>
        </p:txBody>
      </p:sp>
      <p:grpSp>
        <p:nvGrpSpPr>
          <p:cNvPr id="26" name="Google Shape;284;p30">
            <a:extLst>
              <a:ext uri="{FF2B5EF4-FFF2-40B4-BE49-F238E27FC236}">
                <a16:creationId xmlns:a16="http://schemas.microsoft.com/office/drawing/2014/main" xmlns="" id="{35A3A9E6-6E0D-AB58-632C-15B1A45D7B6D}"/>
              </a:ext>
            </a:extLst>
          </p:cNvPr>
          <p:cNvGrpSpPr/>
          <p:nvPr/>
        </p:nvGrpSpPr>
        <p:grpSpPr>
          <a:xfrm>
            <a:off x="1342410" y="650129"/>
            <a:ext cx="384801" cy="1462257"/>
            <a:chOff x="1006700" y="2603975"/>
            <a:chExt cx="55450" cy="210700"/>
          </a:xfrm>
        </p:grpSpPr>
        <p:sp>
          <p:nvSpPr>
            <p:cNvPr id="27" name="Google Shape;285;p30">
              <a:extLst>
                <a:ext uri="{FF2B5EF4-FFF2-40B4-BE49-F238E27FC236}">
                  <a16:creationId xmlns:a16="http://schemas.microsoft.com/office/drawing/2014/main" xmlns="" id="{36D36515-1D64-615F-4D2D-5E81EF1A5638}"/>
                </a:ext>
              </a:extLst>
            </p:cNvPr>
            <p:cNvSpPr/>
            <p:nvPr/>
          </p:nvSpPr>
          <p:spPr>
            <a:xfrm>
              <a:off x="1006700" y="262997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8" name="Google Shape;286;p30">
              <a:extLst>
                <a:ext uri="{FF2B5EF4-FFF2-40B4-BE49-F238E27FC236}">
                  <a16:creationId xmlns:a16="http://schemas.microsoft.com/office/drawing/2014/main" xmlns="" id="{89142A80-2408-0DEF-2924-2B51CC12719C}"/>
                </a:ext>
              </a:extLst>
            </p:cNvPr>
            <p:cNvSpPr/>
            <p:nvPr/>
          </p:nvSpPr>
          <p:spPr>
            <a:xfrm>
              <a:off x="1032700" y="260397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9" name="Google Shape;287;p30">
              <a:extLst>
                <a:ext uri="{FF2B5EF4-FFF2-40B4-BE49-F238E27FC236}">
                  <a16:creationId xmlns:a16="http://schemas.microsoft.com/office/drawing/2014/main" xmlns="" id="{F1ACB421-E2F8-6712-07FC-6760252AE6E2}"/>
                </a:ext>
              </a:extLst>
            </p:cNvPr>
            <p:cNvSpPr/>
            <p:nvPr/>
          </p:nvSpPr>
          <p:spPr>
            <a:xfrm>
              <a:off x="1006700" y="2707200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1"/>
                  </a:moveTo>
                  <a:lnTo>
                    <a:pt x="0" y="154"/>
                  </a:lnTo>
                  <a:lnTo>
                    <a:pt x="2218" y="154"/>
                  </a:lnTo>
                  <a:lnTo>
                    <a:pt x="22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0" name="Google Shape;288;p30">
              <a:extLst>
                <a:ext uri="{FF2B5EF4-FFF2-40B4-BE49-F238E27FC236}">
                  <a16:creationId xmlns:a16="http://schemas.microsoft.com/office/drawing/2014/main" xmlns="" id="{109D184D-7333-2AEF-C45A-1ED65AF16DF5}"/>
                </a:ext>
              </a:extLst>
            </p:cNvPr>
            <p:cNvSpPr/>
            <p:nvPr/>
          </p:nvSpPr>
          <p:spPr>
            <a:xfrm>
              <a:off x="1032700" y="2681600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1" name="Google Shape;289;p30">
              <a:extLst>
                <a:ext uri="{FF2B5EF4-FFF2-40B4-BE49-F238E27FC236}">
                  <a16:creationId xmlns:a16="http://schemas.microsoft.com/office/drawing/2014/main" xmlns="" id="{AE23A583-070B-5D7D-69A5-47C16C22BD2C}"/>
                </a:ext>
              </a:extLst>
            </p:cNvPr>
            <p:cNvSpPr/>
            <p:nvPr/>
          </p:nvSpPr>
          <p:spPr>
            <a:xfrm>
              <a:off x="1006700" y="278522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2" name="Google Shape;290;p30">
              <a:extLst>
                <a:ext uri="{FF2B5EF4-FFF2-40B4-BE49-F238E27FC236}">
                  <a16:creationId xmlns:a16="http://schemas.microsoft.com/office/drawing/2014/main" xmlns="" id="{C7D335A3-04FB-7974-7467-79E2D7F8F32F}"/>
                </a:ext>
              </a:extLst>
            </p:cNvPr>
            <p:cNvSpPr/>
            <p:nvPr/>
          </p:nvSpPr>
          <p:spPr>
            <a:xfrm>
              <a:off x="1032700" y="275922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33" name="Google Shape;298;p30">
            <a:extLst>
              <a:ext uri="{FF2B5EF4-FFF2-40B4-BE49-F238E27FC236}">
                <a16:creationId xmlns:a16="http://schemas.microsoft.com/office/drawing/2014/main" xmlns="" id="{43E03CE2-60C0-8CE5-5841-515F630D578A}"/>
              </a:ext>
            </a:extLst>
          </p:cNvPr>
          <p:cNvGrpSpPr/>
          <p:nvPr/>
        </p:nvGrpSpPr>
        <p:grpSpPr>
          <a:xfrm>
            <a:off x="734833" y="4839603"/>
            <a:ext cx="1571516" cy="1462255"/>
            <a:chOff x="827350" y="3629733"/>
            <a:chExt cx="1431600" cy="1332067"/>
          </a:xfrm>
        </p:grpSpPr>
        <p:sp>
          <p:nvSpPr>
            <p:cNvPr id="34" name="Google Shape;299;p30">
              <a:extLst>
                <a:ext uri="{FF2B5EF4-FFF2-40B4-BE49-F238E27FC236}">
                  <a16:creationId xmlns:a16="http://schemas.microsoft.com/office/drawing/2014/main" xmlns="" id="{3C10D9F4-4006-65AB-7E0B-EB6769C8FF40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5" name="Google Shape;300;p30">
              <a:extLst>
                <a:ext uri="{FF2B5EF4-FFF2-40B4-BE49-F238E27FC236}">
                  <a16:creationId xmlns:a16="http://schemas.microsoft.com/office/drawing/2014/main" xmlns="" id="{E79AD7A7-99E1-EDF7-BE97-27A62D998413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6" name="Google Shape;301;p30">
              <a:extLst>
                <a:ext uri="{FF2B5EF4-FFF2-40B4-BE49-F238E27FC236}">
                  <a16:creationId xmlns:a16="http://schemas.microsoft.com/office/drawing/2014/main" xmlns="" id="{B3049AA9-7E7A-BFE9-9CD3-BF118EC390CE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37" name="Google Shape;302;p30">
            <a:extLst>
              <a:ext uri="{FF2B5EF4-FFF2-40B4-BE49-F238E27FC236}">
                <a16:creationId xmlns:a16="http://schemas.microsoft.com/office/drawing/2014/main" xmlns="" id="{EB2595E9-2949-510C-44AE-FACBD8705FE5}"/>
              </a:ext>
            </a:extLst>
          </p:cNvPr>
          <p:cNvGrpSpPr/>
          <p:nvPr/>
        </p:nvGrpSpPr>
        <p:grpSpPr>
          <a:xfrm>
            <a:off x="430136" y="3870413"/>
            <a:ext cx="1041632" cy="969212"/>
            <a:chOff x="827350" y="3629733"/>
            <a:chExt cx="1431600" cy="1332067"/>
          </a:xfrm>
        </p:grpSpPr>
        <p:sp>
          <p:nvSpPr>
            <p:cNvPr id="38" name="Google Shape;303;p30">
              <a:extLst>
                <a:ext uri="{FF2B5EF4-FFF2-40B4-BE49-F238E27FC236}">
                  <a16:creationId xmlns:a16="http://schemas.microsoft.com/office/drawing/2014/main" xmlns="" id="{6248E4AD-D3F1-F345-6038-401006347790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9" name="Google Shape;304;p30">
              <a:extLst>
                <a:ext uri="{FF2B5EF4-FFF2-40B4-BE49-F238E27FC236}">
                  <a16:creationId xmlns:a16="http://schemas.microsoft.com/office/drawing/2014/main" xmlns="" id="{24D3946A-1CBA-EF92-D093-FC1B97D3E78B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0" name="Google Shape;305;p30">
              <a:extLst>
                <a:ext uri="{FF2B5EF4-FFF2-40B4-BE49-F238E27FC236}">
                  <a16:creationId xmlns:a16="http://schemas.microsoft.com/office/drawing/2014/main" xmlns="" id="{ADF561B3-0F46-61F8-B5EA-958E84DE5592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41" name="Google Shape;306;p30">
            <a:extLst>
              <a:ext uri="{FF2B5EF4-FFF2-40B4-BE49-F238E27FC236}">
                <a16:creationId xmlns:a16="http://schemas.microsoft.com/office/drawing/2014/main" xmlns="" id="{FE9BF60C-259B-6C2D-39D9-ECA48C901CD1}"/>
              </a:ext>
            </a:extLst>
          </p:cNvPr>
          <p:cNvGrpSpPr/>
          <p:nvPr/>
        </p:nvGrpSpPr>
        <p:grpSpPr>
          <a:xfrm>
            <a:off x="2421586" y="5859798"/>
            <a:ext cx="475100" cy="442069"/>
            <a:chOff x="827350" y="3629733"/>
            <a:chExt cx="1431600" cy="1332067"/>
          </a:xfrm>
        </p:grpSpPr>
        <p:sp>
          <p:nvSpPr>
            <p:cNvPr id="42" name="Google Shape;307;p30">
              <a:extLst>
                <a:ext uri="{FF2B5EF4-FFF2-40B4-BE49-F238E27FC236}">
                  <a16:creationId xmlns:a16="http://schemas.microsoft.com/office/drawing/2014/main" xmlns="" id="{8E48B295-0851-B73C-81E8-7D961AFCCE1F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3" name="Google Shape;308;p30">
              <a:extLst>
                <a:ext uri="{FF2B5EF4-FFF2-40B4-BE49-F238E27FC236}">
                  <a16:creationId xmlns:a16="http://schemas.microsoft.com/office/drawing/2014/main" xmlns="" id="{6405290F-5986-6F51-753E-5D7DC71929AD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4" name="Google Shape;309;p30">
              <a:extLst>
                <a:ext uri="{FF2B5EF4-FFF2-40B4-BE49-F238E27FC236}">
                  <a16:creationId xmlns:a16="http://schemas.microsoft.com/office/drawing/2014/main" xmlns="" id="{77E6AF5F-9519-D000-7302-1C5E534BE3B3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48" name="Modèle 3D 47">
                <a:extLst>
                  <a:ext uri="{FF2B5EF4-FFF2-40B4-BE49-F238E27FC236}">
                    <a16:creationId xmlns:a16="http://schemas.microsoft.com/office/drawing/2014/main" id="{177F9FBB-52CD-A8D4-11C3-96BDA80D981F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-5347722" y="2016092"/>
              <a:ext cx="4783107" cy="3260633"/>
            </p:xfrm>
            <a:graphic>
              <a:graphicData uri="http://schemas.microsoft.com/office/drawing/2017/model3d">
                <am3d:model3d r:embed="rId3">
                  <am3d:spPr>
                    <a:xfrm>
                      <a:off x="0" y="0"/>
                      <a:ext cx="4783107" cy="3260633"/>
                    </a:xfrm>
                    <a:prstGeom prst="rect">
                      <a:avLst/>
                    </a:prstGeom>
                  </am3d:spPr>
                  <am3d:camera>
                    <am3d:pos x="0" y="0" z="52111699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38171" d="1000000"/>
                    <am3d:preTrans dx="-5226310" dy="18382049" dz="-1373137"/>
                    <am3d:scale>
                      <am3d:sx n="1000000" d="1000000"/>
                      <am3d:sy n="1000000" d="1000000"/>
                      <am3d:sz n="1000000" d="1000000"/>
                    </am3d:scale>
                    <am3d:rot ax="8988450" ay="3943343" az="9123593"/>
                    <am3d:postTrans dx="0" dy="0" dz="0"/>
                  </am3d:trans>
                  <am3d:raster rName="Office3DRenderer" rVer="16.0.8326">
                    <am3d:blip r:embed="rId4"/>
                  </am3d:raster>
                  <am3d:objViewport viewportSz="8859750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8" name="Modèle 3D 47">
                <a:extLst>
                  <a:ext uri="{FF2B5EF4-FFF2-40B4-BE49-F238E27FC236}">
                    <a16:creationId xmlns:a16="http://schemas.microsoft.com/office/drawing/2014/main" xmlns="" id="{177F9FBB-52CD-A8D4-11C3-96BDA80D981F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5347722" y="2016092"/>
                <a:ext cx="4783107" cy="3260633"/>
              </a:xfrm>
              <a:prstGeom prst="rect">
                <a:avLst/>
              </a:prstGeom>
            </p:spPr>
          </p:pic>
        </mc:Fallback>
      </mc:AlternateContent>
      <p:sp>
        <p:nvSpPr>
          <p:cNvPr id="2" name="Oval 1">
            <a:extLst>
              <a:ext uri="{FF2B5EF4-FFF2-40B4-BE49-F238E27FC236}">
                <a16:creationId xmlns:a16="http://schemas.microsoft.com/office/drawing/2014/main" xmlns="" id="{40E94B98-A9F9-4F05-A04C-D03A481BF591}"/>
              </a:ext>
            </a:extLst>
          </p:cNvPr>
          <p:cNvSpPr/>
          <p:nvPr/>
        </p:nvSpPr>
        <p:spPr>
          <a:xfrm rot="5642514">
            <a:off x="-21788" y="396919"/>
            <a:ext cx="3221658" cy="3221658"/>
          </a:xfrm>
          <a:prstGeom prst="ellipse">
            <a:avLst/>
          </a:prstGeom>
          <a:blipFill dpi="0" rotWithShape="0">
            <a:blip r:embed="rId6"/>
            <a:srcRect/>
            <a:stretch>
              <a:fillRect/>
            </a:stretch>
          </a:blip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431535" y="1420954"/>
            <a:ext cx="74902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defTabSz="1219170"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en-US" sz="2800" b="1" kern="0" dirty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Smart Control of Heating and Cooling</a:t>
            </a:r>
          </a:p>
          <a:p>
            <a:pPr lvl="0" defTabSz="1219170">
              <a:buClr>
                <a:srgbClr val="FFFFFF"/>
              </a:buClr>
            </a:pPr>
            <a:r>
              <a:rPr lang="en-US" sz="2800" kern="0" dirty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Optimizes HVAC systems based on real-time weather conditions to save energy.</a:t>
            </a:r>
            <a:endParaRPr lang="ar-SA" sz="2800" kern="0" dirty="0"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  <a:p>
            <a:pPr lvl="0" defTabSz="1219170">
              <a:buClr>
                <a:srgbClr val="FFFFFF"/>
              </a:buClr>
            </a:pPr>
            <a:endParaRPr lang="en-US" sz="2800" kern="0" dirty="0"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  <a:p>
            <a:pPr marL="342900" lvl="0" indent="-342900" defTabSz="1219170"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en-US" sz="2800" b="1" kern="0" dirty="0" smtClean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Smart </a:t>
            </a:r>
            <a:r>
              <a:rPr lang="en-US" sz="2800" b="1" kern="0" dirty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City Interaction</a:t>
            </a:r>
          </a:p>
          <a:p>
            <a:pPr lvl="0" defTabSz="1219170">
              <a:buClr>
                <a:srgbClr val="FFFFFF"/>
              </a:buClr>
            </a:pPr>
            <a:r>
              <a:rPr lang="en-US" sz="2800" kern="0" dirty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Supports smart city systems by providing weather data for better planning and emergency response.</a:t>
            </a:r>
          </a:p>
        </p:txBody>
      </p:sp>
    </p:spTree>
    <p:extLst>
      <p:ext uri="{BB962C8B-B14F-4D97-AF65-F5344CB8AC3E}">
        <p14:creationId xmlns:p14="http://schemas.microsoft.com/office/powerpoint/2010/main" val="832807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49">
            <a:extLst>
              <a:ext uri="{FF2B5EF4-FFF2-40B4-BE49-F238E27FC236}">
                <a16:creationId xmlns:a16="http://schemas.microsoft.com/office/drawing/2014/main" xmlns="" id="{BD502D24-6F81-475D-A936-A7950ADD852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3670" y="1522545"/>
            <a:ext cx="2955968" cy="29559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Google Shape;664;p39">
            <a:extLst>
              <a:ext uri="{FF2B5EF4-FFF2-40B4-BE49-F238E27FC236}">
                <a16:creationId xmlns:a16="http://schemas.microsoft.com/office/drawing/2014/main" xmlns="" id="{5211F0F6-A632-A00E-2941-24C5220F494F}"/>
              </a:ext>
            </a:extLst>
          </p:cNvPr>
          <p:cNvPicPr preferRelativeResize="0"/>
          <p:nvPr/>
        </p:nvPicPr>
        <p:blipFill rotWithShape="1">
          <a:blip r:embed="rId3">
            <a:alphaModFix amt="75000"/>
          </a:blip>
          <a:srcRect l="11847" t="10080"/>
          <a:stretch/>
        </p:blipFill>
        <p:spPr>
          <a:xfrm>
            <a:off x="-1365982" y="-215998"/>
            <a:ext cx="8011632" cy="505996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665;p39">
            <a:extLst>
              <a:ext uri="{FF2B5EF4-FFF2-40B4-BE49-F238E27FC236}">
                <a16:creationId xmlns:a16="http://schemas.microsoft.com/office/drawing/2014/main" xmlns="" id="{E05C4C6D-2D8D-9E2B-5D19-F1AD0BBC6B54}"/>
              </a:ext>
            </a:extLst>
          </p:cNvPr>
          <p:cNvPicPr preferRelativeResize="0"/>
          <p:nvPr/>
        </p:nvPicPr>
        <p:blipFill rotWithShape="1">
          <a:blip r:embed="rId3">
            <a:alphaModFix amt="75000"/>
          </a:blip>
          <a:srcRect l="15261" t="6068"/>
          <a:stretch/>
        </p:blipFill>
        <p:spPr>
          <a:xfrm rot="-10799997">
            <a:off x="5831428" y="2463904"/>
            <a:ext cx="6883403" cy="472439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" name="Google Shape;291;p30">
            <a:extLst>
              <a:ext uri="{FF2B5EF4-FFF2-40B4-BE49-F238E27FC236}">
                <a16:creationId xmlns:a16="http://schemas.microsoft.com/office/drawing/2014/main" xmlns="" id="{D2491D4E-A509-942E-0114-7BEEA8C1DB76}"/>
              </a:ext>
            </a:extLst>
          </p:cNvPr>
          <p:cNvGrpSpPr/>
          <p:nvPr/>
        </p:nvGrpSpPr>
        <p:grpSpPr>
          <a:xfrm rot="5400000">
            <a:off x="10359410" y="5209029"/>
            <a:ext cx="384801" cy="1462257"/>
            <a:chOff x="1006700" y="2603975"/>
            <a:chExt cx="55450" cy="210700"/>
          </a:xfrm>
        </p:grpSpPr>
        <p:sp>
          <p:nvSpPr>
            <p:cNvPr id="6" name="Google Shape;292;p30">
              <a:extLst>
                <a:ext uri="{FF2B5EF4-FFF2-40B4-BE49-F238E27FC236}">
                  <a16:creationId xmlns:a16="http://schemas.microsoft.com/office/drawing/2014/main" xmlns="" id="{AB681EB5-43D3-6F04-EFF4-45DC579D8359}"/>
                </a:ext>
              </a:extLst>
            </p:cNvPr>
            <p:cNvSpPr/>
            <p:nvPr/>
          </p:nvSpPr>
          <p:spPr>
            <a:xfrm>
              <a:off x="1006700" y="262997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7" name="Google Shape;293;p30">
              <a:extLst>
                <a:ext uri="{FF2B5EF4-FFF2-40B4-BE49-F238E27FC236}">
                  <a16:creationId xmlns:a16="http://schemas.microsoft.com/office/drawing/2014/main" xmlns="" id="{C09B93FB-0C86-E2FF-373A-C8F9541F8EA6}"/>
                </a:ext>
              </a:extLst>
            </p:cNvPr>
            <p:cNvSpPr/>
            <p:nvPr/>
          </p:nvSpPr>
          <p:spPr>
            <a:xfrm>
              <a:off x="1032700" y="260397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8" name="Google Shape;294;p30">
              <a:extLst>
                <a:ext uri="{FF2B5EF4-FFF2-40B4-BE49-F238E27FC236}">
                  <a16:creationId xmlns:a16="http://schemas.microsoft.com/office/drawing/2014/main" xmlns="" id="{60634A43-76E0-7630-72BA-C47C08FDD611}"/>
                </a:ext>
              </a:extLst>
            </p:cNvPr>
            <p:cNvSpPr/>
            <p:nvPr/>
          </p:nvSpPr>
          <p:spPr>
            <a:xfrm>
              <a:off x="1006700" y="2707200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1"/>
                  </a:moveTo>
                  <a:lnTo>
                    <a:pt x="0" y="154"/>
                  </a:lnTo>
                  <a:lnTo>
                    <a:pt x="2218" y="154"/>
                  </a:lnTo>
                  <a:lnTo>
                    <a:pt x="22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9" name="Google Shape;295;p30">
              <a:extLst>
                <a:ext uri="{FF2B5EF4-FFF2-40B4-BE49-F238E27FC236}">
                  <a16:creationId xmlns:a16="http://schemas.microsoft.com/office/drawing/2014/main" xmlns="" id="{1B903353-D970-7B15-8BAD-BC79DA74D28C}"/>
                </a:ext>
              </a:extLst>
            </p:cNvPr>
            <p:cNvSpPr/>
            <p:nvPr/>
          </p:nvSpPr>
          <p:spPr>
            <a:xfrm>
              <a:off x="1032700" y="2681600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0" name="Google Shape;296;p30">
              <a:extLst>
                <a:ext uri="{FF2B5EF4-FFF2-40B4-BE49-F238E27FC236}">
                  <a16:creationId xmlns:a16="http://schemas.microsoft.com/office/drawing/2014/main" xmlns="" id="{37A3C4FB-6CA6-8838-9914-749D3974CD7C}"/>
                </a:ext>
              </a:extLst>
            </p:cNvPr>
            <p:cNvSpPr/>
            <p:nvPr/>
          </p:nvSpPr>
          <p:spPr>
            <a:xfrm>
              <a:off x="1006700" y="278522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1" name="Google Shape;297;p30">
              <a:extLst>
                <a:ext uri="{FF2B5EF4-FFF2-40B4-BE49-F238E27FC236}">
                  <a16:creationId xmlns:a16="http://schemas.microsoft.com/office/drawing/2014/main" xmlns="" id="{36A7577C-A1D4-EEAD-7664-F3AF7C7F88AC}"/>
                </a:ext>
              </a:extLst>
            </p:cNvPr>
            <p:cNvSpPr/>
            <p:nvPr/>
          </p:nvSpPr>
          <p:spPr>
            <a:xfrm>
              <a:off x="1032700" y="275922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12" name="Google Shape;310;p30">
            <a:extLst>
              <a:ext uri="{FF2B5EF4-FFF2-40B4-BE49-F238E27FC236}">
                <a16:creationId xmlns:a16="http://schemas.microsoft.com/office/drawing/2014/main" xmlns="" id="{876A2C92-34FA-E68B-EDAF-356A12205B08}"/>
              </a:ext>
            </a:extLst>
          </p:cNvPr>
          <p:cNvGrpSpPr/>
          <p:nvPr/>
        </p:nvGrpSpPr>
        <p:grpSpPr>
          <a:xfrm rot="14812035">
            <a:off x="9955002" y="292951"/>
            <a:ext cx="1193573" cy="1110589"/>
            <a:chOff x="827350" y="3629733"/>
            <a:chExt cx="1431600" cy="1332067"/>
          </a:xfrm>
        </p:grpSpPr>
        <p:sp>
          <p:nvSpPr>
            <p:cNvPr id="13" name="Google Shape;311;p30">
              <a:extLst>
                <a:ext uri="{FF2B5EF4-FFF2-40B4-BE49-F238E27FC236}">
                  <a16:creationId xmlns:a16="http://schemas.microsoft.com/office/drawing/2014/main" xmlns="" id="{881B927B-F774-D8DA-B786-95CD2852AFF5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4" name="Google Shape;312;p30">
              <a:extLst>
                <a:ext uri="{FF2B5EF4-FFF2-40B4-BE49-F238E27FC236}">
                  <a16:creationId xmlns:a16="http://schemas.microsoft.com/office/drawing/2014/main" xmlns="" id="{D90DF374-FBBA-79AB-A13F-6F508A69F9D8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5" name="Google Shape;313;p30">
              <a:extLst>
                <a:ext uri="{FF2B5EF4-FFF2-40B4-BE49-F238E27FC236}">
                  <a16:creationId xmlns:a16="http://schemas.microsoft.com/office/drawing/2014/main" xmlns="" id="{8ADD0847-504F-EFCB-D90C-B34565864922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16" name="Google Shape;314;p30">
            <a:extLst>
              <a:ext uri="{FF2B5EF4-FFF2-40B4-BE49-F238E27FC236}">
                <a16:creationId xmlns:a16="http://schemas.microsoft.com/office/drawing/2014/main" xmlns="" id="{118E42FE-3C6B-82C1-69F4-4562366206F6}"/>
              </a:ext>
            </a:extLst>
          </p:cNvPr>
          <p:cNvGrpSpPr/>
          <p:nvPr/>
        </p:nvGrpSpPr>
        <p:grpSpPr>
          <a:xfrm>
            <a:off x="10841711" y="1420954"/>
            <a:ext cx="798643" cy="743116"/>
            <a:chOff x="827350" y="3629733"/>
            <a:chExt cx="1431600" cy="1332067"/>
          </a:xfrm>
        </p:grpSpPr>
        <p:sp>
          <p:nvSpPr>
            <p:cNvPr id="17" name="Google Shape;315;p30">
              <a:extLst>
                <a:ext uri="{FF2B5EF4-FFF2-40B4-BE49-F238E27FC236}">
                  <a16:creationId xmlns:a16="http://schemas.microsoft.com/office/drawing/2014/main" xmlns="" id="{E2EB4F9C-73F0-288F-713A-F60C533534ED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8" name="Google Shape;316;p30">
              <a:extLst>
                <a:ext uri="{FF2B5EF4-FFF2-40B4-BE49-F238E27FC236}">
                  <a16:creationId xmlns:a16="http://schemas.microsoft.com/office/drawing/2014/main" xmlns="" id="{97979220-0805-7775-89AE-D80C0D85FF5B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9" name="Google Shape;317;p30">
              <a:extLst>
                <a:ext uri="{FF2B5EF4-FFF2-40B4-BE49-F238E27FC236}">
                  <a16:creationId xmlns:a16="http://schemas.microsoft.com/office/drawing/2014/main" xmlns="" id="{A1C1A7A5-E161-2B04-DEF6-C59F5A5AE565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20" name="Google Shape;318;p30">
            <a:extLst>
              <a:ext uri="{FF2B5EF4-FFF2-40B4-BE49-F238E27FC236}">
                <a16:creationId xmlns:a16="http://schemas.microsoft.com/office/drawing/2014/main" xmlns="" id="{8FD18C2D-8903-565E-6E32-3AE50D6B597F}"/>
              </a:ext>
            </a:extLst>
          </p:cNvPr>
          <p:cNvGrpSpPr/>
          <p:nvPr/>
        </p:nvGrpSpPr>
        <p:grpSpPr>
          <a:xfrm rot="5400000">
            <a:off x="9201641" y="827560"/>
            <a:ext cx="619024" cy="575985"/>
            <a:chOff x="827350" y="3629733"/>
            <a:chExt cx="1431600" cy="1332067"/>
          </a:xfrm>
        </p:grpSpPr>
        <p:sp>
          <p:nvSpPr>
            <p:cNvPr id="21" name="Google Shape;319;p30">
              <a:extLst>
                <a:ext uri="{FF2B5EF4-FFF2-40B4-BE49-F238E27FC236}">
                  <a16:creationId xmlns:a16="http://schemas.microsoft.com/office/drawing/2014/main" xmlns="" id="{3D1A5D31-FF03-39A9-AEEC-ADC7F98ED218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2" name="Google Shape;320;p30">
              <a:extLst>
                <a:ext uri="{FF2B5EF4-FFF2-40B4-BE49-F238E27FC236}">
                  <a16:creationId xmlns:a16="http://schemas.microsoft.com/office/drawing/2014/main" xmlns="" id="{B39BCDDD-1DE4-F487-2ED6-5371F47525AA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3" name="Google Shape;321;p30">
              <a:extLst>
                <a:ext uri="{FF2B5EF4-FFF2-40B4-BE49-F238E27FC236}">
                  <a16:creationId xmlns:a16="http://schemas.microsoft.com/office/drawing/2014/main" xmlns="" id="{251A564F-C417-5E3E-AB68-AA8473483825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sp>
        <p:nvSpPr>
          <p:cNvPr id="24" name="ZoneTexte 23">
            <a:extLst>
              <a:ext uri="{FF2B5EF4-FFF2-40B4-BE49-F238E27FC236}">
                <a16:creationId xmlns:a16="http://schemas.microsoft.com/office/drawing/2014/main" xmlns="" id="{31A2AE79-CC9C-8043-7B32-8A0A8D7DE6A5}"/>
              </a:ext>
            </a:extLst>
          </p:cNvPr>
          <p:cNvSpPr txBox="1"/>
          <p:nvPr/>
        </p:nvSpPr>
        <p:spPr>
          <a:xfrm>
            <a:off x="4161847" y="712125"/>
            <a:ext cx="610229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121917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fr-FR" sz="4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  <a:sym typeface="Arial"/>
              </a:rPr>
              <a:t>Introduction</a:t>
            </a:r>
            <a:endParaRPr kumimoji="0" lang="fr-FR" sz="4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Sakkal Majalla" panose="02000000000000000000" pitchFamily="2" charset="-78"/>
              <a:ea typeface="+mn-ea"/>
              <a:cs typeface="Sakkal Majalla" panose="02000000000000000000" pitchFamily="2" charset="-78"/>
              <a:sym typeface="Arial"/>
            </a:endParaRPr>
          </a:p>
        </p:txBody>
      </p:sp>
      <p:grpSp>
        <p:nvGrpSpPr>
          <p:cNvPr id="26" name="Google Shape;284;p30">
            <a:extLst>
              <a:ext uri="{FF2B5EF4-FFF2-40B4-BE49-F238E27FC236}">
                <a16:creationId xmlns:a16="http://schemas.microsoft.com/office/drawing/2014/main" xmlns="" id="{35A3A9E6-6E0D-AB58-632C-15B1A45D7B6D}"/>
              </a:ext>
            </a:extLst>
          </p:cNvPr>
          <p:cNvGrpSpPr/>
          <p:nvPr/>
        </p:nvGrpSpPr>
        <p:grpSpPr>
          <a:xfrm>
            <a:off x="1342410" y="650129"/>
            <a:ext cx="384801" cy="1462257"/>
            <a:chOff x="1006700" y="2603975"/>
            <a:chExt cx="55450" cy="210700"/>
          </a:xfrm>
        </p:grpSpPr>
        <p:sp>
          <p:nvSpPr>
            <p:cNvPr id="27" name="Google Shape;285;p30">
              <a:extLst>
                <a:ext uri="{FF2B5EF4-FFF2-40B4-BE49-F238E27FC236}">
                  <a16:creationId xmlns:a16="http://schemas.microsoft.com/office/drawing/2014/main" xmlns="" id="{36D36515-1D64-615F-4D2D-5E81EF1A5638}"/>
                </a:ext>
              </a:extLst>
            </p:cNvPr>
            <p:cNvSpPr/>
            <p:nvPr/>
          </p:nvSpPr>
          <p:spPr>
            <a:xfrm>
              <a:off x="1006700" y="262997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8" name="Google Shape;286;p30">
              <a:extLst>
                <a:ext uri="{FF2B5EF4-FFF2-40B4-BE49-F238E27FC236}">
                  <a16:creationId xmlns:a16="http://schemas.microsoft.com/office/drawing/2014/main" xmlns="" id="{89142A80-2408-0DEF-2924-2B51CC12719C}"/>
                </a:ext>
              </a:extLst>
            </p:cNvPr>
            <p:cNvSpPr/>
            <p:nvPr/>
          </p:nvSpPr>
          <p:spPr>
            <a:xfrm>
              <a:off x="1032700" y="260397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9" name="Google Shape;287;p30">
              <a:extLst>
                <a:ext uri="{FF2B5EF4-FFF2-40B4-BE49-F238E27FC236}">
                  <a16:creationId xmlns:a16="http://schemas.microsoft.com/office/drawing/2014/main" xmlns="" id="{F1ACB421-E2F8-6712-07FC-6760252AE6E2}"/>
                </a:ext>
              </a:extLst>
            </p:cNvPr>
            <p:cNvSpPr/>
            <p:nvPr/>
          </p:nvSpPr>
          <p:spPr>
            <a:xfrm>
              <a:off x="1006700" y="2707200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1"/>
                  </a:moveTo>
                  <a:lnTo>
                    <a:pt x="0" y="154"/>
                  </a:lnTo>
                  <a:lnTo>
                    <a:pt x="2218" y="154"/>
                  </a:lnTo>
                  <a:lnTo>
                    <a:pt x="22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0" name="Google Shape;288;p30">
              <a:extLst>
                <a:ext uri="{FF2B5EF4-FFF2-40B4-BE49-F238E27FC236}">
                  <a16:creationId xmlns:a16="http://schemas.microsoft.com/office/drawing/2014/main" xmlns="" id="{109D184D-7333-2AEF-C45A-1ED65AF16DF5}"/>
                </a:ext>
              </a:extLst>
            </p:cNvPr>
            <p:cNvSpPr/>
            <p:nvPr/>
          </p:nvSpPr>
          <p:spPr>
            <a:xfrm>
              <a:off x="1032700" y="2681600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1" name="Google Shape;289;p30">
              <a:extLst>
                <a:ext uri="{FF2B5EF4-FFF2-40B4-BE49-F238E27FC236}">
                  <a16:creationId xmlns:a16="http://schemas.microsoft.com/office/drawing/2014/main" xmlns="" id="{AE23A583-070B-5D7D-69A5-47C16C22BD2C}"/>
                </a:ext>
              </a:extLst>
            </p:cNvPr>
            <p:cNvSpPr/>
            <p:nvPr/>
          </p:nvSpPr>
          <p:spPr>
            <a:xfrm>
              <a:off x="1006700" y="278522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2" name="Google Shape;290;p30">
              <a:extLst>
                <a:ext uri="{FF2B5EF4-FFF2-40B4-BE49-F238E27FC236}">
                  <a16:creationId xmlns:a16="http://schemas.microsoft.com/office/drawing/2014/main" xmlns="" id="{C7D335A3-04FB-7974-7467-79E2D7F8F32F}"/>
                </a:ext>
              </a:extLst>
            </p:cNvPr>
            <p:cNvSpPr/>
            <p:nvPr/>
          </p:nvSpPr>
          <p:spPr>
            <a:xfrm>
              <a:off x="1032700" y="275922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33" name="Google Shape;298;p30">
            <a:extLst>
              <a:ext uri="{FF2B5EF4-FFF2-40B4-BE49-F238E27FC236}">
                <a16:creationId xmlns:a16="http://schemas.microsoft.com/office/drawing/2014/main" xmlns="" id="{43E03CE2-60C0-8CE5-5841-515F630D578A}"/>
              </a:ext>
            </a:extLst>
          </p:cNvPr>
          <p:cNvGrpSpPr/>
          <p:nvPr/>
        </p:nvGrpSpPr>
        <p:grpSpPr>
          <a:xfrm>
            <a:off x="734833" y="4839603"/>
            <a:ext cx="1571516" cy="1462255"/>
            <a:chOff x="827350" y="3629733"/>
            <a:chExt cx="1431600" cy="1332067"/>
          </a:xfrm>
        </p:grpSpPr>
        <p:sp>
          <p:nvSpPr>
            <p:cNvPr id="34" name="Google Shape;299;p30">
              <a:extLst>
                <a:ext uri="{FF2B5EF4-FFF2-40B4-BE49-F238E27FC236}">
                  <a16:creationId xmlns:a16="http://schemas.microsoft.com/office/drawing/2014/main" xmlns="" id="{3C10D9F4-4006-65AB-7E0B-EB6769C8FF40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5" name="Google Shape;300;p30">
              <a:extLst>
                <a:ext uri="{FF2B5EF4-FFF2-40B4-BE49-F238E27FC236}">
                  <a16:creationId xmlns:a16="http://schemas.microsoft.com/office/drawing/2014/main" xmlns="" id="{E79AD7A7-99E1-EDF7-BE97-27A62D998413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6" name="Google Shape;301;p30">
              <a:extLst>
                <a:ext uri="{FF2B5EF4-FFF2-40B4-BE49-F238E27FC236}">
                  <a16:creationId xmlns:a16="http://schemas.microsoft.com/office/drawing/2014/main" xmlns="" id="{B3049AA9-7E7A-BFE9-9CD3-BF118EC390CE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37" name="Google Shape;302;p30">
            <a:extLst>
              <a:ext uri="{FF2B5EF4-FFF2-40B4-BE49-F238E27FC236}">
                <a16:creationId xmlns:a16="http://schemas.microsoft.com/office/drawing/2014/main" xmlns="" id="{EB2595E9-2949-510C-44AE-FACBD8705FE5}"/>
              </a:ext>
            </a:extLst>
          </p:cNvPr>
          <p:cNvGrpSpPr/>
          <p:nvPr/>
        </p:nvGrpSpPr>
        <p:grpSpPr>
          <a:xfrm>
            <a:off x="430136" y="3870413"/>
            <a:ext cx="1041632" cy="969212"/>
            <a:chOff x="827350" y="3629733"/>
            <a:chExt cx="1431600" cy="1332067"/>
          </a:xfrm>
        </p:grpSpPr>
        <p:sp>
          <p:nvSpPr>
            <p:cNvPr id="38" name="Google Shape;303;p30">
              <a:extLst>
                <a:ext uri="{FF2B5EF4-FFF2-40B4-BE49-F238E27FC236}">
                  <a16:creationId xmlns:a16="http://schemas.microsoft.com/office/drawing/2014/main" xmlns="" id="{6248E4AD-D3F1-F345-6038-401006347790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9" name="Google Shape;304;p30">
              <a:extLst>
                <a:ext uri="{FF2B5EF4-FFF2-40B4-BE49-F238E27FC236}">
                  <a16:creationId xmlns:a16="http://schemas.microsoft.com/office/drawing/2014/main" xmlns="" id="{24D3946A-1CBA-EF92-D093-FC1B97D3E78B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0" name="Google Shape;305;p30">
              <a:extLst>
                <a:ext uri="{FF2B5EF4-FFF2-40B4-BE49-F238E27FC236}">
                  <a16:creationId xmlns:a16="http://schemas.microsoft.com/office/drawing/2014/main" xmlns="" id="{ADF561B3-0F46-61F8-B5EA-958E84DE5592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41" name="Google Shape;306;p30">
            <a:extLst>
              <a:ext uri="{FF2B5EF4-FFF2-40B4-BE49-F238E27FC236}">
                <a16:creationId xmlns:a16="http://schemas.microsoft.com/office/drawing/2014/main" xmlns="" id="{FE9BF60C-259B-6C2D-39D9-ECA48C901CD1}"/>
              </a:ext>
            </a:extLst>
          </p:cNvPr>
          <p:cNvGrpSpPr/>
          <p:nvPr/>
        </p:nvGrpSpPr>
        <p:grpSpPr>
          <a:xfrm>
            <a:off x="2421586" y="5859798"/>
            <a:ext cx="475100" cy="442069"/>
            <a:chOff x="827350" y="3629733"/>
            <a:chExt cx="1431600" cy="1332067"/>
          </a:xfrm>
        </p:grpSpPr>
        <p:sp>
          <p:nvSpPr>
            <p:cNvPr id="42" name="Google Shape;307;p30">
              <a:extLst>
                <a:ext uri="{FF2B5EF4-FFF2-40B4-BE49-F238E27FC236}">
                  <a16:creationId xmlns:a16="http://schemas.microsoft.com/office/drawing/2014/main" xmlns="" id="{8E48B295-0851-B73C-81E8-7D961AFCCE1F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3" name="Google Shape;308;p30">
              <a:extLst>
                <a:ext uri="{FF2B5EF4-FFF2-40B4-BE49-F238E27FC236}">
                  <a16:creationId xmlns:a16="http://schemas.microsoft.com/office/drawing/2014/main" xmlns="" id="{6405290F-5986-6F51-753E-5D7DC71929AD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4" name="Google Shape;309;p30">
              <a:extLst>
                <a:ext uri="{FF2B5EF4-FFF2-40B4-BE49-F238E27FC236}">
                  <a16:creationId xmlns:a16="http://schemas.microsoft.com/office/drawing/2014/main" xmlns="" id="{77E6AF5F-9519-D000-7302-1C5E534BE3B3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pic>
        <p:nvPicPr>
          <p:cNvPr id="45" name="Image 44">
            <a:extLst>
              <a:ext uri="{FF2B5EF4-FFF2-40B4-BE49-F238E27FC236}">
                <a16:creationId xmlns:a16="http://schemas.microsoft.com/office/drawing/2014/main" xmlns="" id="{DF0DD222-7C51-FFCE-C34E-1BF42AC9D4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1958" y="2600916"/>
            <a:ext cx="1679208" cy="1679208"/>
          </a:xfrm>
          <a:prstGeom prst="rect">
            <a:avLst/>
          </a:prstGeom>
        </p:spPr>
      </p:pic>
      <p:sp>
        <p:nvSpPr>
          <p:cNvPr id="46" name="Ellipse 45">
            <a:extLst>
              <a:ext uri="{FF2B5EF4-FFF2-40B4-BE49-F238E27FC236}">
                <a16:creationId xmlns:a16="http://schemas.microsoft.com/office/drawing/2014/main" xmlns="" id="{F83D0601-6656-61D4-8D71-CF36726B41EB}"/>
              </a:ext>
            </a:extLst>
          </p:cNvPr>
          <p:cNvSpPr/>
          <p:nvPr/>
        </p:nvSpPr>
        <p:spPr>
          <a:xfrm>
            <a:off x="2003535" y="2503178"/>
            <a:ext cx="1920000" cy="1920000"/>
          </a:xfrm>
          <a:prstGeom prst="ellipse">
            <a:avLst/>
          </a:prstGeom>
          <a:noFill/>
          <a:ln w="44450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fr-FR" sz="1867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xmlns="" id="{FDDAE7DD-85A3-2743-F91F-17D2F453AE95}"/>
              </a:ext>
            </a:extLst>
          </p:cNvPr>
          <p:cNvSpPr/>
          <p:nvPr/>
        </p:nvSpPr>
        <p:spPr>
          <a:xfrm>
            <a:off x="2357082" y="2782478"/>
            <a:ext cx="1296000" cy="1296000"/>
          </a:xfrm>
          <a:prstGeom prst="ellipse">
            <a:avLst/>
          </a:prstGeom>
          <a:noFill/>
          <a:ln w="4445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fr-FR" sz="1867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48" name="Modèle 3D 47">
                <a:extLst>
                  <a:ext uri="{FF2B5EF4-FFF2-40B4-BE49-F238E27FC236}">
                    <a16:creationId xmlns:a16="http://schemas.microsoft.com/office/drawing/2014/main" id="{177F9FBB-52CD-A8D4-11C3-96BDA80D981F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-5347722" y="2016092"/>
              <a:ext cx="4783107" cy="3260633"/>
            </p:xfrm>
            <a:graphic>
              <a:graphicData uri="http://schemas.microsoft.com/office/drawing/2017/model3d">
                <am3d:model3d r:embed="rId5">
                  <am3d:spPr>
                    <a:xfrm>
                      <a:off x="0" y="0"/>
                      <a:ext cx="4783107" cy="3260633"/>
                    </a:xfrm>
                    <a:prstGeom prst="rect">
                      <a:avLst/>
                    </a:prstGeom>
                  </am3d:spPr>
                  <am3d:camera>
                    <am3d:pos x="0" y="0" z="52111699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38171" d="1000000"/>
                    <am3d:preTrans dx="-5226310" dy="18382049" dz="-1373137"/>
                    <am3d:scale>
                      <am3d:sx n="1000000" d="1000000"/>
                      <am3d:sy n="1000000" d="1000000"/>
                      <am3d:sz n="1000000" d="1000000"/>
                    </am3d:scale>
                    <am3d:rot ax="8988450" ay="3943343" az="9123593"/>
                    <am3d:postTrans dx="0" dy="0" dz="0"/>
                  </am3d:trans>
                  <am3d:raster rName="Office3DRenderer" rVer="16.0.8326">
                    <am3d:blip r:embed="rId6"/>
                  </am3d:raster>
                  <am3d:objViewport viewportSz="8859750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8" name="Modèle 3D 47">
                <a:extLst>
                  <a:ext uri="{FF2B5EF4-FFF2-40B4-BE49-F238E27FC236}">
                    <a16:creationId xmlns:a16="http://schemas.microsoft.com/office/drawing/2014/main" xmlns="" id="{177F9FBB-52CD-A8D4-11C3-96BDA80D981F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-5347722" y="2016092"/>
                <a:ext cx="4783107" cy="3260633"/>
              </a:xfrm>
              <a:prstGeom prst="rect">
                <a:avLst/>
              </a:prstGeom>
            </p:spPr>
          </p:pic>
        </mc:Fallback>
      </mc:AlternateContent>
      <p:sp>
        <p:nvSpPr>
          <p:cNvPr id="49" name="ZoneTexte 23">
            <a:extLst>
              <a:ext uri="{FF2B5EF4-FFF2-40B4-BE49-F238E27FC236}">
                <a16:creationId xmlns:a16="http://schemas.microsoft.com/office/drawing/2014/main" xmlns="" id="{71C4CD3E-19E2-4D53-B2A5-F2C37CA7D1E3}"/>
              </a:ext>
            </a:extLst>
          </p:cNvPr>
          <p:cNvSpPr txBox="1"/>
          <p:nvPr/>
        </p:nvSpPr>
        <p:spPr>
          <a:xfrm>
            <a:off x="4822193" y="1419813"/>
            <a:ext cx="6253588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0" indent="-457200" defTabSz="1219170"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en-US" sz="2400" kern="0" dirty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This project aims to design and implement a smart weather station capable of accurately measuring and analyzing weather conditions in real time, with support for dual communication methods, including wireless (Wi-Fi) and power line communication (PLC).</a:t>
            </a:r>
          </a:p>
          <a:p>
            <a:pPr marL="457200" lvl="0" indent="-457200" defTabSz="1219170">
              <a:buClr>
                <a:srgbClr val="FFFFFF"/>
              </a:buClr>
              <a:buFont typeface="Arial" panose="020B0604020202020204" pitchFamily="34" charset="0"/>
              <a:buChar char="•"/>
            </a:pPr>
            <a:endParaRPr lang="en-US" sz="2400" kern="0" dirty="0"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  <a:p>
            <a:pPr marL="457200" lvl="0" indent="-457200" defTabSz="1219170"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en-US" sz="2400" kern="0" dirty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Despite the advancements in weather systems, there is still a clear gap in areas with weak communication network infrastructure. </a:t>
            </a:r>
          </a:p>
          <a:p>
            <a:pPr marL="457200" lvl="0" indent="-457200" defTabSz="1219170"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en-US" sz="2400" kern="0" dirty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This gap includes:</a:t>
            </a:r>
          </a:p>
          <a:p>
            <a:pPr marL="457200" lvl="0" indent="-457200" defTabSz="1219170"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en-US" sz="2400" kern="0" dirty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 The inability to transmit data in real time.</a:t>
            </a:r>
          </a:p>
          <a:p>
            <a:pPr marL="457200" lvl="0" indent="-457200" defTabSz="1219170"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en-US" sz="2400" kern="0" dirty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The lack of wireless communications in some areas.</a:t>
            </a:r>
          </a:p>
        </p:txBody>
      </p:sp>
      <p:pic>
        <p:nvPicPr>
          <p:cNvPr id="51" name="3D Model 50">
            <a:extLst>
              <a:ext uri="{FF2B5EF4-FFF2-40B4-BE49-F238E27FC236}">
                <a16:creationId xmlns:mc="http://schemas.openxmlformats.org/markup-compatibility/2006" xmlns:a16="http://schemas.microsoft.com/office/drawing/2014/main" xmlns="" id="{E4229E5A-703B-4EA2-8608-A9DE891F83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4274174" y="1048770"/>
            <a:ext cx="2971768" cy="3028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0761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4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oogle Shape;664;p39">
            <a:extLst>
              <a:ext uri="{FF2B5EF4-FFF2-40B4-BE49-F238E27FC236}">
                <a16:creationId xmlns:a16="http://schemas.microsoft.com/office/drawing/2014/main" xmlns="" id="{951CC47A-8383-B587-C3FE-E05CBBBBC054}"/>
              </a:ext>
            </a:extLst>
          </p:cNvPr>
          <p:cNvPicPr preferRelativeResize="0"/>
          <p:nvPr/>
        </p:nvPicPr>
        <p:blipFill rotWithShape="1">
          <a:blip r:embed="rId3">
            <a:alphaModFix amt="75000"/>
          </a:blip>
          <a:srcRect l="11847" t="10080"/>
          <a:stretch/>
        </p:blipFill>
        <p:spPr>
          <a:xfrm>
            <a:off x="0" y="-195868"/>
            <a:ext cx="8011632" cy="505996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665;p39">
            <a:extLst>
              <a:ext uri="{FF2B5EF4-FFF2-40B4-BE49-F238E27FC236}">
                <a16:creationId xmlns:a16="http://schemas.microsoft.com/office/drawing/2014/main" xmlns="" id="{98C910E9-5E28-B09A-B84E-53DCBA389EC7}"/>
              </a:ext>
            </a:extLst>
          </p:cNvPr>
          <p:cNvPicPr preferRelativeResize="0"/>
          <p:nvPr/>
        </p:nvPicPr>
        <p:blipFill rotWithShape="1">
          <a:blip r:embed="rId3">
            <a:alphaModFix amt="75000"/>
          </a:blip>
          <a:srcRect l="15261" t="6068"/>
          <a:stretch/>
        </p:blipFill>
        <p:spPr>
          <a:xfrm rot="-10799997">
            <a:off x="5538057" y="2467224"/>
            <a:ext cx="6883403" cy="4724395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5" name="Modèle 3D 4">
                <a:extLst>
                  <a:ext uri="{FF2B5EF4-FFF2-40B4-BE49-F238E27FC236}">
                    <a16:creationId xmlns:a16="http://schemas.microsoft.com/office/drawing/2014/main" id="{73840230-D9DA-3D15-50E5-A7CB066B886D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-1717764" y="3103676"/>
              <a:ext cx="6087654" cy="2698192"/>
            </p:xfrm>
            <a:graphic>
              <a:graphicData uri="http://schemas.microsoft.com/office/drawing/2017/model3d">
                <am3d:model3d r:embed="rId4">
                  <am3d:spPr>
                    <a:xfrm>
                      <a:off x="0" y="0"/>
                      <a:ext cx="6087654" cy="2698192"/>
                    </a:xfrm>
                    <a:prstGeom prst="rect">
                      <a:avLst/>
                    </a:prstGeom>
                  </am3d:spPr>
                  <am3d:camera>
                    <am3d:pos x="0" y="0" z="52111699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38171" d="1000000"/>
                    <am3d:preTrans dx="-5226310" dy="18382049" dz="-1373137"/>
                    <am3d:scale>
                      <am3d:sx n="1000000" d="1000000"/>
                      <am3d:sy n="1000000" d="1000000"/>
                      <am3d:sz n="1000000" d="1000000"/>
                    </am3d:scale>
                    <am3d:rot ax="8886140" ay="1449628" az="9942538"/>
                    <am3d:postTrans dx="0" dy="0" dz="0"/>
                  </am3d:trans>
                  <am3d:raster rName="Office3DRenderer" rVer="16.0.8326">
                    <am3d:blip r:embed="rId5"/>
                  </am3d:raster>
                  <am3d:objViewport viewportSz="7165690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5" name="Modèle 3D 4">
                <a:extLst>
                  <a:ext uri="{FF2B5EF4-FFF2-40B4-BE49-F238E27FC236}">
                    <a16:creationId xmlns:a16="http://schemas.microsoft.com/office/drawing/2014/main" xmlns="" id="{73840230-D9DA-3D15-50E5-A7CB066B886D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-1717764" y="3103676"/>
                <a:ext cx="6087654" cy="2698192"/>
              </a:xfrm>
              <a:prstGeom prst="rect">
                <a:avLst/>
              </a:prstGeom>
            </p:spPr>
          </p:pic>
        </mc:Fallback>
      </mc:AlternateContent>
      <p:grpSp>
        <p:nvGrpSpPr>
          <p:cNvPr id="9" name="Groupe 8">
            <a:extLst>
              <a:ext uri="{FF2B5EF4-FFF2-40B4-BE49-F238E27FC236}">
                <a16:creationId xmlns:a16="http://schemas.microsoft.com/office/drawing/2014/main" xmlns="" id="{4E48278B-EA15-361C-2306-4F0123C54659}"/>
              </a:ext>
            </a:extLst>
          </p:cNvPr>
          <p:cNvGrpSpPr/>
          <p:nvPr/>
        </p:nvGrpSpPr>
        <p:grpSpPr>
          <a:xfrm>
            <a:off x="13299276" y="1318505"/>
            <a:ext cx="5081319" cy="1183392"/>
            <a:chOff x="1397098" y="2754630"/>
            <a:chExt cx="3619844" cy="659402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xmlns="" id="{40670987-011A-1DE7-D57D-B911AC931723}"/>
                </a:ext>
              </a:extLst>
            </p:cNvPr>
            <p:cNvSpPr/>
            <p:nvPr/>
          </p:nvSpPr>
          <p:spPr>
            <a:xfrm>
              <a:off x="1397098" y="2754630"/>
              <a:ext cx="3619844" cy="640080"/>
            </a:xfrm>
            <a:prstGeom prst="ellipse">
              <a:avLst/>
            </a:prstGeom>
            <a:noFill/>
            <a:ln w="76200">
              <a:solidFill>
                <a:schemeClr val="bg1"/>
              </a:solidFill>
            </a:ln>
            <a:effectLst>
              <a:glow rad="1397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lang="fr-FR" sz="186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xmlns="" id="{FEBF6601-E185-C0A6-98FD-9474B8AEEAAA}"/>
                </a:ext>
              </a:extLst>
            </p:cNvPr>
            <p:cNvSpPr/>
            <p:nvPr/>
          </p:nvSpPr>
          <p:spPr>
            <a:xfrm>
              <a:off x="4284000" y="3198032"/>
              <a:ext cx="216000" cy="21600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bg1"/>
              </a:solidFill>
            </a:ln>
            <a:effectLst>
              <a:glow rad="1397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lang="fr-FR" sz="186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</p:grpSp>
      <p:grpSp>
        <p:nvGrpSpPr>
          <p:cNvPr id="15" name="Groupe 14">
            <a:extLst>
              <a:ext uri="{FF2B5EF4-FFF2-40B4-BE49-F238E27FC236}">
                <a16:creationId xmlns:a16="http://schemas.microsoft.com/office/drawing/2014/main" xmlns="" id="{744A4E99-97AF-72EE-17AE-FBE684EF2E30}"/>
              </a:ext>
            </a:extLst>
          </p:cNvPr>
          <p:cNvGrpSpPr/>
          <p:nvPr/>
        </p:nvGrpSpPr>
        <p:grpSpPr>
          <a:xfrm>
            <a:off x="13863100" y="2196735"/>
            <a:ext cx="3953668" cy="766908"/>
            <a:chOff x="1397098" y="2754630"/>
            <a:chExt cx="3619844" cy="659402"/>
          </a:xfrm>
        </p:grpSpPr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xmlns="" id="{E685D55F-8260-134B-9F16-D8B26E2133CC}"/>
                </a:ext>
              </a:extLst>
            </p:cNvPr>
            <p:cNvSpPr/>
            <p:nvPr/>
          </p:nvSpPr>
          <p:spPr>
            <a:xfrm>
              <a:off x="1397098" y="2754630"/>
              <a:ext cx="3619844" cy="640080"/>
            </a:xfrm>
            <a:prstGeom prst="ellipse">
              <a:avLst/>
            </a:prstGeom>
            <a:noFill/>
            <a:ln w="76200">
              <a:solidFill>
                <a:schemeClr val="bg1"/>
              </a:solidFill>
            </a:ln>
            <a:effectLst>
              <a:glow rad="1397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lang="fr-FR" sz="186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xmlns="" id="{5C8779FA-B10F-128E-BAE2-C7B07E0CF914}"/>
                </a:ext>
              </a:extLst>
            </p:cNvPr>
            <p:cNvSpPr/>
            <p:nvPr/>
          </p:nvSpPr>
          <p:spPr>
            <a:xfrm>
              <a:off x="4284000" y="3198032"/>
              <a:ext cx="216000" cy="21600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bg1"/>
              </a:solidFill>
            </a:ln>
            <a:effectLst>
              <a:glow rad="1397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lang="fr-FR" sz="186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</p:grpSp>
      <p:grpSp>
        <p:nvGrpSpPr>
          <p:cNvPr id="18" name="Groupe 17">
            <a:extLst>
              <a:ext uri="{FF2B5EF4-FFF2-40B4-BE49-F238E27FC236}">
                <a16:creationId xmlns:a16="http://schemas.microsoft.com/office/drawing/2014/main" xmlns="" id="{BB289EB1-0952-2BDC-B39D-0F668DBFA8B6}"/>
              </a:ext>
            </a:extLst>
          </p:cNvPr>
          <p:cNvGrpSpPr/>
          <p:nvPr/>
        </p:nvGrpSpPr>
        <p:grpSpPr>
          <a:xfrm>
            <a:off x="14477453" y="2861831"/>
            <a:ext cx="2724960" cy="650411"/>
            <a:chOff x="1397098" y="2754630"/>
            <a:chExt cx="3619844" cy="659402"/>
          </a:xfrm>
        </p:grpSpPr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xmlns="" id="{7BFB8B48-0BEC-A93D-29AA-4F0D603D3B8B}"/>
                </a:ext>
              </a:extLst>
            </p:cNvPr>
            <p:cNvSpPr/>
            <p:nvPr/>
          </p:nvSpPr>
          <p:spPr>
            <a:xfrm>
              <a:off x="1397098" y="2754630"/>
              <a:ext cx="3619844" cy="640080"/>
            </a:xfrm>
            <a:prstGeom prst="ellipse">
              <a:avLst/>
            </a:prstGeom>
            <a:noFill/>
            <a:ln w="76200">
              <a:solidFill>
                <a:schemeClr val="bg1"/>
              </a:solidFill>
            </a:ln>
            <a:effectLst>
              <a:glow rad="1397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lang="fr-FR" sz="186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xmlns="" id="{DDCB79C0-7BC0-700A-2D66-D1F560FD05B0}"/>
                </a:ext>
              </a:extLst>
            </p:cNvPr>
            <p:cNvSpPr/>
            <p:nvPr/>
          </p:nvSpPr>
          <p:spPr>
            <a:xfrm>
              <a:off x="4284000" y="3198032"/>
              <a:ext cx="216000" cy="21600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bg1"/>
              </a:solidFill>
            </a:ln>
            <a:effectLst>
              <a:glow rad="1397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lang="fr-FR" sz="186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</p:grpSp>
      <p:grpSp>
        <p:nvGrpSpPr>
          <p:cNvPr id="23" name="Google Shape;310;p30">
            <a:extLst>
              <a:ext uri="{FF2B5EF4-FFF2-40B4-BE49-F238E27FC236}">
                <a16:creationId xmlns:a16="http://schemas.microsoft.com/office/drawing/2014/main" xmlns="" id="{1621C10B-05B3-B2D5-B94A-5291BCB56692}"/>
              </a:ext>
            </a:extLst>
          </p:cNvPr>
          <p:cNvGrpSpPr/>
          <p:nvPr/>
        </p:nvGrpSpPr>
        <p:grpSpPr>
          <a:xfrm>
            <a:off x="9996715" y="320590"/>
            <a:ext cx="1193573" cy="1110588"/>
            <a:chOff x="827351" y="3629733"/>
            <a:chExt cx="1431601" cy="1332065"/>
          </a:xfrm>
        </p:grpSpPr>
        <p:sp>
          <p:nvSpPr>
            <p:cNvPr id="24" name="Google Shape;311;p30">
              <a:extLst>
                <a:ext uri="{FF2B5EF4-FFF2-40B4-BE49-F238E27FC236}">
                  <a16:creationId xmlns:a16="http://schemas.microsoft.com/office/drawing/2014/main" xmlns="" id="{F703FCAC-A24D-6176-4486-C896715471F5}"/>
                </a:ext>
              </a:extLst>
            </p:cNvPr>
            <p:cNvSpPr/>
            <p:nvPr/>
          </p:nvSpPr>
          <p:spPr>
            <a:xfrm>
              <a:off x="827351" y="3629733"/>
              <a:ext cx="778158" cy="1291382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5" name="Google Shape;312;p30">
              <a:extLst>
                <a:ext uri="{FF2B5EF4-FFF2-40B4-BE49-F238E27FC236}">
                  <a16:creationId xmlns:a16="http://schemas.microsoft.com/office/drawing/2014/main" xmlns="" id="{B09D8D64-F53F-1B02-D056-1D0F2A9B5097}"/>
                </a:ext>
              </a:extLst>
            </p:cNvPr>
            <p:cNvSpPr/>
            <p:nvPr/>
          </p:nvSpPr>
          <p:spPr>
            <a:xfrm>
              <a:off x="1180441" y="4291832"/>
              <a:ext cx="1078511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6" name="Google Shape;313;p30">
              <a:extLst>
                <a:ext uri="{FF2B5EF4-FFF2-40B4-BE49-F238E27FC236}">
                  <a16:creationId xmlns:a16="http://schemas.microsoft.com/office/drawing/2014/main" xmlns="" id="{D58B69CB-EC16-573E-FCE3-84074CE3102E}"/>
                </a:ext>
              </a:extLst>
            </p:cNvPr>
            <p:cNvSpPr/>
            <p:nvPr/>
          </p:nvSpPr>
          <p:spPr>
            <a:xfrm>
              <a:off x="1251453" y="3629733"/>
              <a:ext cx="1007497" cy="702841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27" name="Google Shape;314;p30">
            <a:extLst>
              <a:ext uri="{FF2B5EF4-FFF2-40B4-BE49-F238E27FC236}">
                <a16:creationId xmlns:a16="http://schemas.microsoft.com/office/drawing/2014/main" xmlns="" id="{069E18DC-39AA-8411-8BF3-8125E593F59E}"/>
              </a:ext>
            </a:extLst>
          </p:cNvPr>
          <p:cNvGrpSpPr/>
          <p:nvPr/>
        </p:nvGrpSpPr>
        <p:grpSpPr>
          <a:xfrm>
            <a:off x="10645491" y="2016091"/>
            <a:ext cx="798643" cy="743116"/>
            <a:chOff x="827350" y="3629733"/>
            <a:chExt cx="1431600" cy="1332067"/>
          </a:xfrm>
        </p:grpSpPr>
        <p:sp>
          <p:nvSpPr>
            <p:cNvPr id="28" name="Google Shape;315;p30">
              <a:extLst>
                <a:ext uri="{FF2B5EF4-FFF2-40B4-BE49-F238E27FC236}">
                  <a16:creationId xmlns:a16="http://schemas.microsoft.com/office/drawing/2014/main" xmlns="" id="{7A7E371C-5D2C-365C-FB76-3C8D2672908E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9" name="Google Shape;316;p30">
              <a:extLst>
                <a:ext uri="{FF2B5EF4-FFF2-40B4-BE49-F238E27FC236}">
                  <a16:creationId xmlns:a16="http://schemas.microsoft.com/office/drawing/2014/main" xmlns="" id="{05EF422A-3D04-04C9-9DB4-3936984A8BFA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0" name="Google Shape;317;p30">
              <a:extLst>
                <a:ext uri="{FF2B5EF4-FFF2-40B4-BE49-F238E27FC236}">
                  <a16:creationId xmlns:a16="http://schemas.microsoft.com/office/drawing/2014/main" xmlns="" id="{4A86B9BA-98E2-FC7D-10A8-2BA46FBAED90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31" name="Google Shape;318;p30">
            <a:extLst>
              <a:ext uri="{FF2B5EF4-FFF2-40B4-BE49-F238E27FC236}">
                <a16:creationId xmlns:a16="http://schemas.microsoft.com/office/drawing/2014/main" xmlns="" id="{34000890-EF51-D185-D40E-9202F91DCBA6}"/>
              </a:ext>
            </a:extLst>
          </p:cNvPr>
          <p:cNvGrpSpPr/>
          <p:nvPr/>
        </p:nvGrpSpPr>
        <p:grpSpPr>
          <a:xfrm>
            <a:off x="8887247" y="1109266"/>
            <a:ext cx="619024" cy="575985"/>
            <a:chOff x="827350" y="3629733"/>
            <a:chExt cx="1431600" cy="1332067"/>
          </a:xfrm>
        </p:grpSpPr>
        <p:sp>
          <p:nvSpPr>
            <p:cNvPr id="32" name="Google Shape;319;p30">
              <a:extLst>
                <a:ext uri="{FF2B5EF4-FFF2-40B4-BE49-F238E27FC236}">
                  <a16:creationId xmlns:a16="http://schemas.microsoft.com/office/drawing/2014/main" xmlns="" id="{12A8159C-2275-CF2B-BC48-17EC1A4951C1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3" name="Google Shape;320;p30">
              <a:extLst>
                <a:ext uri="{FF2B5EF4-FFF2-40B4-BE49-F238E27FC236}">
                  <a16:creationId xmlns:a16="http://schemas.microsoft.com/office/drawing/2014/main" xmlns="" id="{2C84E393-671B-55E6-CB2F-17CF359D955E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4" name="Google Shape;321;p30">
              <a:extLst>
                <a:ext uri="{FF2B5EF4-FFF2-40B4-BE49-F238E27FC236}">
                  <a16:creationId xmlns:a16="http://schemas.microsoft.com/office/drawing/2014/main" xmlns="" id="{30DDB3BC-CACC-ED21-5115-AA5CF0DA5BA7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37" name="Groupe 36">
            <a:extLst>
              <a:ext uri="{FF2B5EF4-FFF2-40B4-BE49-F238E27FC236}">
                <a16:creationId xmlns:a16="http://schemas.microsoft.com/office/drawing/2014/main" xmlns="" id="{17D29905-A1F5-804A-351D-6F1C3608C5AB}"/>
              </a:ext>
            </a:extLst>
          </p:cNvPr>
          <p:cNvGrpSpPr/>
          <p:nvPr/>
        </p:nvGrpSpPr>
        <p:grpSpPr>
          <a:xfrm>
            <a:off x="3192252" y="734815"/>
            <a:ext cx="5333526" cy="670066"/>
            <a:chOff x="3903593" y="2358783"/>
            <a:chExt cx="4000144" cy="785814"/>
          </a:xfrm>
        </p:grpSpPr>
        <p:sp>
          <p:nvSpPr>
            <p:cNvPr id="35" name="Google Shape;281;p30">
              <a:extLst>
                <a:ext uri="{FF2B5EF4-FFF2-40B4-BE49-F238E27FC236}">
                  <a16:creationId xmlns:a16="http://schemas.microsoft.com/office/drawing/2014/main" xmlns="" id="{A2FEB3D3-37B8-EFF7-9C21-C76EF05B2188}"/>
                </a:ext>
              </a:extLst>
            </p:cNvPr>
            <p:cNvSpPr/>
            <p:nvPr/>
          </p:nvSpPr>
          <p:spPr>
            <a:xfrm>
              <a:off x="3905939" y="2358783"/>
              <a:ext cx="3997798" cy="785814"/>
            </a:xfrm>
            <a:prstGeom prst="snip2DiagRect">
              <a:avLst>
                <a:gd name="adj1" fmla="val 0"/>
                <a:gd name="adj2" fmla="val 16667"/>
              </a:avLst>
            </a:prstGeom>
            <a:solidFill>
              <a:schemeClr val="tx2"/>
            </a:solidFill>
            <a:ln w="9525" cap="flat" cmpd="sng">
              <a:solidFill>
                <a:schemeClr val="bg1"/>
              </a:solidFill>
              <a:prstDash val="lgDashDot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6" name="Google Shape;282;p30">
              <a:extLst>
                <a:ext uri="{FF2B5EF4-FFF2-40B4-BE49-F238E27FC236}">
                  <a16:creationId xmlns:a16="http://schemas.microsoft.com/office/drawing/2014/main" xmlns="" id="{C1591422-2E4E-1AF5-E87C-52CD4E8EEE37}"/>
                </a:ext>
              </a:extLst>
            </p:cNvPr>
            <p:cNvSpPr txBox="1">
              <a:spLocks/>
            </p:cNvSpPr>
            <p:nvPr/>
          </p:nvSpPr>
          <p:spPr>
            <a:xfrm>
              <a:off x="3903593" y="2524365"/>
              <a:ext cx="3997797" cy="55370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800"/>
                <a:buFont typeface="Audiowide"/>
                <a:buNone/>
                <a:defRPr sz="2800" b="0" i="0" u="none" strike="noStrike" cap="none">
                  <a:solidFill>
                    <a:schemeClr val="lt1"/>
                  </a:solidFill>
                  <a:latin typeface="Audiowide"/>
                  <a:ea typeface="Audiowide"/>
                  <a:cs typeface="Audiowide"/>
                  <a:sym typeface="Audiowide"/>
                </a:defRPr>
              </a:lvl1pPr>
              <a:lvl2pPr marR="0" lvl="1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2"/>
                </a:buClr>
                <a:buSzPts val="2800"/>
                <a:buFont typeface="Arial"/>
                <a:buNone/>
                <a:defRPr sz="2800" b="0" i="0" u="none" strike="noStrike" cap="none">
                  <a:solidFill>
                    <a:schemeClr val="lt2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2"/>
                </a:buClr>
                <a:buSzPts val="2800"/>
                <a:buFont typeface="Arial"/>
                <a:buNone/>
                <a:defRPr sz="2800" b="0" i="0" u="none" strike="noStrike" cap="none">
                  <a:solidFill>
                    <a:schemeClr val="lt2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2"/>
                </a:buClr>
                <a:buSzPts val="2800"/>
                <a:buFont typeface="Arial"/>
                <a:buNone/>
                <a:defRPr sz="2800" b="0" i="0" u="none" strike="noStrike" cap="none">
                  <a:solidFill>
                    <a:schemeClr val="lt2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2"/>
                </a:buClr>
                <a:buSzPts val="2800"/>
                <a:buFont typeface="Arial"/>
                <a:buNone/>
                <a:defRPr sz="2800" b="0" i="0" u="none" strike="noStrike" cap="none">
                  <a:solidFill>
                    <a:schemeClr val="lt2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2"/>
                </a:buClr>
                <a:buSzPts val="2800"/>
                <a:buFont typeface="Arial"/>
                <a:buNone/>
                <a:defRPr sz="2800" b="0" i="0" u="none" strike="noStrike" cap="none">
                  <a:solidFill>
                    <a:schemeClr val="lt2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2"/>
                </a:buClr>
                <a:buSzPts val="2800"/>
                <a:buFont typeface="Arial"/>
                <a:buNone/>
                <a:defRPr sz="2800" b="0" i="0" u="none" strike="noStrike" cap="none">
                  <a:solidFill>
                    <a:schemeClr val="lt2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2"/>
                </a:buClr>
                <a:buSzPts val="2800"/>
                <a:buFont typeface="Arial"/>
                <a:buNone/>
                <a:defRPr sz="2800" b="0" i="0" u="none" strike="noStrike" cap="none">
                  <a:solidFill>
                    <a:schemeClr val="lt2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2"/>
                </a:buClr>
                <a:buSzPts val="2800"/>
                <a:buFont typeface="Arial"/>
                <a:buNone/>
                <a:defRPr sz="2800" b="0" i="0" u="none" strike="noStrike" cap="none">
                  <a:solidFill>
                    <a:schemeClr val="lt2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800"/>
                <a:buFont typeface="Audiowide"/>
                <a:buNone/>
                <a:tabLst/>
                <a:defRPr/>
              </a:pPr>
              <a:endParaRPr kumimoji="0" lang="fr-FR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akkal Majalla" panose="02000000000000000000" pitchFamily="2" charset="-78"/>
                <a:cs typeface="Sakkal Majalla" panose="02000000000000000000" pitchFamily="2" charset="-78"/>
                <a:sym typeface="Audiowide"/>
              </a:endParaRPr>
            </a:p>
          </p:txBody>
        </p:sp>
      </p:grpSp>
      <p:sp>
        <p:nvSpPr>
          <p:cNvPr id="39" name="Ellipse 38">
            <a:extLst>
              <a:ext uri="{FF2B5EF4-FFF2-40B4-BE49-F238E27FC236}">
                <a16:creationId xmlns:a16="http://schemas.microsoft.com/office/drawing/2014/main" xmlns="" id="{00F2387C-7C72-55E1-F4D6-235834190ACC}"/>
              </a:ext>
            </a:extLst>
          </p:cNvPr>
          <p:cNvSpPr/>
          <p:nvPr/>
        </p:nvSpPr>
        <p:spPr>
          <a:xfrm>
            <a:off x="-2784001" y="-5367759"/>
            <a:ext cx="17760000" cy="17760000"/>
          </a:xfrm>
          <a:prstGeom prst="ellipse">
            <a:avLst/>
          </a:prstGeom>
          <a:noFill/>
          <a:ln w="28575">
            <a:solidFill>
              <a:schemeClr val="bg1">
                <a:lumMod val="8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fr-FR" sz="1867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40" name="Ellipse 39">
            <a:extLst>
              <a:ext uri="{FF2B5EF4-FFF2-40B4-BE49-F238E27FC236}">
                <a16:creationId xmlns:a16="http://schemas.microsoft.com/office/drawing/2014/main" xmlns="" id="{8E7B8D8A-4980-DF04-099C-C4EB7597FA35}"/>
              </a:ext>
            </a:extLst>
          </p:cNvPr>
          <p:cNvSpPr/>
          <p:nvPr/>
        </p:nvSpPr>
        <p:spPr>
          <a:xfrm>
            <a:off x="-3504001" y="-6194287"/>
            <a:ext cx="19200000" cy="19200000"/>
          </a:xfrm>
          <a:prstGeom prst="ellipse">
            <a:avLst/>
          </a:prstGeom>
          <a:noFill/>
          <a:ln w="28575">
            <a:solidFill>
              <a:schemeClr val="bg1">
                <a:lumMod val="8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fr-FR" sz="1867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41" name="Ellipse 40">
            <a:extLst>
              <a:ext uri="{FF2B5EF4-FFF2-40B4-BE49-F238E27FC236}">
                <a16:creationId xmlns:a16="http://schemas.microsoft.com/office/drawing/2014/main" xmlns="" id="{D74F50A8-38E7-085B-59A2-BDCECB944048}"/>
              </a:ext>
            </a:extLst>
          </p:cNvPr>
          <p:cNvSpPr/>
          <p:nvPr/>
        </p:nvSpPr>
        <p:spPr>
          <a:xfrm rot="7255569">
            <a:off x="-864003" y="-3660813"/>
            <a:ext cx="13920000" cy="13920000"/>
          </a:xfrm>
          <a:prstGeom prst="ellipse">
            <a:avLst/>
          </a:prstGeom>
          <a:noFill/>
          <a:ln w="28575">
            <a:solidFill>
              <a:schemeClr val="bg1">
                <a:lumMod val="8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fr-FR" sz="1867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42" name="Ellipse 41">
            <a:extLst>
              <a:ext uri="{FF2B5EF4-FFF2-40B4-BE49-F238E27FC236}">
                <a16:creationId xmlns:a16="http://schemas.microsoft.com/office/drawing/2014/main" xmlns="" id="{F4C87ABD-EB96-089F-6AF2-D90587C6419A}"/>
              </a:ext>
            </a:extLst>
          </p:cNvPr>
          <p:cNvSpPr/>
          <p:nvPr/>
        </p:nvSpPr>
        <p:spPr>
          <a:xfrm rot="21045300">
            <a:off x="-2304001" y="-4420464"/>
            <a:ext cx="16800000" cy="16800000"/>
          </a:xfrm>
          <a:prstGeom prst="ellipse">
            <a:avLst/>
          </a:prstGeom>
          <a:noFill/>
          <a:ln w="76200">
            <a:solidFill>
              <a:schemeClr val="accent1">
                <a:lumMod val="40000"/>
                <a:lumOff val="60000"/>
              </a:schemeClr>
            </a:solidFill>
            <a:prstDash val="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fr-FR" sz="1867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grpSp>
        <p:nvGrpSpPr>
          <p:cNvPr id="43" name="Google Shape;298;p30">
            <a:extLst>
              <a:ext uri="{FF2B5EF4-FFF2-40B4-BE49-F238E27FC236}">
                <a16:creationId xmlns:a16="http://schemas.microsoft.com/office/drawing/2014/main" xmlns="" id="{F3D82370-CE7D-827D-8F02-9AA186F14D13}"/>
              </a:ext>
            </a:extLst>
          </p:cNvPr>
          <p:cNvGrpSpPr/>
          <p:nvPr/>
        </p:nvGrpSpPr>
        <p:grpSpPr>
          <a:xfrm rot="14653837">
            <a:off x="-1487139" y="6239547"/>
            <a:ext cx="1571516" cy="1462255"/>
            <a:chOff x="827350" y="3629733"/>
            <a:chExt cx="1431600" cy="1332067"/>
          </a:xfrm>
        </p:grpSpPr>
        <p:sp>
          <p:nvSpPr>
            <p:cNvPr id="44" name="Google Shape;299;p30">
              <a:extLst>
                <a:ext uri="{FF2B5EF4-FFF2-40B4-BE49-F238E27FC236}">
                  <a16:creationId xmlns:a16="http://schemas.microsoft.com/office/drawing/2014/main" xmlns="" id="{BEB11267-4FBA-B564-6C4D-3E6A688F9EBB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5" name="Google Shape;300;p30">
              <a:extLst>
                <a:ext uri="{FF2B5EF4-FFF2-40B4-BE49-F238E27FC236}">
                  <a16:creationId xmlns:a16="http://schemas.microsoft.com/office/drawing/2014/main" xmlns="" id="{336F1354-EEDE-E5D0-26F2-0B4A0AC8720C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6" name="Google Shape;301;p30">
              <a:extLst>
                <a:ext uri="{FF2B5EF4-FFF2-40B4-BE49-F238E27FC236}">
                  <a16:creationId xmlns:a16="http://schemas.microsoft.com/office/drawing/2014/main" xmlns="" id="{ED8D4AC2-0479-03C3-9C78-9FA56DDAF17F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sp>
        <p:nvSpPr>
          <p:cNvPr id="48" name="Ellipse 47">
            <a:extLst>
              <a:ext uri="{FF2B5EF4-FFF2-40B4-BE49-F238E27FC236}">
                <a16:creationId xmlns:a16="http://schemas.microsoft.com/office/drawing/2014/main" xmlns="" id="{8DA87C8F-DE2C-AF0C-0CE3-067FD7CDABA8}"/>
              </a:ext>
            </a:extLst>
          </p:cNvPr>
          <p:cNvSpPr/>
          <p:nvPr/>
        </p:nvSpPr>
        <p:spPr>
          <a:xfrm rot="14874605">
            <a:off x="-5225598" y="-7291323"/>
            <a:ext cx="22643191" cy="21607128"/>
          </a:xfrm>
          <a:prstGeom prst="ellipse">
            <a:avLst/>
          </a:prstGeom>
          <a:noFill/>
          <a:ln w="44450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fr-FR" sz="1867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49" name="Ellipse 48">
            <a:extLst>
              <a:ext uri="{FF2B5EF4-FFF2-40B4-BE49-F238E27FC236}">
                <a16:creationId xmlns:a16="http://schemas.microsoft.com/office/drawing/2014/main" xmlns="" id="{3D5A00F4-587F-DD88-15DE-69AA03FEC8BC}"/>
              </a:ext>
            </a:extLst>
          </p:cNvPr>
          <p:cNvSpPr/>
          <p:nvPr/>
        </p:nvSpPr>
        <p:spPr>
          <a:xfrm rot="7230913">
            <a:off x="-1465314" y="-4026738"/>
            <a:ext cx="15284155" cy="14864897"/>
          </a:xfrm>
          <a:prstGeom prst="ellipse">
            <a:avLst/>
          </a:prstGeom>
          <a:noFill/>
          <a:ln w="4445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fr-FR" sz="1867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grpSp>
        <p:nvGrpSpPr>
          <p:cNvPr id="50" name="Google Shape;291;p30">
            <a:extLst>
              <a:ext uri="{FF2B5EF4-FFF2-40B4-BE49-F238E27FC236}">
                <a16:creationId xmlns:a16="http://schemas.microsoft.com/office/drawing/2014/main" xmlns="" id="{098DBF79-8A0E-EBF3-30B5-063347F41F4D}"/>
              </a:ext>
            </a:extLst>
          </p:cNvPr>
          <p:cNvGrpSpPr/>
          <p:nvPr/>
        </p:nvGrpSpPr>
        <p:grpSpPr>
          <a:xfrm>
            <a:off x="13863100" y="7996148"/>
            <a:ext cx="384801" cy="1462257"/>
            <a:chOff x="1006700" y="2603975"/>
            <a:chExt cx="55450" cy="210700"/>
          </a:xfrm>
        </p:grpSpPr>
        <p:sp>
          <p:nvSpPr>
            <p:cNvPr id="51" name="Google Shape;292;p30">
              <a:extLst>
                <a:ext uri="{FF2B5EF4-FFF2-40B4-BE49-F238E27FC236}">
                  <a16:creationId xmlns:a16="http://schemas.microsoft.com/office/drawing/2014/main" xmlns="" id="{975875AD-6843-E412-A522-D5E11694DCFE}"/>
                </a:ext>
              </a:extLst>
            </p:cNvPr>
            <p:cNvSpPr/>
            <p:nvPr/>
          </p:nvSpPr>
          <p:spPr>
            <a:xfrm>
              <a:off x="1006700" y="262997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52" name="Google Shape;293;p30">
              <a:extLst>
                <a:ext uri="{FF2B5EF4-FFF2-40B4-BE49-F238E27FC236}">
                  <a16:creationId xmlns:a16="http://schemas.microsoft.com/office/drawing/2014/main" xmlns="" id="{9EABD952-55F8-A57A-E212-7CA07C8C544B}"/>
                </a:ext>
              </a:extLst>
            </p:cNvPr>
            <p:cNvSpPr/>
            <p:nvPr/>
          </p:nvSpPr>
          <p:spPr>
            <a:xfrm>
              <a:off x="1032700" y="260397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53" name="Google Shape;294;p30">
              <a:extLst>
                <a:ext uri="{FF2B5EF4-FFF2-40B4-BE49-F238E27FC236}">
                  <a16:creationId xmlns:a16="http://schemas.microsoft.com/office/drawing/2014/main" xmlns="" id="{6960C413-5BE6-F08C-49A3-5BA285314ED4}"/>
                </a:ext>
              </a:extLst>
            </p:cNvPr>
            <p:cNvSpPr/>
            <p:nvPr/>
          </p:nvSpPr>
          <p:spPr>
            <a:xfrm>
              <a:off x="1006700" y="2707200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1"/>
                  </a:moveTo>
                  <a:lnTo>
                    <a:pt x="0" y="154"/>
                  </a:lnTo>
                  <a:lnTo>
                    <a:pt x="2218" y="154"/>
                  </a:lnTo>
                  <a:lnTo>
                    <a:pt x="22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54" name="Google Shape;295;p30">
              <a:extLst>
                <a:ext uri="{FF2B5EF4-FFF2-40B4-BE49-F238E27FC236}">
                  <a16:creationId xmlns:a16="http://schemas.microsoft.com/office/drawing/2014/main" xmlns="" id="{C893E36F-B323-ED65-4417-7DAB676A7F97}"/>
                </a:ext>
              </a:extLst>
            </p:cNvPr>
            <p:cNvSpPr/>
            <p:nvPr/>
          </p:nvSpPr>
          <p:spPr>
            <a:xfrm>
              <a:off x="1032700" y="2681600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55" name="Google Shape;296;p30">
              <a:extLst>
                <a:ext uri="{FF2B5EF4-FFF2-40B4-BE49-F238E27FC236}">
                  <a16:creationId xmlns:a16="http://schemas.microsoft.com/office/drawing/2014/main" xmlns="" id="{E81C4BD0-B342-48A1-2600-AE0A38CB7439}"/>
                </a:ext>
              </a:extLst>
            </p:cNvPr>
            <p:cNvSpPr/>
            <p:nvPr/>
          </p:nvSpPr>
          <p:spPr>
            <a:xfrm>
              <a:off x="1006700" y="278522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56" name="Google Shape;297;p30">
              <a:extLst>
                <a:ext uri="{FF2B5EF4-FFF2-40B4-BE49-F238E27FC236}">
                  <a16:creationId xmlns:a16="http://schemas.microsoft.com/office/drawing/2014/main" xmlns="" id="{74529EFA-CFDB-5206-6C4A-C6E2C887E3A3}"/>
                </a:ext>
              </a:extLst>
            </p:cNvPr>
            <p:cNvSpPr/>
            <p:nvPr/>
          </p:nvSpPr>
          <p:spPr>
            <a:xfrm>
              <a:off x="1032700" y="275922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2" name="3D Model 1">
                <a:extLst>
                  <a:ext uri="{FF2B5EF4-FFF2-40B4-BE49-F238E27FC236}">
                    <a16:creationId xmlns:a16="http://schemas.microsoft.com/office/drawing/2014/main" id="{3FC1EAE0-4189-4FC9-AE99-D81AEB1CCEE8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086582" y="1892863"/>
              <a:ext cx="2797453" cy="2497733"/>
            </p:xfrm>
            <a:graphic>
              <a:graphicData uri="http://schemas.microsoft.com/office/drawing/2017/model3d">
                <am3d:model3d r:embed="rId7">
                  <am3d:spPr>
                    <a:xfrm>
                      <a:off x="0" y="0"/>
                      <a:ext cx="2797453" cy="2497733"/>
                    </a:xfrm>
                    <a:prstGeom prst="rect">
                      <a:avLst/>
                    </a:prstGeom>
                  </am3d:spPr>
                  <am3d:camera>
                    <am3d:pos x="0" y="0" z="70842890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2000" d="1000000"/>
                    <am3d:preTrans dx="0" dy="0" dz="-9253988"/>
                    <am3d:scale>
                      <am3d:sx n="1000000" d="1000000"/>
                      <am3d:sy n="1000000" d="1000000"/>
                      <am3d:sz n="1000000" d="1000000"/>
                    </am3d:scale>
                    <am3d:rot ay="1520710"/>
                    <am3d:postTrans dx="0" dy="0" dz="0"/>
                  </am3d:trans>
                  <am3d:raster rName="Office3DRenderer" rVer="16.0.8326">
                    <am3d:blip r:embed="rId8"/>
                  </am3d:raster>
                  <am3d:objViewport viewportSz="4095706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2" name="3D Model 1">
                <a:extLst>
                  <a:ext uri="{FF2B5EF4-FFF2-40B4-BE49-F238E27FC236}">
                    <a16:creationId xmlns:a16="http://schemas.microsoft.com/office/drawing/2014/main" xmlns="" id="{3FC1EAE0-4189-4FC9-AE99-D81AEB1CCEE8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086582" y="1892863"/>
                <a:ext cx="2797453" cy="2497733"/>
              </a:xfrm>
              <a:prstGeom prst="rect">
                <a:avLst/>
              </a:prstGeom>
            </p:spPr>
          </p:pic>
        </mc:Fallback>
      </mc:AlternateContent>
      <p:sp>
        <p:nvSpPr>
          <p:cNvPr id="7" name="Rectangle 6"/>
          <p:cNvSpPr/>
          <p:nvPr/>
        </p:nvSpPr>
        <p:spPr>
          <a:xfrm>
            <a:off x="4635060" y="489780"/>
            <a:ext cx="472846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200" dirty="0" smtClean="0">
                <a:solidFill>
                  <a:schemeClr val="bg1"/>
                </a:solidFill>
              </a:rPr>
              <a:t>END</a:t>
            </a:r>
            <a:endParaRPr lang="en-US" sz="7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9235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oogle Shape;664;p39">
            <a:extLst>
              <a:ext uri="{FF2B5EF4-FFF2-40B4-BE49-F238E27FC236}">
                <a16:creationId xmlns:a16="http://schemas.microsoft.com/office/drawing/2014/main" xmlns="" id="{5211F0F6-A632-A00E-2941-24C5220F494F}"/>
              </a:ext>
            </a:extLst>
          </p:cNvPr>
          <p:cNvPicPr preferRelativeResize="0"/>
          <p:nvPr/>
        </p:nvPicPr>
        <p:blipFill rotWithShape="1">
          <a:blip r:embed="rId2">
            <a:alphaModFix amt="75000"/>
          </a:blip>
          <a:srcRect l="11847" t="10080"/>
          <a:stretch/>
        </p:blipFill>
        <p:spPr>
          <a:xfrm>
            <a:off x="-7386" y="-124158"/>
            <a:ext cx="8011632" cy="505996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665;p39">
            <a:extLst>
              <a:ext uri="{FF2B5EF4-FFF2-40B4-BE49-F238E27FC236}">
                <a16:creationId xmlns:a16="http://schemas.microsoft.com/office/drawing/2014/main" xmlns="" id="{E05C4C6D-2D8D-9E2B-5D19-F1AD0BBC6B54}"/>
              </a:ext>
            </a:extLst>
          </p:cNvPr>
          <p:cNvPicPr preferRelativeResize="0"/>
          <p:nvPr/>
        </p:nvPicPr>
        <p:blipFill rotWithShape="1">
          <a:blip r:embed="rId2">
            <a:alphaModFix amt="75000"/>
          </a:blip>
          <a:srcRect l="15261" t="6068"/>
          <a:stretch/>
        </p:blipFill>
        <p:spPr>
          <a:xfrm rot="-10799997">
            <a:off x="5617428" y="2139556"/>
            <a:ext cx="6883403" cy="472439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" name="Google Shape;291;p30">
            <a:extLst>
              <a:ext uri="{FF2B5EF4-FFF2-40B4-BE49-F238E27FC236}">
                <a16:creationId xmlns:a16="http://schemas.microsoft.com/office/drawing/2014/main" xmlns="" id="{D2491D4E-A509-942E-0114-7BEEA8C1DB76}"/>
              </a:ext>
            </a:extLst>
          </p:cNvPr>
          <p:cNvGrpSpPr/>
          <p:nvPr/>
        </p:nvGrpSpPr>
        <p:grpSpPr>
          <a:xfrm rot="5400000">
            <a:off x="10840564" y="5570729"/>
            <a:ext cx="384801" cy="1462257"/>
            <a:chOff x="1006700" y="2603975"/>
            <a:chExt cx="55450" cy="210700"/>
          </a:xfrm>
        </p:grpSpPr>
        <p:sp>
          <p:nvSpPr>
            <p:cNvPr id="6" name="Google Shape;292;p30">
              <a:extLst>
                <a:ext uri="{FF2B5EF4-FFF2-40B4-BE49-F238E27FC236}">
                  <a16:creationId xmlns:a16="http://schemas.microsoft.com/office/drawing/2014/main" xmlns="" id="{AB681EB5-43D3-6F04-EFF4-45DC579D8359}"/>
                </a:ext>
              </a:extLst>
            </p:cNvPr>
            <p:cNvSpPr/>
            <p:nvPr/>
          </p:nvSpPr>
          <p:spPr>
            <a:xfrm>
              <a:off x="1006700" y="262997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7" name="Google Shape;293;p30">
              <a:extLst>
                <a:ext uri="{FF2B5EF4-FFF2-40B4-BE49-F238E27FC236}">
                  <a16:creationId xmlns:a16="http://schemas.microsoft.com/office/drawing/2014/main" xmlns="" id="{C09B93FB-0C86-E2FF-373A-C8F9541F8EA6}"/>
                </a:ext>
              </a:extLst>
            </p:cNvPr>
            <p:cNvSpPr/>
            <p:nvPr/>
          </p:nvSpPr>
          <p:spPr>
            <a:xfrm>
              <a:off x="1032700" y="260397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8" name="Google Shape;294;p30">
              <a:extLst>
                <a:ext uri="{FF2B5EF4-FFF2-40B4-BE49-F238E27FC236}">
                  <a16:creationId xmlns:a16="http://schemas.microsoft.com/office/drawing/2014/main" xmlns="" id="{60634A43-76E0-7630-72BA-C47C08FDD611}"/>
                </a:ext>
              </a:extLst>
            </p:cNvPr>
            <p:cNvSpPr/>
            <p:nvPr/>
          </p:nvSpPr>
          <p:spPr>
            <a:xfrm>
              <a:off x="1006700" y="2707200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1"/>
                  </a:moveTo>
                  <a:lnTo>
                    <a:pt x="0" y="154"/>
                  </a:lnTo>
                  <a:lnTo>
                    <a:pt x="2218" y="154"/>
                  </a:lnTo>
                  <a:lnTo>
                    <a:pt x="22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9" name="Google Shape;295;p30">
              <a:extLst>
                <a:ext uri="{FF2B5EF4-FFF2-40B4-BE49-F238E27FC236}">
                  <a16:creationId xmlns:a16="http://schemas.microsoft.com/office/drawing/2014/main" xmlns="" id="{1B903353-D970-7B15-8BAD-BC79DA74D28C}"/>
                </a:ext>
              </a:extLst>
            </p:cNvPr>
            <p:cNvSpPr/>
            <p:nvPr/>
          </p:nvSpPr>
          <p:spPr>
            <a:xfrm>
              <a:off x="1032700" y="2681600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0" name="Google Shape;296;p30">
              <a:extLst>
                <a:ext uri="{FF2B5EF4-FFF2-40B4-BE49-F238E27FC236}">
                  <a16:creationId xmlns:a16="http://schemas.microsoft.com/office/drawing/2014/main" xmlns="" id="{37A3C4FB-6CA6-8838-9914-749D3974CD7C}"/>
                </a:ext>
              </a:extLst>
            </p:cNvPr>
            <p:cNvSpPr/>
            <p:nvPr/>
          </p:nvSpPr>
          <p:spPr>
            <a:xfrm>
              <a:off x="1006700" y="278522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1" name="Google Shape;297;p30">
              <a:extLst>
                <a:ext uri="{FF2B5EF4-FFF2-40B4-BE49-F238E27FC236}">
                  <a16:creationId xmlns:a16="http://schemas.microsoft.com/office/drawing/2014/main" xmlns="" id="{36A7577C-A1D4-EEAD-7664-F3AF7C7F88AC}"/>
                </a:ext>
              </a:extLst>
            </p:cNvPr>
            <p:cNvSpPr/>
            <p:nvPr/>
          </p:nvSpPr>
          <p:spPr>
            <a:xfrm>
              <a:off x="1032700" y="275922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12" name="Google Shape;310;p30">
            <a:extLst>
              <a:ext uri="{FF2B5EF4-FFF2-40B4-BE49-F238E27FC236}">
                <a16:creationId xmlns:a16="http://schemas.microsoft.com/office/drawing/2014/main" xmlns="" id="{876A2C92-34FA-E68B-EDAF-356A12205B08}"/>
              </a:ext>
            </a:extLst>
          </p:cNvPr>
          <p:cNvGrpSpPr/>
          <p:nvPr/>
        </p:nvGrpSpPr>
        <p:grpSpPr>
          <a:xfrm rot="14812035">
            <a:off x="10750424" y="250372"/>
            <a:ext cx="1193573" cy="1110589"/>
            <a:chOff x="827350" y="3629733"/>
            <a:chExt cx="1431600" cy="1332067"/>
          </a:xfrm>
        </p:grpSpPr>
        <p:sp>
          <p:nvSpPr>
            <p:cNvPr id="13" name="Google Shape;311;p30">
              <a:extLst>
                <a:ext uri="{FF2B5EF4-FFF2-40B4-BE49-F238E27FC236}">
                  <a16:creationId xmlns:a16="http://schemas.microsoft.com/office/drawing/2014/main" xmlns="" id="{881B927B-F774-D8DA-B786-95CD2852AFF5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4" name="Google Shape;312;p30">
              <a:extLst>
                <a:ext uri="{FF2B5EF4-FFF2-40B4-BE49-F238E27FC236}">
                  <a16:creationId xmlns:a16="http://schemas.microsoft.com/office/drawing/2014/main" xmlns="" id="{D90DF374-FBBA-79AB-A13F-6F508A69F9D8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5" name="Google Shape;313;p30">
              <a:extLst>
                <a:ext uri="{FF2B5EF4-FFF2-40B4-BE49-F238E27FC236}">
                  <a16:creationId xmlns:a16="http://schemas.microsoft.com/office/drawing/2014/main" xmlns="" id="{8ADD0847-504F-EFCB-D90C-B34565864922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16" name="Google Shape;314;p30">
            <a:extLst>
              <a:ext uri="{FF2B5EF4-FFF2-40B4-BE49-F238E27FC236}">
                <a16:creationId xmlns:a16="http://schemas.microsoft.com/office/drawing/2014/main" xmlns="" id="{118E42FE-3C6B-82C1-69F4-4562366206F6}"/>
              </a:ext>
            </a:extLst>
          </p:cNvPr>
          <p:cNvGrpSpPr/>
          <p:nvPr/>
        </p:nvGrpSpPr>
        <p:grpSpPr>
          <a:xfrm>
            <a:off x="10841711" y="1420954"/>
            <a:ext cx="798643" cy="743116"/>
            <a:chOff x="827350" y="3629733"/>
            <a:chExt cx="1431600" cy="1332067"/>
          </a:xfrm>
        </p:grpSpPr>
        <p:sp>
          <p:nvSpPr>
            <p:cNvPr id="17" name="Google Shape;315;p30">
              <a:extLst>
                <a:ext uri="{FF2B5EF4-FFF2-40B4-BE49-F238E27FC236}">
                  <a16:creationId xmlns:a16="http://schemas.microsoft.com/office/drawing/2014/main" xmlns="" id="{E2EB4F9C-73F0-288F-713A-F60C533534ED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8" name="Google Shape;316;p30">
              <a:extLst>
                <a:ext uri="{FF2B5EF4-FFF2-40B4-BE49-F238E27FC236}">
                  <a16:creationId xmlns:a16="http://schemas.microsoft.com/office/drawing/2014/main" xmlns="" id="{97979220-0805-7775-89AE-D80C0D85FF5B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9" name="Google Shape;317;p30">
              <a:extLst>
                <a:ext uri="{FF2B5EF4-FFF2-40B4-BE49-F238E27FC236}">
                  <a16:creationId xmlns:a16="http://schemas.microsoft.com/office/drawing/2014/main" xmlns="" id="{A1C1A7A5-E161-2B04-DEF6-C59F5A5AE565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20" name="Google Shape;318;p30">
            <a:extLst>
              <a:ext uri="{FF2B5EF4-FFF2-40B4-BE49-F238E27FC236}">
                <a16:creationId xmlns:a16="http://schemas.microsoft.com/office/drawing/2014/main" xmlns="" id="{8FD18C2D-8903-565E-6E32-3AE50D6B597F}"/>
              </a:ext>
            </a:extLst>
          </p:cNvPr>
          <p:cNvGrpSpPr/>
          <p:nvPr/>
        </p:nvGrpSpPr>
        <p:grpSpPr>
          <a:xfrm rot="5400000">
            <a:off x="10074902" y="241853"/>
            <a:ext cx="619024" cy="575985"/>
            <a:chOff x="827350" y="3629733"/>
            <a:chExt cx="1431600" cy="1332067"/>
          </a:xfrm>
        </p:grpSpPr>
        <p:sp>
          <p:nvSpPr>
            <p:cNvPr id="21" name="Google Shape;319;p30">
              <a:extLst>
                <a:ext uri="{FF2B5EF4-FFF2-40B4-BE49-F238E27FC236}">
                  <a16:creationId xmlns:a16="http://schemas.microsoft.com/office/drawing/2014/main" xmlns="" id="{3D1A5D31-FF03-39A9-AEEC-ADC7F98ED218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2" name="Google Shape;320;p30">
              <a:extLst>
                <a:ext uri="{FF2B5EF4-FFF2-40B4-BE49-F238E27FC236}">
                  <a16:creationId xmlns:a16="http://schemas.microsoft.com/office/drawing/2014/main" xmlns="" id="{B39BCDDD-1DE4-F487-2ED6-5371F47525AA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3" name="Google Shape;321;p30">
              <a:extLst>
                <a:ext uri="{FF2B5EF4-FFF2-40B4-BE49-F238E27FC236}">
                  <a16:creationId xmlns:a16="http://schemas.microsoft.com/office/drawing/2014/main" xmlns="" id="{251A564F-C417-5E3E-AB68-AA8473483825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sp>
        <p:nvSpPr>
          <p:cNvPr id="24" name="ZoneTexte 23">
            <a:extLst>
              <a:ext uri="{FF2B5EF4-FFF2-40B4-BE49-F238E27FC236}">
                <a16:creationId xmlns:a16="http://schemas.microsoft.com/office/drawing/2014/main" xmlns="" id="{31A2AE79-CC9C-8043-7B32-8A0A8D7DE6A5}"/>
              </a:ext>
            </a:extLst>
          </p:cNvPr>
          <p:cNvSpPr txBox="1"/>
          <p:nvPr/>
        </p:nvSpPr>
        <p:spPr>
          <a:xfrm>
            <a:off x="2009943" y="264790"/>
            <a:ext cx="610229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defTabSz="1219170" rtl="1">
              <a:buClr>
                <a:srgbClr val="000000"/>
              </a:buClr>
            </a:pPr>
            <a:endParaRPr lang="en-US" sz="3600" kern="0" dirty="0">
              <a:solidFill>
                <a:srgbClr val="FFFFFF"/>
              </a:solidFill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  <a:p>
            <a:pPr lvl="0" algn="ctr" defTabSz="1219170" rtl="1">
              <a:buClr>
                <a:srgbClr val="000000"/>
              </a:buClr>
            </a:pPr>
            <a:r>
              <a:rPr lang="en-US" sz="3600" kern="0" dirty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Importance of the Project</a:t>
            </a:r>
          </a:p>
        </p:txBody>
      </p:sp>
      <p:grpSp>
        <p:nvGrpSpPr>
          <p:cNvPr id="26" name="Google Shape;284;p30">
            <a:extLst>
              <a:ext uri="{FF2B5EF4-FFF2-40B4-BE49-F238E27FC236}">
                <a16:creationId xmlns:a16="http://schemas.microsoft.com/office/drawing/2014/main" xmlns="" id="{35A3A9E6-6E0D-AB58-632C-15B1A45D7B6D}"/>
              </a:ext>
            </a:extLst>
          </p:cNvPr>
          <p:cNvGrpSpPr/>
          <p:nvPr/>
        </p:nvGrpSpPr>
        <p:grpSpPr>
          <a:xfrm>
            <a:off x="1342410" y="650129"/>
            <a:ext cx="384801" cy="1462257"/>
            <a:chOff x="1006700" y="2603975"/>
            <a:chExt cx="55450" cy="210700"/>
          </a:xfrm>
        </p:grpSpPr>
        <p:sp>
          <p:nvSpPr>
            <p:cNvPr id="27" name="Google Shape;285;p30">
              <a:extLst>
                <a:ext uri="{FF2B5EF4-FFF2-40B4-BE49-F238E27FC236}">
                  <a16:creationId xmlns:a16="http://schemas.microsoft.com/office/drawing/2014/main" xmlns="" id="{36D36515-1D64-615F-4D2D-5E81EF1A5638}"/>
                </a:ext>
              </a:extLst>
            </p:cNvPr>
            <p:cNvSpPr/>
            <p:nvPr/>
          </p:nvSpPr>
          <p:spPr>
            <a:xfrm>
              <a:off x="1006700" y="262997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8" name="Google Shape;286;p30">
              <a:extLst>
                <a:ext uri="{FF2B5EF4-FFF2-40B4-BE49-F238E27FC236}">
                  <a16:creationId xmlns:a16="http://schemas.microsoft.com/office/drawing/2014/main" xmlns="" id="{89142A80-2408-0DEF-2924-2B51CC12719C}"/>
                </a:ext>
              </a:extLst>
            </p:cNvPr>
            <p:cNvSpPr/>
            <p:nvPr/>
          </p:nvSpPr>
          <p:spPr>
            <a:xfrm>
              <a:off x="1032700" y="260397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9" name="Google Shape;287;p30">
              <a:extLst>
                <a:ext uri="{FF2B5EF4-FFF2-40B4-BE49-F238E27FC236}">
                  <a16:creationId xmlns:a16="http://schemas.microsoft.com/office/drawing/2014/main" xmlns="" id="{F1ACB421-E2F8-6712-07FC-6760252AE6E2}"/>
                </a:ext>
              </a:extLst>
            </p:cNvPr>
            <p:cNvSpPr/>
            <p:nvPr/>
          </p:nvSpPr>
          <p:spPr>
            <a:xfrm>
              <a:off x="1006700" y="2707200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1"/>
                  </a:moveTo>
                  <a:lnTo>
                    <a:pt x="0" y="154"/>
                  </a:lnTo>
                  <a:lnTo>
                    <a:pt x="2218" y="154"/>
                  </a:lnTo>
                  <a:lnTo>
                    <a:pt x="22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0" name="Google Shape;288;p30">
              <a:extLst>
                <a:ext uri="{FF2B5EF4-FFF2-40B4-BE49-F238E27FC236}">
                  <a16:creationId xmlns:a16="http://schemas.microsoft.com/office/drawing/2014/main" xmlns="" id="{109D184D-7333-2AEF-C45A-1ED65AF16DF5}"/>
                </a:ext>
              </a:extLst>
            </p:cNvPr>
            <p:cNvSpPr/>
            <p:nvPr/>
          </p:nvSpPr>
          <p:spPr>
            <a:xfrm>
              <a:off x="1032700" y="2681600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1" name="Google Shape;289;p30">
              <a:extLst>
                <a:ext uri="{FF2B5EF4-FFF2-40B4-BE49-F238E27FC236}">
                  <a16:creationId xmlns:a16="http://schemas.microsoft.com/office/drawing/2014/main" xmlns="" id="{AE23A583-070B-5D7D-69A5-47C16C22BD2C}"/>
                </a:ext>
              </a:extLst>
            </p:cNvPr>
            <p:cNvSpPr/>
            <p:nvPr/>
          </p:nvSpPr>
          <p:spPr>
            <a:xfrm>
              <a:off x="1006700" y="278522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2" name="Google Shape;290;p30">
              <a:extLst>
                <a:ext uri="{FF2B5EF4-FFF2-40B4-BE49-F238E27FC236}">
                  <a16:creationId xmlns:a16="http://schemas.microsoft.com/office/drawing/2014/main" xmlns="" id="{C7D335A3-04FB-7974-7467-79E2D7F8F32F}"/>
                </a:ext>
              </a:extLst>
            </p:cNvPr>
            <p:cNvSpPr/>
            <p:nvPr/>
          </p:nvSpPr>
          <p:spPr>
            <a:xfrm>
              <a:off x="1032700" y="275922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33" name="Google Shape;298;p30">
            <a:extLst>
              <a:ext uri="{FF2B5EF4-FFF2-40B4-BE49-F238E27FC236}">
                <a16:creationId xmlns:a16="http://schemas.microsoft.com/office/drawing/2014/main" xmlns="" id="{43E03CE2-60C0-8CE5-5841-515F630D578A}"/>
              </a:ext>
            </a:extLst>
          </p:cNvPr>
          <p:cNvGrpSpPr/>
          <p:nvPr/>
        </p:nvGrpSpPr>
        <p:grpSpPr>
          <a:xfrm>
            <a:off x="734833" y="4839603"/>
            <a:ext cx="1571516" cy="1462255"/>
            <a:chOff x="827350" y="3629733"/>
            <a:chExt cx="1431600" cy="1332067"/>
          </a:xfrm>
        </p:grpSpPr>
        <p:sp>
          <p:nvSpPr>
            <p:cNvPr id="34" name="Google Shape;299;p30">
              <a:extLst>
                <a:ext uri="{FF2B5EF4-FFF2-40B4-BE49-F238E27FC236}">
                  <a16:creationId xmlns:a16="http://schemas.microsoft.com/office/drawing/2014/main" xmlns="" id="{3C10D9F4-4006-65AB-7E0B-EB6769C8FF40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5" name="Google Shape;300;p30">
              <a:extLst>
                <a:ext uri="{FF2B5EF4-FFF2-40B4-BE49-F238E27FC236}">
                  <a16:creationId xmlns:a16="http://schemas.microsoft.com/office/drawing/2014/main" xmlns="" id="{E79AD7A7-99E1-EDF7-BE97-27A62D998413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6" name="Google Shape;301;p30">
              <a:extLst>
                <a:ext uri="{FF2B5EF4-FFF2-40B4-BE49-F238E27FC236}">
                  <a16:creationId xmlns:a16="http://schemas.microsoft.com/office/drawing/2014/main" xmlns="" id="{B3049AA9-7E7A-BFE9-9CD3-BF118EC390CE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37" name="Google Shape;302;p30">
            <a:extLst>
              <a:ext uri="{FF2B5EF4-FFF2-40B4-BE49-F238E27FC236}">
                <a16:creationId xmlns:a16="http://schemas.microsoft.com/office/drawing/2014/main" xmlns="" id="{EB2595E9-2949-510C-44AE-FACBD8705FE5}"/>
              </a:ext>
            </a:extLst>
          </p:cNvPr>
          <p:cNvGrpSpPr/>
          <p:nvPr/>
        </p:nvGrpSpPr>
        <p:grpSpPr>
          <a:xfrm>
            <a:off x="430136" y="3870413"/>
            <a:ext cx="1041632" cy="969212"/>
            <a:chOff x="827350" y="3629733"/>
            <a:chExt cx="1431600" cy="1332067"/>
          </a:xfrm>
        </p:grpSpPr>
        <p:sp>
          <p:nvSpPr>
            <p:cNvPr id="38" name="Google Shape;303;p30">
              <a:extLst>
                <a:ext uri="{FF2B5EF4-FFF2-40B4-BE49-F238E27FC236}">
                  <a16:creationId xmlns:a16="http://schemas.microsoft.com/office/drawing/2014/main" xmlns="" id="{6248E4AD-D3F1-F345-6038-401006347790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9" name="Google Shape;304;p30">
              <a:extLst>
                <a:ext uri="{FF2B5EF4-FFF2-40B4-BE49-F238E27FC236}">
                  <a16:creationId xmlns:a16="http://schemas.microsoft.com/office/drawing/2014/main" xmlns="" id="{24D3946A-1CBA-EF92-D093-FC1B97D3E78B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0" name="Google Shape;305;p30">
              <a:extLst>
                <a:ext uri="{FF2B5EF4-FFF2-40B4-BE49-F238E27FC236}">
                  <a16:creationId xmlns:a16="http://schemas.microsoft.com/office/drawing/2014/main" xmlns="" id="{ADF561B3-0F46-61F8-B5EA-958E84DE5592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41" name="Google Shape;306;p30">
            <a:extLst>
              <a:ext uri="{FF2B5EF4-FFF2-40B4-BE49-F238E27FC236}">
                <a16:creationId xmlns:a16="http://schemas.microsoft.com/office/drawing/2014/main" xmlns="" id="{FE9BF60C-259B-6C2D-39D9-ECA48C901CD1}"/>
              </a:ext>
            </a:extLst>
          </p:cNvPr>
          <p:cNvGrpSpPr/>
          <p:nvPr/>
        </p:nvGrpSpPr>
        <p:grpSpPr>
          <a:xfrm>
            <a:off x="2421586" y="5859798"/>
            <a:ext cx="475100" cy="442069"/>
            <a:chOff x="827350" y="3629733"/>
            <a:chExt cx="1431600" cy="1332067"/>
          </a:xfrm>
        </p:grpSpPr>
        <p:sp>
          <p:nvSpPr>
            <p:cNvPr id="42" name="Google Shape;307;p30">
              <a:extLst>
                <a:ext uri="{FF2B5EF4-FFF2-40B4-BE49-F238E27FC236}">
                  <a16:creationId xmlns:a16="http://schemas.microsoft.com/office/drawing/2014/main" xmlns="" id="{8E48B295-0851-B73C-81E8-7D961AFCCE1F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3" name="Google Shape;308;p30">
              <a:extLst>
                <a:ext uri="{FF2B5EF4-FFF2-40B4-BE49-F238E27FC236}">
                  <a16:creationId xmlns:a16="http://schemas.microsoft.com/office/drawing/2014/main" xmlns="" id="{6405290F-5986-6F51-753E-5D7DC71929AD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4" name="Google Shape;309;p30">
              <a:extLst>
                <a:ext uri="{FF2B5EF4-FFF2-40B4-BE49-F238E27FC236}">
                  <a16:creationId xmlns:a16="http://schemas.microsoft.com/office/drawing/2014/main" xmlns="" id="{77E6AF5F-9519-D000-7302-1C5E534BE3B3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48" name="Modèle 3D 47">
                <a:extLst>
                  <a:ext uri="{FF2B5EF4-FFF2-40B4-BE49-F238E27FC236}">
                    <a16:creationId xmlns:a16="http://schemas.microsoft.com/office/drawing/2014/main" id="{177F9FBB-52CD-A8D4-11C3-96BDA80D981F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-5347722" y="2016092"/>
              <a:ext cx="4783107" cy="3260633"/>
            </p:xfrm>
            <a:graphic>
              <a:graphicData uri="http://schemas.microsoft.com/office/drawing/2017/model3d">
                <am3d:model3d r:embed="rId3">
                  <am3d:spPr>
                    <a:xfrm>
                      <a:off x="0" y="0"/>
                      <a:ext cx="4783107" cy="3260633"/>
                    </a:xfrm>
                    <a:prstGeom prst="rect">
                      <a:avLst/>
                    </a:prstGeom>
                  </am3d:spPr>
                  <am3d:camera>
                    <am3d:pos x="0" y="0" z="52111699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38171" d="1000000"/>
                    <am3d:preTrans dx="-5226310" dy="18382049" dz="-1373137"/>
                    <am3d:scale>
                      <am3d:sx n="1000000" d="1000000"/>
                      <am3d:sy n="1000000" d="1000000"/>
                      <am3d:sz n="1000000" d="1000000"/>
                    </am3d:scale>
                    <am3d:rot ax="8988450" ay="3943343" az="9123593"/>
                    <am3d:postTrans dx="0" dy="0" dz="0"/>
                  </am3d:trans>
                  <am3d:raster rName="Office3DRenderer" rVer="16.0.8326">
                    <am3d:blip r:embed="rId4"/>
                  </am3d:raster>
                  <am3d:objViewport viewportSz="8859750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8" name="Modèle 3D 47">
                <a:extLst>
                  <a:ext uri="{FF2B5EF4-FFF2-40B4-BE49-F238E27FC236}">
                    <a16:creationId xmlns:a16="http://schemas.microsoft.com/office/drawing/2014/main" xmlns="" id="{177F9FBB-52CD-A8D4-11C3-96BDA80D981F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5347722" y="2016092"/>
                <a:ext cx="4783107" cy="3260633"/>
              </a:xfrm>
              <a:prstGeom prst="rect">
                <a:avLst/>
              </a:prstGeom>
            </p:spPr>
          </p:pic>
        </mc:Fallback>
      </mc:AlternateContent>
      <p:sp>
        <p:nvSpPr>
          <p:cNvPr id="49" name="ZoneTexte 23">
            <a:extLst>
              <a:ext uri="{FF2B5EF4-FFF2-40B4-BE49-F238E27FC236}">
                <a16:creationId xmlns:a16="http://schemas.microsoft.com/office/drawing/2014/main" xmlns="" id="{71C4CD3E-19E2-4D53-B2A5-F2C37CA7D1E3}"/>
              </a:ext>
            </a:extLst>
          </p:cNvPr>
          <p:cNvSpPr txBox="1"/>
          <p:nvPr/>
        </p:nvSpPr>
        <p:spPr>
          <a:xfrm>
            <a:off x="3257437" y="1379869"/>
            <a:ext cx="8082084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·  </a:t>
            </a:r>
            <a:r>
              <a:rPr lang="en-US" sz="2000" b="1" dirty="0"/>
              <a:t>Solving Network Limitations</a:t>
            </a:r>
            <a:r>
              <a:rPr lang="en-US" sz="2000" dirty="0"/>
              <a:t>: Uses Power Line Communication (PLC) instead of wireless or fixed internet — ideal for rural and remote areas</a:t>
            </a:r>
            <a:r>
              <a:rPr lang="en-US" sz="2000" dirty="0" smtClean="0"/>
              <a:t>.</a:t>
            </a:r>
            <a:endParaRPr lang="ar-SA" sz="2000" dirty="0" smtClean="0"/>
          </a:p>
          <a:p>
            <a:endParaRPr lang="en-US" sz="2000" dirty="0"/>
          </a:p>
          <a:p>
            <a:r>
              <a:rPr lang="en-US" sz="2000" dirty="0"/>
              <a:t>· </a:t>
            </a:r>
            <a:r>
              <a:rPr lang="en-US" sz="2000" b="1" dirty="0"/>
              <a:t>Using the current power grid </a:t>
            </a:r>
            <a:r>
              <a:rPr lang="ar-SA" sz="2000" b="1" dirty="0" smtClean="0"/>
              <a:t>:</a:t>
            </a:r>
            <a:r>
              <a:rPr lang="en-US" sz="2000" dirty="0" smtClean="0"/>
              <a:t>Transmits </a:t>
            </a:r>
            <a:r>
              <a:rPr lang="en-US" sz="2000" dirty="0"/>
              <a:t>data through existing electrical lines with no need for new infrastructure</a:t>
            </a:r>
            <a:r>
              <a:rPr lang="en-US" sz="2000" dirty="0" smtClean="0"/>
              <a:t>.</a:t>
            </a:r>
            <a:endParaRPr lang="ar-SA" sz="2000" dirty="0" smtClean="0"/>
          </a:p>
          <a:p>
            <a:endParaRPr lang="en-US" sz="2000" dirty="0"/>
          </a:p>
          <a:p>
            <a:r>
              <a:rPr lang="en-US" sz="2000" dirty="0"/>
              <a:t>·  </a:t>
            </a:r>
            <a:r>
              <a:rPr lang="en-US" sz="2000" b="1" u="sng" dirty="0"/>
              <a:t>Serving Strategic Sectors</a:t>
            </a:r>
            <a:r>
              <a:rPr lang="en-US" sz="2000" b="1" u="sng" dirty="0" smtClean="0"/>
              <a:t>:</a:t>
            </a:r>
            <a:endParaRPr lang="ar-SA" sz="2000" b="1" u="sng" dirty="0" smtClean="0"/>
          </a:p>
          <a:p>
            <a:endParaRPr lang="en-US" sz="2000" dirty="0"/>
          </a:p>
          <a:p>
            <a:pPr lvl="0"/>
            <a:r>
              <a:rPr lang="en-US" sz="2000" b="1" dirty="0"/>
              <a:t>Farming </a:t>
            </a:r>
            <a:r>
              <a:rPr lang="en-US" sz="2000" b="1" dirty="0" smtClean="0"/>
              <a:t>: </a:t>
            </a:r>
            <a:r>
              <a:rPr lang="en-US" sz="2000" dirty="0"/>
              <a:t>Real-time weather data for better irrigation and harvesting.</a:t>
            </a:r>
          </a:p>
          <a:p>
            <a:pPr lvl="0"/>
            <a:r>
              <a:rPr lang="en-US" sz="2000" b="1" dirty="0"/>
              <a:t>Energy</a:t>
            </a:r>
            <a:r>
              <a:rPr lang="en-US" sz="2000" dirty="0"/>
              <a:t>: Improved load management.</a:t>
            </a:r>
          </a:p>
          <a:p>
            <a:pPr lvl="0"/>
            <a:r>
              <a:rPr lang="en-US" sz="2000" b="1" dirty="0"/>
              <a:t>Environment: </a:t>
            </a:r>
            <a:r>
              <a:rPr lang="en-US" sz="2000" dirty="0"/>
              <a:t>Supports continuous monitoring and early warning systems</a:t>
            </a:r>
            <a:r>
              <a:rPr lang="en-US" sz="2000" dirty="0" smtClean="0"/>
              <a:t>.</a:t>
            </a:r>
            <a:endParaRPr lang="ar-SA" sz="2000" dirty="0" smtClean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xmlns="" id="{40E94B98-A9F9-4F05-A04C-D03A481BF591}"/>
              </a:ext>
            </a:extLst>
          </p:cNvPr>
          <p:cNvSpPr/>
          <p:nvPr/>
        </p:nvSpPr>
        <p:spPr>
          <a:xfrm rot="5642514">
            <a:off x="-58758" y="840655"/>
            <a:ext cx="3262736" cy="3221658"/>
          </a:xfrm>
          <a:prstGeom prst="ellipse">
            <a:avLst/>
          </a:prstGeom>
          <a:blipFill dpi="0" rotWithShape="0">
            <a:blip r:embed="rId6"/>
            <a:srcRect/>
            <a:stretch>
              <a:fillRect/>
            </a:stretch>
          </a:blip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171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4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oogle Shape;664;p39">
            <a:extLst>
              <a:ext uri="{FF2B5EF4-FFF2-40B4-BE49-F238E27FC236}">
                <a16:creationId xmlns:a16="http://schemas.microsoft.com/office/drawing/2014/main" xmlns="" id="{5211F0F6-A632-A00E-2941-24C5220F494F}"/>
              </a:ext>
            </a:extLst>
          </p:cNvPr>
          <p:cNvPicPr preferRelativeResize="0"/>
          <p:nvPr/>
        </p:nvPicPr>
        <p:blipFill rotWithShape="1">
          <a:blip r:embed="rId3">
            <a:alphaModFix amt="75000"/>
          </a:blip>
          <a:srcRect l="11847" t="10080"/>
          <a:stretch/>
        </p:blipFill>
        <p:spPr>
          <a:xfrm>
            <a:off x="-60382" y="-184275"/>
            <a:ext cx="8011632" cy="505996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665;p39">
            <a:extLst>
              <a:ext uri="{FF2B5EF4-FFF2-40B4-BE49-F238E27FC236}">
                <a16:creationId xmlns:a16="http://schemas.microsoft.com/office/drawing/2014/main" xmlns="" id="{E05C4C6D-2D8D-9E2B-5D19-F1AD0BBC6B54}"/>
              </a:ext>
            </a:extLst>
          </p:cNvPr>
          <p:cNvPicPr preferRelativeResize="0"/>
          <p:nvPr/>
        </p:nvPicPr>
        <p:blipFill rotWithShape="1">
          <a:blip r:embed="rId3">
            <a:alphaModFix amt="75000"/>
          </a:blip>
          <a:srcRect l="15261" t="6068"/>
          <a:stretch/>
        </p:blipFill>
        <p:spPr>
          <a:xfrm rot="-10799997">
            <a:off x="6357443" y="2359453"/>
            <a:ext cx="6883403" cy="472439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" name="Google Shape;291;p30">
            <a:extLst>
              <a:ext uri="{FF2B5EF4-FFF2-40B4-BE49-F238E27FC236}">
                <a16:creationId xmlns:a16="http://schemas.microsoft.com/office/drawing/2014/main" xmlns="" id="{D2491D4E-A509-942E-0114-7BEEA8C1DB76}"/>
              </a:ext>
            </a:extLst>
          </p:cNvPr>
          <p:cNvGrpSpPr/>
          <p:nvPr/>
        </p:nvGrpSpPr>
        <p:grpSpPr>
          <a:xfrm rot="5400000">
            <a:off x="10840564" y="5570729"/>
            <a:ext cx="384801" cy="1462257"/>
            <a:chOff x="1006700" y="2603975"/>
            <a:chExt cx="55450" cy="210700"/>
          </a:xfrm>
        </p:grpSpPr>
        <p:sp>
          <p:nvSpPr>
            <p:cNvPr id="6" name="Google Shape;292;p30">
              <a:extLst>
                <a:ext uri="{FF2B5EF4-FFF2-40B4-BE49-F238E27FC236}">
                  <a16:creationId xmlns:a16="http://schemas.microsoft.com/office/drawing/2014/main" xmlns="" id="{AB681EB5-43D3-6F04-EFF4-45DC579D8359}"/>
                </a:ext>
              </a:extLst>
            </p:cNvPr>
            <p:cNvSpPr/>
            <p:nvPr/>
          </p:nvSpPr>
          <p:spPr>
            <a:xfrm>
              <a:off x="1006700" y="262997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7" name="Google Shape;293;p30">
              <a:extLst>
                <a:ext uri="{FF2B5EF4-FFF2-40B4-BE49-F238E27FC236}">
                  <a16:creationId xmlns:a16="http://schemas.microsoft.com/office/drawing/2014/main" xmlns="" id="{C09B93FB-0C86-E2FF-373A-C8F9541F8EA6}"/>
                </a:ext>
              </a:extLst>
            </p:cNvPr>
            <p:cNvSpPr/>
            <p:nvPr/>
          </p:nvSpPr>
          <p:spPr>
            <a:xfrm>
              <a:off x="1032700" y="260397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8" name="Google Shape;294;p30">
              <a:extLst>
                <a:ext uri="{FF2B5EF4-FFF2-40B4-BE49-F238E27FC236}">
                  <a16:creationId xmlns:a16="http://schemas.microsoft.com/office/drawing/2014/main" xmlns="" id="{60634A43-76E0-7630-72BA-C47C08FDD611}"/>
                </a:ext>
              </a:extLst>
            </p:cNvPr>
            <p:cNvSpPr/>
            <p:nvPr/>
          </p:nvSpPr>
          <p:spPr>
            <a:xfrm>
              <a:off x="1006700" y="2707200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1"/>
                  </a:moveTo>
                  <a:lnTo>
                    <a:pt x="0" y="154"/>
                  </a:lnTo>
                  <a:lnTo>
                    <a:pt x="2218" y="154"/>
                  </a:lnTo>
                  <a:lnTo>
                    <a:pt x="22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9" name="Google Shape;295;p30">
              <a:extLst>
                <a:ext uri="{FF2B5EF4-FFF2-40B4-BE49-F238E27FC236}">
                  <a16:creationId xmlns:a16="http://schemas.microsoft.com/office/drawing/2014/main" xmlns="" id="{1B903353-D970-7B15-8BAD-BC79DA74D28C}"/>
                </a:ext>
              </a:extLst>
            </p:cNvPr>
            <p:cNvSpPr/>
            <p:nvPr/>
          </p:nvSpPr>
          <p:spPr>
            <a:xfrm>
              <a:off x="1032700" y="2681600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0" name="Google Shape;296;p30">
              <a:extLst>
                <a:ext uri="{FF2B5EF4-FFF2-40B4-BE49-F238E27FC236}">
                  <a16:creationId xmlns:a16="http://schemas.microsoft.com/office/drawing/2014/main" xmlns="" id="{37A3C4FB-6CA6-8838-9914-749D3974CD7C}"/>
                </a:ext>
              </a:extLst>
            </p:cNvPr>
            <p:cNvSpPr/>
            <p:nvPr/>
          </p:nvSpPr>
          <p:spPr>
            <a:xfrm>
              <a:off x="1006700" y="278522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1" name="Google Shape;297;p30">
              <a:extLst>
                <a:ext uri="{FF2B5EF4-FFF2-40B4-BE49-F238E27FC236}">
                  <a16:creationId xmlns:a16="http://schemas.microsoft.com/office/drawing/2014/main" xmlns="" id="{36A7577C-A1D4-EEAD-7664-F3AF7C7F88AC}"/>
                </a:ext>
              </a:extLst>
            </p:cNvPr>
            <p:cNvSpPr/>
            <p:nvPr/>
          </p:nvSpPr>
          <p:spPr>
            <a:xfrm>
              <a:off x="1032700" y="275922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12" name="Google Shape;310;p30">
            <a:extLst>
              <a:ext uri="{FF2B5EF4-FFF2-40B4-BE49-F238E27FC236}">
                <a16:creationId xmlns:a16="http://schemas.microsoft.com/office/drawing/2014/main" xmlns="" id="{876A2C92-34FA-E68B-EDAF-356A12205B08}"/>
              </a:ext>
            </a:extLst>
          </p:cNvPr>
          <p:cNvGrpSpPr/>
          <p:nvPr/>
        </p:nvGrpSpPr>
        <p:grpSpPr>
          <a:xfrm rot="14812035">
            <a:off x="9955002" y="292951"/>
            <a:ext cx="1193573" cy="1110589"/>
            <a:chOff x="827350" y="3629733"/>
            <a:chExt cx="1431600" cy="1332067"/>
          </a:xfrm>
        </p:grpSpPr>
        <p:sp>
          <p:nvSpPr>
            <p:cNvPr id="13" name="Google Shape;311;p30">
              <a:extLst>
                <a:ext uri="{FF2B5EF4-FFF2-40B4-BE49-F238E27FC236}">
                  <a16:creationId xmlns:a16="http://schemas.microsoft.com/office/drawing/2014/main" xmlns="" id="{881B927B-F774-D8DA-B786-95CD2852AFF5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4" name="Google Shape;312;p30">
              <a:extLst>
                <a:ext uri="{FF2B5EF4-FFF2-40B4-BE49-F238E27FC236}">
                  <a16:creationId xmlns:a16="http://schemas.microsoft.com/office/drawing/2014/main" xmlns="" id="{D90DF374-FBBA-79AB-A13F-6F508A69F9D8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5" name="Google Shape;313;p30">
              <a:extLst>
                <a:ext uri="{FF2B5EF4-FFF2-40B4-BE49-F238E27FC236}">
                  <a16:creationId xmlns:a16="http://schemas.microsoft.com/office/drawing/2014/main" xmlns="" id="{8ADD0847-504F-EFCB-D90C-B34565864922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16" name="Google Shape;314;p30">
            <a:extLst>
              <a:ext uri="{FF2B5EF4-FFF2-40B4-BE49-F238E27FC236}">
                <a16:creationId xmlns:a16="http://schemas.microsoft.com/office/drawing/2014/main" xmlns="" id="{118E42FE-3C6B-82C1-69F4-4562366206F6}"/>
              </a:ext>
            </a:extLst>
          </p:cNvPr>
          <p:cNvGrpSpPr/>
          <p:nvPr/>
        </p:nvGrpSpPr>
        <p:grpSpPr>
          <a:xfrm>
            <a:off x="10841711" y="1420954"/>
            <a:ext cx="798643" cy="743116"/>
            <a:chOff x="827350" y="3629733"/>
            <a:chExt cx="1431600" cy="1332067"/>
          </a:xfrm>
        </p:grpSpPr>
        <p:sp>
          <p:nvSpPr>
            <p:cNvPr id="17" name="Google Shape;315;p30">
              <a:extLst>
                <a:ext uri="{FF2B5EF4-FFF2-40B4-BE49-F238E27FC236}">
                  <a16:creationId xmlns:a16="http://schemas.microsoft.com/office/drawing/2014/main" xmlns="" id="{E2EB4F9C-73F0-288F-713A-F60C533534ED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8" name="Google Shape;316;p30">
              <a:extLst>
                <a:ext uri="{FF2B5EF4-FFF2-40B4-BE49-F238E27FC236}">
                  <a16:creationId xmlns:a16="http://schemas.microsoft.com/office/drawing/2014/main" xmlns="" id="{97979220-0805-7775-89AE-D80C0D85FF5B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9" name="Google Shape;317;p30">
              <a:extLst>
                <a:ext uri="{FF2B5EF4-FFF2-40B4-BE49-F238E27FC236}">
                  <a16:creationId xmlns:a16="http://schemas.microsoft.com/office/drawing/2014/main" xmlns="" id="{A1C1A7A5-E161-2B04-DEF6-C59F5A5AE565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20" name="Google Shape;318;p30">
            <a:extLst>
              <a:ext uri="{FF2B5EF4-FFF2-40B4-BE49-F238E27FC236}">
                <a16:creationId xmlns:a16="http://schemas.microsoft.com/office/drawing/2014/main" xmlns="" id="{8FD18C2D-8903-565E-6E32-3AE50D6B597F}"/>
              </a:ext>
            </a:extLst>
          </p:cNvPr>
          <p:cNvGrpSpPr/>
          <p:nvPr/>
        </p:nvGrpSpPr>
        <p:grpSpPr>
          <a:xfrm rot="5400000">
            <a:off x="9201641" y="827560"/>
            <a:ext cx="619024" cy="575985"/>
            <a:chOff x="827350" y="3629733"/>
            <a:chExt cx="1431600" cy="1332067"/>
          </a:xfrm>
        </p:grpSpPr>
        <p:sp>
          <p:nvSpPr>
            <p:cNvPr id="21" name="Google Shape;319;p30">
              <a:extLst>
                <a:ext uri="{FF2B5EF4-FFF2-40B4-BE49-F238E27FC236}">
                  <a16:creationId xmlns:a16="http://schemas.microsoft.com/office/drawing/2014/main" xmlns="" id="{3D1A5D31-FF03-39A9-AEEC-ADC7F98ED218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2" name="Google Shape;320;p30">
              <a:extLst>
                <a:ext uri="{FF2B5EF4-FFF2-40B4-BE49-F238E27FC236}">
                  <a16:creationId xmlns:a16="http://schemas.microsoft.com/office/drawing/2014/main" xmlns="" id="{B39BCDDD-1DE4-F487-2ED6-5371F47525AA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3" name="Google Shape;321;p30">
              <a:extLst>
                <a:ext uri="{FF2B5EF4-FFF2-40B4-BE49-F238E27FC236}">
                  <a16:creationId xmlns:a16="http://schemas.microsoft.com/office/drawing/2014/main" xmlns="" id="{251A564F-C417-5E3E-AB68-AA8473483825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sp>
        <p:nvSpPr>
          <p:cNvPr id="24" name="ZoneTexte 23">
            <a:extLst>
              <a:ext uri="{FF2B5EF4-FFF2-40B4-BE49-F238E27FC236}">
                <a16:creationId xmlns:a16="http://schemas.microsoft.com/office/drawing/2014/main" xmlns="" id="{31A2AE79-CC9C-8043-7B32-8A0A8D7DE6A5}"/>
              </a:ext>
            </a:extLst>
          </p:cNvPr>
          <p:cNvSpPr txBox="1"/>
          <p:nvPr/>
        </p:nvSpPr>
        <p:spPr>
          <a:xfrm>
            <a:off x="1771128" y="203518"/>
            <a:ext cx="610229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defTabSz="1219170" rtl="1">
              <a:buClr>
                <a:srgbClr val="000000"/>
              </a:buClr>
            </a:pPr>
            <a:endParaRPr lang="en-US" sz="3600" kern="0" dirty="0">
              <a:solidFill>
                <a:srgbClr val="FFFFFF"/>
              </a:solidFill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  <a:p>
            <a:pPr lvl="0" algn="ctr" defTabSz="1219170" rtl="1">
              <a:buClr>
                <a:srgbClr val="000000"/>
              </a:buClr>
            </a:pPr>
            <a:r>
              <a:rPr lang="en-US" sz="3600" kern="0" dirty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Project Objectives</a:t>
            </a:r>
          </a:p>
        </p:txBody>
      </p:sp>
      <p:grpSp>
        <p:nvGrpSpPr>
          <p:cNvPr id="26" name="Google Shape;284;p30">
            <a:extLst>
              <a:ext uri="{FF2B5EF4-FFF2-40B4-BE49-F238E27FC236}">
                <a16:creationId xmlns:a16="http://schemas.microsoft.com/office/drawing/2014/main" xmlns="" id="{35A3A9E6-6E0D-AB58-632C-15B1A45D7B6D}"/>
              </a:ext>
            </a:extLst>
          </p:cNvPr>
          <p:cNvGrpSpPr/>
          <p:nvPr/>
        </p:nvGrpSpPr>
        <p:grpSpPr>
          <a:xfrm>
            <a:off x="1342410" y="650129"/>
            <a:ext cx="384801" cy="1462257"/>
            <a:chOff x="1006700" y="2603975"/>
            <a:chExt cx="55450" cy="210700"/>
          </a:xfrm>
        </p:grpSpPr>
        <p:sp>
          <p:nvSpPr>
            <p:cNvPr id="27" name="Google Shape;285;p30">
              <a:extLst>
                <a:ext uri="{FF2B5EF4-FFF2-40B4-BE49-F238E27FC236}">
                  <a16:creationId xmlns:a16="http://schemas.microsoft.com/office/drawing/2014/main" xmlns="" id="{36D36515-1D64-615F-4D2D-5E81EF1A5638}"/>
                </a:ext>
              </a:extLst>
            </p:cNvPr>
            <p:cNvSpPr/>
            <p:nvPr/>
          </p:nvSpPr>
          <p:spPr>
            <a:xfrm>
              <a:off x="1006700" y="262997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8" name="Google Shape;286;p30">
              <a:extLst>
                <a:ext uri="{FF2B5EF4-FFF2-40B4-BE49-F238E27FC236}">
                  <a16:creationId xmlns:a16="http://schemas.microsoft.com/office/drawing/2014/main" xmlns="" id="{89142A80-2408-0DEF-2924-2B51CC12719C}"/>
                </a:ext>
              </a:extLst>
            </p:cNvPr>
            <p:cNvSpPr/>
            <p:nvPr/>
          </p:nvSpPr>
          <p:spPr>
            <a:xfrm>
              <a:off x="1032700" y="260397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9" name="Google Shape;287;p30">
              <a:extLst>
                <a:ext uri="{FF2B5EF4-FFF2-40B4-BE49-F238E27FC236}">
                  <a16:creationId xmlns:a16="http://schemas.microsoft.com/office/drawing/2014/main" xmlns="" id="{F1ACB421-E2F8-6712-07FC-6760252AE6E2}"/>
                </a:ext>
              </a:extLst>
            </p:cNvPr>
            <p:cNvSpPr/>
            <p:nvPr/>
          </p:nvSpPr>
          <p:spPr>
            <a:xfrm>
              <a:off x="1006700" y="2707200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1"/>
                  </a:moveTo>
                  <a:lnTo>
                    <a:pt x="0" y="154"/>
                  </a:lnTo>
                  <a:lnTo>
                    <a:pt x="2218" y="154"/>
                  </a:lnTo>
                  <a:lnTo>
                    <a:pt x="22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0" name="Google Shape;288;p30">
              <a:extLst>
                <a:ext uri="{FF2B5EF4-FFF2-40B4-BE49-F238E27FC236}">
                  <a16:creationId xmlns:a16="http://schemas.microsoft.com/office/drawing/2014/main" xmlns="" id="{109D184D-7333-2AEF-C45A-1ED65AF16DF5}"/>
                </a:ext>
              </a:extLst>
            </p:cNvPr>
            <p:cNvSpPr/>
            <p:nvPr/>
          </p:nvSpPr>
          <p:spPr>
            <a:xfrm>
              <a:off x="1032700" y="2681600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1" name="Google Shape;289;p30">
              <a:extLst>
                <a:ext uri="{FF2B5EF4-FFF2-40B4-BE49-F238E27FC236}">
                  <a16:creationId xmlns:a16="http://schemas.microsoft.com/office/drawing/2014/main" xmlns="" id="{AE23A583-070B-5D7D-69A5-47C16C22BD2C}"/>
                </a:ext>
              </a:extLst>
            </p:cNvPr>
            <p:cNvSpPr/>
            <p:nvPr/>
          </p:nvSpPr>
          <p:spPr>
            <a:xfrm>
              <a:off x="1006700" y="278522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2" name="Google Shape;290;p30">
              <a:extLst>
                <a:ext uri="{FF2B5EF4-FFF2-40B4-BE49-F238E27FC236}">
                  <a16:creationId xmlns:a16="http://schemas.microsoft.com/office/drawing/2014/main" xmlns="" id="{C7D335A3-04FB-7974-7467-79E2D7F8F32F}"/>
                </a:ext>
              </a:extLst>
            </p:cNvPr>
            <p:cNvSpPr/>
            <p:nvPr/>
          </p:nvSpPr>
          <p:spPr>
            <a:xfrm>
              <a:off x="1032700" y="275922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33" name="Google Shape;298;p30">
            <a:extLst>
              <a:ext uri="{FF2B5EF4-FFF2-40B4-BE49-F238E27FC236}">
                <a16:creationId xmlns:a16="http://schemas.microsoft.com/office/drawing/2014/main" xmlns="" id="{43E03CE2-60C0-8CE5-5841-515F630D578A}"/>
              </a:ext>
            </a:extLst>
          </p:cNvPr>
          <p:cNvGrpSpPr/>
          <p:nvPr/>
        </p:nvGrpSpPr>
        <p:grpSpPr>
          <a:xfrm>
            <a:off x="734833" y="4839603"/>
            <a:ext cx="1571516" cy="1462255"/>
            <a:chOff x="827350" y="3629733"/>
            <a:chExt cx="1431600" cy="1332067"/>
          </a:xfrm>
        </p:grpSpPr>
        <p:sp>
          <p:nvSpPr>
            <p:cNvPr id="34" name="Google Shape;299;p30">
              <a:extLst>
                <a:ext uri="{FF2B5EF4-FFF2-40B4-BE49-F238E27FC236}">
                  <a16:creationId xmlns:a16="http://schemas.microsoft.com/office/drawing/2014/main" xmlns="" id="{3C10D9F4-4006-65AB-7E0B-EB6769C8FF40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5" name="Google Shape;300;p30">
              <a:extLst>
                <a:ext uri="{FF2B5EF4-FFF2-40B4-BE49-F238E27FC236}">
                  <a16:creationId xmlns:a16="http://schemas.microsoft.com/office/drawing/2014/main" xmlns="" id="{E79AD7A7-99E1-EDF7-BE97-27A62D998413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6" name="Google Shape;301;p30">
              <a:extLst>
                <a:ext uri="{FF2B5EF4-FFF2-40B4-BE49-F238E27FC236}">
                  <a16:creationId xmlns:a16="http://schemas.microsoft.com/office/drawing/2014/main" xmlns="" id="{B3049AA9-7E7A-BFE9-9CD3-BF118EC390CE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37" name="Google Shape;302;p30">
            <a:extLst>
              <a:ext uri="{FF2B5EF4-FFF2-40B4-BE49-F238E27FC236}">
                <a16:creationId xmlns:a16="http://schemas.microsoft.com/office/drawing/2014/main" xmlns="" id="{EB2595E9-2949-510C-44AE-FACBD8705FE5}"/>
              </a:ext>
            </a:extLst>
          </p:cNvPr>
          <p:cNvGrpSpPr/>
          <p:nvPr/>
        </p:nvGrpSpPr>
        <p:grpSpPr>
          <a:xfrm>
            <a:off x="430136" y="3870413"/>
            <a:ext cx="1041632" cy="969212"/>
            <a:chOff x="827350" y="3629733"/>
            <a:chExt cx="1431600" cy="1332067"/>
          </a:xfrm>
        </p:grpSpPr>
        <p:sp>
          <p:nvSpPr>
            <p:cNvPr id="38" name="Google Shape;303;p30">
              <a:extLst>
                <a:ext uri="{FF2B5EF4-FFF2-40B4-BE49-F238E27FC236}">
                  <a16:creationId xmlns:a16="http://schemas.microsoft.com/office/drawing/2014/main" xmlns="" id="{6248E4AD-D3F1-F345-6038-401006347790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9" name="Google Shape;304;p30">
              <a:extLst>
                <a:ext uri="{FF2B5EF4-FFF2-40B4-BE49-F238E27FC236}">
                  <a16:creationId xmlns:a16="http://schemas.microsoft.com/office/drawing/2014/main" xmlns="" id="{24D3946A-1CBA-EF92-D093-FC1B97D3E78B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0" name="Google Shape;305;p30">
              <a:extLst>
                <a:ext uri="{FF2B5EF4-FFF2-40B4-BE49-F238E27FC236}">
                  <a16:creationId xmlns:a16="http://schemas.microsoft.com/office/drawing/2014/main" xmlns="" id="{ADF561B3-0F46-61F8-B5EA-958E84DE5592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41" name="Google Shape;306;p30">
            <a:extLst>
              <a:ext uri="{FF2B5EF4-FFF2-40B4-BE49-F238E27FC236}">
                <a16:creationId xmlns:a16="http://schemas.microsoft.com/office/drawing/2014/main" xmlns="" id="{FE9BF60C-259B-6C2D-39D9-ECA48C901CD1}"/>
              </a:ext>
            </a:extLst>
          </p:cNvPr>
          <p:cNvGrpSpPr/>
          <p:nvPr/>
        </p:nvGrpSpPr>
        <p:grpSpPr>
          <a:xfrm>
            <a:off x="2421586" y="5859798"/>
            <a:ext cx="475100" cy="442069"/>
            <a:chOff x="827350" y="3629733"/>
            <a:chExt cx="1431600" cy="1332067"/>
          </a:xfrm>
        </p:grpSpPr>
        <p:sp>
          <p:nvSpPr>
            <p:cNvPr id="42" name="Google Shape;307;p30">
              <a:extLst>
                <a:ext uri="{FF2B5EF4-FFF2-40B4-BE49-F238E27FC236}">
                  <a16:creationId xmlns:a16="http://schemas.microsoft.com/office/drawing/2014/main" xmlns="" id="{8E48B295-0851-B73C-81E8-7D961AFCCE1F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3" name="Google Shape;308;p30">
              <a:extLst>
                <a:ext uri="{FF2B5EF4-FFF2-40B4-BE49-F238E27FC236}">
                  <a16:creationId xmlns:a16="http://schemas.microsoft.com/office/drawing/2014/main" xmlns="" id="{6405290F-5986-6F51-753E-5D7DC71929AD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4" name="Google Shape;309;p30">
              <a:extLst>
                <a:ext uri="{FF2B5EF4-FFF2-40B4-BE49-F238E27FC236}">
                  <a16:creationId xmlns:a16="http://schemas.microsoft.com/office/drawing/2014/main" xmlns="" id="{77E6AF5F-9519-D000-7302-1C5E534BE3B3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48" name="Modèle 3D 47">
                <a:extLst>
                  <a:ext uri="{FF2B5EF4-FFF2-40B4-BE49-F238E27FC236}">
                    <a16:creationId xmlns:a16="http://schemas.microsoft.com/office/drawing/2014/main" id="{177F9FBB-52CD-A8D4-11C3-96BDA80D981F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-5347722" y="2016092"/>
              <a:ext cx="4783107" cy="3260633"/>
            </p:xfrm>
            <a:graphic>
              <a:graphicData uri="http://schemas.microsoft.com/office/drawing/2017/model3d">
                <am3d:model3d r:embed="rId4">
                  <am3d:spPr>
                    <a:xfrm>
                      <a:off x="0" y="0"/>
                      <a:ext cx="4783107" cy="3260633"/>
                    </a:xfrm>
                    <a:prstGeom prst="rect">
                      <a:avLst/>
                    </a:prstGeom>
                  </am3d:spPr>
                  <am3d:camera>
                    <am3d:pos x="0" y="0" z="52111699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38171" d="1000000"/>
                    <am3d:preTrans dx="-5226310" dy="18382049" dz="-1373137"/>
                    <am3d:scale>
                      <am3d:sx n="1000000" d="1000000"/>
                      <am3d:sy n="1000000" d="1000000"/>
                      <am3d:sz n="1000000" d="1000000"/>
                    </am3d:scale>
                    <am3d:rot ax="8988450" ay="3943343" az="9123593"/>
                    <am3d:postTrans dx="0" dy="0" dz="0"/>
                  </am3d:trans>
                  <am3d:raster rName="Office3DRenderer" rVer="16.0.8326">
                    <am3d:blip r:embed="rId5"/>
                  </am3d:raster>
                  <am3d:objViewport viewportSz="8859750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8" name="Modèle 3D 47">
                <a:extLst>
                  <a:ext uri="{FF2B5EF4-FFF2-40B4-BE49-F238E27FC236}">
                    <a16:creationId xmlns:a16="http://schemas.microsoft.com/office/drawing/2014/main" xmlns="" id="{177F9FBB-52CD-A8D4-11C3-96BDA80D981F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-5347722" y="2016092"/>
                <a:ext cx="4783107" cy="3260633"/>
              </a:xfrm>
              <a:prstGeom prst="rect">
                <a:avLst/>
              </a:prstGeom>
            </p:spPr>
          </p:pic>
        </mc:Fallback>
      </mc:AlternateContent>
      <p:sp>
        <p:nvSpPr>
          <p:cNvPr id="49" name="ZoneTexte 23">
            <a:extLst>
              <a:ext uri="{FF2B5EF4-FFF2-40B4-BE49-F238E27FC236}">
                <a16:creationId xmlns:a16="http://schemas.microsoft.com/office/drawing/2014/main" xmlns="" id="{71C4CD3E-19E2-4D53-B2A5-F2C37CA7D1E3}"/>
              </a:ext>
            </a:extLst>
          </p:cNvPr>
          <p:cNvSpPr txBox="1"/>
          <p:nvPr/>
        </p:nvSpPr>
        <p:spPr>
          <a:xfrm>
            <a:off x="1630528" y="1241989"/>
            <a:ext cx="7784662" cy="5324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defTabSz="1219170">
              <a:buClr>
                <a:srgbClr val="FFFFFF"/>
              </a:buClr>
              <a:buFont typeface="Arial" panose="020B0604020202020204" pitchFamily="34" charset="0"/>
              <a:buChar char="•"/>
            </a:pPr>
            <a:endParaRPr lang="en-US" sz="2800" kern="0" dirty="0" smtClean="0"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  <a:p>
            <a:pPr lvl="0"/>
            <a:r>
              <a:rPr lang="en-US" sz="2800" b="1" dirty="0"/>
              <a:t>Build a Smart System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• Collect and analyze real-time weather data.</a:t>
            </a:r>
            <a:br>
              <a:rPr lang="en-US" sz="2800" dirty="0"/>
            </a:br>
            <a:r>
              <a:rPr lang="en-US" sz="2800" dirty="0"/>
              <a:t>• Display data on an interactive </a:t>
            </a:r>
            <a:r>
              <a:rPr lang="en-US" sz="2800" dirty="0" smtClean="0"/>
              <a:t>interface</a:t>
            </a:r>
            <a:r>
              <a:rPr lang="ar-SA" sz="2800" dirty="0" smtClean="0"/>
              <a:t> </a:t>
            </a:r>
            <a:r>
              <a:rPr lang="en-US" sz="2800" dirty="0" smtClean="0"/>
              <a:t> LCD.</a:t>
            </a:r>
            <a:endParaRPr lang="ar-SA" sz="2800" dirty="0" smtClean="0"/>
          </a:p>
          <a:p>
            <a:pPr lvl="0"/>
            <a:endParaRPr lang="en-US" sz="2800" dirty="0" smtClean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800" b="1" dirty="0" smtClean="0"/>
              <a:t>Use Communication (</a:t>
            </a:r>
            <a:r>
              <a:rPr lang="en-US" sz="2800" b="1" dirty="0" err="1" smtClean="0"/>
              <a:t>wirles</a:t>
            </a:r>
            <a:r>
              <a:rPr lang="en-US" sz="2800" b="1" dirty="0" smtClean="0"/>
              <a:t>+ PLC)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800" b="1" dirty="0" smtClean="0"/>
              <a:t>Cost-Efficient </a:t>
            </a:r>
            <a:r>
              <a:rPr lang="en-US" sz="2800" b="1" dirty="0"/>
              <a:t>&amp; Sustainable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• Use existing power lines — no need for new cables</a:t>
            </a:r>
            <a:r>
              <a:rPr lang="en-US" sz="2000" dirty="0"/>
              <a:t>.</a:t>
            </a:r>
            <a:br>
              <a:rPr lang="en-US" sz="2000" dirty="0"/>
            </a:br>
            <a:endParaRPr lang="en-US" sz="2000" dirty="0"/>
          </a:p>
          <a:p>
            <a:pPr lvl="0"/>
            <a:endParaRPr lang="en-US" sz="2000" dirty="0"/>
          </a:p>
          <a:p>
            <a:pPr marL="342900" lvl="0" indent="-342900" defTabSz="1219170">
              <a:buClr>
                <a:srgbClr val="FFFFFF"/>
              </a:buClr>
              <a:buFont typeface="Arial" panose="020B0604020202020204" pitchFamily="34" charset="0"/>
              <a:buChar char="•"/>
            </a:pPr>
            <a:endParaRPr lang="en-US" sz="1600" kern="0" dirty="0" smtClean="0"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  <a:p>
            <a:pPr marL="342900" lvl="0" indent="-342900" defTabSz="1219170">
              <a:buClr>
                <a:srgbClr val="FFFFFF"/>
              </a:buClr>
              <a:buFont typeface="Arial" panose="020B0604020202020204" pitchFamily="34" charset="0"/>
              <a:buChar char="•"/>
            </a:pPr>
            <a:endParaRPr lang="en-US" sz="1600" kern="0" dirty="0" smtClean="0"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  <a:p>
            <a:pPr marL="342900" lvl="0" indent="-342900" defTabSz="1219170">
              <a:buClr>
                <a:srgbClr val="FFFFFF"/>
              </a:buClr>
              <a:buFont typeface="Arial" panose="020B0604020202020204" pitchFamily="34" charset="0"/>
              <a:buChar char="•"/>
            </a:pPr>
            <a:endParaRPr lang="en-US" sz="1600" kern="0" dirty="0"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</p:txBody>
      </p:sp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47" name="3D Model 46">
                <a:extLst>
                  <a:ext uri="{FF2B5EF4-FFF2-40B4-BE49-F238E27FC236}">
                    <a16:creationId xmlns:a16="http://schemas.microsoft.com/office/drawing/2014/main" id="{0C291E77-6C12-45BF-A546-AA25D760F8AA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908211795"/>
                  </p:ext>
                </p:extLst>
              </p:nvPr>
            </p:nvGraphicFramePr>
            <p:xfrm>
              <a:off x="7835560" y="2199102"/>
              <a:ext cx="2612435" cy="3342622"/>
            </p:xfrm>
            <a:graphic>
              <a:graphicData uri="http://schemas.microsoft.com/office/drawing/2017/model3d">
                <am3d:model3d r:embed="rId7">
                  <am3d:spPr>
                    <a:xfrm>
                      <a:off x="0" y="0"/>
                      <a:ext cx="2612435" cy="3342622"/>
                    </a:xfrm>
                    <a:prstGeom prst="rect">
                      <a:avLst/>
                    </a:prstGeom>
                  </am3d:spPr>
                  <am3d:camera>
                    <am3d:pos x="0" y="0" z="60342780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836413" d="1000000"/>
                    <am3d:preTrans dx="17121424" dy="1124696" dz="98227867"/>
                    <am3d:scale>
                      <am3d:sx n="1000000" d="1000000"/>
                      <am3d:sy n="1000000" d="1000000"/>
                      <am3d:sz n="1000000" d="1000000"/>
                    </am3d:scale>
                    <am3d:rot ax="847941" ay="-3822138" az="-763191"/>
                    <am3d:postTrans dx="0" dy="0" dz="0"/>
                  </am3d:trans>
                  <am3d:raster rName="Office3DRenderer" rVer="16.0.8326">
                    <am3d:blip r:embed="rId8"/>
                  </am3d:raster>
                  <am3d:objViewport viewportSz="5418666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7" name="3D Model 46">
                <a:extLst>
                  <a:ext uri="{FF2B5EF4-FFF2-40B4-BE49-F238E27FC236}">
                    <a16:creationId xmlns:a16="http://schemas.microsoft.com/office/drawing/2014/main" xmlns="" id="{0C291E77-6C12-45BF-A546-AA25D760F8AA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835560" y="2199102"/>
                <a:ext cx="2612435" cy="3342622"/>
              </a:xfrm>
              <a:prstGeom prst="rect">
                <a:avLst/>
              </a:prstGeom>
            </p:spPr>
          </p:pic>
        </mc:Fallback>
      </mc:AlternateContent>
      <p:sp>
        <p:nvSpPr>
          <p:cNvPr id="50" name="Oval 49">
            <a:extLst>
              <a:ext uri="{FF2B5EF4-FFF2-40B4-BE49-F238E27FC236}">
                <a16:creationId xmlns:a16="http://schemas.microsoft.com/office/drawing/2014/main" xmlns="" id="{40E94B98-A9F9-4F05-A04C-D03A481BF591}"/>
              </a:ext>
            </a:extLst>
          </p:cNvPr>
          <p:cNvSpPr/>
          <p:nvPr/>
        </p:nvSpPr>
        <p:spPr>
          <a:xfrm rot="16922474">
            <a:off x="9537663" y="4109111"/>
            <a:ext cx="2605780" cy="2616997"/>
          </a:xfrm>
          <a:prstGeom prst="ellipse">
            <a:avLst/>
          </a:prstGeom>
          <a:blipFill dpi="0" rotWithShape="0">
            <a:blip r:embed="rId10"/>
            <a:srcRect/>
            <a:stretch>
              <a:fillRect/>
            </a:stretch>
          </a:blip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086690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4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oogle Shape;664;p39">
            <a:extLst>
              <a:ext uri="{FF2B5EF4-FFF2-40B4-BE49-F238E27FC236}">
                <a16:creationId xmlns:a16="http://schemas.microsoft.com/office/drawing/2014/main" xmlns="" id="{5211F0F6-A632-A00E-2941-24C5220F494F}"/>
              </a:ext>
            </a:extLst>
          </p:cNvPr>
          <p:cNvPicPr preferRelativeResize="0"/>
          <p:nvPr/>
        </p:nvPicPr>
        <p:blipFill rotWithShape="1">
          <a:blip r:embed="rId2">
            <a:alphaModFix amt="75000"/>
          </a:blip>
          <a:srcRect l="11847" t="10080"/>
          <a:stretch/>
        </p:blipFill>
        <p:spPr>
          <a:xfrm>
            <a:off x="0" y="-195868"/>
            <a:ext cx="8011632" cy="505996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665;p39">
            <a:extLst>
              <a:ext uri="{FF2B5EF4-FFF2-40B4-BE49-F238E27FC236}">
                <a16:creationId xmlns:a16="http://schemas.microsoft.com/office/drawing/2014/main" xmlns="" id="{E05C4C6D-2D8D-9E2B-5D19-F1AD0BBC6B54}"/>
              </a:ext>
            </a:extLst>
          </p:cNvPr>
          <p:cNvPicPr preferRelativeResize="0"/>
          <p:nvPr/>
        </p:nvPicPr>
        <p:blipFill rotWithShape="1">
          <a:blip r:embed="rId2">
            <a:alphaModFix amt="75000"/>
          </a:blip>
          <a:srcRect l="15261" t="6068"/>
          <a:stretch/>
        </p:blipFill>
        <p:spPr>
          <a:xfrm rot="-10799997">
            <a:off x="5831428" y="2463904"/>
            <a:ext cx="6883403" cy="472439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" name="Google Shape;291;p30">
            <a:extLst>
              <a:ext uri="{FF2B5EF4-FFF2-40B4-BE49-F238E27FC236}">
                <a16:creationId xmlns:a16="http://schemas.microsoft.com/office/drawing/2014/main" xmlns="" id="{D2491D4E-A509-942E-0114-7BEEA8C1DB76}"/>
              </a:ext>
            </a:extLst>
          </p:cNvPr>
          <p:cNvGrpSpPr/>
          <p:nvPr/>
        </p:nvGrpSpPr>
        <p:grpSpPr>
          <a:xfrm rot="5400000">
            <a:off x="10840564" y="5570729"/>
            <a:ext cx="384801" cy="1462257"/>
            <a:chOff x="1006700" y="2603975"/>
            <a:chExt cx="55450" cy="210700"/>
          </a:xfrm>
        </p:grpSpPr>
        <p:sp>
          <p:nvSpPr>
            <p:cNvPr id="6" name="Google Shape;292;p30">
              <a:extLst>
                <a:ext uri="{FF2B5EF4-FFF2-40B4-BE49-F238E27FC236}">
                  <a16:creationId xmlns:a16="http://schemas.microsoft.com/office/drawing/2014/main" xmlns="" id="{AB681EB5-43D3-6F04-EFF4-45DC579D8359}"/>
                </a:ext>
              </a:extLst>
            </p:cNvPr>
            <p:cNvSpPr/>
            <p:nvPr/>
          </p:nvSpPr>
          <p:spPr>
            <a:xfrm>
              <a:off x="1006700" y="262997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7" name="Google Shape;293;p30">
              <a:extLst>
                <a:ext uri="{FF2B5EF4-FFF2-40B4-BE49-F238E27FC236}">
                  <a16:creationId xmlns:a16="http://schemas.microsoft.com/office/drawing/2014/main" xmlns="" id="{C09B93FB-0C86-E2FF-373A-C8F9541F8EA6}"/>
                </a:ext>
              </a:extLst>
            </p:cNvPr>
            <p:cNvSpPr/>
            <p:nvPr/>
          </p:nvSpPr>
          <p:spPr>
            <a:xfrm>
              <a:off x="1032700" y="260397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8" name="Google Shape;294;p30">
              <a:extLst>
                <a:ext uri="{FF2B5EF4-FFF2-40B4-BE49-F238E27FC236}">
                  <a16:creationId xmlns:a16="http://schemas.microsoft.com/office/drawing/2014/main" xmlns="" id="{60634A43-76E0-7630-72BA-C47C08FDD611}"/>
                </a:ext>
              </a:extLst>
            </p:cNvPr>
            <p:cNvSpPr/>
            <p:nvPr/>
          </p:nvSpPr>
          <p:spPr>
            <a:xfrm>
              <a:off x="1006700" y="2707200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1"/>
                  </a:moveTo>
                  <a:lnTo>
                    <a:pt x="0" y="154"/>
                  </a:lnTo>
                  <a:lnTo>
                    <a:pt x="2218" y="154"/>
                  </a:lnTo>
                  <a:lnTo>
                    <a:pt x="22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9" name="Google Shape;295;p30">
              <a:extLst>
                <a:ext uri="{FF2B5EF4-FFF2-40B4-BE49-F238E27FC236}">
                  <a16:creationId xmlns:a16="http://schemas.microsoft.com/office/drawing/2014/main" xmlns="" id="{1B903353-D970-7B15-8BAD-BC79DA74D28C}"/>
                </a:ext>
              </a:extLst>
            </p:cNvPr>
            <p:cNvSpPr/>
            <p:nvPr/>
          </p:nvSpPr>
          <p:spPr>
            <a:xfrm>
              <a:off x="1032700" y="2681600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0" name="Google Shape;296;p30">
              <a:extLst>
                <a:ext uri="{FF2B5EF4-FFF2-40B4-BE49-F238E27FC236}">
                  <a16:creationId xmlns:a16="http://schemas.microsoft.com/office/drawing/2014/main" xmlns="" id="{37A3C4FB-6CA6-8838-9914-749D3974CD7C}"/>
                </a:ext>
              </a:extLst>
            </p:cNvPr>
            <p:cNvSpPr/>
            <p:nvPr/>
          </p:nvSpPr>
          <p:spPr>
            <a:xfrm>
              <a:off x="1006700" y="278522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1" name="Google Shape;297;p30">
              <a:extLst>
                <a:ext uri="{FF2B5EF4-FFF2-40B4-BE49-F238E27FC236}">
                  <a16:creationId xmlns:a16="http://schemas.microsoft.com/office/drawing/2014/main" xmlns="" id="{36A7577C-A1D4-EEAD-7664-F3AF7C7F88AC}"/>
                </a:ext>
              </a:extLst>
            </p:cNvPr>
            <p:cNvSpPr/>
            <p:nvPr/>
          </p:nvSpPr>
          <p:spPr>
            <a:xfrm>
              <a:off x="1032700" y="275922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12" name="Google Shape;310;p30">
            <a:extLst>
              <a:ext uri="{FF2B5EF4-FFF2-40B4-BE49-F238E27FC236}">
                <a16:creationId xmlns:a16="http://schemas.microsoft.com/office/drawing/2014/main" xmlns="" id="{876A2C92-34FA-E68B-EDAF-356A12205B08}"/>
              </a:ext>
            </a:extLst>
          </p:cNvPr>
          <p:cNvGrpSpPr/>
          <p:nvPr/>
        </p:nvGrpSpPr>
        <p:grpSpPr>
          <a:xfrm rot="14812035">
            <a:off x="9955002" y="292951"/>
            <a:ext cx="1193573" cy="1110589"/>
            <a:chOff x="827350" y="3629733"/>
            <a:chExt cx="1431600" cy="1332067"/>
          </a:xfrm>
        </p:grpSpPr>
        <p:sp>
          <p:nvSpPr>
            <p:cNvPr id="13" name="Google Shape;311;p30">
              <a:extLst>
                <a:ext uri="{FF2B5EF4-FFF2-40B4-BE49-F238E27FC236}">
                  <a16:creationId xmlns:a16="http://schemas.microsoft.com/office/drawing/2014/main" xmlns="" id="{881B927B-F774-D8DA-B786-95CD2852AFF5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4" name="Google Shape;312;p30">
              <a:extLst>
                <a:ext uri="{FF2B5EF4-FFF2-40B4-BE49-F238E27FC236}">
                  <a16:creationId xmlns:a16="http://schemas.microsoft.com/office/drawing/2014/main" xmlns="" id="{D90DF374-FBBA-79AB-A13F-6F508A69F9D8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5" name="Google Shape;313;p30">
              <a:extLst>
                <a:ext uri="{FF2B5EF4-FFF2-40B4-BE49-F238E27FC236}">
                  <a16:creationId xmlns:a16="http://schemas.microsoft.com/office/drawing/2014/main" xmlns="" id="{8ADD0847-504F-EFCB-D90C-B34565864922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16" name="Google Shape;314;p30">
            <a:extLst>
              <a:ext uri="{FF2B5EF4-FFF2-40B4-BE49-F238E27FC236}">
                <a16:creationId xmlns:a16="http://schemas.microsoft.com/office/drawing/2014/main" xmlns="" id="{118E42FE-3C6B-82C1-69F4-4562366206F6}"/>
              </a:ext>
            </a:extLst>
          </p:cNvPr>
          <p:cNvGrpSpPr/>
          <p:nvPr/>
        </p:nvGrpSpPr>
        <p:grpSpPr>
          <a:xfrm>
            <a:off x="10841711" y="1420954"/>
            <a:ext cx="798643" cy="743116"/>
            <a:chOff x="827350" y="3629733"/>
            <a:chExt cx="1431600" cy="1332067"/>
          </a:xfrm>
        </p:grpSpPr>
        <p:sp>
          <p:nvSpPr>
            <p:cNvPr id="17" name="Google Shape;315;p30">
              <a:extLst>
                <a:ext uri="{FF2B5EF4-FFF2-40B4-BE49-F238E27FC236}">
                  <a16:creationId xmlns:a16="http://schemas.microsoft.com/office/drawing/2014/main" xmlns="" id="{E2EB4F9C-73F0-288F-713A-F60C533534ED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8" name="Google Shape;316;p30">
              <a:extLst>
                <a:ext uri="{FF2B5EF4-FFF2-40B4-BE49-F238E27FC236}">
                  <a16:creationId xmlns:a16="http://schemas.microsoft.com/office/drawing/2014/main" xmlns="" id="{97979220-0805-7775-89AE-D80C0D85FF5B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9" name="Google Shape;317;p30">
              <a:extLst>
                <a:ext uri="{FF2B5EF4-FFF2-40B4-BE49-F238E27FC236}">
                  <a16:creationId xmlns:a16="http://schemas.microsoft.com/office/drawing/2014/main" xmlns="" id="{A1C1A7A5-E161-2B04-DEF6-C59F5A5AE565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20" name="Google Shape;318;p30">
            <a:extLst>
              <a:ext uri="{FF2B5EF4-FFF2-40B4-BE49-F238E27FC236}">
                <a16:creationId xmlns:a16="http://schemas.microsoft.com/office/drawing/2014/main" xmlns="" id="{8FD18C2D-8903-565E-6E32-3AE50D6B597F}"/>
              </a:ext>
            </a:extLst>
          </p:cNvPr>
          <p:cNvGrpSpPr/>
          <p:nvPr/>
        </p:nvGrpSpPr>
        <p:grpSpPr>
          <a:xfrm rot="5400000">
            <a:off x="9201641" y="827560"/>
            <a:ext cx="619024" cy="575985"/>
            <a:chOff x="827350" y="3629733"/>
            <a:chExt cx="1431600" cy="1332067"/>
          </a:xfrm>
        </p:grpSpPr>
        <p:sp>
          <p:nvSpPr>
            <p:cNvPr id="21" name="Google Shape;319;p30">
              <a:extLst>
                <a:ext uri="{FF2B5EF4-FFF2-40B4-BE49-F238E27FC236}">
                  <a16:creationId xmlns:a16="http://schemas.microsoft.com/office/drawing/2014/main" xmlns="" id="{3D1A5D31-FF03-39A9-AEEC-ADC7F98ED218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2" name="Google Shape;320;p30">
              <a:extLst>
                <a:ext uri="{FF2B5EF4-FFF2-40B4-BE49-F238E27FC236}">
                  <a16:creationId xmlns:a16="http://schemas.microsoft.com/office/drawing/2014/main" xmlns="" id="{B39BCDDD-1DE4-F487-2ED6-5371F47525AA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3" name="Google Shape;321;p30">
              <a:extLst>
                <a:ext uri="{FF2B5EF4-FFF2-40B4-BE49-F238E27FC236}">
                  <a16:creationId xmlns:a16="http://schemas.microsoft.com/office/drawing/2014/main" xmlns="" id="{251A564F-C417-5E3E-AB68-AA8473483825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26" name="Google Shape;284;p30">
            <a:extLst>
              <a:ext uri="{FF2B5EF4-FFF2-40B4-BE49-F238E27FC236}">
                <a16:creationId xmlns:a16="http://schemas.microsoft.com/office/drawing/2014/main" xmlns="" id="{35A3A9E6-6E0D-AB58-632C-15B1A45D7B6D}"/>
              </a:ext>
            </a:extLst>
          </p:cNvPr>
          <p:cNvGrpSpPr/>
          <p:nvPr/>
        </p:nvGrpSpPr>
        <p:grpSpPr>
          <a:xfrm>
            <a:off x="1342410" y="650129"/>
            <a:ext cx="384801" cy="1462257"/>
            <a:chOff x="1006700" y="2603975"/>
            <a:chExt cx="55450" cy="210700"/>
          </a:xfrm>
        </p:grpSpPr>
        <p:sp>
          <p:nvSpPr>
            <p:cNvPr id="27" name="Google Shape;285;p30">
              <a:extLst>
                <a:ext uri="{FF2B5EF4-FFF2-40B4-BE49-F238E27FC236}">
                  <a16:creationId xmlns:a16="http://schemas.microsoft.com/office/drawing/2014/main" xmlns="" id="{36D36515-1D64-615F-4D2D-5E81EF1A5638}"/>
                </a:ext>
              </a:extLst>
            </p:cNvPr>
            <p:cNvSpPr/>
            <p:nvPr/>
          </p:nvSpPr>
          <p:spPr>
            <a:xfrm>
              <a:off x="1006700" y="262997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8" name="Google Shape;286;p30">
              <a:extLst>
                <a:ext uri="{FF2B5EF4-FFF2-40B4-BE49-F238E27FC236}">
                  <a16:creationId xmlns:a16="http://schemas.microsoft.com/office/drawing/2014/main" xmlns="" id="{89142A80-2408-0DEF-2924-2B51CC12719C}"/>
                </a:ext>
              </a:extLst>
            </p:cNvPr>
            <p:cNvSpPr/>
            <p:nvPr/>
          </p:nvSpPr>
          <p:spPr>
            <a:xfrm>
              <a:off x="1032700" y="260397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9" name="Google Shape;287;p30">
              <a:extLst>
                <a:ext uri="{FF2B5EF4-FFF2-40B4-BE49-F238E27FC236}">
                  <a16:creationId xmlns:a16="http://schemas.microsoft.com/office/drawing/2014/main" xmlns="" id="{F1ACB421-E2F8-6712-07FC-6760252AE6E2}"/>
                </a:ext>
              </a:extLst>
            </p:cNvPr>
            <p:cNvSpPr/>
            <p:nvPr/>
          </p:nvSpPr>
          <p:spPr>
            <a:xfrm>
              <a:off x="1006700" y="2707200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1"/>
                  </a:moveTo>
                  <a:lnTo>
                    <a:pt x="0" y="154"/>
                  </a:lnTo>
                  <a:lnTo>
                    <a:pt x="2218" y="154"/>
                  </a:lnTo>
                  <a:lnTo>
                    <a:pt x="22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0" name="Google Shape;288;p30">
              <a:extLst>
                <a:ext uri="{FF2B5EF4-FFF2-40B4-BE49-F238E27FC236}">
                  <a16:creationId xmlns:a16="http://schemas.microsoft.com/office/drawing/2014/main" xmlns="" id="{109D184D-7333-2AEF-C45A-1ED65AF16DF5}"/>
                </a:ext>
              </a:extLst>
            </p:cNvPr>
            <p:cNvSpPr/>
            <p:nvPr/>
          </p:nvSpPr>
          <p:spPr>
            <a:xfrm>
              <a:off x="1032700" y="2681600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1" name="Google Shape;289;p30">
              <a:extLst>
                <a:ext uri="{FF2B5EF4-FFF2-40B4-BE49-F238E27FC236}">
                  <a16:creationId xmlns:a16="http://schemas.microsoft.com/office/drawing/2014/main" xmlns="" id="{AE23A583-070B-5D7D-69A5-47C16C22BD2C}"/>
                </a:ext>
              </a:extLst>
            </p:cNvPr>
            <p:cNvSpPr/>
            <p:nvPr/>
          </p:nvSpPr>
          <p:spPr>
            <a:xfrm>
              <a:off x="1006700" y="278522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2" name="Google Shape;290;p30">
              <a:extLst>
                <a:ext uri="{FF2B5EF4-FFF2-40B4-BE49-F238E27FC236}">
                  <a16:creationId xmlns:a16="http://schemas.microsoft.com/office/drawing/2014/main" xmlns="" id="{C7D335A3-04FB-7974-7467-79E2D7F8F32F}"/>
                </a:ext>
              </a:extLst>
            </p:cNvPr>
            <p:cNvSpPr/>
            <p:nvPr/>
          </p:nvSpPr>
          <p:spPr>
            <a:xfrm>
              <a:off x="1032700" y="275922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33" name="Google Shape;298;p30">
            <a:extLst>
              <a:ext uri="{FF2B5EF4-FFF2-40B4-BE49-F238E27FC236}">
                <a16:creationId xmlns:a16="http://schemas.microsoft.com/office/drawing/2014/main" xmlns="" id="{43E03CE2-60C0-8CE5-5841-515F630D578A}"/>
              </a:ext>
            </a:extLst>
          </p:cNvPr>
          <p:cNvGrpSpPr/>
          <p:nvPr/>
        </p:nvGrpSpPr>
        <p:grpSpPr>
          <a:xfrm>
            <a:off x="734833" y="4839603"/>
            <a:ext cx="1571516" cy="1462255"/>
            <a:chOff x="827350" y="3629733"/>
            <a:chExt cx="1431600" cy="1332067"/>
          </a:xfrm>
        </p:grpSpPr>
        <p:sp>
          <p:nvSpPr>
            <p:cNvPr id="34" name="Google Shape;299;p30">
              <a:extLst>
                <a:ext uri="{FF2B5EF4-FFF2-40B4-BE49-F238E27FC236}">
                  <a16:creationId xmlns:a16="http://schemas.microsoft.com/office/drawing/2014/main" xmlns="" id="{3C10D9F4-4006-65AB-7E0B-EB6769C8FF40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5" name="Google Shape;300;p30">
              <a:extLst>
                <a:ext uri="{FF2B5EF4-FFF2-40B4-BE49-F238E27FC236}">
                  <a16:creationId xmlns:a16="http://schemas.microsoft.com/office/drawing/2014/main" xmlns="" id="{E79AD7A7-99E1-EDF7-BE97-27A62D998413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6" name="Google Shape;301;p30">
              <a:extLst>
                <a:ext uri="{FF2B5EF4-FFF2-40B4-BE49-F238E27FC236}">
                  <a16:creationId xmlns:a16="http://schemas.microsoft.com/office/drawing/2014/main" xmlns="" id="{B3049AA9-7E7A-BFE9-9CD3-BF118EC390CE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37" name="Google Shape;302;p30">
            <a:extLst>
              <a:ext uri="{FF2B5EF4-FFF2-40B4-BE49-F238E27FC236}">
                <a16:creationId xmlns:a16="http://schemas.microsoft.com/office/drawing/2014/main" xmlns="" id="{EB2595E9-2949-510C-44AE-FACBD8705FE5}"/>
              </a:ext>
            </a:extLst>
          </p:cNvPr>
          <p:cNvGrpSpPr/>
          <p:nvPr/>
        </p:nvGrpSpPr>
        <p:grpSpPr>
          <a:xfrm>
            <a:off x="430136" y="3870413"/>
            <a:ext cx="1041632" cy="969212"/>
            <a:chOff x="827350" y="3629733"/>
            <a:chExt cx="1431600" cy="1332067"/>
          </a:xfrm>
        </p:grpSpPr>
        <p:sp>
          <p:nvSpPr>
            <p:cNvPr id="38" name="Google Shape;303;p30">
              <a:extLst>
                <a:ext uri="{FF2B5EF4-FFF2-40B4-BE49-F238E27FC236}">
                  <a16:creationId xmlns:a16="http://schemas.microsoft.com/office/drawing/2014/main" xmlns="" id="{6248E4AD-D3F1-F345-6038-401006347790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9" name="Google Shape;304;p30">
              <a:extLst>
                <a:ext uri="{FF2B5EF4-FFF2-40B4-BE49-F238E27FC236}">
                  <a16:creationId xmlns:a16="http://schemas.microsoft.com/office/drawing/2014/main" xmlns="" id="{24D3946A-1CBA-EF92-D093-FC1B97D3E78B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0" name="Google Shape;305;p30">
              <a:extLst>
                <a:ext uri="{FF2B5EF4-FFF2-40B4-BE49-F238E27FC236}">
                  <a16:creationId xmlns:a16="http://schemas.microsoft.com/office/drawing/2014/main" xmlns="" id="{ADF561B3-0F46-61F8-B5EA-958E84DE5592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41" name="Google Shape;306;p30">
            <a:extLst>
              <a:ext uri="{FF2B5EF4-FFF2-40B4-BE49-F238E27FC236}">
                <a16:creationId xmlns:a16="http://schemas.microsoft.com/office/drawing/2014/main" xmlns="" id="{FE9BF60C-259B-6C2D-39D9-ECA48C901CD1}"/>
              </a:ext>
            </a:extLst>
          </p:cNvPr>
          <p:cNvGrpSpPr/>
          <p:nvPr/>
        </p:nvGrpSpPr>
        <p:grpSpPr>
          <a:xfrm>
            <a:off x="2421586" y="5859798"/>
            <a:ext cx="475100" cy="442069"/>
            <a:chOff x="827350" y="3629733"/>
            <a:chExt cx="1431600" cy="1332067"/>
          </a:xfrm>
        </p:grpSpPr>
        <p:sp>
          <p:nvSpPr>
            <p:cNvPr id="42" name="Google Shape;307;p30">
              <a:extLst>
                <a:ext uri="{FF2B5EF4-FFF2-40B4-BE49-F238E27FC236}">
                  <a16:creationId xmlns:a16="http://schemas.microsoft.com/office/drawing/2014/main" xmlns="" id="{8E48B295-0851-B73C-81E8-7D961AFCCE1F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3" name="Google Shape;308;p30">
              <a:extLst>
                <a:ext uri="{FF2B5EF4-FFF2-40B4-BE49-F238E27FC236}">
                  <a16:creationId xmlns:a16="http://schemas.microsoft.com/office/drawing/2014/main" xmlns="" id="{6405290F-5986-6F51-753E-5D7DC71929AD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4" name="Google Shape;309;p30">
              <a:extLst>
                <a:ext uri="{FF2B5EF4-FFF2-40B4-BE49-F238E27FC236}">
                  <a16:creationId xmlns:a16="http://schemas.microsoft.com/office/drawing/2014/main" xmlns="" id="{77E6AF5F-9519-D000-7302-1C5E534BE3B3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48" name="Modèle 3D 47">
                <a:extLst>
                  <a:ext uri="{FF2B5EF4-FFF2-40B4-BE49-F238E27FC236}">
                    <a16:creationId xmlns:a16="http://schemas.microsoft.com/office/drawing/2014/main" id="{177F9FBB-52CD-A8D4-11C3-96BDA80D981F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-5347722" y="2016092"/>
              <a:ext cx="4783107" cy="3260633"/>
            </p:xfrm>
            <a:graphic>
              <a:graphicData uri="http://schemas.microsoft.com/office/drawing/2017/model3d">
                <am3d:model3d r:embed="rId3">
                  <am3d:spPr>
                    <a:xfrm>
                      <a:off x="0" y="0"/>
                      <a:ext cx="4783107" cy="3260633"/>
                    </a:xfrm>
                    <a:prstGeom prst="rect">
                      <a:avLst/>
                    </a:prstGeom>
                  </am3d:spPr>
                  <am3d:camera>
                    <am3d:pos x="0" y="0" z="52111699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38171" d="1000000"/>
                    <am3d:preTrans dx="-5226310" dy="18382049" dz="-1373137"/>
                    <am3d:scale>
                      <am3d:sx n="1000000" d="1000000"/>
                      <am3d:sy n="1000000" d="1000000"/>
                      <am3d:sz n="1000000" d="1000000"/>
                    </am3d:scale>
                    <am3d:rot ax="8988450" ay="3943343" az="9123593"/>
                    <am3d:postTrans dx="0" dy="0" dz="0"/>
                  </am3d:trans>
                  <am3d:raster rName="Office3DRenderer" rVer="16.0.8326">
                    <am3d:blip r:embed="rId4"/>
                  </am3d:raster>
                  <am3d:objViewport viewportSz="8859750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8" name="Modèle 3D 47">
                <a:extLst>
                  <a:ext uri="{FF2B5EF4-FFF2-40B4-BE49-F238E27FC236}">
                    <a16:creationId xmlns:a16="http://schemas.microsoft.com/office/drawing/2014/main" xmlns="" id="{177F9FBB-52CD-A8D4-11C3-96BDA80D981F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5347722" y="2016092"/>
                <a:ext cx="4783107" cy="3260633"/>
              </a:xfrm>
              <a:prstGeom prst="rect">
                <a:avLst/>
              </a:prstGeom>
            </p:spPr>
          </p:pic>
        </mc:Fallback>
      </mc:AlternateContent>
      <p:sp>
        <p:nvSpPr>
          <p:cNvPr id="49" name="ZoneTexte 23">
            <a:extLst>
              <a:ext uri="{FF2B5EF4-FFF2-40B4-BE49-F238E27FC236}">
                <a16:creationId xmlns:a16="http://schemas.microsoft.com/office/drawing/2014/main" xmlns="" id="{71C4CD3E-19E2-4D53-B2A5-F2C37CA7D1E3}"/>
              </a:ext>
            </a:extLst>
          </p:cNvPr>
          <p:cNvSpPr txBox="1"/>
          <p:nvPr/>
        </p:nvSpPr>
        <p:spPr>
          <a:xfrm>
            <a:off x="3853370" y="1083829"/>
            <a:ext cx="5868857" cy="11462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1600" b="1" dirty="0" smtClean="0"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  <a:t/>
            </a:r>
            <a:br>
              <a:rPr lang="en-US" sz="1600" b="1" dirty="0" smtClean="0"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</a:br>
            <a:r>
              <a:rPr lang="en-US" sz="1600" b="1" dirty="0" smtClean="0"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  <a:t>(Main power source 220V</a:t>
            </a:r>
            <a:r>
              <a:rPr lang="en-US" sz="1600" b="1" dirty="0"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  <a:t>, Adapter  SMPS )</a:t>
            </a:r>
          </a:p>
          <a:p>
            <a:pPr>
              <a:lnSpc>
                <a:spcPct val="107000"/>
              </a:lnSpc>
            </a:pPr>
            <a:r>
              <a:rPr lang="en-US" sz="1600" b="1" dirty="0" smtClean="0"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  <a:t/>
            </a:r>
            <a:br>
              <a:rPr lang="en-US" sz="1600" b="1" dirty="0" smtClean="0"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</a:br>
            <a:r>
              <a:rPr lang="en-US" sz="1600" b="1" dirty="0" smtClean="0"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  <a:t>Types of Power Supply Units Used</a:t>
            </a:r>
            <a:endParaRPr lang="en-US" sz="1600" kern="0" dirty="0"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</p:txBody>
      </p:sp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45" name="3D Model 44">
                <a:extLst>
                  <a:ext uri="{FF2B5EF4-FFF2-40B4-BE49-F238E27FC236}">
                    <a16:creationId xmlns:a16="http://schemas.microsoft.com/office/drawing/2014/main" id="{D847F7E6-B84D-4A84-9F9F-F8A5AD169AC6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186433" y="-3509084"/>
              <a:ext cx="4142565" cy="3231268"/>
            </p:xfrm>
            <a:graphic>
              <a:graphicData uri="http://schemas.microsoft.com/office/drawing/2017/model3d">
                <am3d:model3d r:embed="rId6">
                  <am3d:spPr>
                    <a:xfrm>
                      <a:off x="0" y="0"/>
                      <a:ext cx="4142565" cy="3231268"/>
                    </a:xfrm>
                    <a:prstGeom prst="rect">
                      <a:avLst/>
                    </a:prstGeom>
                  </am3d:spPr>
                  <am3d:camera>
                    <am3d:pos x="0" y="0" z="60342780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836413" d="1000000"/>
                    <am3d:preTrans dx="17121424" dy="1124696" dz="98227867"/>
                    <am3d:scale>
                      <am3d:sx n="1000000" d="1000000"/>
                      <am3d:sy n="1000000" d="1000000"/>
                      <am3d:sz n="1000000" d="1000000"/>
                    </am3d:scale>
                    <am3d:rot ax="10111465" ay="34405" az="10793016"/>
                    <am3d:postTrans dx="0" dy="0" dz="0"/>
                  </am3d:trans>
                  <am3d:raster rName="Office3DRenderer" rVer="16.0.8326">
                    <am3d:blip r:embed="rId7"/>
                  </am3d:raster>
                  <am3d:objViewport viewportSz="5418665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5" name="3D Model 44">
                <a:extLst>
                  <a:ext uri="{FF2B5EF4-FFF2-40B4-BE49-F238E27FC236}">
                    <a16:creationId xmlns:a16="http://schemas.microsoft.com/office/drawing/2014/main" xmlns="" id="{D847F7E6-B84D-4A84-9F9F-F8A5AD169AC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186433" y="-3509084"/>
                <a:ext cx="4142565" cy="323126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47" name="3D Model 46">
                <a:extLst>
                  <a:ext uri="{FF2B5EF4-FFF2-40B4-BE49-F238E27FC236}">
                    <a16:creationId xmlns:a16="http://schemas.microsoft.com/office/drawing/2014/main" id="{DC6C2CF6-816B-4AF3-B705-2AC099065624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132937086"/>
                  </p:ext>
                </p:extLst>
              </p:nvPr>
            </p:nvGraphicFramePr>
            <p:xfrm>
              <a:off x="1968944" y="-3844357"/>
              <a:ext cx="2971768" cy="3314664"/>
            </p:xfrm>
            <a:graphic>
              <a:graphicData uri="http://schemas.microsoft.com/office/drawing/2017/model3d">
                <am3d:model3d r:embed="rId9">
                  <am3d:spPr>
                    <a:xfrm>
                      <a:off x="0" y="0"/>
                      <a:ext cx="2971768" cy="3314664"/>
                    </a:xfrm>
                    <a:prstGeom prst="rect">
                      <a:avLst/>
                    </a:prstGeom>
                  </am3d:spPr>
                  <am3d:camera>
                    <am3d:pos x="0" y="0" z="70842890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2000" d="1000000"/>
                    <am3d:preTrans dx="0" dy="0" dz="-9253988"/>
                    <am3d:scale>
                      <am3d:sx n="1000000" d="1000000"/>
                      <am3d:sy n="1000000" d="1000000"/>
                      <am3d:sz n="1000000" d="1000000"/>
                    </am3d:scale>
                    <am3d:rot ax="9583692" ay="-1532085" az="-10257224"/>
                    <am3d:postTrans dx="0" dy="0" dz="0"/>
                  </am3d:trans>
                  <am3d:raster rName="Office3DRenderer" rVer="16.0.8326">
                    <am3d:blip r:embed="rId10"/>
                  </am3d:raster>
                  <am3d:objViewport viewportSz="4095706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7" name="3D Model 46">
                <a:extLst>
                  <a:ext uri="{FF2B5EF4-FFF2-40B4-BE49-F238E27FC236}">
                    <a16:creationId xmlns:a16="http://schemas.microsoft.com/office/drawing/2014/main" xmlns="" id="{DC6C2CF6-816B-4AF3-B705-2AC09906562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968944" y="-3844357"/>
                <a:ext cx="2971768" cy="3314664"/>
              </a:xfrm>
              <a:prstGeom prst="rect">
                <a:avLst/>
              </a:prstGeom>
            </p:spPr>
          </p:pic>
        </mc:Fallback>
      </mc:AlternateContent>
      <p:sp>
        <p:nvSpPr>
          <p:cNvPr id="51" name="ZoneTexte 23">
            <a:extLst>
              <a:ext uri="{FF2B5EF4-FFF2-40B4-BE49-F238E27FC236}">
                <a16:creationId xmlns:a16="http://schemas.microsoft.com/office/drawing/2014/main" xmlns="" id="{745BE241-C0CE-48D8-9CFC-5ECA3209C764}"/>
              </a:ext>
            </a:extLst>
          </p:cNvPr>
          <p:cNvSpPr txBox="1"/>
          <p:nvPr/>
        </p:nvSpPr>
        <p:spPr>
          <a:xfrm>
            <a:off x="2651135" y="513712"/>
            <a:ext cx="610229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defTabSz="1219170" rtl="1">
              <a:buClr>
                <a:srgbClr val="000000"/>
              </a:buClr>
            </a:pPr>
            <a:endParaRPr lang="en-US" sz="2800" kern="0" dirty="0">
              <a:solidFill>
                <a:srgbClr val="FFFFFF"/>
              </a:solidFill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  <a:p>
            <a:pPr lvl="0" algn="ctr" defTabSz="1219170" rtl="1">
              <a:buClr>
                <a:srgbClr val="000000"/>
              </a:buClr>
            </a:pPr>
            <a:r>
              <a:rPr lang="en-US" sz="2800" kern="0" dirty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Power Source Used in the Project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xmlns="" id="{F7895AAD-6C93-444A-9F92-1F1F0B31DA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5627350"/>
              </p:ext>
            </p:extLst>
          </p:nvPr>
        </p:nvGraphicFramePr>
        <p:xfrm>
          <a:off x="1519354" y="2316372"/>
          <a:ext cx="10017354" cy="3493254"/>
        </p:xfrm>
        <a:graphic>
          <a:graphicData uri="http://schemas.openxmlformats.org/drawingml/2006/table">
            <a:tbl>
              <a:tblPr firstRow="1" firstCol="1" bandRow="1">
                <a:tableStyleId>{3C2FFA5D-87B4-456A-9821-1D502468CF0F}</a:tableStyleId>
              </a:tblPr>
              <a:tblGrid>
                <a:gridCol w="5008677">
                  <a:extLst>
                    <a:ext uri="{9D8B030D-6E8A-4147-A177-3AD203B41FA5}">
                      <a16:colId xmlns:a16="http://schemas.microsoft.com/office/drawing/2014/main" xmlns="" val="938660004"/>
                    </a:ext>
                  </a:extLst>
                </a:gridCol>
                <a:gridCol w="5008677">
                  <a:extLst>
                    <a:ext uri="{9D8B030D-6E8A-4147-A177-3AD203B41FA5}">
                      <a16:colId xmlns:a16="http://schemas.microsoft.com/office/drawing/2014/main" xmlns="" val="2151751901"/>
                    </a:ext>
                  </a:extLst>
                </a:gridCol>
              </a:tblGrid>
              <a:tr h="43665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 dirty="0">
                          <a:effectLst/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Component</a:t>
                      </a:r>
                      <a:endParaRPr lang="en-US" sz="1050" dirty="0">
                        <a:effectLst/>
                        <a:latin typeface="Sakkal Majalla" panose="02000000000000000000" pitchFamily="2" charset="-78"/>
                        <a:ea typeface="Calibri" panose="020F0502020204030204" pitchFamily="34" charset="0"/>
                        <a:cs typeface="Sakkal Majalla" panose="02000000000000000000" pitchFamily="2" charset="-78"/>
                      </a:endParaRPr>
                    </a:p>
                  </a:txBody>
                  <a:tcPr marL="67004" marR="6700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>
                          <a:effectLst/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Function</a:t>
                      </a:r>
                      <a:endParaRPr lang="en-US" sz="1050" b="1">
                        <a:effectLst/>
                        <a:latin typeface="Sakkal Majalla" panose="02000000000000000000" pitchFamily="2" charset="-78"/>
                        <a:ea typeface="Calibri" panose="020F0502020204030204" pitchFamily="34" charset="0"/>
                        <a:cs typeface="Sakkal Majalla" panose="02000000000000000000" pitchFamily="2" charset="-78"/>
                      </a:endParaRPr>
                    </a:p>
                  </a:txBody>
                  <a:tcPr marL="67004" marR="67004" marT="0" marB="0"/>
                </a:tc>
                <a:extLst>
                  <a:ext uri="{0D108BD9-81ED-4DB2-BD59-A6C34878D82A}">
                    <a16:rowId xmlns:a16="http://schemas.microsoft.com/office/drawing/2014/main" xmlns="" val="1171970844"/>
                  </a:ext>
                </a:extLst>
              </a:tr>
              <a:tr h="1746626">
                <a:tc>
                  <a:txBody>
                    <a:bodyPr/>
                    <a:lstStyle/>
                    <a:p>
                      <a:pPr marL="127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Main </a:t>
                      </a:r>
                      <a:r>
                        <a:rPr lang="en-US" sz="1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220V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AC</a:t>
                      </a:r>
                      <a:endParaRPr lang="en-US" sz="1800" dirty="0">
                        <a:effectLst/>
                        <a:latin typeface="Sakkal Majalla" panose="02000000000000000000" pitchFamily="2" charset="-78"/>
                        <a:ea typeface="Calibri" panose="020F0502020204030204" pitchFamily="34" charset="0"/>
                        <a:cs typeface="Sakkal Majalla" panose="02000000000000000000" pitchFamily="2" charset="-78"/>
                      </a:endParaRPr>
                    </a:p>
                  </a:txBody>
                  <a:tcPr marL="67004" marR="6700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An electrical power source used as the primary energy supply, typically connected through a </a:t>
                      </a:r>
                      <a:r>
                        <a:rPr lang="en-US" sz="2000" b="1" dirty="0" smtClean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</a:rPr>
                        <a:t> </a:t>
                      </a:r>
                      <a:r>
                        <a:rPr lang="en-US" sz="20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transformer to a voltage regulator.</a:t>
                      </a:r>
                      <a:r>
                        <a:rPr lang="en-US" sz="2000" b="1" dirty="0" smtClean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endParaRPr lang="en-US" sz="2000" b="1" dirty="0">
                        <a:effectLst/>
                        <a:latin typeface="Sakkal Majalla" panose="02000000000000000000" pitchFamily="2" charset="-78"/>
                        <a:ea typeface="Calibri" panose="020F0502020204030204" pitchFamily="34" charset="0"/>
                        <a:cs typeface="Sakkal Majalla" panose="02000000000000000000" pitchFamily="2" charset="-78"/>
                      </a:endParaRPr>
                    </a:p>
                  </a:txBody>
                  <a:tcPr marL="67004" marR="67004" marT="0" marB="0"/>
                </a:tc>
                <a:extLst>
                  <a:ext uri="{0D108BD9-81ED-4DB2-BD59-A6C34878D82A}">
                    <a16:rowId xmlns:a16="http://schemas.microsoft.com/office/drawing/2014/main" xmlns="" val="2679106224"/>
                  </a:ext>
                </a:extLst>
              </a:tr>
              <a:tr h="130997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SMPS: Switched Mode Power Supply</a:t>
                      </a:r>
                      <a:endParaRPr lang="en-US" sz="2000" b="1" dirty="0">
                        <a:effectLst/>
                        <a:latin typeface="Sakkal Majalla" panose="02000000000000000000" pitchFamily="2" charset="-78"/>
                        <a:ea typeface="Calibri" panose="020F0502020204030204" pitchFamily="34" charset="0"/>
                        <a:cs typeface="Sakkal Majalla" panose="02000000000000000000" pitchFamily="2" charset="-78"/>
                      </a:endParaRPr>
                    </a:p>
                  </a:txBody>
                  <a:tcPr marL="67004" marR="67004" marT="0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 electrical adapter that converts voltage from </a:t>
                      </a:r>
                      <a:r>
                        <a:rPr lang="en-US" sz="2000" b="1" dirty="0" smtClean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220V to or 3.3V or 12V or 5V or 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004" marR="67004" marT="0" marB="0"/>
                </a:tc>
                <a:extLst>
                  <a:ext uri="{0D108BD9-81ED-4DB2-BD59-A6C34878D82A}">
                    <a16:rowId xmlns:a16="http://schemas.microsoft.com/office/drawing/2014/main" xmlns="" val="3850960771"/>
                  </a:ext>
                </a:extLst>
              </a:tr>
            </a:tbl>
          </a:graphicData>
        </a:graphic>
      </p:graphicFrame>
      <p:pic>
        <p:nvPicPr>
          <p:cNvPr id="50" name="Picture 4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139" y="-102818"/>
            <a:ext cx="2931796" cy="5609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57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oogle Shape;664;p39">
            <a:extLst>
              <a:ext uri="{FF2B5EF4-FFF2-40B4-BE49-F238E27FC236}">
                <a16:creationId xmlns:a16="http://schemas.microsoft.com/office/drawing/2014/main" xmlns="" id="{5211F0F6-A632-A00E-2941-24C5220F494F}"/>
              </a:ext>
            </a:extLst>
          </p:cNvPr>
          <p:cNvPicPr preferRelativeResize="0"/>
          <p:nvPr/>
        </p:nvPicPr>
        <p:blipFill rotWithShape="1">
          <a:blip r:embed="rId2">
            <a:alphaModFix amt="75000"/>
          </a:blip>
          <a:srcRect l="11847" t="10080"/>
          <a:stretch/>
        </p:blipFill>
        <p:spPr>
          <a:xfrm>
            <a:off x="0" y="-195868"/>
            <a:ext cx="8011632" cy="505996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665;p39">
            <a:extLst>
              <a:ext uri="{FF2B5EF4-FFF2-40B4-BE49-F238E27FC236}">
                <a16:creationId xmlns:a16="http://schemas.microsoft.com/office/drawing/2014/main" xmlns="" id="{E05C4C6D-2D8D-9E2B-5D19-F1AD0BBC6B54}"/>
              </a:ext>
            </a:extLst>
          </p:cNvPr>
          <p:cNvPicPr preferRelativeResize="0"/>
          <p:nvPr/>
        </p:nvPicPr>
        <p:blipFill rotWithShape="1">
          <a:blip r:embed="rId2">
            <a:alphaModFix amt="75000"/>
          </a:blip>
          <a:srcRect l="15261" t="6068"/>
          <a:stretch/>
        </p:blipFill>
        <p:spPr>
          <a:xfrm rot="-10799997">
            <a:off x="5831428" y="2463904"/>
            <a:ext cx="6883403" cy="472439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" name="Google Shape;291;p30">
            <a:extLst>
              <a:ext uri="{FF2B5EF4-FFF2-40B4-BE49-F238E27FC236}">
                <a16:creationId xmlns:a16="http://schemas.microsoft.com/office/drawing/2014/main" xmlns="" id="{D2491D4E-A509-942E-0114-7BEEA8C1DB76}"/>
              </a:ext>
            </a:extLst>
          </p:cNvPr>
          <p:cNvGrpSpPr/>
          <p:nvPr/>
        </p:nvGrpSpPr>
        <p:grpSpPr>
          <a:xfrm rot="5400000">
            <a:off x="10840564" y="5570729"/>
            <a:ext cx="384801" cy="1462257"/>
            <a:chOff x="1006700" y="2603975"/>
            <a:chExt cx="55450" cy="210700"/>
          </a:xfrm>
        </p:grpSpPr>
        <p:sp>
          <p:nvSpPr>
            <p:cNvPr id="6" name="Google Shape;292;p30">
              <a:extLst>
                <a:ext uri="{FF2B5EF4-FFF2-40B4-BE49-F238E27FC236}">
                  <a16:creationId xmlns:a16="http://schemas.microsoft.com/office/drawing/2014/main" xmlns="" id="{AB681EB5-43D3-6F04-EFF4-45DC579D8359}"/>
                </a:ext>
              </a:extLst>
            </p:cNvPr>
            <p:cNvSpPr/>
            <p:nvPr/>
          </p:nvSpPr>
          <p:spPr>
            <a:xfrm>
              <a:off x="1006700" y="262997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7" name="Google Shape;293;p30">
              <a:extLst>
                <a:ext uri="{FF2B5EF4-FFF2-40B4-BE49-F238E27FC236}">
                  <a16:creationId xmlns:a16="http://schemas.microsoft.com/office/drawing/2014/main" xmlns="" id="{C09B93FB-0C86-E2FF-373A-C8F9541F8EA6}"/>
                </a:ext>
              </a:extLst>
            </p:cNvPr>
            <p:cNvSpPr/>
            <p:nvPr/>
          </p:nvSpPr>
          <p:spPr>
            <a:xfrm>
              <a:off x="1032700" y="260397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8" name="Google Shape;294;p30">
              <a:extLst>
                <a:ext uri="{FF2B5EF4-FFF2-40B4-BE49-F238E27FC236}">
                  <a16:creationId xmlns:a16="http://schemas.microsoft.com/office/drawing/2014/main" xmlns="" id="{60634A43-76E0-7630-72BA-C47C08FDD611}"/>
                </a:ext>
              </a:extLst>
            </p:cNvPr>
            <p:cNvSpPr/>
            <p:nvPr/>
          </p:nvSpPr>
          <p:spPr>
            <a:xfrm>
              <a:off x="1006700" y="2707200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1"/>
                  </a:moveTo>
                  <a:lnTo>
                    <a:pt x="0" y="154"/>
                  </a:lnTo>
                  <a:lnTo>
                    <a:pt x="2218" y="154"/>
                  </a:lnTo>
                  <a:lnTo>
                    <a:pt x="22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9" name="Google Shape;295;p30">
              <a:extLst>
                <a:ext uri="{FF2B5EF4-FFF2-40B4-BE49-F238E27FC236}">
                  <a16:creationId xmlns:a16="http://schemas.microsoft.com/office/drawing/2014/main" xmlns="" id="{1B903353-D970-7B15-8BAD-BC79DA74D28C}"/>
                </a:ext>
              </a:extLst>
            </p:cNvPr>
            <p:cNvSpPr/>
            <p:nvPr/>
          </p:nvSpPr>
          <p:spPr>
            <a:xfrm>
              <a:off x="1032700" y="2681600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0" name="Google Shape;296;p30">
              <a:extLst>
                <a:ext uri="{FF2B5EF4-FFF2-40B4-BE49-F238E27FC236}">
                  <a16:creationId xmlns:a16="http://schemas.microsoft.com/office/drawing/2014/main" xmlns="" id="{37A3C4FB-6CA6-8838-9914-749D3974CD7C}"/>
                </a:ext>
              </a:extLst>
            </p:cNvPr>
            <p:cNvSpPr/>
            <p:nvPr/>
          </p:nvSpPr>
          <p:spPr>
            <a:xfrm>
              <a:off x="1006700" y="278522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1" name="Google Shape;297;p30">
              <a:extLst>
                <a:ext uri="{FF2B5EF4-FFF2-40B4-BE49-F238E27FC236}">
                  <a16:creationId xmlns:a16="http://schemas.microsoft.com/office/drawing/2014/main" xmlns="" id="{36A7577C-A1D4-EEAD-7664-F3AF7C7F88AC}"/>
                </a:ext>
              </a:extLst>
            </p:cNvPr>
            <p:cNvSpPr/>
            <p:nvPr/>
          </p:nvSpPr>
          <p:spPr>
            <a:xfrm>
              <a:off x="1032700" y="275922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12" name="Google Shape;310;p30">
            <a:extLst>
              <a:ext uri="{FF2B5EF4-FFF2-40B4-BE49-F238E27FC236}">
                <a16:creationId xmlns:a16="http://schemas.microsoft.com/office/drawing/2014/main" xmlns="" id="{876A2C92-34FA-E68B-EDAF-356A12205B08}"/>
              </a:ext>
            </a:extLst>
          </p:cNvPr>
          <p:cNvGrpSpPr/>
          <p:nvPr/>
        </p:nvGrpSpPr>
        <p:grpSpPr>
          <a:xfrm rot="14812035">
            <a:off x="9955002" y="292951"/>
            <a:ext cx="1193573" cy="1110589"/>
            <a:chOff x="827350" y="3629733"/>
            <a:chExt cx="1431600" cy="1332067"/>
          </a:xfrm>
        </p:grpSpPr>
        <p:sp>
          <p:nvSpPr>
            <p:cNvPr id="13" name="Google Shape;311;p30">
              <a:extLst>
                <a:ext uri="{FF2B5EF4-FFF2-40B4-BE49-F238E27FC236}">
                  <a16:creationId xmlns:a16="http://schemas.microsoft.com/office/drawing/2014/main" xmlns="" id="{881B927B-F774-D8DA-B786-95CD2852AFF5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4" name="Google Shape;312;p30">
              <a:extLst>
                <a:ext uri="{FF2B5EF4-FFF2-40B4-BE49-F238E27FC236}">
                  <a16:creationId xmlns:a16="http://schemas.microsoft.com/office/drawing/2014/main" xmlns="" id="{D90DF374-FBBA-79AB-A13F-6F508A69F9D8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5" name="Google Shape;313;p30">
              <a:extLst>
                <a:ext uri="{FF2B5EF4-FFF2-40B4-BE49-F238E27FC236}">
                  <a16:creationId xmlns:a16="http://schemas.microsoft.com/office/drawing/2014/main" xmlns="" id="{8ADD0847-504F-EFCB-D90C-B34565864922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16" name="Google Shape;314;p30">
            <a:extLst>
              <a:ext uri="{FF2B5EF4-FFF2-40B4-BE49-F238E27FC236}">
                <a16:creationId xmlns:a16="http://schemas.microsoft.com/office/drawing/2014/main" xmlns="" id="{118E42FE-3C6B-82C1-69F4-4562366206F6}"/>
              </a:ext>
            </a:extLst>
          </p:cNvPr>
          <p:cNvGrpSpPr/>
          <p:nvPr/>
        </p:nvGrpSpPr>
        <p:grpSpPr>
          <a:xfrm>
            <a:off x="10841711" y="1420954"/>
            <a:ext cx="798643" cy="743116"/>
            <a:chOff x="827350" y="3629733"/>
            <a:chExt cx="1431600" cy="1332067"/>
          </a:xfrm>
        </p:grpSpPr>
        <p:sp>
          <p:nvSpPr>
            <p:cNvPr id="17" name="Google Shape;315;p30">
              <a:extLst>
                <a:ext uri="{FF2B5EF4-FFF2-40B4-BE49-F238E27FC236}">
                  <a16:creationId xmlns:a16="http://schemas.microsoft.com/office/drawing/2014/main" xmlns="" id="{E2EB4F9C-73F0-288F-713A-F60C533534ED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8" name="Google Shape;316;p30">
              <a:extLst>
                <a:ext uri="{FF2B5EF4-FFF2-40B4-BE49-F238E27FC236}">
                  <a16:creationId xmlns:a16="http://schemas.microsoft.com/office/drawing/2014/main" xmlns="" id="{97979220-0805-7775-89AE-D80C0D85FF5B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9" name="Google Shape;317;p30">
              <a:extLst>
                <a:ext uri="{FF2B5EF4-FFF2-40B4-BE49-F238E27FC236}">
                  <a16:creationId xmlns:a16="http://schemas.microsoft.com/office/drawing/2014/main" xmlns="" id="{A1C1A7A5-E161-2B04-DEF6-C59F5A5AE565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20" name="Google Shape;318;p30">
            <a:extLst>
              <a:ext uri="{FF2B5EF4-FFF2-40B4-BE49-F238E27FC236}">
                <a16:creationId xmlns:a16="http://schemas.microsoft.com/office/drawing/2014/main" xmlns="" id="{8FD18C2D-8903-565E-6E32-3AE50D6B597F}"/>
              </a:ext>
            </a:extLst>
          </p:cNvPr>
          <p:cNvGrpSpPr/>
          <p:nvPr/>
        </p:nvGrpSpPr>
        <p:grpSpPr>
          <a:xfrm rot="5400000">
            <a:off x="9201641" y="827560"/>
            <a:ext cx="619024" cy="575985"/>
            <a:chOff x="827350" y="3629733"/>
            <a:chExt cx="1431600" cy="1332067"/>
          </a:xfrm>
        </p:grpSpPr>
        <p:sp>
          <p:nvSpPr>
            <p:cNvPr id="21" name="Google Shape;319;p30">
              <a:extLst>
                <a:ext uri="{FF2B5EF4-FFF2-40B4-BE49-F238E27FC236}">
                  <a16:creationId xmlns:a16="http://schemas.microsoft.com/office/drawing/2014/main" xmlns="" id="{3D1A5D31-FF03-39A9-AEEC-ADC7F98ED218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2" name="Google Shape;320;p30">
              <a:extLst>
                <a:ext uri="{FF2B5EF4-FFF2-40B4-BE49-F238E27FC236}">
                  <a16:creationId xmlns:a16="http://schemas.microsoft.com/office/drawing/2014/main" xmlns="" id="{B39BCDDD-1DE4-F487-2ED6-5371F47525AA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3" name="Google Shape;321;p30">
              <a:extLst>
                <a:ext uri="{FF2B5EF4-FFF2-40B4-BE49-F238E27FC236}">
                  <a16:creationId xmlns:a16="http://schemas.microsoft.com/office/drawing/2014/main" xmlns="" id="{251A564F-C417-5E3E-AB68-AA8473483825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26" name="Google Shape;284;p30">
            <a:extLst>
              <a:ext uri="{FF2B5EF4-FFF2-40B4-BE49-F238E27FC236}">
                <a16:creationId xmlns:a16="http://schemas.microsoft.com/office/drawing/2014/main" xmlns="" id="{35A3A9E6-6E0D-AB58-632C-15B1A45D7B6D}"/>
              </a:ext>
            </a:extLst>
          </p:cNvPr>
          <p:cNvGrpSpPr/>
          <p:nvPr/>
        </p:nvGrpSpPr>
        <p:grpSpPr>
          <a:xfrm>
            <a:off x="1342410" y="650129"/>
            <a:ext cx="384801" cy="1462257"/>
            <a:chOff x="1006700" y="2603975"/>
            <a:chExt cx="55450" cy="210700"/>
          </a:xfrm>
        </p:grpSpPr>
        <p:sp>
          <p:nvSpPr>
            <p:cNvPr id="27" name="Google Shape;285;p30">
              <a:extLst>
                <a:ext uri="{FF2B5EF4-FFF2-40B4-BE49-F238E27FC236}">
                  <a16:creationId xmlns:a16="http://schemas.microsoft.com/office/drawing/2014/main" xmlns="" id="{36D36515-1D64-615F-4D2D-5E81EF1A5638}"/>
                </a:ext>
              </a:extLst>
            </p:cNvPr>
            <p:cNvSpPr/>
            <p:nvPr/>
          </p:nvSpPr>
          <p:spPr>
            <a:xfrm>
              <a:off x="1006700" y="262997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8" name="Google Shape;286;p30">
              <a:extLst>
                <a:ext uri="{FF2B5EF4-FFF2-40B4-BE49-F238E27FC236}">
                  <a16:creationId xmlns:a16="http://schemas.microsoft.com/office/drawing/2014/main" xmlns="" id="{89142A80-2408-0DEF-2924-2B51CC12719C}"/>
                </a:ext>
              </a:extLst>
            </p:cNvPr>
            <p:cNvSpPr/>
            <p:nvPr/>
          </p:nvSpPr>
          <p:spPr>
            <a:xfrm>
              <a:off x="1032700" y="260397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9" name="Google Shape;287;p30">
              <a:extLst>
                <a:ext uri="{FF2B5EF4-FFF2-40B4-BE49-F238E27FC236}">
                  <a16:creationId xmlns:a16="http://schemas.microsoft.com/office/drawing/2014/main" xmlns="" id="{F1ACB421-E2F8-6712-07FC-6760252AE6E2}"/>
                </a:ext>
              </a:extLst>
            </p:cNvPr>
            <p:cNvSpPr/>
            <p:nvPr/>
          </p:nvSpPr>
          <p:spPr>
            <a:xfrm>
              <a:off x="1006700" y="2707200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1"/>
                  </a:moveTo>
                  <a:lnTo>
                    <a:pt x="0" y="154"/>
                  </a:lnTo>
                  <a:lnTo>
                    <a:pt x="2218" y="154"/>
                  </a:lnTo>
                  <a:lnTo>
                    <a:pt x="22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0" name="Google Shape;288;p30">
              <a:extLst>
                <a:ext uri="{FF2B5EF4-FFF2-40B4-BE49-F238E27FC236}">
                  <a16:creationId xmlns:a16="http://schemas.microsoft.com/office/drawing/2014/main" xmlns="" id="{109D184D-7333-2AEF-C45A-1ED65AF16DF5}"/>
                </a:ext>
              </a:extLst>
            </p:cNvPr>
            <p:cNvSpPr/>
            <p:nvPr/>
          </p:nvSpPr>
          <p:spPr>
            <a:xfrm>
              <a:off x="1032700" y="2681600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1" name="Google Shape;289;p30">
              <a:extLst>
                <a:ext uri="{FF2B5EF4-FFF2-40B4-BE49-F238E27FC236}">
                  <a16:creationId xmlns:a16="http://schemas.microsoft.com/office/drawing/2014/main" xmlns="" id="{AE23A583-070B-5D7D-69A5-47C16C22BD2C}"/>
                </a:ext>
              </a:extLst>
            </p:cNvPr>
            <p:cNvSpPr/>
            <p:nvPr/>
          </p:nvSpPr>
          <p:spPr>
            <a:xfrm>
              <a:off x="1006700" y="278522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2" name="Google Shape;290;p30">
              <a:extLst>
                <a:ext uri="{FF2B5EF4-FFF2-40B4-BE49-F238E27FC236}">
                  <a16:creationId xmlns:a16="http://schemas.microsoft.com/office/drawing/2014/main" xmlns="" id="{C7D335A3-04FB-7974-7467-79E2D7F8F32F}"/>
                </a:ext>
              </a:extLst>
            </p:cNvPr>
            <p:cNvSpPr/>
            <p:nvPr/>
          </p:nvSpPr>
          <p:spPr>
            <a:xfrm>
              <a:off x="1032700" y="275922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33" name="Google Shape;298;p30">
            <a:extLst>
              <a:ext uri="{FF2B5EF4-FFF2-40B4-BE49-F238E27FC236}">
                <a16:creationId xmlns:a16="http://schemas.microsoft.com/office/drawing/2014/main" xmlns="" id="{43E03CE2-60C0-8CE5-5841-515F630D578A}"/>
              </a:ext>
            </a:extLst>
          </p:cNvPr>
          <p:cNvGrpSpPr/>
          <p:nvPr/>
        </p:nvGrpSpPr>
        <p:grpSpPr>
          <a:xfrm>
            <a:off x="734833" y="4839603"/>
            <a:ext cx="1571516" cy="1462255"/>
            <a:chOff x="827350" y="3629733"/>
            <a:chExt cx="1431600" cy="1332067"/>
          </a:xfrm>
        </p:grpSpPr>
        <p:sp>
          <p:nvSpPr>
            <p:cNvPr id="34" name="Google Shape;299;p30">
              <a:extLst>
                <a:ext uri="{FF2B5EF4-FFF2-40B4-BE49-F238E27FC236}">
                  <a16:creationId xmlns:a16="http://schemas.microsoft.com/office/drawing/2014/main" xmlns="" id="{3C10D9F4-4006-65AB-7E0B-EB6769C8FF40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5" name="Google Shape;300;p30">
              <a:extLst>
                <a:ext uri="{FF2B5EF4-FFF2-40B4-BE49-F238E27FC236}">
                  <a16:creationId xmlns:a16="http://schemas.microsoft.com/office/drawing/2014/main" xmlns="" id="{E79AD7A7-99E1-EDF7-BE97-27A62D998413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6" name="Google Shape;301;p30">
              <a:extLst>
                <a:ext uri="{FF2B5EF4-FFF2-40B4-BE49-F238E27FC236}">
                  <a16:creationId xmlns:a16="http://schemas.microsoft.com/office/drawing/2014/main" xmlns="" id="{B3049AA9-7E7A-BFE9-9CD3-BF118EC390CE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37" name="Google Shape;302;p30">
            <a:extLst>
              <a:ext uri="{FF2B5EF4-FFF2-40B4-BE49-F238E27FC236}">
                <a16:creationId xmlns:a16="http://schemas.microsoft.com/office/drawing/2014/main" xmlns="" id="{EB2595E9-2949-510C-44AE-FACBD8705FE5}"/>
              </a:ext>
            </a:extLst>
          </p:cNvPr>
          <p:cNvGrpSpPr/>
          <p:nvPr/>
        </p:nvGrpSpPr>
        <p:grpSpPr>
          <a:xfrm>
            <a:off x="430136" y="3870413"/>
            <a:ext cx="1041632" cy="969212"/>
            <a:chOff x="827350" y="3629733"/>
            <a:chExt cx="1431600" cy="1332067"/>
          </a:xfrm>
        </p:grpSpPr>
        <p:sp>
          <p:nvSpPr>
            <p:cNvPr id="38" name="Google Shape;303;p30">
              <a:extLst>
                <a:ext uri="{FF2B5EF4-FFF2-40B4-BE49-F238E27FC236}">
                  <a16:creationId xmlns:a16="http://schemas.microsoft.com/office/drawing/2014/main" xmlns="" id="{6248E4AD-D3F1-F345-6038-401006347790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9" name="Google Shape;304;p30">
              <a:extLst>
                <a:ext uri="{FF2B5EF4-FFF2-40B4-BE49-F238E27FC236}">
                  <a16:creationId xmlns:a16="http://schemas.microsoft.com/office/drawing/2014/main" xmlns="" id="{24D3946A-1CBA-EF92-D093-FC1B97D3E78B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0" name="Google Shape;305;p30">
              <a:extLst>
                <a:ext uri="{FF2B5EF4-FFF2-40B4-BE49-F238E27FC236}">
                  <a16:creationId xmlns:a16="http://schemas.microsoft.com/office/drawing/2014/main" xmlns="" id="{ADF561B3-0F46-61F8-B5EA-958E84DE5592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41" name="Google Shape;306;p30">
            <a:extLst>
              <a:ext uri="{FF2B5EF4-FFF2-40B4-BE49-F238E27FC236}">
                <a16:creationId xmlns:a16="http://schemas.microsoft.com/office/drawing/2014/main" xmlns="" id="{FE9BF60C-259B-6C2D-39D9-ECA48C901CD1}"/>
              </a:ext>
            </a:extLst>
          </p:cNvPr>
          <p:cNvGrpSpPr/>
          <p:nvPr/>
        </p:nvGrpSpPr>
        <p:grpSpPr>
          <a:xfrm>
            <a:off x="2421586" y="5859798"/>
            <a:ext cx="475100" cy="442069"/>
            <a:chOff x="827350" y="3629733"/>
            <a:chExt cx="1431600" cy="1332067"/>
          </a:xfrm>
        </p:grpSpPr>
        <p:sp>
          <p:nvSpPr>
            <p:cNvPr id="42" name="Google Shape;307;p30">
              <a:extLst>
                <a:ext uri="{FF2B5EF4-FFF2-40B4-BE49-F238E27FC236}">
                  <a16:creationId xmlns:a16="http://schemas.microsoft.com/office/drawing/2014/main" xmlns="" id="{8E48B295-0851-B73C-81E8-7D961AFCCE1F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3" name="Google Shape;308;p30">
              <a:extLst>
                <a:ext uri="{FF2B5EF4-FFF2-40B4-BE49-F238E27FC236}">
                  <a16:creationId xmlns:a16="http://schemas.microsoft.com/office/drawing/2014/main" xmlns="" id="{6405290F-5986-6F51-753E-5D7DC71929AD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4" name="Google Shape;309;p30">
              <a:extLst>
                <a:ext uri="{FF2B5EF4-FFF2-40B4-BE49-F238E27FC236}">
                  <a16:creationId xmlns:a16="http://schemas.microsoft.com/office/drawing/2014/main" xmlns="" id="{77E6AF5F-9519-D000-7302-1C5E534BE3B3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48" name="Modèle 3D 47">
                <a:extLst>
                  <a:ext uri="{FF2B5EF4-FFF2-40B4-BE49-F238E27FC236}">
                    <a16:creationId xmlns:a16="http://schemas.microsoft.com/office/drawing/2014/main" id="{177F9FBB-52CD-A8D4-11C3-96BDA80D981F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-5347722" y="2016092"/>
              <a:ext cx="4783107" cy="3260633"/>
            </p:xfrm>
            <a:graphic>
              <a:graphicData uri="http://schemas.microsoft.com/office/drawing/2017/model3d">
                <am3d:model3d r:embed="rId3">
                  <am3d:spPr>
                    <a:xfrm>
                      <a:off x="0" y="0"/>
                      <a:ext cx="4783107" cy="3260633"/>
                    </a:xfrm>
                    <a:prstGeom prst="rect">
                      <a:avLst/>
                    </a:prstGeom>
                  </am3d:spPr>
                  <am3d:camera>
                    <am3d:pos x="0" y="0" z="52111699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38171" d="1000000"/>
                    <am3d:preTrans dx="-5226310" dy="18382049" dz="-1373137"/>
                    <am3d:scale>
                      <am3d:sx n="1000000" d="1000000"/>
                      <am3d:sy n="1000000" d="1000000"/>
                      <am3d:sz n="1000000" d="1000000"/>
                    </am3d:scale>
                    <am3d:rot ax="8988450" ay="3943343" az="9123593"/>
                    <am3d:postTrans dx="0" dy="0" dz="0"/>
                  </am3d:trans>
                  <am3d:raster rName="Office3DRenderer" rVer="16.0.8326">
                    <am3d:blip r:embed="rId4"/>
                  </am3d:raster>
                  <am3d:objViewport viewportSz="8859750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8" name="Modèle 3D 47">
                <a:extLst>
                  <a:ext uri="{FF2B5EF4-FFF2-40B4-BE49-F238E27FC236}">
                    <a16:creationId xmlns:a16="http://schemas.microsoft.com/office/drawing/2014/main" xmlns="" id="{177F9FBB-52CD-A8D4-11C3-96BDA80D981F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5347722" y="2016092"/>
                <a:ext cx="4783107" cy="326063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25" name="3D Model 24">
                <a:extLst>
                  <a:ext uri="{FF2B5EF4-FFF2-40B4-BE49-F238E27FC236}">
                    <a16:creationId xmlns:a16="http://schemas.microsoft.com/office/drawing/2014/main" id="{18547186-08D4-4746-A5DA-84264279BFAA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491136080"/>
                  </p:ext>
                </p:extLst>
              </p:nvPr>
            </p:nvGraphicFramePr>
            <p:xfrm>
              <a:off x="8228539" y="-5747165"/>
              <a:ext cx="1932927" cy="4828230"/>
            </p:xfrm>
            <a:graphic>
              <a:graphicData uri="http://schemas.microsoft.com/office/drawing/2017/model3d">
                <am3d:model3d r:embed="rId6">
                  <am3d:spPr>
                    <a:xfrm>
                      <a:off x="0" y="0"/>
                      <a:ext cx="1932927" cy="4828230"/>
                    </a:xfrm>
                    <a:prstGeom prst="rect">
                      <a:avLst/>
                    </a:prstGeom>
                  </am3d:spPr>
                  <am3d:camera>
                    <am3d:pos x="0" y="0" z="51076748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54653" d="1000000"/>
                    <am3d:preTrans dx="0" dy="-16396153" dz="-1288317"/>
                    <am3d:scale>
                      <am3d:sx n="1000000" d="1000000"/>
                      <am3d:sy n="1000000" d="1000000"/>
                      <am3d:sz n="1000000" d="1000000"/>
                    </am3d:scale>
                    <am3d:rot ax="10628937" ay="1090489" az="10746603"/>
                    <am3d:postTrans dx="0" dy="0" dz="0"/>
                  </am3d:trans>
                  <am3d:raster rName="Office3DRenderer" rVer="16.0.8326">
                    <am3d:blip r:embed="rId7"/>
                  </am3d:raster>
                  <am3d:objViewport viewportSz="5418664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25" name="3D Model 24">
                <a:extLst>
                  <a:ext uri="{FF2B5EF4-FFF2-40B4-BE49-F238E27FC236}">
                    <a16:creationId xmlns:a16="http://schemas.microsoft.com/office/drawing/2014/main" xmlns="" id="{18547186-08D4-4746-A5DA-84264279BFAA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228539" y="-5747165"/>
                <a:ext cx="1932927" cy="4828230"/>
              </a:xfrm>
              <a:prstGeom prst="rect">
                <a:avLst/>
              </a:prstGeom>
            </p:spPr>
          </p:pic>
        </mc:Fallback>
      </mc:AlternateContent>
      <p:sp>
        <p:nvSpPr>
          <p:cNvPr id="49" name="Freeform 6">
            <a:extLst>
              <a:ext uri="{FF2B5EF4-FFF2-40B4-BE49-F238E27FC236}">
                <a16:creationId xmlns:a16="http://schemas.microsoft.com/office/drawing/2014/main" xmlns="" id="{49754027-B567-49DE-9150-9680406E9B8F}"/>
              </a:ext>
            </a:extLst>
          </p:cNvPr>
          <p:cNvSpPr/>
          <p:nvPr/>
        </p:nvSpPr>
        <p:spPr>
          <a:xfrm>
            <a:off x="1738071" y="1598264"/>
            <a:ext cx="9199560" cy="3389835"/>
          </a:xfrm>
          <a:custGeom>
            <a:avLst/>
            <a:gdLst/>
            <a:ahLst/>
            <a:cxnLst/>
            <a:rect l="l" t="t" r="r" b="b"/>
            <a:pathLst>
              <a:path w="13771067" h="5869917">
                <a:moveTo>
                  <a:pt x="0" y="0"/>
                </a:moveTo>
                <a:lnTo>
                  <a:pt x="13771068" y="0"/>
                </a:lnTo>
                <a:lnTo>
                  <a:pt x="13771068" y="5869917"/>
                </a:lnTo>
                <a:lnTo>
                  <a:pt x="0" y="5869917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xmlns="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xmlns="" id="{B77644C6-200B-4BAF-9B4C-5F560496D181}"/>
              </a:ext>
            </a:extLst>
          </p:cNvPr>
          <p:cNvSpPr txBox="1"/>
          <p:nvPr/>
        </p:nvSpPr>
        <p:spPr>
          <a:xfrm>
            <a:off x="2642059" y="2311882"/>
            <a:ext cx="9037320" cy="16601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effectLst/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  <a:t>Complete System Diagram</a:t>
            </a:r>
            <a:endParaRPr lang="en-US" sz="1100" dirty="0">
              <a:effectLst/>
              <a:latin typeface="Sakkal Majalla" panose="02000000000000000000" pitchFamily="2" charset="-78"/>
              <a:ea typeface="Calibri" panose="020F0502020204030204" pitchFamily="34" charset="0"/>
              <a:cs typeface="Sakkal Majalla" panose="02000000000000000000" pitchFamily="2" charset="-78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effectLst/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  <a:t>Complete Wiring Diagram</a:t>
            </a:r>
            <a:endParaRPr lang="en-US" sz="1100" dirty="0">
              <a:effectLst/>
              <a:latin typeface="Sakkal Majalla" panose="02000000000000000000" pitchFamily="2" charset="-78"/>
              <a:ea typeface="Calibri" panose="020F0502020204030204" pitchFamily="34" charset="0"/>
              <a:cs typeface="Sakkal Majalla" panose="02000000000000000000" pitchFamily="2" charset="-78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effectLst/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  <a:t> </a:t>
            </a:r>
            <a:endParaRPr lang="en-US" sz="1100" dirty="0">
              <a:effectLst/>
              <a:latin typeface="Sakkal Majalla" panose="02000000000000000000" pitchFamily="2" charset="-78"/>
              <a:ea typeface="Calibri" panose="020F0502020204030204" pitchFamily="34" charset="0"/>
              <a:cs typeface="Sakkal Majalla" panose="02000000000000000000" pitchFamily="2" charset="-78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effectLst/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  <a:t>• A wiring diagram showing how to connect:</a:t>
            </a:r>
            <a:endParaRPr lang="en-US" sz="1100" dirty="0">
              <a:effectLst/>
              <a:latin typeface="Sakkal Majalla" panose="02000000000000000000" pitchFamily="2" charset="-78"/>
              <a:ea typeface="Calibri" panose="020F0502020204030204" pitchFamily="34" charset="0"/>
              <a:cs typeface="Sakkal Majalla" panose="02000000000000000000" pitchFamily="2" charset="-78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 dirty="0">
                <a:effectLst/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  <a:t>All sensors and modules to the Arduino Mega</a:t>
            </a:r>
            <a:endParaRPr lang="en-US" sz="1100" dirty="0">
              <a:effectLst/>
              <a:latin typeface="Sakkal Majalla" panose="02000000000000000000" pitchFamily="2" charset="-78"/>
              <a:ea typeface="Calibri" panose="020F0502020204030204" pitchFamily="34" charset="0"/>
              <a:cs typeface="Sakkal Majalla" panose="02000000000000000000" pitchFamily="2" charset="-78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 dirty="0">
                <a:effectLst/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  <a:t>Communication line to the Raspberry Pi</a:t>
            </a:r>
            <a:endParaRPr lang="en-US" sz="1100" dirty="0">
              <a:effectLst/>
              <a:latin typeface="Sakkal Majalla" panose="02000000000000000000" pitchFamily="2" charset="-78"/>
              <a:ea typeface="Calibri" panose="020F0502020204030204" pitchFamily="34" charset="0"/>
              <a:cs typeface="Sakkal Majalla" panose="02000000000000000000" pitchFamily="2" charset="-78"/>
            </a:endParaRPr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xmlns="" id="{4771A9F8-3746-44CD-B1DC-B295C819BC09}"/>
              </a:ext>
            </a:extLst>
          </p:cNvPr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469" y="1779044"/>
            <a:ext cx="3828922" cy="27029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3119117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oogle Shape;664;p39">
            <a:extLst>
              <a:ext uri="{FF2B5EF4-FFF2-40B4-BE49-F238E27FC236}">
                <a16:creationId xmlns:a16="http://schemas.microsoft.com/office/drawing/2014/main" xmlns="" id="{5211F0F6-A632-A00E-2941-24C5220F494F}"/>
              </a:ext>
            </a:extLst>
          </p:cNvPr>
          <p:cNvPicPr preferRelativeResize="0"/>
          <p:nvPr/>
        </p:nvPicPr>
        <p:blipFill rotWithShape="1">
          <a:blip r:embed="rId2">
            <a:alphaModFix amt="75000"/>
          </a:blip>
          <a:srcRect l="11847" t="10080"/>
          <a:stretch/>
        </p:blipFill>
        <p:spPr>
          <a:xfrm>
            <a:off x="0" y="-195868"/>
            <a:ext cx="8011632" cy="505996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665;p39">
            <a:extLst>
              <a:ext uri="{FF2B5EF4-FFF2-40B4-BE49-F238E27FC236}">
                <a16:creationId xmlns:a16="http://schemas.microsoft.com/office/drawing/2014/main" xmlns="" id="{E05C4C6D-2D8D-9E2B-5D19-F1AD0BBC6B54}"/>
              </a:ext>
            </a:extLst>
          </p:cNvPr>
          <p:cNvPicPr preferRelativeResize="0"/>
          <p:nvPr/>
        </p:nvPicPr>
        <p:blipFill rotWithShape="1">
          <a:blip r:embed="rId2">
            <a:alphaModFix amt="75000"/>
          </a:blip>
          <a:srcRect l="15261" t="6068"/>
          <a:stretch/>
        </p:blipFill>
        <p:spPr>
          <a:xfrm rot="-10799997">
            <a:off x="5952330" y="2609828"/>
            <a:ext cx="6883403" cy="472439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" name="Google Shape;291;p30">
            <a:extLst>
              <a:ext uri="{FF2B5EF4-FFF2-40B4-BE49-F238E27FC236}">
                <a16:creationId xmlns:a16="http://schemas.microsoft.com/office/drawing/2014/main" xmlns="" id="{D2491D4E-A509-942E-0114-7BEEA8C1DB76}"/>
              </a:ext>
            </a:extLst>
          </p:cNvPr>
          <p:cNvGrpSpPr/>
          <p:nvPr/>
        </p:nvGrpSpPr>
        <p:grpSpPr>
          <a:xfrm rot="5400000">
            <a:off x="10840564" y="5570729"/>
            <a:ext cx="384801" cy="1462257"/>
            <a:chOff x="1006700" y="2603975"/>
            <a:chExt cx="55450" cy="210700"/>
          </a:xfrm>
        </p:grpSpPr>
        <p:sp>
          <p:nvSpPr>
            <p:cNvPr id="6" name="Google Shape;292;p30">
              <a:extLst>
                <a:ext uri="{FF2B5EF4-FFF2-40B4-BE49-F238E27FC236}">
                  <a16:creationId xmlns:a16="http://schemas.microsoft.com/office/drawing/2014/main" xmlns="" id="{AB681EB5-43D3-6F04-EFF4-45DC579D8359}"/>
                </a:ext>
              </a:extLst>
            </p:cNvPr>
            <p:cNvSpPr/>
            <p:nvPr/>
          </p:nvSpPr>
          <p:spPr>
            <a:xfrm>
              <a:off x="1006700" y="262997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7" name="Google Shape;293;p30">
              <a:extLst>
                <a:ext uri="{FF2B5EF4-FFF2-40B4-BE49-F238E27FC236}">
                  <a16:creationId xmlns:a16="http://schemas.microsoft.com/office/drawing/2014/main" xmlns="" id="{C09B93FB-0C86-E2FF-373A-C8F9541F8EA6}"/>
                </a:ext>
              </a:extLst>
            </p:cNvPr>
            <p:cNvSpPr/>
            <p:nvPr/>
          </p:nvSpPr>
          <p:spPr>
            <a:xfrm>
              <a:off x="1032700" y="260397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8" name="Google Shape;294;p30">
              <a:extLst>
                <a:ext uri="{FF2B5EF4-FFF2-40B4-BE49-F238E27FC236}">
                  <a16:creationId xmlns:a16="http://schemas.microsoft.com/office/drawing/2014/main" xmlns="" id="{60634A43-76E0-7630-72BA-C47C08FDD611}"/>
                </a:ext>
              </a:extLst>
            </p:cNvPr>
            <p:cNvSpPr/>
            <p:nvPr/>
          </p:nvSpPr>
          <p:spPr>
            <a:xfrm>
              <a:off x="1006700" y="2707200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1"/>
                  </a:moveTo>
                  <a:lnTo>
                    <a:pt x="0" y="154"/>
                  </a:lnTo>
                  <a:lnTo>
                    <a:pt x="2218" y="154"/>
                  </a:lnTo>
                  <a:lnTo>
                    <a:pt x="22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9" name="Google Shape;295;p30">
              <a:extLst>
                <a:ext uri="{FF2B5EF4-FFF2-40B4-BE49-F238E27FC236}">
                  <a16:creationId xmlns:a16="http://schemas.microsoft.com/office/drawing/2014/main" xmlns="" id="{1B903353-D970-7B15-8BAD-BC79DA74D28C}"/>
                </a:ext>
              </a:extLst>
            </p:cNvPr>
            <p:cNvSpPr/>
            <p:nvPr/>
          </p:nvSpPr>
          <p:spPr>
            <a:xfrm>
              <a:off x="1032700" y="2681600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0" name="Google Shape;296;p30">
              <a:extLst>
                <a:ext uri="{FF2B5EF4-FFF2-40B4-BE49-F238E27FC236}">
                  <a16:creationId xmlns:a16="http://schemas.microsoft.com/office/drawing/2014/main" xmlns="" id="{37A3C4FB-6CA6-8838-9914-749D3974CD7C}"/>
                </a:ext>
              </a:extLst>
            </p:cNvPr>
            <p:cNvSpPr/>
            <p:nvPr/>
          </p:nvSpPr>
          <p:spPr>
            <a:xfrm>
              <a:off x="1006700" y="278522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1" name="Google Shape;297;p30">
              <a:extLst>
                <a:ext uri="{FF2B5EF4-FFF2-40B4-BE49-F238E27FC236}">
                  <a16:creationId xmlns:a16="http://schemas.microsoft.com/office/drawing/2014/main" xmlns="" id="{36A7577C-A1D4-EEAD-7664-F3AF7C7F88AC}"/>
                </a:ext>
              </a:extLst>
            </p:cNvPr>
            <p:cNvSpPr/>
            <p:nvPr/>
          </p:nvSpPr>
          <p:spPr>
            <a:xfrm>
              <a:off x="1032700" y="275922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12" name="Google Shape;310;p30">
            <a:extLst>
              <a:ext uri="{FF2B5EF4-FFF2-40B4-BE49-F238E27FC236}">
                <a16:creationId xmlns:a16="http://schemas.microsoft.com/office/drawing/2014/main" xmlns="" id="{876A2C92-34FA-E68B-EDAF-356A12205B08}"/>
              </a:ext>
            </a:extLst>
          </p:cNvPr>
          <p:cNvGrpSpPr/>
          <p:nvPr/>
        </p:nvGrpSpPr>
        <p:grpSpPr>
          <a:xfrm rot="14812035">
            <a:off x="9955002" y="292951"/>
            <a:ext cx="1193573" cy="1110589"/>
            <a:chOff x="827350" y="3629733"/>
            <a:chExt cx="1431600" cy="1332067"/>
          </a:xfrm>
        </p:grpSpPr>
        <p:sp>
          <p:nvSpPr>
            <p:cNvPr id="13" name="Google Shape;311;p30">
              <a:extLst>
                <a:ext uri="{FF2B5EF4-FFF2-40B4-BE49-F238E27FC236}">
                  <a16:creationId xmlns:a16="http://schemas.microsoft.com/office/drawing/2014/main" xmlns="" id="{881B927B-F774-D8DA-B786-95CD2852AFF5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4" name="Google Shape;312;p30">
              <a:extLst>
                <a:ext uri="{FF2B5EF4-FFF2-40B4-BE49-F238E27FC236}">
                  <a16:creationId xmlns:a16="http://schemas.microsoft.com/office/drawing/2014/main" xmlns="" id="{D90DF374-FBBA-79AB-A13F-6F508A69F9D8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5" name="Google Shape;313;p30">
              <a:extLst>
                <a:ext uri="{FF2B5EF4-FFF2-40B4-BE49-F238E27FC236}">
                  <a16:creationId xmlns:a16="http://schemas.microsoft.com/office/drawing/2014/main" xmlns="" id="{8ADD0847-504F-EFCB-D90C-B34565864922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16" name="Google Shape;314;p30">
            <a:extLst>
              <a:ext uri="{FF2B5EF4-FFF2-40B4-BE49-F238E27FC236}">
                <a16:creationId xmlns:a16="http://schemas.microsoft.com/office/drawing/2014/main" xmlns="" id="{118E42FE-3C6B-82C1-69F4-4562366206F6}"/>
              </a:ext>
            </a:extLst>
          </p:cNvPr>
          <p:cNvGrpSpPr/>
          <p:nvPr/>
        </p:nvGrpSpPr>
        <p:grpSpPr>
          <a:xfrm>
            <a:off x="10841711" y="1420954"/>
            <a:ext cx="798643" cy="743116"/>
            <a:chOff x="827350" y="3629733"/>
            <a:chExt cx="1431600" cy="1332067"/>
          </a:xfrm>
        </p:grpSpPr>
        <p:sp>
          <p:nvSpPr>
            <p:cNvPr id="17" name="Google Shape;315;p30">
              <a:extLst>
                <a:ext uri="{FF2B5EF4-FFF2-40B4-BE49-F238E27FC236}">
                  <a16:creationId xmlns:a16="http://schemas.microsoft.com/office/drawing/2014/main" xmlns="" id="{E2EB4F9C-73F0-288F-713A-F60C533534ED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8" name="Google Shape;316;p30">
              <a:extLst>
                <a:ext uri="{FF2B5EF4-FFF2-40B4-BE49-F238E27FC236}">
                  <a16:creationId xmlns:a16="http://schemas.microsoft.com/office/drawing/2014/main" xmlns="" id="{97979220-0805-7775-89AE-D80C0D85FF5B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9" name="Google Shape;317;p30">
              <a:extLst>
                <a:ext uri="{FF2B5EF4-FFF2-40B4-BE49-F238E27FC236}">
                  <a16:creationId xmlns:a16="http://schemas.microsoft.com/office/drawing/2014/main" xmlns="" id="{A1C1A7A5-E161-2B04-DEF6-C59F5A5AE565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20" name="Google Shape;318;p30">
            <a:extLst>
              <a:ext uri="{FF2B5EF4-FFF2-40B4-BE49-F238E27FC236}">
                <a16:creationId xmlns:a16="http://schemas.microsoft.com/office/drawing/2014/main" xmlns="" id="{8FD18C2D-8903-565E-6E32-3AE50D6B597F}"/>
              </a:ext>
            </a:extLst>
          </p:cNvPr>
          <p:cNvGrpSpPr/>
          <p:nvPr/>
        </p:nvGrpSpPr>
        <p:grpSpPr>
          <a:xfrm rot="5400000">
            <a:off x="9201641" y="827560"/>
            <a:ext cx="619024" cy="575985"/>
            <a:chOff x="827350" y="3629733"/>
            <a:chExt cx="1431600" cy="1332067"/>
          </a:xfrm>
        </p:grpSpPr>
        <p:sp>
          <p:nvSpPr>
            <p:cNvPr id="21" name="Google Shape;319;p30">
              <a:extLst>
                <a:ext uri="{FF2B5EF4-FFF2-40B4-BE49-F238E27FC236}">
                  <a16:creationId xmlns:a16="http://schemas.microsoft.com/office/drawing/2014/main" xmlns="" id="{3D1A5D31-FF03-39A9-AEEC-ADC7F98ED218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2" name="Google Shape;320;p30">
              <a:extLst>
                <a:ext uri="{FF2B5EF4-FFF2-40B4-BE49-F238E27FC236}">
                  <a16:creationId xmlns:a16="http://schemas.microsoft.com/office/drawing/2014/main" xmlns="" id="{B39BCDDD-1DE4-F487-2ED6-5371F47525AA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3" name="Google Shape;321;p30">
              <a:extLst>
                <a:ext uri="{FF2B5EF4-FFF2-40B4-BE49-F238E27FC236}">
                  <a16:creationId xmlns:a16="http://schemas.microsoft.com/office/drawing/2014/main" xmlns="" id="{251A564F-C417-5E3E-AB68-AA8473483825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26" name="Google Shape;284;p30">
            <a:extLst>
              <a:ext uri="{FF2B5EF4-FFF2-40B4-BE49-F238E27FC236}">
                <a16:creationId xmlns:a16="http://schemas.microsoft.com/office/drawing/2014/main" xmlns="" id="{35A3A9E6-6E0D-AB58-632C-15B1A45D7B6D}"/>
              </a:ext>
            </a:extLst>
          </p:cNvPr>
          <p:cNvGrpSpPr/>
          <p:nvPr/>
        </p:nvGrpSpPr>
        <p:grpSpPr>
          <a:xfrm>
            <a:off x="1342410" y="650129"/>
            <a:ext cx="384801" cy="1462257"/>
            <a:chOff x="1006700" y="2603975"/>
            <a:chExt cx="55450" cy="210700"/>
          </a:xfrm>
        </p:grpSpPr>
        <p:sp>
          <p:nvSpPr>
            <p:cNvPr id="27" name="Google Shape;285;p30">
              <a:extLst>
                <a:ext uri="{FF2B5EF4-FFF2-40B4-BE49-F238E27FC236}">
                  <a16:creationId xmlns:a16="http://schemas.microsoft.com/office/drawing/2014/main" xmlns="" id="{36D36515-1D64-615F-4D2D-5E81EF1A5638}"/>
                </a:ext>
              </a:extLst>
            </p:cNvPr>
            <p:cNvSpPr/>
            <p:nvPr/>
          </p:nvSpPr>
          <p:spPr>
            <a:xfrm>
              <a:off x="1006700" y="262997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8" name="Google Shape;286;p30">
              <a:extLst>
                <a:ext uri="{FF2B5EF4-FFF2-40B4-BE49-F238E27FC236}">
                  <a16:creationId xmlns:a16="http://schemas.microsoft.com/office/drawing/2014/main" xmlns="" id="{89142A80-2408-0DEF-2924-2B51CC12719C}"/>
                </a:ext>
              </a:extLst>
            </p:cNvPr>
            <p:cNvSpPr/>
            <p:nvPr/>
          </p:nvSpPr>
          <p:spPr>
            <a:xfrm>
              <a:off x="1032700" y="260397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9" name="Google Shape;287;p30">
              <a:extLst>
                <a:ext uri="{FF2B5EF4-FFF2-40B4-BE49-F238E27FC236}">
                  <a16:creationId xmlns:a16="http://schemas.microsoft.com/office/drawing/2014/main" xmlns="" id="{F1ACB421-E2F8-6712-07FC-6760252AE6E2}"/>
                </a:ext>
              </a:extLst>
            </p:cNvPr>
            <p:cNvSpPr/>
            <p:nvPr/>
          </p:nvSpPr>
          <p:spPr>
            <a:xfrm>
              <a:off x="1006700" y="2707200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1"/>
                  </a:moveTo>
                  <a:lnTo>
                    <a:pt x="0" y="154"/>
                  </a:lnTo>
                  <a:lnTo>
                    <a:pt x="2218" y="154"/>
                  </a:lnTo>
                  <a:lnTo>
                    <a:pt x="22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0" name="Google Shape;288;p30">
              <a:extLst>
                <a:ext uri="{FF2B5EF4-FFF2-40B4-BE49-F238E27FC236}">
                  <a16:creationId xmlns:a16="http://schemas.microsoft.com/office/drawing/2014/main" xmlns="" id="{109D184D-7333-2AEF-C45A-1ED65AF16DF5}"/>
                </a:ext>
              </a:extLst>
            </p:cNvPr>
            <p:cNvSpPr/>
            <p:nvPr/>
          </p:nvSpPr>
          <p:spPr>
            <a:xfrm>
              <a:off x="1032700" y="2681600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1" name="Google Shape;289;p30">
              <a:extLst>
                <a:ext uri="{FF2B5EF4-FFF2-40B4-BE49-F238E27FC236}">
                  <a16:creationId xmlns:a16="http://schemas.microsoft.com/office/drawing/2014/main" xmlns="" id="{AE23A583-070B-5D7D-69A5-47C16C22BD2C}"/>
                </a:ext>
              </a:extLst>
            </p:cNvPr>
            <p:cNvSpPr/>
            <p:nvPr/>
          </p:nvSpPr>
          <p:spPr>
            <a:xfrm>
              <a:off x="1006700" y="2785225"/>
              <a:ext cx="55450" cy="3850"/>
            </a:xfrm>
            <a:custGeom>
              <a:avLst/>
              <a:gdLst/>
              <a:ahLst/>
              <a:cxnLst/>
              <a:rect l="l" t="t" r="r" b="b"/>
              <a:pathLst>
                <a:path w="2218" h="154" extrusionOk="0">
                  <a:moveTo>
                    <a:pt x="0" y="0"/>
                  </a:moveTo>
                  <a:lnTo>
                    <a:pt x="0" y="153"/>
                  </a:lnTo>
                  <a:lnTo>
                    <a:pt x="2218" y="153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2" name="Google Shape;290;p30">
              <a:extLst>
                <a:ext uri="{FF2B5EF4-FFF2-40B4-BE49-F238E27FC236}">
                  <a16:creationId xmlns:a16="http://schemas.microsoft.com/office/drawing/2014/main" xmlns="" id="{C7D335A3-04FB-7974-7467-79E2D7F8F32F}"/>
                </a:ext>
              </a:extLst>
            </p:cNvPr>
            <p:cNvSpPr/>
            <p:nvPr/>
          </p:nvSpPr>
          <p:spPr>
            <a:xfrm>
              <a:off x="1032700" y="2759225"/>
              <a:ext cx="3850" cy="55450"/>
            </a:xfrm>
            <a:custGeom>
              <a:avLst/>
              <a:gdLst/>
              <a:ahLst/>
              <a:cxnLst/>
              <a:rect l="l" t="t" r="r" b="b"/>
              <a:pathLst>
                <a:path w="154" h="2218" extrusionOk="0">
                  <a:moveTo>
                    <a:pt x="0" y="0"/>
                  </a:moveTo>
                  <a:lnTo>
                    <a:pt x="0" y="2218"/>
                  </a:lnTo>
                  <a:lnTo>
                    <a:pt x="153" y="221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33" name="Google Shape;298;p30">
            <a:extLst>
              <a:ext uri="{FF2B5EF4-FFF2-40B4-BE49-F238E27FC236}">
                <a16:creationId xmlns:a16="http://schemas.microsoft.com/office/drawing/2014/main" xmlns="" id="{43E03CE2-60C0-8CE5-5841-515F630D578A}"/>
              </a:ext>
            </a:extLst>
          </p:cNvPr>
          <p:cNvGrpSpPr/>
          <p:nvPr/>
        </p:nvGrpSpPr>
        <p:grpSpPr>
          <a:xfrm>
            <a:off x="734833" y="4839603"/>
            <a:ext cx="1571516" cy="1462255"/>
            <a:chOff x="827350" y="3629733"/>
            <a:chExt cx="1431600" cy="1332067"/>
          </a:xfrm>
        </p:grpSpPr>
        <p:sp>
          <p:nvSpPr>
            <p:cNvPr id="34" name="Google Shape;299;p30">
              <a:extLst>
                <a:ext uri="{FF2B5EF4-FFF2-40B4-BE49-F238E27FC236}">
                  <a16:creationId xmlns:a16="http://schemas.microsoft.com/office/drawing/2014/main" xmlns="" id="{3C10D9F4-4006-65AB-7E0B-EB6769C8FF40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5" name="Google Shape;300;p30">
              <a:extLst>
                <a:ext uri="{FF2B5EF4-FFF2-40B4-BE49-F238E27FC236}">
                  <a16:creationId xmlns:a16="http://schemas.microsoft.com/office/drawing/2014/main" xmlns="" id="{E79AD7A7-99E1-EDF7-BE97-27A62D998413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6" name="Google Shape;301;p30">
              <a:extLst>
                <a:ext uri="{FF2B5EF4-FFF2-40B4-BE49-F238E27FC236}">
                  <a16:creationId xmlns:a16="http://schemas.microsoft.com/office/drawing/2014/main" xmlns="" id="{B3049AA9-7E7A-BFE9-9CD3-BF118EC390CE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37" name="Google Shape;302;p30">
            <a:extLst>
              <a:ext uri="{FF2B5EF4-FFF2-40B4-BE49-F238E27FC236}">
                <a16:creationId xmlns:a16="http://schemas.microsoft.com/office/drawing/2014/main" xmlns="" id="{EB2595E9-2949-510C-44AE-FACBD8705FE5}"/>
              </a:ext>
            </a:extLst>
          </p:cNvPr>
          <p:cNvGrpSpPr/>
          <p:nvPr/>
        </p:nvGrpSpPr>
        <p:grpSpPr>
          <a:xfrm>
            <a:off x="430136" y="3870413"/>
            <a:ext cx="1041632" cy="969212"/>
            <a:chOff x="827350" y="3629733"/>
            <a:chExt cx="1431600" cy="1332067"/>
          </a:xfrm>
        </p:grpSpPr>
        <p:sp>
          <p:nvSpPr>
            <p:cNvPr id="38" name="Google Shape;303;p30">
              <a:extLst>
                <a:ext uri="{FF2B5EF4-FFF2-40B4-BE49-F238E27FC236}">
                  <a16:creationId xmlns:a16="http://schemas.microsoft.com/office/drawing/2014/main" xmlns="" id="{6248E4AD-D3F1-F345-6038-401006347790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9" name="Google Shape;304;p30">
              <a:extLst>
                <a:ext uri="{FF2B5EF4-FFF2-40B4-BE49-F238E27FC236}">
                  <a16:creationId xmlns:a16="http://schemas.microsoft.com/office/drawing/2014/main" xmlns="" id="{24D3946A-1CBA-EF92-D093-FC1B97D3E78B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0" name="Google Shape;305;p30">
              <a:extLst>
                <a:ext uri="{FF2B5EF4-FFF2-40B4-BE49-F238E27FC236}">
                  <a16:creationId xmlns:a16="http://schemas.microsoft.com/office/drawing/2014/main" xmlns="" id="{ADF561B3-0F46-61F8-B5EA-958E84DE5592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41" name="Google Shape;306;p30">
            <a:extLst>
              <a:ext uri="{FF2B5EF4-FFF2-40B4-BE49-F238E27FC236}">
                <a16:creationId xmlns:a16="http://schemas.microsoft.com/office/drawing/2014/main" xmlns="" id="{FE9BF60C-259B-6C2D-39D9-ECA48C901CD1}"/>
              </a:ext>
            </a:extLst>
          </p:cNvPr>
          <p:cNvGrpSpPr/>
          <p:nvPr/>
        </p:nvGrpSpPr>
        <p:grpSpPr>
          <a:xfrm>
            <a:off x="2421586" y="5859798"/>
            <a:ext cx="475100" cy="442069"/>
            <a:chOff x="827350" y="3629733"/>
            <a:chExt cx="1431600" cy="1332067"/>
          </a:xfrm>
        </p:grpSpPr>
        <p:sp>
          <p:nvSpPr>
            <p:cNvPr id="42" name="Google Shape;307;p30">
              <a:extLst>
                <a:ext uri="{FF2B5EF4-FFF2-40B4-BE49-F238E27FC236}">
                  <a16:creationId xmlns:a16="http://schemas.microsoft.com/office/drawing/2014/main" xmlns="" id="{8E48B295-0851-B73C-81E8-7D961AFCCE1F}"/>
                </a:ext>
              </a:extLst>
            </p:cNvPr>
            <p:cNvSpPr/>
            <p:nvPr/>
          </p:nvSpPr>
          <p:spPr>
            <a:xfrm>
              <a:off x="827350" y="3629733"/>
              <a:ext cx="778157" cy="1291383"/>
            </a:xfrm>
            <a:custGeom>
              <a:avLst/>
              <a:gdLst/>
              <a:ahLst/>
              <a:cxnLst/>
              <a:rect l="l" t="t" r="r" b="b"/>
              <a:pathLst>
                <a:path w="13752" h="22822" extrusionOk="0">
                  <a:moveTo>
                    <a:pt x="7495" y="1"/>
                  </a:moveTo>
                  <a:lnTo>
                    <a:pt x="0" y="11105"/>
                  </a:lnTo>
                  <a:lnTo>
                    <a:pt x="6241" y="22822"/>
                  </a:lnTo>
                  <a:lnTo>
                    <a:pt x="13751" y="11702"/>
                  </a:lnTo>
                  <a:lnTo>
                    <a:pt x="7495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3" name="Google Shape;308;p30">
              <a:extLst>
                <a:ext uri="{FF2B5EF4-FFF2-40B4-BE49-F238E27FC236}">
                  <a16:creationId xmlns:a16="http://schemas.microsoft.com/office/drawing/2014/main" xmlns="" id="{6405290F-5986-6F51-753E-5D7DC71929AD}"/>
                </a:ext>
              </a:extLst>
            </p:cNvPr>
            <p:cNvSpPr/>
            <p:nvPr/>
          </p:nvSpPr>
          <p:spPr>
            <a:xfrm>
              <a:off x="1180440" y="4291834"/>
              <a:ext cx="1078510" cy="669966"/>
            </a:xfrm>
            <a:custGeom>
              <a:avLst/>
              <a:gdLst/>
              <a:ahLst/>
              <a:cxnLst/>
              <a:rect l="l" t="t" r="r" b="b"/>
              <a:pathLst>
                <a:path w="19060" h="11840" extrusionOk="0">
                  <a:moveTo>
                    <a:pt x="7511" y="1"/>
                  </a:moveTo>
                  <a:lnTo>
                    <a:pt x="19059" y="720"/>
                  </a:lnTo>
                  <a:lnTo>
                    <a:pt x="11564" y="11840"/>
                  </a:lnTo>
                  <a:lnTo>
                    <a:pt x="1" y="1112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4" name="Google Shape;309;p30">
              <a:extLst>
                <a:ext uri="{FF2B5EF4-FFF2-40B4-BE49-F238E27FC236}">
                  <a16:creationId xmlns:a16="http://schemas.microsoft.com/office/drawing/2014/main" xmlns="" id="{77E6AF5F-9519-D000-7302-1C5E534BE3B3}"/>
                </a:ext>
              </a:extLst>
            </p:cNvPr>
            <p:cNvSpPr/>
            <p:nvPr/>
          </p:nvSpPr>
          <p:spPr>
            <a:xfrm>
              <a:off x="1251454" y="3629733"/>
              <a:ext cx="1007496" cy="702842"/>
            </a:xfrm>
            <a:custGeom>
              <a:avLst/>
              <a:gdLst/>
              <a:ahLst/>
              <a:cxnLst/>
              <a:rect l="l" t="t" r="r" b="b"/>
              <a:pathLst>
                <a:path w="17805" h="12421" extrusionOk="0">
                  <a:moveTo>
                    <a:pt x="0" y="1"/>
                  </a:moveTo>
                  <a:lnTo>
                    <a:pt x="11564" y="704"/>
                  </a:lnTo>
                  <a:lnTo>
                    <a:pt x="17804" y="12421"/>
                  </a:lnTo>
                  <a:lnTo>
                    <a:pt x="6256" y="117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dk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48" name="Modèle 3D 47">
                <a:extLst>
                  <a:ext uri="{FF2B5EF4-FFF2-40B4-BE49-F238E27FC236}">
                    <a16:creationId xmlns:a16="http://schemas.microsoft.com/office/drawing/2014/main" id="{177F9FBB-52CD-A8D4-11C3-96BDA80D981F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-5347722" y="2016092"/>
              <a:ext cx="4783107" cy="3260633"/>
            </p:xfrm>
            <a:graphic>
              <a:graphicData uri="http://schemas.microsoft.com/office/drawing/2017/model3d">
                <am3d:model3d r:embed="rId3">
                  <am3d:spPr>
                    <a:xfrm>
                      <a:off x="0" y="0"/>
                      <a:ext cx="4783107" cy="3260633"/>
                    </a:xfrm>
                    <a:prstGeom prst="rect">
                      <a:avLst/>
                    </a:prstGeom>
                  </am3d:spPr>
                  <am3d:camera>
                    <am3d:pos x="0" y="0" z="52111699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38171" d="1000000"/>
                    <am3d:preTrans dx="-5226310" dy="18382049" dz="-1373137"/>
                    <am3d:scale>
                      <am3d:sx n="1000000" d="1000000"/>
                      <am3d:sy n="1000000" d="1000000"/>
                      <am3d:sz n="1000000" d="1000000"/>
                    </am3d:scale>
                    <am3d:rot ax="8988450" ay="3943343" az="9123593"/>
                    <am3d:postTrans dx="0" dy="0" dz="0"/>
                  </am3d:trans>
                  <am3d:raster rName="Office3DRenderer" rVer="16.0.8326">
                    <am3d:blip r:embed="rId4"/>
                  </am3d:raster>
                  <am3d:objViewport viewportSz="8859750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8" name="Modèle 3D 47">
                <a:extLst>
                  <a:ext uri="{FF2B5EF4-FFF2-40B4-BE49-F238E27FC236}">
                    <a16:creationId xmlns:a16="http://schemas.microsoft.com/office/drawing/2014/main" xmlns="" id="{177F9FBB-52CD-A8D4-11C3-96BDA80D981F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5347722" y="2016092"/>
                <a:ext cx="4783107" cy="326063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25" name="3D Model 24">
                <a:extLst>
                  <a:ext uri="{FF2B5EF4-FFF2-40B4-BE49-F238E27FC236}">
                    <a16:creationId xmlns:a16="http://schemas.microsoft.com/office/drawing/2014/main" id="{18547186-08D4-4746-A5DA-84264279BFAA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8228539" y="-5747165"/>
              <a:ext cx="1932927" cy="4828230"/>
            </p:xfrm>
            <a:graphic>
              <a:graphicData uri="http://schemas.microsoft.com/office/drawing/2017/model3d">
                <am3d:model3d r:embed="rId6">
                  <am3d:spPr>
                    <a:xfrm>
                      <a:off x="0" y="0"/>
                      <a:ext cx="1932927" cy="4828230"/>
                    </a:xfrm>
                    <a:prstGeom prst="rect">
                      <a:avLst/>
                    </a:prstGeom>
                  </am3d:spPr>
                  <am3d:camera>
                    <am3d:pos x="0" y="0" z="51076748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54653" d="1000000"/>
                    <am3d:preTrans dx="0" dy="-16396153" dz="-1288317"/>
                    <am3d:scale>
                      <am3d:sx n="1000000" d="1000000"/>
                      <am3d:sy n="1000000" d="1000000"/>
                      <am3d:sz n="1000000" d="1000000"/>
                    </am3d:scale>
                    <am3d:rot ax="10628937" ay="1090489" az="10746603"/>
                    <am3d:postTrans dx="0" dy="0" dz="0"/>
                  </am3d:trans>
                  <am3d:raster rName="Office3DRenderer" rVer="16.0.8326">
                    <am3d:blip r:embed="rId7"/>
                  </am3d:raster>
                  <am3d:objViewport viewportSz="5418664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25" name="3D Model 24">
                <a:extLst>
                  <a:ext uri="{FF2B5EF4-FFF2-40B4-BE49-F238E27FC236}">
                    <a16:creationId xmlns:a16="http://schemas.microsoft.com/office/drawing/2014/main" xmlns="" id="{18547186-08D4-4746-A5DA-84264279BFAA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228539" y="-5747165"/>
                <a:ext cx="1932927" cy="4828230"/>
              </a:xfrm>
              <a:prstGeom prst="rect">
                <a:avLst/>
              </a:prstGeom>
            </p:spPr>
          </p:pic>
        </mc:Fallback>
      </mc:AlternateContent>
      <p:sp>
        <p:nvSpPr>
          <p:cNvPr id="47" name="ZoneTexte 23">
            <a:extLst>
              <a:ext uri="{FF2B5EF4-FFF2-40B4-BE49-F238E27FC236}">
                <a16:creationId xmlns:a16="http://schemas.microsoft.com/office/drawing/2014/main" xmlns="" id="{4D9D724E-A635-4B67-81A8-8FC06BF40D73}"/>
              </a:ext>
            </a:extLst>
          </p:cNvPr>
          <p:cNvSpPr txBox="1"/>
          <p:nvPr/>
        </p:nvSpPr>
        <p:spPr>
          <a:xfrm>
            <a:off x="-244289" y="1117247"/>
            <a:ext cx="610229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defTabSz="1219170" rtl="1">
              <a:buClr>
                <a:srgbClr val="000000"/>
              </a:buClr>
            </a:pPr>
            <a:r>
              <a:rPr lang="en-US" sz="4000" kern="0" dirty="0"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System Flow: </a:t>
            </a: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8215" y="531455"/>
            <a:ext cx="6148605" cy="6148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99494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74291"/>
            <a:ext cx="4055806" cy="608371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5626" y="-213852"/>
            <a:ext cx="4714568" cy="7071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24507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2827</TotalTime>
  <Words>1381</Words>
  <Application>Microsoft Office PowerPoint</Application>
  <PresentationFormat>Widescreen</PresentationFormat>
  <Paragraphs>301</Paragraphs>
  <Slides>30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43" baseType="lpstr">
      <vt:lpstr>MS Gothic</vt:lpstr>
      <vt:lpstr>Arial</vt:lpstr>
      <vt:lpstr>Audiowide</vt:lpstr>
      <vt:lpstr>Calibri</vt:lpstr>
      <vt:lpstr>Calibri Light</vt:lpstr>
      <vt:lpstr>Cambria</vt:lpstr>
      <vt:lpstr>Garamond</vt:lpstr>
      <vt:lpstr>MS Mincho</vt:lpstr>
      <vt:lpstr>Sakkal Majalla</vt:lpstr>
      <vt:lpstr>Symbol</vt:lpstr>
      <vt:lpstr>Times New Roman</vt:lpstr>
      <vt:lpstr>Office Theme</vt:lpstr>
      <vt:lpstr>Organic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Microsoft account</cp:lastModifiedBy>
  <cp:revision>128</cp:revision>
  <dcterms:created xsi:type="dcterms:W3CDTF">2025-06-29T15:03:44Z</dcterms:created>
  <dcterms:modified xsi:type="dcterms:W3CDTF">2026-01-30T20:41:17Z</dcterms:modified>
</cp:coreProperties>
</file>