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81"/>
  </p:notesMasterIdLst>
  <p:sldIdLst>
    <p:sldId id="358" r:id="rId4"/>
    <p:sldId id="359" r:id="rId5"/>
    <p:sldId id="357" r:id="rId6"/>
    <p:sldId id="360" r:id="rId7"/>
    <p:sldId id="361" r:id="rId8"/>
    <p:sldId id="402" r:id="rId9"/>
    <p:sldId id="364" r:id="rId10"/>
    <p:sldId id="403" r:id="rId11"/>
    <p:sldId id="365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80" r:id="rId25"/>
    <p:sldId id="381" r:id="rId26"/>
    <p:sldId id="404" r:id="rId27"/>
    <p:sldId id="382" r:id="rId28"/>
    <p:sldId id="383" r:id="rId29"/>
    <p:sldId id="405" r:id="rId30"/>
    <p:sldId id="384" r:id="rId31"/>
    <p:sldId id="385" r:id="rId32"/>
    <p:sldId id="386" r:id="rId33"/>
    <p:sldId id="406" r:id="rId34"/>
    <p:sldId id="387" r:id="rId35"/>
    <p:sldId id="388" r:id="rId36"/>
    <p:sldId id="390" r:id="rId37"/>
    <p:sldId id="389" r:id="rId38"/>
    <p:sldId id="391" r:id="rId39"/>
    <p:sldId id="407" r:id="rId40"/>
    <p:sldId id="392" r:id="rId41"/>
    <p:sldId id="393" r:id="rId42"/>
    <p:sldId id="394" r:id="rId43"/>
    <p:sldId id="395" r:id="rId44"/>
    <p:sldId id="396" r:id="rId45"/>
    <p:sldId id="397" r:id="rId46"/>
    <p:sldId id="398" r:id="rId47"/>
    <p:sldId id="399" r:id="rId48"/>
    <p:sldId id="400" r:id="rId49"/>
    <p:sldId id="401" r:id="rId50"/>
    <p:sldId id="409" r:id="rId51"/>
    <p:sldId id="411" r:id="rId52"/>
    <p:sldId id="418" r:id="rId53"/>
    <p:sldId id="412" r:id="rId54"/>
    <p:sldId id="413" r:id="rId55"/>
    <p:sldId id="414" r:id="rId56"/>
    <p:sldId id="415" r:id="rId57"/>
    <p:sldId id="416" r:id="rId58"/>
    <p:sldId id="417" r:id="rId59"/>
    <p:sldId id="419" r:id="rId60"/>
    <p:sldId id="420" r:id="rId61"/>
    <p:sldId id="421" r:id="rId62"/>
    <p:sldId id="422" r:id="rId63"/>
    <p:sldId id="423" r:id="rId64"/>
    <p:sldId id="424" r:id="rId65"/>
    <p:sldId id="426" r:id="rId66"/>
    <p:sldId id="427" r:id="rId67"/>
    <p:sldId id="428" r:id="rId68"/>
    <p:sldId id="429" r:id="rId69"/>
    <p:sldId id="430" r:id="rId70"/>
    <p:sldId id="431" r:id="rId71"/>
    <p:sldId id="432" r:id="rId72"/>
    <p:sldId id="433" r:id="rId73"/>
    <p:sldId id="434" r:id="rId74"/>
    <p:sldId id="435" r:id="rId75"/>
    <p:sldId id="436" r:id="rId76"/>
    <p:sldId id="439" r:id="rId77"/>
    <p:sldId id="408" r:id="rId78"/>
    <p:sldId id="437" r:id="rId79"/>
    <p:sldId id="438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49"/>
    <a:srgbClr val="07242B"/>
    <a:srgbClr val="EAF5FA"/>
    <a:srgbClr val="D6EBF6"/>
    <a:srgbClr val="B5EAAE"/>
    <a:srgbClr val="009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93" autoAdjust="0"/>
    <p:restoredTop sz="94660"/>
  </p:normalViewPr>
  <p:slideViewPr>
    <p:cSldViewPr snapToGrid="0" showGuides="1">
      <p:cViewPr>
        <p:scale>
          <a:sx n="25" d="100"/>
          <a:sy n="25" d="100"/>
        </p:scale>
        <p:origin x="3560" y="1904"/>
      </p:cViewPr>
      <p:guideLst>
        <p:guide orient="horz" pos="254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heme" Target="theme/theme1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61" Type="http://schemas.openxmlformats.org/officeDocument/2006/relationships/slide" Target="slides/slide58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B47474-984A-4090-AC20-98242EB09510}"/>
              </a:ext>
            </a:extLst>
          </p:cNvPr>
          <p:cNvSpPr/>
          <p:nvPr userDrawn="1"/>
        </p:nvSpPr>
        <p:spPr>
          <a:xfrm>
            <a:off x="0" y="1988840"/>
            <a:ext cx="12192000" cy="28803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930F240-0CAF-4377-8C66-C79A9700127F}"/>
              </a:ext>
            </a:extLst>
          </p:cNvPr>
          <p:cNvSpPr/>
          <p:nvPr userDrawn="1"/>
        </p:nvSpPr>
        <p:spPr>
          <a:xfrm>
            <a:off x="6925208" y="5035013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" name="Graphic 14">
            <a:extLst>
              <a:ext uri="{FF2B5EF4-FFF2-40B4-BE49-F238E27FC236}">
                <a16:creationId xmlns:a16="http://schemas.microsoft.com/office/drawing/2014/main" id="{09D52290-FED8-432E-A9AF-895F42C29BF1}"/>
              </a:ext>
            </a:extLst>
          </p:cNvPr>
          <p:cNvGrpSpPr/>
          <p:nvPr userDrawn="1"/>
        </p:nvGrpSpPr>
        <p:grpSpPr>
          <a:xfrm>
            <a:off x="6859251" y="1585382"/>
            <a:ext cx="4568370" cy="3687236"/>
            <a:chOff x="2444748" y="555045"/>
            <a:chExt cx="7282048" cy="572745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DF2C3D3-4FC4-450E-A75F-6CA28E9A260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155DD87-3668-41CD-B8FE-F7680E231E6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1B24015-CBFE-4CE0-8A31-5115F8BF1167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E3E8073-D26E-4946-A0FB-859AFD2C5919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5CFD02F-04CF-4A4F-B2ED-42A6C2D5743E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5426560-F548-478A-8C28-622AA658C2FC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F41FF2-11EF-4478-BD9D-633C60DB9873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13A2F72-37C9-40A6-AB61-B60154A9A232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9F356DA8-6399-4BA3-920F-87F949C1BAE2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7004813" y="1717989"/>
            <a:ext cx="4255842" cy="25889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70C11E2-F55D-4B43-8F26-02B3875E4F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85C5121-D524-4FA3-827E-5E1FC7C84C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CBB24084-5D13-40D7-B877-E47BE1E73BB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02288" y="2064492"/>
            <a:ext cx="2955610" cy="375325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7000"/>
                  </a:schemeClr>
                </a:gs>
              </a:gsLst>
              <a:lin ang="78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>
            <a:extLst>
              <a:ext uri="{FF2B5EF4-FFF2-40B4-BE49-F238E27FC236}">
                <a16:creationId xmlns:a16="http://schemas.microsoft.com/office/drawing/2014/main" id="{54A41B6F-0B5A-4314-8E6A-AA3960BCF10F}"/>
              </a:ext>
            </a:extLst>
          </p:cNvPr>
          <p:cNvGrpSpPr/>
          <p:nvPr userDrawn="1"/>
        </p:nvGrpSpPr>
        <p:grpSpPr>
          <a:xfrm>
            <a:off x="729449" y="1780758"/>
            <a:ext cx="2449180" cy="4305530"/>
            <a:chOff x="445712" y="1449040"/>
            <a:chExt cx="2113018" cy="3924176"/>
          </a:xfrm>
        </p:grpSpPr>
        <p:sp>
          <p:nvSpPr>
            <p:cNvPr id="6" name="Rounded Rectangle 4">
              <a:extLst>
                <a:ext uri="{FF2B5EF4-FFF2-40B4-BE49-F238E27FC236}">
                  <a16:creationId xmlns:a16="http://schemas.microsoft.com/office/drawing/2014/main" id="{703E15B8-6CE8-4239-8540-4DB466536A91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9CA128A-BAAF-43EE-A61E-48F072F23C46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id="{9AFF85CE-C02B-4B53-AFD3-06E942BAC819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9" name="Oval 7">
                <a:extLst>
                  <a:ext uri="{FF2B5EF4-FFF2-40B4-BE49-F238E27FC236}">
                    <a16:creationId xmlns:a16="http://schemas.microsoft.com/office/drawing/2014/main" id="{F77DADA6-39EA-4F49-BF69-B54981F43A93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0" name="Rounded Rectangle 8">
                <a:extLst>
                  <a:ext uri="{FF2B5EF4-FFF2-40B4-BE49-F238E27FC236}">
                    <a16:creationId xmlns:a16="http://schemas.microsoft.com/office/drawing/2014/main" id="{414D168B-29C2-4210-B545-06CBEEFEF1C5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E6B1B6C-6A71-4B3B-A6B5-56A8DB4074E0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77656" y="2102271"/>
            <a:ext cx="2152765" cy="35621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AACC8C0-0D02-450C-A4FB-05C1A86E40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EBF6"/>
            </a:gs>
            <a:gs pos="100000">
              <a:srgbClr val="EAF5FA"/>
            </a:gs>
          </a:gsLst>
          <a:lin ang="12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D6EBF6"/>
            </a:gs>
            <a:gs pos="100000">
              <a:srgbClr val="EAF5FA"/>
            </a:gs>
          </a:gsLst>
          <a:lin ang="12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9" r:id="rId14"/>
    <p:sldLayoutId id="2147483688" r:id="rId15"/>
    <p:sldLayoutId id="2147483687" r:id="rId16"/>
    <p:sldLayoutId id="2147483671" r:id="rId17"/>
    <p:sldLayoutId id="2147483672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D6EBF6"/>
            </a:gs>
            <a:gs pos="100000">
              <a:srgbClr val="EAF5FA"/>
            </a:gs>
          </a:gsLst>
          <a:lin ang="12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17/06/relationships/model3d" Target="../media/model3d3.glb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17/06/relationships/model3d" Target="../media/model3d5.glb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17/06/relationships/model3d" Target="../media/model3d2.glb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17/06/relationships/model3d" Target="../media/model3d4.glb"/><Relationship Id="rId4" Type="http://schemas.microsoft.com/office/2017/06/relationships/model3d" Target="../media/model3d1.glb"/><Relationship Id="rId9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1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17/06/relationships/model3d" Target="../media/model3d3.glb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26" Type="http://schemas.openxmlformats.org/officeDocument/2006/relationships/image" Target="../media/image21.png"/><Relationship Id="rId3" Type="http://schemas.openxmlformats.org/officeDocument/2006/relationships/image" Target="../media/image2.png"/><Relationship Id="rId21" Type="http://schemas.openxmlformats.org/officeDocument/2006/relationships/image" Target="../media/image18.png"/><Relationship Id="rId7" Type="http://schemas.openxmlformats.org/officeDocument/2006/relationships/image" Target="../media/image9.png"/><Relationship Id="rId12" Type="http://schemas.microsoft.com/office/2017/06/relationships/model3d" Target="../media/model3d1.glb"/><Relationship Id="rId17" Type="http://schemas.microsoft.com/office/2007/relationships/hdphoto" Target="../media/hdphoto2.wdp"/><Relationship Id="rId25" Type="http://schemas.openxmlformats.org/officeDocument/2006/relationships/image" Target="../media/image20.png"/><Relationship Id="rId2" Type="http://schemas.openxmlformats.org/officeDocument/2006/relationships/image" Target="../media/image1.jpeg"/><Relationship Id="rId16" Type="http://schemas.openxmlformats.org/officeDocument/2006/relationships/image" Target="../media/image14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17/06/relationships/model3d" Target="../media/model3d4.glb"/><Relationship Id="rId11" Type="http://schemas.openxmlformats.org/officeDocument/2006/relationships/image" Target="../media/image11.png"/><Relationship Id="rId24" Type="http://schemas.microsoft.com/office/2007/relationships/hdphoto" Target="../media/hdphoto4.wdp"/><Relationship Id="rId5" Type="http://schemas.openxmlformats.org/officeDocument/2006/relationships/image" Target="../media/image8.png"/><Relationship Id="rId15" Type="http://schemas.microsoft.com/office/2007/relationships/hdphoto" Target="../media/hdphoto1.wdp"/><Relationship Id="rId23" Type="http://schemas.openxmlformats.org/officeDocument/2006/relationships/image" Target="../media/image19.png"/><Relationship Id="rId10" Type="http://schemas.microsoft.com/office/2017/06/relationships/model3d" Target="../media/model3d2.glb"/><Relationship Id="rId19" Type="http://schemas.openxmlformats.org/officeDocument/2006/relationships/image" Target="../media/image16.png"/><Relationship Id="rId4" Type="http://schemas.microsoft.com/office/2017/06/relationships/model3d" Target="../media/model3d5.glb"/><Relationship Id="rId9" Type="http://schemas.openxmlformats.org/officeDocument/2006/relationships/image" Target="../media/image10.png"/><Relationship Id="rId14" Type="http://schemas.openxmlformats.org/officeDocument/2006/relationships/image" Target="../media/image13.png"/><Relationship Id="rId22" Type="http://schemas.microsoft.com/office/2007/relationships/hdphoto" Target="../media/hdphoto3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microsoft.com/office/2017/06/relationships/model3d" Target="../media/model3d6.glb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microsoft.com/office/2017/06/relationships/model3d" Target="../media/model3d6.glb"/><Relationship Id="rId7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5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57.png"/><Relationship Id="rId5" Type="http://schemas.openxmlformats.org/officeDocument/2006/relationships/image" Target="../media/image66.png"/><Relationship Id="rId10" Type="http://schemas.openxmlformats.org/officeDocument/2006/relationships/image" Target="../media/image58.png"/><Relationship Id="rId4" Type="http://schemas.openxmlformats.org/officeDocument/2006/relationships/image" Target="../media/image65.png"/><Relationship Id="rId9" Type="http://schemas.microsoft.com/office/2017/06/relationships/model3d" Target="../media/model3d6.glb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7.png"/><Relationship Id="rId7" Type="http://schemas.openxmlformats.org/officeDocument/2006/relationships/image" Target="../media/image64.png"/><Relationship Id="rId12" Type="http://schemas.openxmlformats.org/officeDocument/2006/relationships/image" Target="../media/image7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72.png"/><Relationship Id="rId5" Type="http://schemas.openxmlformats.org/officeDocument/2006/relationships/image" Target="../media/image69.png"/><Relationship Id="rId10" Type="http://schemas.openxmlformats.org/officeDocument/2006/relationships/image" Target="../media/image71.png"/><Relationship Id="rId4" Type="http://schemas.openxmlformats.org/officeDocument/2006/relationships/image" Target="../media/image68.png"/><Relationship Id="rId9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7.png"/><Relationship Id="rId3" Type="http://schemas.openxmlformats.org/officeDocument/2006/relationships/image" Target="../media/image71.png"/><Relationship Id="rId7" Type="http://schemas.openxmlformats.org/officeDocument/2006/relationships/image" Target="../media/image67.png"/><Relationship Id="rId12" Type="http://schemas.openxmlformats.org/officeDocument/2006/relationships/image" Target="../media/image7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5.png"/><Relationship Id="rId5" Type="http://schemas.openxmlformats.org/officeDocument/2006/relationships/image" Target="../media/image73.png"/><Relationship Id="rId10" Type="http://schemas.openxmlformats.org/officeDocument/2006/relationships/image" Target="../media/image74.png"/><Relationship Id="rId4" Type="http://schemas.openxmlformats.org/officeDocument/2006/relationships/image" Target="../media/image72.png"/><Relationship Id="rId9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5.png"/><Relationship Id="rId7" Type="http://schemas.openxmlformats.org/officeDocument/2006/relationships/image" Target="../media/image71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4.wdp"/><Relationship Id="rId18" Type="http://schemas.microsoft.com/office/2017/06/relationships/model3d" Target="../media/model3d5.glb"/><Relationship Id="rId3" Type="http://schemas.openxmlformats.org/officeDocument/2006/relationships/image" Target="../media/image13.png"/><Relationship Id="rId21" Type="http://schemas.openxmlformats.org/officeDocument/2006/relationships/image" Target="../media/image5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17" Type="http://schemas.openxmlformats.org/officeDocument/2006/relationships/image" Target="../media/image6.png"/><Relationship Id="rId25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microsoft.com/office/2017/06/relationships/model3d" Target="../media/model3d4.glb"/><Relationship Id="rId20" Type="http://schemas.microsoft.com/office/2017/06/relationships/model3d" Target="../media/model3d3.glb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24" Type="http://schemas.microsoft.com/office/2017/06/relationships/model3d" Target="../media/model3d2.glb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23" Type="http://schemas.openxmlformats.org/officeDocument/2006/relationships/image" Target="../media/image3.png"/><Relationship Id="rId10" Type="http://schemas.openxmlformats.org/officeDocument/2006/relationships/image" Target="../media/image18.png"/><Relationship Id="rId19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17.png"/><Relationship Id="rId14" Type="http://schemas.openxmlformats.org/officeDocument/2006/relationships/image" Target="../media/image20.png"/><Relationship Id="rId22" Type="http://schemas.microsoft.com/office/2017/06/relationships/model3d" Target="../media/model3d1.glb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78.png"/><Relationship Id="rId2" Type="http://schemas.openxmlformats.org/officeDocument/2006/relationships/video" Target="../media/media1.mp4"/><Relationship Id="rId16" Type="http://schemas.openxmlformats.org/officeDocument/2006/relationships/image" Target="../media/image90.png"/><Relationship Id="rId1" Type="http://schemas.microsoft.com/office/2007/relationships/media" Target="../media/media1.mp4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4" Type="http://schemas.openxmlformats.org/officeDocument/2006/relationships/image" Target="../media/image1.jpe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3" Type="http://schemas.microsoft.com/office/2007/relationships/media" Target="../media/media2.mp4"/><Relationship Id="rId7" Type="http://schemas.openxmlformats.org/officeDocument/2006/relationships/image" Target="../media/image91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" Type="http://schemas.openxmlformats.org/officeDocument/2006/relationships/video" Target="../media/media1.mp4"/><Relationship Id="rId16" Type="http://schemas.openxmlformats.org/officeDocument/2006/relationships/image" Target="../media/image87.png"/><Relationship Id="rId20" Type="http://schemas.openxmlformats.org/officeDocument/2006/relationships/image" Target="../media/image92.png"/><Relationship Id="rId1" Type="http://schemas.microsoft.com/office/2007/relationships/media" Target="../media/media1.mp4"/><Relationship Id="rId6" Type="http://schemas.openxmlformats.org/officeDocument/2006/relationships/image" Target="../media/image1.jpeg"/><Relationship Id="rId11" Type="http://schemas.openxmlformats.org/officeDocument/2006/relationships/image" Target="../media/image8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video" Target="../media/media2.mp4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7.png"/><Relationship Id="rId18" Type="http://schemas.openxmlformats.org/officeDocument/2006/relationships/image" Target="../media/image82.png"/><Relationship Id="rId3" Type="http://schemas.microsoft.com/office/2007/relationships/media" Target="../media/media1.mp4"/><Relationship Id="rId7" Type="http://schemas.openxmlformats.org/officeDocument/2006/relationships/image" Target="../media/image92.png"/><Relationship Id="rId12" Type="http://schemas.openxmlformats.org/officeDocument/2006/relationships/image" Target="../media/image96.jpg"/><Relationship Id="rId17" Type="http://schemas.openxmlformats.org/officeDocument/2006/relationships/image" Target="../media/image80.png"/><Relationship Id="rId2" Type="http://schemas.openxmlformats.org/officeDocument/2006/relationships/video" Target="../media/media2.mp4"/><Relationship Id="rId16" Type="http://schemas.openxmlformats.org/officeDocument/2006/relationships/image" Target="../media/image86.png"/><Relationship Id="rId20" Type="http://schemas.openxmlformats.org/officeDocument/2006/relationships/image" Target="../media/image88.png"/><Relationship Id="rId1" Type="http://schemas.microsoft.com/office/2007/relationships/media" Target="../media/media2.mp4"/><Relationship Id="rId6" Type="http://schemas.openxmlformats.org/officeDocument/2006/relationships/image" Target="../media/image1.jpeg"/><Relationship Id="rId11" Type="http://schemas.openxmlformats.org/officeDocument/2006/relationships/image" Target="../media/image95.jp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79.png"/><Relationship Id="rId10" Type="http://schemas.openxmlformats.org/officeDocument/2006/relationships/image" Target="../media/image94.jpg"/><Relationship Id="rId19" Type="http://schemas.openxmlformats.org/officeDocument/2006/relationships/image" Target="../media/image81.png"/><Relationship Id="rId4" Type="http://schemas.openxmlformats.org/officeDocument/2006/relationships/video" Target="../media/media1.mp4"/><Relationship Id="rId9" Type="http://schemas.openxmlformats.org/officeDocument/2006/relationships/image" Target="../media/image93.jpg"/><Relationship Id="rId14" Type="http://schemas.openxmlformats.org/officeDocument/2006/relationships/image" Target="../media/image98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g"/><Relationship Id="rId13" Type="http://schemas.openxmlformats.org/officeDocument/2006/relationships/image" Target="../media/image79.png"/><Relationship Id="rId18" Type="http://schemas.openxmlformats.org/officeDocument/2006/relationships/image" Target="../media/image88.png"/><Relationship Id="rId3" Type="http://schemas.microsoft.com/office/2007/relationships/media" Target="../media/media3.mp4"/><Relationship Id="rId7" Type="http://schemas.openxmlformats.org/officeDocument/2006/relationships/image" Target="../media/image93.jpg"/><Relationship Id="rId12" Type="http://schemas.openxmlformats.org/officeDocument/2006/relationships/image" Target="../media/image98.png"/><Relationship Id="rId17" Type="http://schemas.openxmlformats.org/officeDocument/2006/relationships/image" Target="../media/image81.png"/><Relationship Id="rId2" Type="http://schemas.openxmlformats.org/officeDocument/2006/relationships/video" Target="../media/media2.mp4"/><Relationship Id="rId16" Type="http://schemas.openxmlformats.org/officeDocument/2006/relationships/image" Target="../media/image82.png"/><Relationship Id="rId20" Type="http://schemas.openxmlformats.org/officeDocument/2006/relationships/image" Target="../media/image99.png"/><Relationship Id="rId1" Type="http://schemas.microsoft.com/office/2007/relationships/media" Target="../media/media2.mp4"/><Relationship Id="rId6" Type="http://schemas.openxmlformats.org/officeDocument/2006/relationships/image" Target="../media/image1.jpeg"/><Relationship Id="rId11" Type="http://schemas.openxmlformats.org/officeDocument/2006/relationships/image" Target="../media/image97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80.png"/><Relationship Id="rId10" Type="http://schemas.openxmlformats.org/officeDocument/2006/relationships/image" Target="../media/image96.jpg"/><Relationship Id="rId19" Type="http://schemas.openxmlformats.org/officeDocument/2006/relationships/image" Target="../media/image92.png"/><Relationship Id="rId4" Type="http://schemas.openxmlformats.org/officeDocument/2006/relationships/video" Target="../media/media3.mp4"/><Relationship Id="rId9" Type="http://schemas.openxmlformats.org/officeDocument/2006/relationships/image" Target="../media/image95.jpg"/><Relationship Id="rId14" Type="http://schemas.openxmlformats.org/officeDocument/2006/relationships/image" Target="../media/image8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g"/><Relationship Id="rId13" Type="http://schemas.openxmlformats.org/officeDocument/2006/relationships/image" Target="../media/image98.png"/><Relationship Id="rId18" Type="http://schemas.openxmlformats.org/officeDocument/2006/relationships/image" Target="../media/image81.png"/><Relationship Id="rId3" Type="http://schemas.microsoft.com/office/2007/relationships/media" Target="../media/media4.mp4"/><Relationship Id="rId7" Type="http://schemas.openxmlformats.org/officeDocument/2006/relationships/image" Target="../media/image99.png"/><Relationship Id="rId12" Type="http://schemas.openxmlformats.org/officeDocument/2006/relationships/image" Target="../media/image97.png"/><Relationship Id="rId17" Type="http://schemas.openxmlformats.org/officeDocument/2006/relationships/image" Target="../media/image82.png"/><Relationship Id="rId2" Type="http://schemas.openxmlformats.org/officeDocument/2006/relationships/video" Target="../media/media3.mp4"/><Relationship Id="rId16" Type="http://schemas.openxmlformats.org/officeDocument/2006/relationships/image" Target="../media/image80.png"/><Relationship Id="rId20" Type="http://schemas.openxmlformats.org/officeDocument/2006/relationships/image" Target="../media/image100.png"/><Relationship Id="rId1" Type="http://schemas.microsoft.com/office/2007/relationships/media" Target="../media/media3.mp4"/><Relationship Id="rId6" Type="http://schemas.openxmlformats.org/officeDocument/2006/relationships/image" Target="../media/image1.jpeg"/><Relationship Id="rId11" Type="http://schemas.openxmlformats.org/officeDocument/2006/relationships/image" Target="../media/image96.jp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86.png"/><Relationship Id="rId10" Type="http://schemas.openxmlformats.org/officeDocument/2006/relationships/image" Target="../media/image95.jpg"/><Relationship Id="rId19" Type="http://schemas.openxmlformats.org/officeDocument/2006/relationships/image" Target="../media/image88.png"/><Relationship Id="rId4" Type="http://schemas.openxmlformats.org/officeDocument/2006/relationships/video" Target="../media/media4.mp4"/><Relationship Id="rId9" Type="http://schemas.openxmlformats.org/officeDocument/2006/relationships/image" Target="../media/image94.jpg"/><Relationship Id="rId14" Type="http://schemas.openxmlformats.org/officeDocument/2006/relationships/image" Target="../media/image79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microsoft.com/office/2007/relationships/media" Target="../media/media3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video" Target="../media/media5.mp4"/><Relationship Id="rId11" Type="http://schemas.openxmlformats.org/officeDocument/2006/relationships/image" Target="../media/image101.png"/><Relationship Id="rId5" Type="http://schemas.microsoft.com/office/2007/relationships/media" Target="../media/media5.mp4"/><Relationship Id="rId10" Type="http://schemas.openxmlformats.org/officeDocument/2006/relationships/image" Target="../media/image99.png"/><Relationship Id="rId4" Type="http://schemas.openxmlformats.org/officeDocument/2006/relationships/video" Target="../media/media3.mp4"/><Relationship Id="rId9" Type="http://schemas.openxmlformats.org/officeDocument/2006/relationships/image" Target="../media/image100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microsoft.com/office/2007/relationships/media" Target="../media/media4.mp4"/><Relationship Id="rId7" Type="http://schemas.openxmlformats.org/officeDocument/2006/relationships/image" Target="../media/image101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4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1.jpe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8.png"/><Relationship Id="rId4" Type="http://schemas.microsoft.com/office/2007/relationships/hdphoto" Target="../media/hdphoto1.wdp"/><Relationship Id="rId9" Type="http://schemas.openxmlformats.org/officeDocument/2006/relationships/image" Target="../media/image17.png"/><Relationship Id="rId14" Type="http://schemas.openxmlformats.org/officeDocument/2006/relationships/image" Target="../media/image2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0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12" Type="http://schemas.microsoft.com/office/2007/relationships/hdphoto" Target="../media/hdphoto3.wdp"/><Relationship Id="rId2" Type="http://schemas.openxmlformats.org/officeDocument/2006/relationships/image" Target="../media/image1.jpe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microsoft.com/office/2007/relationships/hdphoto" Target="../media/hdphoto1.wdp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microsoft.com/office/2007/relationships/hdphoto" Target="../media/hdphoto4.wdp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13.png"/><Relationship Id="rId7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120.png"/><Relationship Id="rId5" Type="http://schemas.openxmlformats.org/officeDocument/2006/relationships/image" Target="../media/image115.png"/><Relationship Id="rId10" Type="http://schemas.openxmlformats.org/officeDocument/2006/relationships/image" Target="../media/image116.png"/><Relationship Id="rId4" Type="http://schemas.openxmlformats.org/officeDocument/2006/relationships/image" Target="../media/image114.png"/><Relationship Id="rId9" Type="http://schemas.openxmlformats.org/officeDocument/2006/relationships/image" Target="../media/image119.sv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20.png"/><Relationship Id="rId7" Type="http://schemas.openxmlformats.org/officeDocument/2006/relationships/image" Target="../media/image119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microsoft.com/office/2007/relationships/hdphoto" Target="../media/hdphoto5.wdp"/><Relationship Id="rId4" Type="http://schemas.openxmlformats.org/officeDocument/2006/relationships/image" Target="../media/image11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svg"/><Relationship Id="rId5" Type="http://schemas.openxmlformats.org/officeDocument/2006/relationships/image" Target="../media/image118.png"/><Relationship Id="rId4" Type="http://schemas.microsoft.com/office/2007/relationships/hdphoto" Target="../media/hdphoto5.wdp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svg"/><Relationship Id="rId5" Type="http://schemas.openxmlformats.org/officeDocument/2006/relationships/image" Target="../media/image118.png"/><Relationship Id="rId4" Type="http://schemas.microsoft.com/office/2007/relationships/hdphoto" Target="../media/hdphoto5.wdp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svg"/><Relationship Id="rId5" Type="http://schemas.openxmlformats.org/officeDocument/2006/relationships/image" Target="../media/image118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B14DC-1B47-059A-3F0C-EB4B72793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4E41329-6FA8-CE05-7CCE-5A10E39689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BD568AB-6566-4AF0-BA6F-C709190D00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of a atom&#10;&#10;AI-generated content may be incorrect.">
            <a:extLst>
              <a:ext uri="{FF2B5EF4-FFF2-40B4-BE49-F238E27FC236}">
                <a16:creationId xmlns:a16="http://schemas.microsoft.com/office/drawing/2014/main" id="{8C4318D4-60AA-0DD6-0971-DED3405BDC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350" y="-5022850"/>
            <a:ext cx="3543300" cy="3543300"/>
          </a:xfrm>
          <a:prstGeom prst="rect">
            <a:avLst/>
          </a:prstGeom>
          <a:ln>
            <a:noFill/>
          </a:ln>
          <a:effectLst>
            <a:reflection blurRad="241300" stA="27000" endPos="19000" dist="2413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0873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25584-8722-CC17-6FAA-10D8DB362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65F2E31-947C-A0C6-8404-696CA80AFC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7ACF137-262B-52B5-FA06-63CBF5A63F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7F0F59-E7E1-B5DA-D707-676CADF2BD2A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65F8C-BFBB-224F-1D9E-7A8418BE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466" y="1074123"/>
            <a:ext cx="9997805" cy="470975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C1D5D04-570A-B814-0B60-104798334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0196" y="956368"/>
            <a:ext cx="9944906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C6E383-0A8D-FBE2-3CEB-A9C70D0A3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786730" y="903356"/>
            <a:ext cx="9997805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F42B7-72AC-3A81-3B25-8BFBB169FE6B}"/>
              </a:ext>
            </a:extLst>
          </p:cNvPr>
          <p:cNvSpPr txBox="1"/>
          <p:nvPr/>
        </p:nvSpPr>
        <p:spPr>
          <a:xfrm>
            <a:off x="2921572" y="-711606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Lecture view</a:t>
            </a:r>
          </a:p>
        </p:txBody>
      </p:sp>
    </p:spTree>
    <p:extLst>
      <p:ext uri="{BB962C8B-B14F-4D97-AF65-F5344CB8AC3E}">
        <p14:creationId xmlns:p14="http://schemas.microsoft.com/office/powerpoint/2010/main" val="18687205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51BFD-89B3-CE36-C902-259640D56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7ED8592-D523-4EDE-5660-204E241AD6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F874061-0F72-441D-2B0A-1D3D53F74BF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BCF138-E683-AE6B-AA11-D2E98DF3FBC0}"/>
              </a:ext>
            </a:extLst>
          </p:cNvPr>
          <p:cNvSpPr txBox="1"/>
          <p:nvPr/>
        </p:nvSpPr>
        <p:spPr>
          <a:xfrm>
            <a:off x="2787137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Lecture 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1D2956-2D36-E9B4-4BD9-1920BA7F5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6" y="903356"/>
            <a:ext cx="9997805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44397A-537B-192D-C0F5-05A32D9FE500}"/>
              </a:ext>
            </a:extLst>
          </p:cNvPr>
          <p:cNvSpPr/>
          <p:nvPr/>
        </p:nvSpPr>
        <p:spPr>
          <a:xfrm>
            <a:off x="601892" y="11734687"/>
            <a:ext cx="5384041" cy="1752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A920B7-721B-BF91-D78D-F2DB52C19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6311" y="15011287"/>
            <a:ext cx="5563376" cy="17528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76B930-420F-58C8-B42D-4F674BB68B8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129"/>
          <a:stretch>
            <a:fillRect/>
          </a:stretch>
        </p:blipFill>
        <p:spPr>
          <a:xfrm>
            <a:off x="601892" y="12301579"/>
            <a:ext cx="5353797" cy="11859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DE575F-9B20-FCE4-6F64-61E6B62DD69D}"/>
              </a:ext>
            </a:extLst>
          </p:cNvPr>
          <p:cNvSpPr txBox="1"/>
          <p:nvPr/>
        </p:nvSpPr>
        <p:spPr>
          <a:xfrm>
            <a:off x="7351626" y="18525184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Participant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C6EFAD-6136-A68C-8EED-E11CE661AC8D}"/>
              </a:ext>
            </a:extLst>
          </p:cNvPr>
          <p:cNvSpPr txBox="1"/>
          <p:nvPr/>
        </p:nvSpPr>
        <p:spPr>
          <a:xfrm>
            <a:off x="1501538" y="16240912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Course creator 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0C6413-941B-B0C2-A7B5-4338EDFCFB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54666" y="1074123"/>
            <a:ext cx="9997805" cy="470975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B3978C-C38D-C5DD-1361-5167119BCDEA}"/>
              </a:ext>
            </a:extLst>
          </p:cNvPr>
          <p:cNvSpPr txBox="1"/>
          <p:nvPr/>
        </p:nvSpPr>
        <p:spPr>
          <a:xfrm>
            <a:off x="21794804" y="3848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page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58AF38-789E-3E58-2D05-CE44B1B0AFF9}"/>
              </a:ext>
            </a:extLst>
          </p:cNvPr>
          <p:cNvSpPr txBox="1"/>
          <p:nvPr/>
        </p:nvSpPr>
        <p:spPr>
          <a:xfrm>
            <a:off x="2897204" y="-80923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Section</a:t>
            </a:r>
          </a:p>
        </p:txBody>
      </p:sp>
    </p:spTree>
    <p:extLst>
      <p:ext uri="{BB962C8B-B14F-4D97-AF65-F5344CB8AC3E}">
        <p14:creationId xmlns:p14="http://schemas.microsoft.com/office/powerpoint/2010/main" val="1539500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BEC40-5251-9081-EF5A-0257028D4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FCF21A1-B42C-18D3-1B2F-AB5FE6A9FA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0F0D177-7845-6E63-7DC5-08CCC5752F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F86026-F1C5-CD3E-D441-63084D82512A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18315C-B78F-34C7-BAB1-AA7611551902}"/>
              </a:ext>
            </a:extLst>
          </p:cNvPr>
          <p:cNvSpPr/>
          <p:nvPr/>
        </p:nvSpPr>
        <p:spPr>
          <a:xfrm>
            <a:off x="601892" y="2489087"/>
            <a:ext cx="5384041" cy="1752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D398E1-277C-7F30-5FB7-1C4E12F9D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311" y="2489087"/>
            <a:ext cx="5563376" cy="1752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D36200-DB79-2C53-C088-9958F1A964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9129"/>
          <a:stretch>
            <a:fillRect/>
          </a:stretch>
        </p:blipFill>
        <p:spPr>
          <a:xfrm>
            <a:off x="601892" y="3055979"/>
            <a:ext cx="5353797" cy="1185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0FD86F-DB29-967E-DE26-A59B0DA35E4A}"/>
              </a:ext>
            </a:extLst>
          </p:cNvPr>
          <p:cNvSpPr txBox="1"/>
          <p:nvPr/>
        </p:nvSpPr>
        <p:spPr>
          <a:xfrm>
            <a:off x="7351626" y="4428184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Participant 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20EA65-162B-51D7-9F93-65A72E0E029F}"/>
              </a:ext>
            </a:extLst>
          </p:cNvPr>
          <p:cNvSpPr txBox="1"/>
          <p:nvPr/>
        </p:nvSpPr>
        <p:spPr>
          <a:xfrm>
            <a:off x="1501538" y="4428184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Course creator view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9F0670-A177-558C-8227-9F4C4608BA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23470" y="903356"/>
            <a:ext cx="9997805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FB0D5D-655B-907B-402D-E3603C32D1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1597204" y="884393"/>
            <a:ext cx="9997805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5C5F61-84F0-E3B0-9F21-F1FA4E4F9A82}"/>
              </a:ext>
            </a:extLst>
          </p:cNvPr>
          <p:cNvSpPr txBox="1"/>
          <p:nvPr/>
        </p:nvSpPr>
        <p:spPr>
          <a:xfrm>
            <a:off x="2382467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Lecture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062E9-C390-A5F7-2B4A-B47E197C112C}"/>
              </a:ext>
            </a:extLst>
          </p:cNvPr>
          <p:cNvSpPr txBox="1"/>
          <p:nvPr/>
        </p:nvSpPr>
        <p:spPr>
          <a:xfrm>
            <a:off x="2897204" y="-1052401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screen</a:t>
            </a:r>
          </a:p>
        </p:txBody>
      </p:sp>
    </p:spTree>
    <p:extLst>
      <p:ext uri="{BB962C8B-B14F-4D97-AF65-F5344CB8AC3E}">
        <p14:creationId xmlns:p14="http://schemas.microsoft.com/office/powerpoint/2010/main" val="845134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46CDC-34D8-A1B7-677E-532059927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479D2A4-03AB-1951-7B04-FF984309A4D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AA945D4-C8AE-CDD1-4B3D-1432588D383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9F832B-F01E-C67C-A654-EEF7E33EF08A}"/>
              </a:ext>
            </a:extLst>
          </p:cNvPr>
          <p:cNvSpPr txBox="1"/>
          <p:nvPr/>
        </p:nvSpPr>
        <p:spPr>
          <a:xfrm>
            <a:off x="2897204" y="23941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screen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C965AB-716E-CC55-5BA9-A6AD9D30F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6" y="884393"/>
            <a:ext cx="9997805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300B84-8B7D-FF4D-01A7-81A64E8CF30E}"/>
              </a:ext>
            </a:extLst>
          </p:cNvPr>
          <p:cNvSpPr/>
          <p:nvPr/>
        </p:nvSpPr>
        <p:spPr>
          <a:xfrm>
            <a:off x="15390796" y="2489087"/>
            <a:ext cx="5384041" cy="1752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A0ACC2-B77A-F265-8D81-BA52876D0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2415" y="2489087"/>
            <a:ext cx="5563376" cy="1752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7D816E-3356-3BB4-BDD1-8DCAB7B95C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129"/>
          <a:stretch>
            <a:fillRect/>
          </a:stretch>
        </p:blipFill>
        <p:spPr>
          <a:xfrm>
            <a:off x="15390796" y="3055979"/>
            <a:ext cx="5353797" cy="11859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F3DDF2-0F42-780D-2B3C-894C9E335D62}"/>
              </a:ext>
            </a:extLst>
          </p:cNvPr>
          <p:cNvSpPr txBox="1"/>
          <p:nvPr/>
        </p:nvSpPr>
        <p:spPr>
          <a:xfrm>
            <a:off x="30852730" y="4428184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Participant view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F42F72-5AAE-CE99-95A0-8936EEC0E9BF}"/>
              </a:ext>
            </a:extLst>
          </p:cNvPr>
          <p:cNvSpPr txBox="1"/>
          <p:nvPr/>
        </p:nvSpPr>
        <p:spPr>
          <a:xfrm>
            <a:off x="20202042" y="4428184"/>
            <a:ext cx="3584747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Course creator view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E50933-0511-EEFD-0653-3322FF5D88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275702" y="884393"/>
            <a:ext cx="9997806" cy="48764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41FC71-3E4E-D671-763F-38C2AB8383A1}"/>
              </a:ext>
            </a:extLst>
          </p:cNvPr>
          <p:cNvSpPr txBox="1"/>
          <p:nvPr/>
        </p:nvSpPr>
        <p:spPr>
          <a:xfrm>
            <a:off x="16093805" y="3848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075EF6-F39B-4522-FA57-76F669929E68}"/>
              </a:ext>
            </a:extLst>
          </p:cNvPr>
          <p:cNvSpPr txBox="1"/>
          <p:nvPr/>
        </p:nvSpPr>
        <p:spPr>
          <a:xfrm>
            <a:off x="2897204" y="-93882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Screen sharing</a:t>
            </a:r>
          </a:p>
        </p:txBody>
      </p:sp>
    </p:spTree>
    <p:extLst>
      <p:ext uri="{BB962C8B-B14F-4D97-AF65-F5344CB8AC3E}">
        <p14:creationId xmlns:p14="http://schemas.microsoft.com/office/powerpoint/2010/main" val="9434743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3C6CE-FAA6-1626-C48E-E201F26EB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99DF6B0-0756-2F8A-A451-6460CDA298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483BB30-21C2-7D57-DEE9-2540B38894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C25AE8-F5BD-210F-DB4B-700BCED50292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Screen sharing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7FC60-5A6D-8B31-BE82-1024D261C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5" y="884393"/>
            <a:ext cx="9997806" cy="48764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F4DB9-56E4-1625-9BBA-0E4AAF17A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8296" y="884393"/>
            <a:ext cx="9997805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DD1535-56B0-2A93-69B9-A328F95FED56}"/>
              </a:ext>
            </a:extLst>
          </p:cNvPr>
          <p:cNvSpPr txBox="1"/>
          <p:nvPr/>
        </p:nvSpPr>
        <p:spPr>
          <a:xfrm>
            <a:off x="24075991" y="23941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Meeting screen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303BCB-83F0-86D1-0FB9-76EE21E31253}"/>
              </a:ext>
            </a:extLst>
          </p:cNvPr>
          <p:cNvSpPr txBox="1"/>
          <p:nvPr/>
        </p:nvSpPr>
        <p:spPr>
          <a:xfrm>
            <a:off x="2897204" y="-120257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example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A16626-7DC8-3A5D-036E-FB11B626A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374403" y="1598541"/>
            <a:ext cx="10775004" cy="366091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A57338-EA56-5868-BEDD-7E7832E03F5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-7007" b="7007"/>
          <a:stretch>
            <a:fillRect/>
          </a:stretch>
        </p:blipFill>
        <p:spPr>
          <a:xfrm>
            <a:off x="-12374403" y="2278040"/>
            <a:ext cx="10775004" cy="314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404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20AD2-4A40-F2A1-8757-39685A252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CB85853-B496-22A1-B597-61738CC1B9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5D16DE5E-531E-AC8E-0D83-8149A516AC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FB1466-429F-06FE-8FC2-59A621099F76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1C5B72-1B20-8340-2FEE-A47222FCC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97" y="1598541"/>
            <a:ext cx="10775004" cy="366091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9BF56B-5841-2858-A3AD-940A71DFC7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22" y="1147864"/>
            <a:ext cx="9636868" cy="472989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E1968C-1D1A-7376-E5CA-BE0009EF9AE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7007" b="7007"/>
          <a:stretch>
            <a:fillRect/>
          </a:stretch>
        </p:blipFill>
        <p:spPr>
          <a:xfrm>
            <a:off x="708497" y="2278040"/>
            <a:ext cx="10775004" cy="31412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15AFAD-825C-2496-973C-B42E46591698}"/>
              </a:ext>
            </a:extLst>
          </p:cNvPr>
          <p:cNvSpPr txBox="1"/>
          <p:nvPr/>
        </p:nvSpPr>
        <p:spPr>
          <a:xfrm>
            <a:off x="224298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Screen sharing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9BE00C-F660-71AC-EBB2-3774E2813D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00095" y="884393"/>
            <a:ext cx="9997806" cy="48764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5B8D9B-81AF-1ACE-F8F1-FE511564117D}"/>
              </a:ext>
            </a:extLst>
          </p:cNvPr>
          <p:cNvSpPr txBox="1"/>
          <p:nvPr/>
        </p:nvSpPr>
        <p:spPr>
          <a:xfrm>
            <a:off x="2897204" y="-71220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 view</a:t>
            </a:r>
          </a:p>
        </p:txBody>
      </p:sp>
    </p:spTree>
    <p:extLst>
      <p:ext uri="{BB962C8B-B14F-4D97-AF65-F5344CB8AC3E}">
        <p14:creationId xmlns:p14="http://schemas.microsoft.com/office/powerpoint/2010/main" val="3664628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7DD9F-7621-8DE2-606F-5426023F0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DEE3680-A983-AE36-3BC9-FA2314BE89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53FB566-65B1-06F8-620A-810F7F55DD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91108C-CD6F-EA7F-09B3-9130D64E41BD}"/>
              </a:ext>
            </a:extLst>
          </p:cNvPr>
          <p:cNvSpPr txBox="1"/>
          <p:nvPr/>
        </p:nvSpPr>
        <p:spPr>
          <a:xfrm>
            <a:off x="2897204" y="199368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 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85C5B3-82A9-640A-E6B3-AD492838F8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565" y="1147864"/>
            <a:ext cx="9636868" cy="472989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DF4B9-FC0F-5218-D51A-FF0A095D6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778857" y="919231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BBE1B-14EA-62F8-DA17-B5C32B1280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47897" y="1598541"/>
            <a:ext cx="10775004" cy="366091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7714D3-02F3-F5A9-3E33-DC55E3318FF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-7007" b="7007"/>
          <a:stretch>
            <a:fillRect/>
          </a:stretch>
        </p:blipFill>
        <p:spPr>
          <a:xfrm>
            <a:off x="23847897" y="2278040"/>
            <a:ext cx="10775004" cy="31412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674280-3C5E-1C4C-684A-A94FA854BCCD}"/>
              </a:ext>
            </a:extLst>
          </p:cNvPr>
          <p:cNvSpPr txBox="1"/>
          <p:nvPr/>
        </p:nvSpPr>
        <p:spPr>
          <a:xfrm>
            <a:off x="202708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example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6CB955-1A2C-195C-44A9-6468D6AA7B4E}"/>
              </a:ext>
            </a:extLst>
          </p:cNvPr>
          <p:cNvSpPr txBox="1"/>
          <p:nvPr/>
        </p:nvSpPr>
        <p:spPr>
          <a:xfrm>
            <a:off x="2897204" y="-83327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reviews</a:t>
            </a:r>
          </a:p>
        </p:txBody>
      </p:sp>
    </p:spTree>
    <p:extLst>
      <p:ext uri="{BB962C8B-B14F-4D97-AF65-F5344CB8AC3E}">
        <p14:creationId xmlns:p14="http://schemas.microsoft.com/office/powerpoint/2010/main" val="1274444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0D354-C9C5-9B63-3483-777CCF5C4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3F59BD9-99CD-377C-9919-2D9280F41E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773591C-3A49-40CC-A8DF-394D8E45A9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773E36-00C1-5B4A-BDBC-8E2FB982F9C1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reviews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DA299-02AB-8F26-F1AC-C658CEAC3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6" y="919231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DAEFE2-3F14-0E33-9C39-AD2654233B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765" y="1147864"/>
            <a:ext cx="9636868" cy="472989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793BCF-F5F4-F84B-7E04-F73BEA1639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507874" y="903355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86EBA1-CE4A-18DC-70E2-F2E7C15CB743}"/>
              </a:ext>
            </a:extLst>
          </p:cNvPr>
          <p:cNvSpPr txBox="1"/>
          <p:nvPr/>
        </p:nvSpPr>
        <p:spPr>
          <a:xfrm>
            <a:off x="22988604" y="199368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 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732DFB-6561-DC4B-B248-815398B13C9B}"/>
              </a:ext>
            </a:extLst>
          </p:cNvPr>
          <p:cNvSpPr txBox="1"/>
          <p:nvPr/>
        </p:nvSpPr>
        <p:spPr>
          <a:xfrm>
            <a:off x="2897204" y="-78789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courses</a:t>
            </a:r>
          </a:p>
        </p:txBody>
      </p:sp>
    </p:spTree>
    <p:extLst>
      <p:ext uri="{BB962C8B-B14F-4D97-AF65-F5344CB8AC3E}">
        <p14:creationId xmlns:p14="http://schemas.microsoft.com/office/powerpoint/2010/main" val="655088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0CC76-454F-BBCA-CF55-318B876E3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D07D0B5-4AA6-847F-87AA-FF260D42A0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F672118-9EF3-9763-C746-7ECEDA903E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23DBDB-A068-0020-7E86-B8924E7A83FE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courses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83D664-8514-182D-4AF1-0B31420ED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6" y="903355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4C89A-36A6-A645-6386-246BF9611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0496" y="919231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BEA5F5-6C56-722E-25EA-85ABAFBBF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959326" y="919230"/>
            <a:ext cx="10008422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49CB24-52DB-154F-5DE8-0C82452E99A7}"/>
              </a:ext>
            </a:extLst>
          </p:cNvPr>
          <p:cNvSpPr txBox="1"/>
          <p:nvPr/>
        </p:nvSpPr>
        <p:spPr>
          <a:xfrm>
            <a:off x="21566204" y="19800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reviews</a:t>
            </a:r>
          </a:p>
        </p:txBody>
      </p:sp>
    </p:spTree>
    <p:extLst>
      <p:ext uri="{BB962C8B-B14F-4D97-AF65-F5344CB8AC3E}">
        <p14:creationId xmlns:p14="http://schemas.microsoft.com/office/powerpoint/2010/main" val="16022827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D65F5-6EA7-765C-3D5C-8A210128E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AA67142-F084-9E4D-F491-31AFB3F213F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525479E-C4BD-AF5B-4120-DE43A36919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8D69FF-532B-8765-946D-4BCCE223D310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E78078-AB91-47D9-F27A-4D0FB7B56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6" y="919230"/>
            <a:ext cx="10008422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BF0AD2-658C-5B59-9373-4B5EC2F7F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3790" y="903355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8C3AF1-4765-6865-984F-2AB48BD06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410776" y="903354"/>
            <a:ext cx="10008420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38396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7F6CC-6584-9063-B61A-4D4C32F0D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7006D08-53B7-875D-7D58-1E7D54EA7F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ADA6C68-4701-4A41-B7F4-C40C7053F2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of a atom&#10;&#10;AI-generated content may be incorrect.">
            <a:extLst>
              <a:ext uri="{FF2B5EF4-FFF2-40B4-BE49-F238E27FC236}">
                <a16:creationId xmlns:a16="http://schemas.microsoft.com/office/drawing/2014/main" id="{B7A87814-DCB5-2E89-1DB1-C54130DF7B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350" y="1657350"/>
            <a:ext cx="3543300" cy="3543300"/>
          </a:xfrm>
          <a:prstGeom prst="rect">
            <a:avLst/>
          </a:prstGeom>
          <a:ln>
            <a:noFill/>
          </a:ln>
          <a:effectLst>
            <a:reflection blurRad="241300" stA="27000" endPos="19000" dist="241300" dir="5400000" sy="-100000" algn="bl" rotWithShape="0"/>
          </a:effectLst>
        </p:spPr>
      </p:pic>
      <p:sp>
        <p:nvSpPr>
          <p:cNvPr id="4" name="Circle: Hollow 3">
            <a:extLst>
              <a:ext uri="{FF2B5EF4-FFF2-40B4-BE49-F238E27FC236}">
                <a16:creationId xmlns:a16="http://schemas.microsoft.com/office/drawing/2014/main" id="{851535D9-7392-A9D2-73A4-5910364DB572}"/>
              </a:ext>
            </a:extLst>
          </p:cNvPr>
          <p:cNvSpPr/>
          <p:nvPr/>
        </p:nvSpPr>
        <p:spPr>
          <a:xfrm>
            <a:off x="19855416" y="-10296780"/>
            <a:ext cx="1755895" cy="1755895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834F000-D08C-93D9-31C5-C76AFD6BBD90}"/>
              </a:ext>
            </a:extLst>
          </p:cNvPr>
          <p:cNvSpPr/>
          <p:nvPr/>
        </p:nvSpPr>
        <p:spPr>
          <a:xfrm>
            <a:off x="18872271" y="-8545785"/>
            <a:ext cx="988043" cy="988043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D0B086-8982-9887-738C-35BA0F0A21AA}"/>
              </a:ext>
            </a:extLst>
          </p:cNvPr>
          <p:cNvSpPr txBox="1"/>
          <p:nvPr/>
        </p:nvSpPr>
        <p:spPr>
          <a:xfrm>
            <a:off x="-8746157" y="3538026"/>
            <a:ext cx="5698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Academy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F2A646-464F-9EE0-7056-5304C4D735EF}"/>
              </a:ext>
            </a:extLst>
          </p:cNvPr>
          <p:cNvSpPr txBox="1"/>
          <p:nvPr/>
        </p:nvSpPr>
        <p:spPr>
          <a:xfrm>
            <a:off x="-12493593" y="4305286"/>
            <a:ext cx="6397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Web Platform &amp; Mobile Application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A04854-7C97-F0E4-998C-4C10DD5F8F72}"/>
              </a:ext>
            </a:extLst>
          </p:cNvPr>
          <p:cNvCxnSpPr>
            <a:cxnSpLocks/>
          </p:cNvCxnSpPr>
          <p:nvPr/>
        </p:nvCxnSpPr>
        <p:spPr>
          <a:xfrm>
            <a:off x="-14892876" y="5024387"/>
            <a:ext cx="53837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70DD0CC-A9E4-FE75-B043-782D6497EA46}"/>
              </a:ext>
            </a:extLst>
          </p:cNvPr>
          <p:cNvSpPr txBox="1"/>
          <p:nvPr/>
        </p:nvSpPr>
        <p:spPr>
          <a:xfrm>
            <a:off x="522973" y="8314810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By: Ghassan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Qasrawi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&amp; Adel Qadi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8612B8-BD7E-2775-38C5-B7AB51D1CF2D}"/>
              </a:ext>
            </a:extLst>
          </p:cNvPr>
          <p:cNvSpPr txBox="1"/>
          <p:nvPr/>
        </p:nvSpPr>
        <p:spPr>
          <a:xfrm>
            <a:off x="522973" y="8903571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Supervised by: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Dr.Raed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Qadi, Dr Abdallah Rashed</a:t>
            </a:r>
          </a:p>
        </p:txBody>
      </p:sp>
    </p:spTree>
    <p:extLst>
      <p:ext uri="{BB962C8B-B14F-4D97-AF65-F5344CB8AC3E}">
        <p14:creationId xmlns:p14="http://schemas.microsoft.com/office/powerpoint/2010/main" val="862184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AD129-9A4F-B035-53D2-4DF9FB741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3F9347E-2AD8-5EB1-5C88-43B3A53F5C2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BEE6584-B53F-C2B0-CCD8-94D8954EE8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AD973D-BE9E-5F8F-8C86-AB2861F41639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courses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AF82D-B61F-EAC4-A150-3E3D0F8FD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82" y="903354"/>
            <a:ext cx="10008420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6E2134-8050-C442-C0BB-94C6DAA06206}"/>
              </a:ext>
            </a:extLst>
          </p:cNvPr>
          <p:cNvSpPr txBox="1"/>
          <p:nvPr/>
        </p:nvSpPr>
        <p:spPr>
          <a:xfrm>
            <a:off x="2897204" y="-959022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editing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52B7D7-A5BA-AFBE-D7A6-51B4017AB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3790" y="919230"/>
            <a:ext cx="10008422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707662-CF3B-DAAC-2F25-4F11AE77D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405465" y="911168"/>
            <a:ext cx="9997804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3CD54C-194C-578D-FCFA-3A76919AF6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4002" y="903355"/>
            <a:ext cx="10008421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23608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338F3-38D3-086B-F9BB-73A864780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6351E3C-10E5-D12F-2CCE-485C5E5EA2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F742D92-8F3C-AF38-A4AF-91F01C78BA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FFE833-C941-DD62-F3C4-920064969003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editing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243BB7-9C23-8C88-076A-00639D6DD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11168"/>
            <a:ext cx="9997804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99B7B4-BFB4-2CD4-27F8-59F27499E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8482" y="903354"/>
            <a:ext cx="10008420" cy="491293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C4C97F-AB0E-7B0F-7BE9-B7AD9EFFE7CF}"/>
              </a:ext>
            </a:extLst>
          </p:cNvPr>
          <p:cNvSpPr txBox="1"/>
          <p:nvPr/>
        </p:nvSpPr>
        <p:spPr>
          <a:xfrm>
            <a:off x="19737404" y="26267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courses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338091-AA2A-0F53-E9BD-0373712CE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094903" y="951446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0105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60FEE-ECAD-E572-798F-8D2469F6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4632E3A-1D95-97DD-33A4-37BBC4B364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98DB367-70D5-D27C-6466-C5C2B2AB04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7AFB51-7241-0D7D-0972-0AD145220F04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editing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27AE3F-CD14-6884-9D6A-36852A6ED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51446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3C67C8-225C-57A0-D197-BE03D83FC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099503" y="983197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D2500D-A9C9-C7CF-7F22-D4FA1DFC7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96383" y="911168"/>
            <a:ext cx="9997804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18616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96CA9-16A0-82C8-9458-A8A17B28A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6B74ED7-A607-5C93-52A8-EB8B5F4E28E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FCD341D-F825-AF6D-1EFA-8309D013F7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005453-433A-343F-7AA1-F46CDF3C2DA6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editing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55DFE9-0C5D-3F60-AB37-B84B0A428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83197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4555F7-1205-B276-29B7-A325E6640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0493" y="951446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11A900-E375-BAFA-803D-727DD875A460}"/>
              </a:ext>
            </a:extLst>
          </p:cNvPr>
          <p:cNvSpPr txBox="1"/>
          <p:nvPr/>
        </p:nvSpPr>
        <p:spPr>
          <a:xfrm>
            <a:off x="1743940" y="11499601"/>
            <a:ext cx="8699080" cy="110799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</a:t>
            </a:r>
          </a:p>
        </p:txBody>
      </p:sp>
    </p:spTree>
    <p:extLst>
      <p:ext uri="{BB962C8B-B14F-4D97-AF65-F5344CB8AC3E}">
        <p14:creationId xmlns:p14="http://schemas.microsoft.com/office/powerpoint/2010/main" val="42444494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F10F9-E382-508D-EDC3-3AEF33268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E96C023-DF1A-5A54-967C-020A4A0816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DB0446C-318A-6C37-655B-85DF69F051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4C740F-59A0-4056-D81C-19022DDD68D5}"/>
              </a:ext>
            </a:extLst>
          </p:cNvPr>
          <p:cNvSpPr txBox="1"/>
          <p:nvPr/>
        </p:nvSpPr>
        <p:spPr>
          <a:xfrm>
            <a:off x="1743940" y="2997626"/>
            <a:ext cx="8699080" cy="110799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DB835B-4083-72E2-0474-E613164329D9}"/>
              </a:ext>
            </a:extLst>
          </p:cNvPr>
          <p:cNvSpPr txBox="1"/>
          <p:nvPr/>
        </p:nvSpPr>
        <p:spPr>
          <a:xfrm>
            <a:off x="2897204" y="-1275316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editing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57BFF5-6C7A-D66A-7009-C2F877EBB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-10173622"/>
            <a:ext cx="9997804" cy="4923357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7B374E-2710-898F-928B-111C95EAB326}"/>
              </a:ext>
            </a:extLst>
          </p:cNvPr>
          <p:cNvSpPr txBox="1"/>
          <p:nvPr/>
        </p:nvSpPr>
        <p:spPr>
          <a:xfrm>
            <a:off x="2897204" y="93256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page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44E7C9-4A41-FD3B-3CE5-9D55400CD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98" y="14743646"/>
            <a:ext cx="9997804" cy="491815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7021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324B3-DBCA-FB69-EB0C-7DC4BCBBF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FABE2A7-0819-6A1B-E5EA-4206C2A463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4E32FC4-8033-AA57-F9E6-E4B80590B8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093288-8F05-719E-5383-20F6001CC24B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BACDEA-A675-BDD6-47CB-B3593A121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51446"/>
            <a:ext cx="9997804" cy="491815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9EBD60-1370-BCA0-21CF-0F576B4C46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742" y="14578568"/>
            <a:ext cx="2989448" cy="431863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E25C05-127F-59D7-79C9-AF406706E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1498" y="10592199"/>
            <a:ext cx="4080131" cy="431720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25D1B4-F4CA-2286-9483-FB8EB3F396F8}"/>
              </a:ext>
            </a:extLst>
          </p:cNvPr>
          <p:cNvSpPr txBox="1"/>
          <p:nvPr/>
        </p:nvSpPr>
        <p:spPr>
          <a:xfrm>
            <a:off x="1743940" y="-2967157"/>
            <a:ext cx="8699080" cy="110799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</a:t>
            </a:r>
          </a:p>
        </p:txBody>
      </p:sp>
    </p:spTree>
    <p:extLst>
      <p:ext uri="{BB962C8B-B14F-4D97-AF65-F5344CB8AC3E}">
        <p14:creationId xmlns:p14="http://schemas.microsoft.com/office/powerpoint/2010/main" val="1583117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33316-69B2-2DA7-E166-A6C2DDF1E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3F8DF454-C736-884B-88B7-337F3AECFC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96FE332-A06C-B2A8-CAEF-AE69EB8D3D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C98164-2D83-4E18-A0BF-B6BCCD48C8CE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866FB8-7D37-60A0-3D23-917881FEF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742" y="1268968"/>
            <a:ext cx="2989448" cy="431863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AF1E92-1935-729D-8497-09B3684F8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498" y="1270399"/>
            <a:ext cx="4080131" cy="431720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E857DA-054B-D56A-EBD7-9055628A8B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92498" y="951446"/>
            <a:ext cx="9997804" cy="4918150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011E00-C3B2-771A-5490-ACD915F32ACA}"/>
              </a:ext>
            </a:extLst>
          </p:cNvPr>
          <p:cNvSpPr txBox="1"/>
          <p:nvPr/>
        </p:nvSpPr>
        <p:spPr>
          <a:xfrm>
            <a:off x="1743940" y="9236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Informational</a:t>
            </a:r>
          </a:p>
        </p:txBody>
      </p:sp>
    </p:spTree>
    <p:extLst>
      <p:ext uri="{BB962C8B-B14F-4D97-AF65-F5344CB8AC3E}">
        <p14:creationId xmlns:p14="http://schemas.microsoft.com/office/powerpoint/2010/main" val="24259318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4C3C7-A421-E6B7-3011-2CEECC14E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FAF1D95-5364-C24E-C414-A1B9BF096E4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8E36793-974A-0C76-105A-D2787D3746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484768-BB46-2673-8F84-68E878CCDF73}"/>
              </a:ext>
            </a:extLst>
          </p:cNvPr>
          <p:cNvSpPr txBox="1"/>
          <p:nvPr/>
        </p:nvSpPr>
        <p:spPr>
          <a:xfrm>
            <a:off x="1743940" y="3013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D4F78B-6FEF-DFA8-EAB1-38635D7EEE6F}"/>
              </a:ext>
            </a:extLst>
          </p:cNvPr>
          <p:cNvSpPr txBox="1"/>
          <p:nvPr/>
        </p:nvSpPr>
        <p:spPr>
          <a:xfrm>
            <a:off x="2897204" y="-1857122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Community page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F8F729-2893-3B30-3250-8B4F832BE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742" y="-6988271"/>
            <a:ext cx="2989448" cy="431863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1C69CD-05BA-D762-CE68-5AA81CEEE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498" y="-11305473"/>
            <a:ext cx="4080131" cy="431720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319BF5-7987-72BB-89B6-256CB62AE831}"/>
              </a:ext>
            </a:extLst>
          </p:cNvPr>
          <p:cNvSpPr txBox="1"/>
          <p:nvPr/>
        </p:nvSpPr>
        <p:spPr>
          <a:xfrm>
            <a:off x="2897204" y="10319943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 page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B12A73-5E0F-E33A-B842-C263340E6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098" y="15225338"/>
            <a:ext cx="9997804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11277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DD701-D208-44E3-B437-AFB9F1753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F25A0B2-DBB7-A767-D4AC-9B1DFFDD54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0674D63-47B9-353B-2F4F-09AA5F8974B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5FB804-E0A5-DE3B-EA0F-7DDFAF195041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90E513-8803-F50C-3F81-58083D8DB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72245"/>
            <a:ext cx="9997804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F89970-12E8-6DA9-3AA6-17A6A4C6DE98}"/>
              </a:ext>
            </a:extLst>
          </p:cNvPr>
          <p:cNvSpPr txBox="1"/>
          <p:nvPr/>
        </p:nvSpPr>
        <p:spPr>
          <a:xfrm>
            <a:off x="1743940" y="-4073099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7C87BF-63D5-77E1-5129-B8C898E4D15C}"/>
              </a:ext>
            </a:extLst>
          </p:cNvPr>
          <p:cNvSpPr txBox="1"/>
          <p:nvPr/>
        </p:nvSpPr>
        <p:spPr>
          <a:xfrm>
            <a:off x="2897204" y="-90105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Contact us page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E70C31-BCFC-3EDA-A4FD-03A2144E3D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"/>
          <a:stretch>
            <a:fillRect/>
          </a:stretch>
        </p:blipFill>
        <p:spPr>
          <a:xfrm>
            <a:off x="-10068255" y="967651"/>
            <a:ext cx="8971156" cy="48788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38546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587D0-5553-8B94-654B-05868D835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1334468-8302-E14F-8F59-CE0944561C1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0C70542-768D-B4B8-7CE5-CAB623A3EA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87C1C5-56B8-D203-8ADC-DE41E2206245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Contact us page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BB52C8-03D8-0E8E-2EDD-2B3542D38A8D}"/>
              </a:ext>
            </a:extLst>
          </p:cNvPr>
          <p:cNvSpPr txBox="1"/>
          <p:nvPr/>
        </p:nvSpPr>
        <p:spPr>
          <a:xfrm>
            <a:off x="214138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446F6-B413-EC45-BCB5-245B7CB6D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1498" y="972245"/>
            <a:ext cx="9997804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777186-C2EA-A2D2-2D01-E45C74CC0B6E}"/>
              </a:ext>
            </a:extLst>
          </p:cNvPr>
          <p:cNvSpPr txBox="1"/>
          <p:nvPr/>
        </p:nvSpPr>
        <p:spPr>
          <a:xfrm>
            <a:off x="2897203" y="-73185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Simulator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A23DB4-BA45-169E-0E56-68150F4D2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08909" y="991011"/>
            <a:ext cx="10008429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74F9-DCE0-ECEA-48FB-7866E4D056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"/>
          <a:stretch>
            <a:fillRect/>
          </a:stretch>
        </p:blipFill>
        <p:spPr>
          <a:xfrm>
            <a:off x="1610420" y="988120"/>
            <a:ext cx="8971156" cy="48788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65648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5D4E8BA3-F76B-3B29-F7D0-B4E6D165AF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A79299B-B838-A3C4-2BDB-86E183B62C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of a atom&#10;&#10;AI-generated content may be incorrect.">
            <a:extLst>
              <a:ext uri="{FF2B5EF4-FFF2-40B4-BE49-F238E27FC236}">
                <a16:creationId xmlns:a16="http://schemas.microsoft.com/office/drawing/2014/main" id="{1125FDDC-CD3C-E8BF-DB84-724DDA84A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27" y="637072"/>
            <a:ext cx="1682616" cy="1682616"/>
          </a:xfrm>
          <a:prstGeom prst="rect">
            <a:avLst/>
          </a:prstGeom>
          <a:ln>
            <a:noFill/>
          </a:ln>
        </p:spPr>
      </p:pic>
      <p:sp>
        <p:nvSpPr>
          <p:cNvPr id="4" name="Circle: Hollow 3">
            <a:extLst>
              <a:ext uri="{FF2B5EF4-FFF2-40B4-BE49-F238E27FC236}">
                <a16:creationId xmlns:a16="http://schemas.microsoft.com/office/drawing/2014/main" id="{BBA44838-96DB-95A7-1D69-087D81EDB9DE}"/>
              </a:ext>
            </a:extLst>
          </p:cNvPr>
          <p:cNvSpPr/>
          <p:nvPr/>
        </p:nvSpPr>
        <p:spPr>
          <a:xfrm>
            <a:off x="6346257" y="-3195588"/>
            <a:ext cx="8008219" cy="8008219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EF0F01-F820-B650-3873-90370B675FFA}"/>
              </a:ext>
            </a:extLst>
          </p:cNvPr>
          <p:cNvSpPr/>
          <p:nvPr/>
        </p:nvSpPr>
        <p:spPr>
          <a:xfrm>
            <a:off x="8097252" y="-1444593"/>
            <a:ext cx="4506228" cy="4506228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45DA62-936E-26EE-ABEC-11890B827426}"/>
              </a:ext>
            </a:extLst>
          </p:cNvPr>
          <p:cNvSpPr txBox="1"/>
          <p:nvPr/>
        </p:nvSpPr>
        <p:spPr>
          <a:xfrm>
            <a:off x="522973" y="3538026"/>
            <a:ext cx="5698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Academy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713D7E-F275-6D7F-A0AF-85553285C1AF}"/>
              </a:ext>
            </a:extLst>
          </p:cNvPr>
          <p:cNvSpPr txBox="1"/>
          <p:nvPr/>
        </p:nvSpPr>
        <p:spPr>
          <a:xfrm>
            <a:off x="522973" y="4305286"/>
            <a:ext cx="6397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Web Platform &amp; Mobile 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1E1F61-CED1-AC86-213F-3A36BF6F6960}"/>
              </a:ext>
            </a:extLst>
          </p:cNvPr>
          <p:cNvCxnSpPr>
            <a:cxnSpLocks/>
          </p:cNvCxnSpPr>
          <p:nvPr/>
        </p:nvCxnSpPr>
        <p:spPr>
          <a:xfrm>
            <a:off x="593558" y="5024387"/>
            <a:ext cx="53837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32A5CEE-5BE3-A561-6FF7-D8BB84DB124C}"/>
              </a:ext>
            </a:extLst>
          </p:cNvPr>
          <p:cNvSpPr txBox="1"/>
          <p:nvPr/>
        </p:nvSpPr>
        <p:spPr>
          <a:xfrm>
            <a:off x="522973" y="5841839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By: Ghassan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Qasrawi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&amp; Adel Qadi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91E7A1-4288-B365-C5D2-766ED7C7DB35}"/>
              </a:ext>
            </a:extLst>
          </p:cNvPr>
          <p:cNvSpPr txBox="1"/>
          <p:nvPr/>
        </p:nvSpPr>
        <p:spPr>
          <a:xfrm>
            <a:off x="522973" y="6211171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Supervised by: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Dr.Raed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Qadi, Dr Abdallah Rashed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B6BDC89-8AC2-537B-8A0A-6E2073579170}"/>
              </a:ext>
            </a:extLst>
          </p:cNvPr>
          <p:cNvSpPr/>
          <p:nvPr/>
        </p:nvSpPr>
        <p:spPr>
          <a:xfrm rot="8423833">
            <a:off x="7048564" y="8142067"/>
            <a:ext cx="1698118" cy="1751147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 Model 9" descr="Integrated Circuit 16 Pin Dip">
                <a:extLst>
                  <a:ext uri="{FF2B5EF4-FFF2-40B4-BE49-F238E27FC236}">
                    <a16:creationId xmlns:a16="http://schemas.microsoft.com/office/drawing/2014/main" id="{15460573-E4CE-3B57-2CF2-ABA8A446F42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5918396"/>
                  </p:ext>
                </p:extLst>
              </p:nvPr>
            </p:nvGraphicFramePr>
            <p:xfrm flipV="1">
              <a:off x="2343147" y="9894931"/>
              <a:ext cx="1020910" cy="1469466"/>
            </p:xfrm>
            <a:graphic>
              <a:graphicData uri="http://schemas.microsoft.com/office/drawing/2017/model3d">
                <am3d:model3d r:embed="rId4">
                  <am3d:spPr>
                    <a:xfrm flipV="1">
                      <a:off x="0" y="0"/>
                      <a:ext cx="1020910" cy="1469466"/>
                    </a:xfrm>
                    <a:prstGeom prst="rect">
                      <a:avLst/>
                    </a:prstGeom>
                  </am3d:spPr>
                  <am3d:camera>
                    <am3d:pos x="0" y="0" z="5334874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555557" d="1000000"/>
                    <am3d:preTrans dx="0" dy="-88805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1785697" ay="-301148" az="171789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166074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 Model 9" descr="Integrated Circuit 16 Pin Dip">
                <a:extLst>
                  <a:ext uri="{FF2B5EF4-FFF2-40B4-BE49-F238E27FC236}">
                    <a16:creationId xmlns:a16="http://schemas.microsoft.com/office/drawing/2014/main" id="{15460573-E4CE-3B57-2CF2-ABA8A446F42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V="1">
                <a:off x="2343147" y="9894931"/>
                <a:ext cx="1020910" cy="14694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3D Model 12" descr="Pp3 9V Transistor Battery">
                <a:extLst>
                  <a:ext uri="{FF2B5EF4-FFF2-40B4-BE49-F238E27FC236}">
                    <a16:creationId xmlns:a16="http://schemas.microsoft.com/office/drawing/2014/main" id="{494938F4-18FF-AC55-F2C8-F78617421D9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503781"/>
                  </p:ext>
                </p:extLst>
              </p:nvPr>
            </p:nvGraphicFramePr>
            <p:xfrm rot="18143230" flipV="1">
              <a:off x="680562" y="11964862"/>
              <a:ext cx="832944" cy="1597651"/>
            </p:xfrm>
            <a:graphic>
              <a:graphicData uri="http://schemas.microsoft.com/office/drawing/2017/model3d">
                <am3d:model3d r:embed="rId6">
                  <am3d:spPr>
                    <a:xfrm rot="18143230" flipV="1">
                      <a:off x="0" y="0"/>
                      <a:ext cx="832944" cy="1597651"/>
                    </a:xfrm>
                    <a:prstGeom prst="rect">
                      <a:avLst/>
                    </a:prstGeom>
                  </am3d:spPr>
                  <am3d:camera>
                    <am3d:pos x="0" y="0" z="5436811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371632" d="1000000"/>
                    <am3d:preTrans dx="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4974437" ay="1590310" az="6334760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65720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3D Model 12" descr="Pp3 9V Transistor Battery">
                <a:extLst>
                  <a:ext uri="{FF2B5EF4-FFF2-40B4-BE49-F238E27FC236}">
                    <a16:creationId xmlns:a16="http://schemas.microsoft.com/office/drawing/2014/main" id="{494938F4-18FF-AC55-F2C8-F78617421D9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8143230" flipV="1">
                <a:off x="680562" y="11964862"/>
                <a:ext cx="832944" cy="15976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4" name="3D Model 13" descr="Cpu">
                <a:extLst>
                  <a:ext uri="{FF2B5EF4-FFF2-40B4-BE49-F238E27FC236}">
                    <a16:creationId xmlns:a16="http://schemas.microsoft.com/office/drawing/2014/main" id="{C0D2D8FE-1076-155B-C2DB-3954C31C22C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6580241"/>
                  </p:ext>
                </p:extLst>
              </p:nvPr>
            </p:nvGraphicFramePr>
            <p:xfrm flipV="1">
              <a:off x="1032234" y="8839761"/>
              <a:ext cx="1589011" cy="1441625"/>
            </p:xfrm>
            <a:graphic>
              <a:graphicData uri="http://schemas.microsoft.com/office/drawing/2017/model3d">
                <am3d:model3d r:embed="rId8">
                  <am3d:spPr>
                    <a:xfrm flipV="1">
                      <a:off x="0" y="0"/>
                      <a:ext cx="1589011" cy="1441625"/>
                    </a:xfrm>
                    <a:prstGeom prst="rect">
                      <a:avLst/>
                    </a:prstGeom>
                  </am3d:spPr>
                  <am3d:camera>
                    <am3d:pos x="0" y="0" z="6656618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999999" d="1000000"/>
                    <am3d:preTrans dx="0" dy="-5566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3739422" ay="174292" az="-331146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9368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4" name="3D Model 13" descr="Cpu">
                <a:extLst>
                  <a:ext uri="{FF2B5EF4-FFF2-40B4-BE49-F238E27FC236}">
                    <a16:creationId xmlns:a16="http://schemas.microsoft.com/office/drawing/2014/main" id="{C0D2D8FE-1076-155B-C2DB-3954C31C22C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V="1">
                <a:off x="1032234" y="8839761"/>
                <a:ext cx="1589011" cy="14416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5" name="3D Model 14" descr="Electronic Resistor 2">
                <a:extLst>
                  <a:ext uri="{FF2B5EF4-FFF2-40B4-BE49-F238E27FC236}">
                    <a16:creationId xmlns:a16="http://schemas.microsoft.com/office/drawing/2014/main" id="{800896C7-D180-2248-4E29-2B379A2AA0A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17258684"/>
                  </p:ext>
                </p:extLst>
              </p:nvPr>
            </p:nvGraphicFramePr>
            <p:xfrm flipV="1">
              <a:off x="2023545" y="7260870"/>
              <a:ext cx="1092755" cy="1434834"/>
            </p:xfrm>
            <a:graphic>
              <a:graphicData uri="http://schemas.microsoft.com/office/drawing/2017/model3d">
                <am3d:model3d r:embed="rId10">
                  <am3d:spPr>
                    <a:xfrm flipV="1">
                      <a:off x="0" y="0"/>
                      <a:ext cx="1092755" cy="1434834"/>
                    </a:xfrm>
                    <a:prstGeom prst="rect">
                      <a:avLst/>
                    </a:prstGeom>
                  </am3d:spPr>
                  <am3d:camera>
                    <am3d:pos x="0" y="0" z="4985902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2801431" d="1000000"/>
                    <am3d:preTrans dx="0" dy="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2649802" ay="-3285690" az="8494604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183392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5" name="3D Model 14" descr="Electronic Resistor 2">
                <a:extLst>
                  <a:ext uri="{FF2B5EF4-FFF2-40B4-BE49-F238E27FC236}">
                    <a16:creationId xmlns:a16="http://schemas.microsoft.com/office/drawing/2014/main" id="{800896C7-D180-2248-4E29-2B379A2AA0A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2023545" y="7260870"/>
                <a:ext cx="1092755" cy="14348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Transistor">
                <a:extLst>
                  <a:ext uri="{FF2B5EF4-FFF2-40B4-BE49-F238E27FC236}">
                    <a16:creationId xmlns:a16="http://schemas.microsoft.com/office/drawing/2014/main" id="{872DCE82-F309-209F-4CBB-6D2086214A0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2214999"/>
                  </p:ext>
                </p:extLst>
              </p:nvPr>
            </p:nvGraphicFramePr>
            <p:xfrm rot="13162499" flipV="1">
              <a:off x="619474" y="7597277"/>
              <a:ext cx="742723" cy="1961718"/>
            </p:xfrm>
            <a:graphic>
              <a:graphicData uri="http://schemas.microsoft.com/office/drawing/2017/model3d">
                <am3d:model3d r:embed="rId12">
                  <am3d:spPr>
                    <a:xfrm rot="13162499" flipV="1">
                      <a:off x="0" y="0"/>
                      <a:ext cx="742723" cy="1961718"/>
                    </a:xfrm>
                    <a:prstGeom prst="rect">
                      <a:avLst/>
                    </a:prstGeom>
                  </am3d:spPr>
                  <am3d:camera>
                    <am3d:pos x="0" y="0" z="4899410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4444442" d="1000000"/>
                    <am3d:preTrans dx="0" dy="-219479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7549141" ay="-1176199" az="1495900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205694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Transistor">
                <a:extLst>
                  <a:ext uri="{FF2B5EF4-FFF2-40B4-BE49-F238E27FC236}">
                    <a16:creationId xmlns:a16="http://schemas.microsoft.com/office/drawing/2014/main" id="{872DCE82-F309-209F-4CBB-6D2086214A0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13162499" flipV="1">
                <a:off x="619474" y="7597277"/>
                <a:ext cx="742723" cy="1961718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AC0EF4E-3AAF-CB3B-175F-294237292AFA}"/>
              </a:ext>
            </a:extLst>
          </p:cNvPr>
          <p:cNvSpPr txBox="1"/>
          <p:nvPr/>
        </p:nvSpPr>
        <p:spPr>
          <a:xfrm>
            <a:off x="15089206" y="685918"/>
            <a:ext cx="639759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Circuit Academy?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A046AB-BD42-DFDD-A529-46BA40803C41}"/>
              </a:ext>
            </a:extLst>
          </p:cNvPr>
          <p:cNvCxnSpPr>
            <a:cxnSpLocks/>
          </p:cNvCxnSpPr>
          <p:nvPr/>
        </p:nvCxnSpPr>
        <p:spPr>
          <a:xfrm>
            <a:off x="17169319" y="1595387"/>
            <a:ext cx="711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13AA519-151E-F82D-E4BF-312A9BD01B92}"/>
              </a:ext>
            </a:extLst>
          </p:cNvPr>
          <p:cNvSpPr txBox="1">
            <a:spLocks/>
          </p:cNvSpPr>
          <p:nvPr/>
        </p:nvSpPr>
        <p:spPr>
          <a:xfrm>
            <a:off x="20556458" y="2362795"/>
            <a:ext cx="6241332" cy="33206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CircuitAcademy is a learning web platform provided with a mobile application with the aim of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supporting students and learners understand and study circuit and electronics topics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easily through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interactive real-time simulation,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conferencing and the ability to share different learning assets through a rich community.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F3FF0E-5F8F-D0CC-B64F-A77EE86614C0}"/>
              </a:ext>
            </a:extLst>
          </p:cNvPr>
          <p:cNvSpPr/>
          <p:nvPr/>
        </p:nvSpPr>
        <p:spPr>
          <a:xfrm>
            <a:off x="14966297" y="1537761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164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3DF64-F2DA-9220-BE1E-49C6C08A2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61FDBD5-BA25-AD81-18F3-72F575E58C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3BD8559-3EFE-66B9-04A0-EB3F0500FB2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5838DD-BB7F-80B3-EBDA-05BD0AEEE413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Simulator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6D6D0B-91D0-A9E9-C568-780A14E85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785" y="959260"/>
            <a:ext cx="10008429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C1B8B2-5DCC-72C3-2763-669B68623A4D}"/>
              </a:ext>
            </a:extLst>
          </p:cNvPr>
          <p:cNvSpPr txBox="1"/>
          <p:nvPr/>
        </p:nvSpPr>
        <p:spPr>
          <a:xfrm>
            <a:off x="21566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Contact us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C5A026-0972-9C21-F702-97EF2346C8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"/>
          <a:stretch>
            <a:fillRect/>
          </a:stretch>
        </p:blipFill>
        <p:spPr>
          <a:xfrm>
            <a:off x="23860822" y="988120"/>
            <a:ext cx="8971156" cy="487886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E13DAA-C01E-2A5A-3DDF-5193E2B390D1}"/>
              </a:ext>
            </a:extLst>
          </p:cNvPr>
          <p:cNvSpPr txBox="1"/>
          <p:nvPr/>
        </p:nvSpPr>
        <p:spPr>
          <a:xfrm>
            <a:off x="1738627" y="9738150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9321711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FC9FF-74BD-1F81-F138-302C12960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6219B00-4B3A-9AC6-24D5-808B732D64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17D8E30-143E-0E22-2D3F-F4A1DA1BF2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92E045-4E45-D119-CF1A-C23ED9D65408}"/>
              </a:ext>
            </a:extLst>
          </p:cNvPr>
          <p:cNvSpPr txBox="1"/>
          <p:nvPr/>
        </p:nvSpPr>
        <p:spPr>
          <a:xfrm>
            <a:off x="1743940" y="3013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FC970F-89A6-E5BB-533A-BBD044A0F8AA}"/>
              </a:ext>
            </a:extLst>
          </p:cNvPr>
          <p:cNvSpPr txBox="1"/>
          <p:nvPr/>
        </p:nvSpPr>
        <p:spPr>
          <a:xfrm>
            <a:off x="2897204" y="-11519264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Simulator page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5E8254-713E-6313-A311-68A5D31ED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-7732936"/>
            <a:ext cx="10008429" cy="490772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2B92FE-05B8-6981-5D19-4B5FE691FB1B}"/>
              </a:ext>
            </a:extLst>
          </p:cNvPr>
          <p:cNvSpPr txBox="1"/>
          <p:nvPr/>
        </p:nvSpPr>
        <p:spPr>
          <a:xfrm>
            <a:off x="2897204" y="113068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Login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71129-7A32-21DC-3F7E-6EA9EE7AA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98" y="13267827"/>
            <a:ext cx="10008429" cy="488165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8E15513-2A3C-BED2-2548-EDFF4DA677E1}"/>
              </a:ext>
            </a:extLst>
          </p:cNvPr>
          <p:cNvSpPr/>
          <p:nvPr/>
        </p:nvSpPr>
        <p:spPr>
          <a:xfrm>
            <a:off x="10005330" y="-1891937"/>
            <a:ext cx="1089572" cy="393124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25400"/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167AA1-8F96-E5C8-B7DD-3DB1B237A7D2}"/>
              </a:ext>
            </a:extLst>
          </p:cNvPr>
          <p:cNvSpPr txBox="1"/>
          <p:nvPr/>
        </p:nvSpPr>
        <p:spPr>
          <a:xfrm>
            <a:off x="9661406" y="-1886599"/>
            <a:ext cx="1433496" cy="369332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Light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3747A1-B45C-080D-7A70-6D4AF58B7290}"/>
              </a:ext>
            </a:extLst>
          </p:cNvPr>
          <p:cNvSpPr/>
          <p:nvPr/>
        </p:nvSpPr>
        <p:spPr>
          <a:xfrm>
            <a:off x="10733197" y="-1844610"/>
            <a:ext cx="298470" cy="29847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8100000" sx="94000" sy="94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514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D89A3-AEE1-1D48-B950-80B7BBF82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50959D5-981B-6385-BAD3-72A4F932434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AC6CB6E-E66F-5476-44F3-BDB9E0F3055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C91AF3-83B7-A259-F58C-80ED1E6F033E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Login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90EC6B-0DD9-F0D3-5134-8FF9A6A4C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1025027"/>
            <a:ext cx="10008429" cy="488165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65D8EDC-03E9-61B5-12D9-FE3314A7D429}"/>
              </a:ext>
            </a:extLst>
          </p:cNvPr>
          <p:cNvSpPr/>
          <p:nvPr/>
        </p:nvSpPr>
        <p:spPr>
          <a:xfrm>
            <a:off x="10005330" y="381000"/>
            <a:ext cx="1089572" cy="393124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25400"/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9CAA31-7B73-2E7C-1B7C-096055AED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473" y="7998741"/>
            <a:ext cx="10008433" cy="48816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050732-65C3-3604-237A-6995B6C0E859}"/>
              </a:ext>
            </a:extLst>
          </p:cNvPr>
          <p:cNvSpPr txBox="1"/>
          <p:nvPr/>
        </p:nvSpPr>
        <p:spPr>
          <a:xfrm>
            <a:off x="9661406" y="386338"/>
            <a:ext cx="1433496" cy="369332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Light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D57C196-8F01-DD01-9E47-01B3C5A978BA}"/>
              </a:ext>
            </a:extLst>
          </p:cNvPr>
          <p:cNvSpPr/>
          <p:nvPr/>
        </p:nvSpPr>
        <p:spPr>
          <a:xfrm>
            <a:off x="10733197" y="428327"/>
            <a:ext cx="298470" cy="29847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8100000" sx="94000" sy="94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7E6D99-6E5A-B984-95E0-9AD01A4F7A63}"/>
              </a:ext>
            </a:extLst>
          </p:cNvPr>
          <p:cNvSpPr txBox="1"/>
          <p:nvPr/>
        </p:nvSpPr>
        <p:spPr>
          <a:xfrm>
            <a:off x="1743940" y="-6181299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3501705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7242B"/>
            </a:gs>
            <a:gs pos="100000">
              <a:schemeClr val="tx2">
                <a:lumMod val="50000"/>
              </a:schemeClr>
            </a:gs>
          </a:gsLst>
          <a:lin ang="12000000" scaled="0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2386F3-6CDA-550D-BDF0-C11D0F77D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07F6DBA-C58F-CB7B-238D-83FE5B2BC5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5EA4FA82-9000-A031-7FCA-A27D8D9094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8C11D5-C21F-8436-B039-75FB559E6BCB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Login page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FD1ECAF-4DF3-53FF-D869-5201B5D30253}"/>
              </a:ext>
            </a:extLst>
          </p:cNvPr>
          <p:cNvSpPr/>
          <p:nvPr/>
        </p:nvSpPr>
        <p:spPr>
          <a:xfrm>
            <a:off x="10005330" y="381000"/>
            <a:ext cx="1089572" cy="39312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F4A7DF-6D07-CBCC-19AE-C8F577FE4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8340227"/>
            <a:ext cx="10008429" cy="488165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999443-A500-697C-C04D-A4ECF087A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473" y="972299"/>
            <a:ext cx="10008433" cy="48816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C3FDCF-987F-E1EB-978B-5483BC7D7438}"/>
              </a:ext>
            </a:extLst>
          </p:cNvPr>
          <p:cNvSpPr txBox="1"/>
          <p:nvPr/>
        </p:nvSpPr>
        <p:spPr>
          <a:xfrm>
            <a:off x="10005330" y="392896"/>
            <a:ext cx="1433496" cy="369332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Dark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2EB5C17-E911-C568-3D7B-7EB7421599F4}"/>
              </a:ext>
            </a:extLst>
          </p:cNvPr>
          <p:cNvSpPr/>
          <p:nvPr/>
        </p:nvSpPr>
        <p:spPr>
          <a:xfrm>
            <a:off x="10067568" y="428327"/>
            <a:ext cx="298470" cy="29847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sx="94000" sy="94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9E388E-1C4E-0494-AB79-25280E772333}"/>
              </a:ext>
            </a:extLst>
          </p:cNvPr>
          <p:cNvSpPr txBox="1"/>
          <p:nvPr/>
        </p:nvSpPr>
        <p:spPr>
          <a:xfrm>
            <a:off x="2897204" y="1411094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Sign up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A9A067-7E13-7168-A5A3-962FB72A23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460" y="15099122"/>
            <a:ext cx="10008442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0782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4293E-2159-5801-701E-7CB4463AB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3C845384-7647-781E-0B56-16066D636D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BE0F0A5-5EA3-DA03-1549-8138266340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D384F2-3F72-1B14-59CD-58D8EE06EB7C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Sign up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D486FC-615E-F66C-19D5-D07117AB2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60" y="951322"/>
            <a:ext cx="10008442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720B91-FF0C-BBAE-D2CF-760C05BC4828}"/>
              </a:ext>
            </a:extLst>
          </p:cNvPr>
          <p:cNvSpPr txBox="1"/>
          <p:nvPr/>
        </p:nvSpPr>
        <p:spPr>
          <a:xfrm>
            <a:off x="2897204" y="-10079521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Login page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829B222-36F8-B1F8-43DF-EA689EFC10F5}"/>
              </a:ext>
            </a:extLst>
          </p:cNvPr>
          <p:cNvSpPr/>
          <p:nvPr/>
        </p:nvSpPr>
        <p:spPr>
          <a:xfrm>
            <a:off x="10005330" y="-10955842"/>
            <a:ext cx="1089572" cy="39312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B2E7BB-C90F-5AD5-1A46-716DDA999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473" y="-8537988"/>
            <a:ext cx="10008433" cy="48816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931F45-91F2-2996-FA5A-34F833E54A5E}"/>
              </a:ext>
            </a:extLst>
          </p:cNvPr>
          <p:cNvSpPr txBox="1"/>
          <p:nvPr/>
        </p:nvSpPr>
        <p:spPr>
          <a:xfrm>
            <a:off x="10005330" y="-10943946"/>
            <a:ext cx="1433496" cy="369332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Dark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D4FEB1-2C85-E59F-35C9-E9FA2DFEEEE3}"/>
              </a:ext>
            </a:extLst>
          </p:cNvPr>
          <p:cNvSpPr/>
          <p:nvPr/>
        </p:nvSpPr>
        <p:spPr>
          <a:xfrm>
            <a:off x="10067568" y="-10908515"/>
            <a:ext cx="298470" cy="29847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sx="94000" sy="94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EEAA1B-03B2-84B4-7E53-F4F43C1A6C28}"/>
              </a:ext>
            </a:extLst>
          </p:cNvPr>
          <p:cNvSpPr txBox="1"/>
          <p:nvPr/>
        </p:nvSpPr>
        <p:spPr>
          <a:xfrm>
            <a:off x="2891885" y="-702062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Account recovery page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66C9F0-B61A-4BA6-911D-FFACE81C94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094903" y="1004159"/>
            <a:ext cx="9997804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01574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C9058-2713-41EC-AAA7-6E0513E7B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561F184-8F98-47F6-C111-C06E26B0D7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7B6F01A-F26F-F8CE-4E21-F039558534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3C9826-C4C4-2BAE-9D28-E111C51C6D93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Account recovery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F0CFB5-4508-92A2-CC92-F953F5BE6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1004159"/>
            <a:ext cx="9997804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528916-7C30-87F2-85F5-AF8904D6307D}"/>
              </a:ext>
            </a:extLst>
          </p:cNvPr>
          <p:cNvSpPr txBox="1"/>
          <p:nvPr/>
        </p:nvSpPr>
        <p:spPr>
          <a:xfrm>
            <a:off x="17079017" y="258868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Sign up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7360BE-C002-CDE0-C0DD-B53C8A3C3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7813" y="977740"/>
            <a:ext cx="10008442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45A8ED-02F0-35D4-1D80-EAA787C28DAB}"/>
              </a:ext>
            </a:extLst>
          </p:cNvPr>
          <p:cNvSpPr txBox="1"/>
          <p:nvPr/>
        </p:nvSpPr>
        <p:spPr>
          <a:xfrm>
            <a:off x="2897204" y="-792849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Edit profile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EF1D3D-D177-C605-572A-B30D7FCC1B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948706" y="1004159"/>
            <a:ext cx="9997804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401358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F8305-3B19-503E-FBAB-A4C5D3167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5A647C2-96B7-16CC-CFDE-8064286143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C674BB7-2D74-F5A1-E59F-87B7E89ED7C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DC564A-D343-817D-38C7-02EDE9AEBF8A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Edit profile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7DDA35-A1EB-E6B0-F284-9B6FDFF5D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1004159"/>
            <a:ext cx="9997804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7C6487-CA47-8938-F970-8CEF0F039F46}"/>
              </a:ext>
            </a:extLst>
          </p:cNvPr>
          <p:cNvSpPr txBox="1"/>
          <p:nvPr/>
        </p:nvSpPr>
        <p:spPr>
          <a:xfrm>
            <a:off x="18967297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Account recovery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701F6-2AC5-A870-3351-47947AB6B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6706" y="1004159"/>
            <a:ext cx="9997804" cy="490251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868688-49B8-FF19-7AB0-F8E22B7634BD}"/>
              </a:ext>
            </a:extLst>
          </p:cNvPr>
          <p:cNvSpPr txBox="1"/>
          <p:nvPr/>
        </p:nvSpPr>
        <p:spPr>
          <a:xfrm>
            <a:off x="1743941" y="9864893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</a:t>
            </a:r>
          </a:p>
        </p:txBody>
      </p:sp>
    </p:spTree>
    <p:extLst>
      <p:ext uri="{BB962C8B-B14F-4D97-AF65-F5344CB8AC3E}">
        <p14:creationId xmlns:p14="http://schemas.microsoft.com/office/powerpoint/2010/main" val="1327390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E2949-7F96-16CA-9D3F-03A4B60EF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9048373-0828-1870-15F2-7F8B2B8A7F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489A1BE-C5C8-AF5C-CC94-143616B8E5D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72E733-E180-4FE9-0E12-A04907A3B75C}"/>
              </a:ext>
            </a:extLst>
          </p:cNvPr>
          <p:cNvSpPr txBox="1"/>
          <p:nvPr/>
        </p:nvSpPr>
        <p:spPr>
          <a:xfrm>
            <a:off x="1743940" y="2905293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1605B-4D7F-6E46-E783-08906CBAEC46}"/>
              </a:ext>
            </a:extLst>
          </p:cNvPr>
          <p:cNvSpPr txBox="1"/>
          <p:nvPr/>
        </p:nvSpPr>
        <p:spPr>
          <a:xfrm>
            <a:off x="2897204" y="-11812584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Edit profile page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B3F7E5-240D-949D-E665-7EB1A0040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7" y="-8645680"/>
            <a:ext cx="9997804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448ECA-2F87-6E4E-E5B7-868553E24E31}"/>
              </a:ext>
            </a:extLst>
          </p:cNvPr>
          <p:cNvSpPr txBox="1"/>
          <p:nvPr/>
        </p:nvSpPr>
        <p:spPr>
          <a:xfrm>
            <a:off x="2897204" y="122720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BE8916-855B-1892-FB52-C43DBCE68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98" y="13892625"/>
            <a:ext cx="9987202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7655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216AD-5ABB-22D9-E27A-B295716AD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49DF865-B322-5041-7C6B-9D463630D7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9A2BB74-586D-6B8B-69FE-83ADE5E8C7E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1CAB5E-15B8-2CF6-9F32-AE433173BA49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B0C84C-11D5-4904-F3F9-85F5361C2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1014825"/>
            <a:ext cx="9987202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18F9BF-F1C5-433C-0CD1-16AB2717E57D}"/>
              </a:ext>
            </a:extLst>
          </p:cNvPr>
          <p:cNvSpPr txBox="1"/>
          <p:nvPr/>
        </p:nvSpPr>
        <p:spPr>
          <a:xfrm>
            <a:off x="1743940" y="-5273507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3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ED6B7B-0FBD-B39A-852D-64E2F23BD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98" y="8430320"/>
            <a:ext cx="9987202" cy="298125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A422E8-970B-54A5-47C7-9C8671D2E7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04" r="1235"/>
          <a:stretch>
            <a:fillRect/>
          </a:stretch>
        </p:blipFill>
        <p:spPr>
          <a:xfrm>
            <a:off x="1097098" y="16928574"/>
            <a:ext cx="9987202" cy="156021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32547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DF645-4CFD-9B1E-878F-80025F3DF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5E4F2E75-588C-7C08-D65C-272FE94750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9743D84-FD98-0730-126D-D06B8429E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25B202-81E1-BE42-C8A5-63C70A9D034F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E8C9DA-7F79-F0CE-36FE-57AD84503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988120"/>
            <a:ext cx="9987202" cy="298125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8B8C78-DBC5-B07B-736A-E0EF70E1F8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4" r="1235"/>
          <a:stretch>
            <a:fillRect/>
          </a:stretch>
        </p:blipFill>
        <p:spPr>
          <a:xfrm>
            <a:off x="1097098" y="4457174"/>
            <a:ext cx="9987202" cy="156021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61582F-5219-EB6F-EB66-03605A529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31498" y="1014825"/>
            <a:ext cx="9987202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E9DB70-C31C-682A-9177-CE210A1D27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432251" y="1073373"/>
            <a:ext cx="9987200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9174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4AC820-D201-7862-04CE-72D78F062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15BE2B2-F0B4-5A1F-8610-30A1C214EF4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5F73C7C-81C0-634E-988E-3C840B7C20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of a atom&#10;&#10;AI-generated content may be incorrect.">
            <a:extLst>
              <a:ext uri="{FF2B5EF4-FFF2-40B4-BE49-F238E27FC236}">
                <a16:creationId xmlns:a16="http://schemas.microsoft.com/office/drawing/2014/main" id="{2C4F7D21-8794-89C8-AB55-D34AA2564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73" y="-2692715"/>
            <a:ext cx="1682616" cy="1682616"/>
          </a:xfrm>
          <a:prstGeom prst="rect">
            <a:avLst/>
          </a:prstGeom>
          <a:ln>
            <a:noFill/>
          </a:ln>
        </p:spPr>
      </p:pic>
      <p:sp>
        <p:nvSpPr>
          <p:cNvPr id="4" name="Circle: Hollow 3">
            <a:extLst>
              <a:ext uri="{FF2B5EF4-FFF2-40B4-BE49-F238E27FC236}">
                <a16:creationId xmlns:a16="http://schemas.microsoft.com/office/drawing/2014/main" id="{1C48EA7D-30B8-0062-16C0-282176D7CE2E}"/>
              </a:ext>
            </a:extLst>
          </p:cNvPr>
          <p:cNvSpPr/>
          <p:nvPr/>
        </p:nvSpPr>
        <p:spPr>
          <a:xfrm>
            <a:off x="-1579652" y="-2613450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E5FF002-FD2F-277A-6EC7-89B2D0BF5DFF}"/>
              </a:ext>
            </a:extLst>
          </p:cNvPr>
          <p:cNvSpPr/>
          <p:nvPr/>
        </p:nvSpPr>
        <p:spPr>
          <a:xfrm>
            <a:off x="1291513" y="350893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33ED56-4659-D015-B845-0FFA76351DDF}"/>
              </a:ext>
            </a:extLst>
          </p:cNvPr>
          <p:cNvSpPr txBox="1"/>
          <p:nvPr/>
        </p:nvSpPr>
        <p:spPr>
          <a:xfrm>
            <a:off x="5262919" y="685918"/>
            <a:ext cx="639759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Circuit Academy?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92D7B3-D6FB-7CFD-11FB-4D8F71CB7D81}"/>
              </a:ext>
            </a:extLst>
          </p:cNvPr>
          <p:cNvSpPr txBox="1"/>
          <p:nvPr/>
        </p:nvSpPr>
        <p:spPr>
          <a:xfrm>
            <a:off x="522973" y="7498768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By: Ghassan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Qasrawi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&amp; Adel Qadi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 Model 9" descr="Transistor">
                <a:extLst>
                  <a:ext uri="{FF2B5EF4-FFF2-40B4-BE49-F238E27FC236}">
                    <a16:creationId xmlns:a16="http://schemas.microsoft.com/office/drawing/2014/main" id="{085BB0AF-854F-0344-8481-96EC6EED5F4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9911278"/>
                  </p:ext>
                </p:extLst>
              </p:nvPr>
            </p:nvGraphicFramePr>
            <p:xfrm rot="13162499" flipV="1">
              <a:off x="686102" y="4708248"/>
              <a:ext cx="609467" cy="1967108"/>
            </p:xfrm>
            <a:graphic>
              <a:graphicData uri="http://schemas.microsoft.com/office/drawing/2017/model3d">
                <am3d:model3d r:embed="rId4">
                  <am3d:spPr>
                    <a:xfrm rot="13162499" flipV="1">
                      <a:off x="0" y="0"/>
                      <a:ext cx="609467" cy="1967108"/>
                    </a:xfrm>
                    <a:prstGeom prst="rect">
                      <a:avLst/>
                    </a:prstGeom>
                  </am3d:spPr>
                  <am3d:camera>
                    <am3d:pos x="0" y="0" z="4899410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4444442" d="1000000"/>
                    <am3d:preTrans dx="0" dy="-219479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2697122" ay="-361667" az="-359065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05695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 Model 9" descr="Transistor">
                <a:extLst>
                  <a:ext uri="{FF2B5EF4-FFF2-40B4-BE49-F238E27FC236}">
                    <a16:creationId xmlns:a16="http://schemas.microsoft.com/office/drawing/2014/main" id="{085BB0AF-854F-0344-8481-96EC6EED5F4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3162499" flipV="1">
                <a:off x="686102" y="4708248"/>
                <a:ext cx="609467" cy="19671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3D Model 12" descr="Electronic Resistor 2">
                <a:extLst>
                  <a:ext uri="{FF2B5EF4-FFF2-40B4-BE49-F238E27FC236}">
                    <a16:creationId xmlns:a16="http://schemas.microsoft.com/office/drawing/2014/main" id="{568DDB34-30A3-D196-3670-7D977FD5DBD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47868542"/>
                  </p:ext>
                </p:extLst>
              </p:nvPr>
            </p:nvGraphicFramePr>
            <p:xfrm flipV="1">
              <a:off x="1759583" y="4792086"/>
              <a:ext cx="1620681" cy="1077326"/>
            </p:xfrm>
            <a:graphic>
              <a:graphicData uri="http://schemas.microsoft.com/office/drawing/2017/model3d">
                <am3d:model3d r:embed="rId6">
                  <am3d:spPr>
                    <a:xfrm flipV="1">
                      <a:off x="0" y="0"/>
                      <a:ext cx="1620681" cy="1077326"/>
                    </a:xfrm>
                    <a:prstGeom prst="rect">
                      <a:avLst/>
                    </a:prstGeom>
                  </am3d:spPr>
                  <am3d:camera>
                    <am3d:pos x="0" y="0" z="4985902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2801431" d="1000000"/>
                    <am3d:preTrans dx="0" dy="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-3084983" ay="-2042757" az="2103520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83392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3D Model 12" descr="Electronic Resistor 2">
                <a:extLst>
                  <a:ext uri="{FF2B5EF4-FFF2-40B4-BE49-F238E27FC236}">
                    <a16:creationId xmlns:a16="http://schemas.microsoft.com/office/drawing/2014/main" id="{568DDB34-30A3-D196-3670-7D977FD5DBD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V="1">
                <a:off x="1759583" y="4792086"/>
                <a:ext cx="1620681" cy="10773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5" name="3D Model 14" descr="Cpu">
                <a:extLst>
                  <a:ext uri="{FF2B5EF4-FFF2-40B4-BE49-F238E27FC236}">
                    <a16:creationId xmlns:a16="http://schemas.microsoft.com/office/drawing/2014/main" id="{8CCF5010-1674-2DEE-0C7A-7F0473C115C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25957882"/>
                  </p:ext>
                </p:extLst>
              </p:nvPr>
            </p:nvGraphicFramePr>
            <p:xfrm flipV="1">
              <a:off x="892785" y="3557739"/>
              <a:ext cx="1867910" cy="1639156"/>
            </p:xfrm>
            <a:graphic>
              <a:graphicData uri="http://schemas.microsoft.com/office/drawing/2017/model3d">
                <am3d:model3d r:embed="rId8">
                  <am3d:spPr>
                    <a:xfrm flipV="1">
                      <a:off x="0" y="0"/>
                      <a:ext cx="1867910" cy="1639156"/>
                    </a:xfrm>
                    <a:prstGeom prst="rect">
                      <a:avLst/>
                    </a:prstGeom>
                  </am3d:spPr>
                  <am3d:camera>
                    <am3d:pos x="0" y="0" z="6656618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999999" d="1000000"/>
                    <am3d:preTrans dx="0" dy="-5566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7932392" ay="-1099107" az="1146810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93686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5" name="3D Model 14" descr="Cpu">
                <a:extLst>
                  <a:ext uri="{FF2B5EF4-FFF2-40B4-BE49-F238E27FC236}">
                    <a16:creationId xmlns:a16="http://schemas.microsoft.com/office/drawing/2014/main" id="{8CCF5010-1674-2DEE-0C7A-7F0473C115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V="1">
                <a:off x="892785" y="3557739"/>
                <a:ext cx="1867910" cy="16391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Pp3 9V Transistor Battery">
                <a:extLst>
                  <a:ext uri="{FF2B5EF4-FFF2-40B4-BE49-F238E27FC236}">
                    <a16:creationId xmlns:a16="http://schemas.microsoft.com/office/drawing/2014/main" id="{38BFD9BB-33F6-91FC-D7BB-DE4522EEF9A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5178678"/>
                  </p:ext>
                </p:extLst>
              </p:nvPr>
            </p:nvGraphicFramePr>
            <p:xfrm rot="18143230" flipV="1">
              <a:off x="591662" y="2808506"/>
              <a:ext cx="1010745" cy="1466720"/>
            </p:xfrm>
            <a:graphic>
              <a:graphicData uri="http://schemas.microsoft.com/office/drawing/2017/model3d">
                <am3d:model3d r:embed="rId10">
                  <am3d:spPr>
                    <a:xfrm rot="18143230" flipV="1">
                      <a:off x="0" y="0"/>
                      <a:ext cx="1010745" cy="1466720"/>
                    </a:xfrm>
                    <a:prstGeom prst="rect">
                      <a:avLst/>
                    </a:prstGeom>
                  </am3d:spPr>
                  <am3d:camera>
                    <am3d:pos x="0" y="0" z="5436811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371632" d="1000000"/>
                    <am3d:preTrans dx="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3094402" ay="-1092005" az="-1289344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165720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Pp3 9V Transistor Battery">
                <a:extLst>
                  <a:ext uri="{FF2B5EF4-FFF2-40B4-BE49-F238E27FC236}">
                    <a16:creationId xmlns:a16="http://schemas.microsoft.com/office/drawing/2014/main" id="{38BFD9BB-33F6-91FC-D7BB-DE4522EEF9A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rot="18143230" flipV="1">
                <a:off x="591662" y="2808506"/>
                <a:ext cx="1010745" cy="146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4" name="3D Model 13" descr="Integrated Circuit 16 Pin Dip">
                <a:extLst>
                  <a:ext uri="{FF2B5EF4-FFF2-40B4-BE49-F238E27FC236}">
                    <a16:creationId xmlns:a16="http://schemas.microsoft.com/office/drawing/2014/main" id="{5E80F4D4-2634-7F39-29EC-79499EE561D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2508207"/>
                  </p:ext>
                </p:extLst>
              </p:nvPr>
            </p:nvGraphicFramePr>
            <p:xfrm flipV="1">
              <a:off x="2061189" y="2981899"/>
              <a:ext cx="1584828" cy="1482256"/>
            </p:xfrm>
            <a:graphic>
              <a:graphicData uri="http://schemas.microsoft.com/office/drawing/2017/model3d">
                <am3d:model3d r:embed="rId12">
                  <am3d:spPr>
                    <a:xfrm flipV="1">
                      <a:off x="0" y="0"/>
                      <a:ext cx="1584828" cy="1482256"/>
                    </a:xfrm>
                    <a:prstGeom prst="rect">
                      <a:avLst/>
                    </a:prstGeom>
                  </am3d:spPr>
                  <am3d:camera>
                    <am3d:pos x="0" y="0" z="5334874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555557" d="1000000"/>
                    <am3d:preTrans dx="0" dy="-88805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8605200" ay="-1901569" az="1278052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166074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4" name="3D Model 13" descr="Integrated Circuit 16 Pin Dip">
                <a:extLst>
                  <a:ext uri="{FF2B5EF4-FFF2-40B4-BE49-F238E27FC236}">
                    <a16:creationId xmlns:a16="http://schemas.microsoft.com/office/drawing/2014/main" id="{5E80F4D4-2634-7F39-29EC-79499EE561D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V="1">
                <a:off x="2061189" y="2981899"/>
                <a:ext cx="1584828" cy="1482256"/>
              </a:xfrm>
              <a:prstGeom prst="rect">
                <a:avLst/>
              </a:prstGeom>
            </p:spPr>
          </p:pic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C13C2D-5A76-955A-CCCF-1B0FA6CCB43A}"/>
              </a:ext>
            </a:extLst>
          </p:cNvPr>
          <p:cNvCxnSpPr>
            <a:cxnSpLocks/>
          </p:cNvCxnSpPr>
          <p:nvPr/>
        </p:nvCxnSpPr>
        <p:spPr>
          <a:xfrm>
            <a:off x="5397500" y="1621990"/>
            <a:ext cx="711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2B3BB55-C36F-1568-BBE3-1F85168125F3}"/>
              </a:ext>
            </a:extLst>
          </p:cNvPr>
          <p:cNvSpPr/>
          <p:nvPr/>
        </p:nvSpPr>
        <p:spPr>
          <a:xfrm>
            <a:off x="5140010" y="1537761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EB69277-6556-5111-AE14-57F9D42C9020}"/>
              </a:ext>
            </a:extLst>
          </p:cNvPr>
          <p:cNvSpPr txBox="1">
            <a:spLocks/>
          </p:cNvSpPr>
          <p:nvPr/>
        </p:nvSpPr>
        <p:spPr>
          <a:xfrm>
            <a:off x="5341048" y="2362795"/>
            <a:ext cx="6241332" cy="33206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CircuitAcademy is a learning web platform provided with a mobile application with the aim of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supporting students and learners understand and study circuit and electronics topics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easily through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interactive real-time simulation,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conferencing and the ability to share different learning assets through a rich community.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E21613-59AC-E35F-B4EA-FFF33B32C695}"/>
              </a:ext>
            </a:extLst>
          </p:cNvPr>
          <p:cNvSpPr/>
          <p:nvPr/>
        </p:nvSpPr>
        <p:spPr>
          <a:xfrm rot="12773021">
            <a:off x="9526753" y="5429164"/>
            <a:ext cx="2995755" cy="2995755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EC7DFB-1091-C804-ABA7-0EBB23497C9F}"/>
              </a:ext>
            </a:extLst>
          </p:cNvPr>
          <p:cNvSpPr txBox="1"/>
          <p:nvPr/>
        </p:nvSpPr>
        <p:spPr>
          <a:xfrm>
            <a:off x="-8116461" y="3538026"/>
            <a:ext cx="5698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Academy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D7856C-7385-AD64-88CB-C884A5873DD1}"/>
              </a:ext>
            </a:extLst>
          </p:cNvPr>
          <p:cNvSpPr txBox="1"/>
          <p:nvPr/>
        </p:nvSpPr>
        <p:spPr>
          <a:xfrm>
            <a:off x="-10973961" y="4305286"/>
            <a:ext cx="6397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Web Platform &amp; Mobile Application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2710478-EB2A-824E-C35B-C53EA8AEF619}"/>
              </a:ext>
            </a:extLst>
          </p:cNvPr>
          <p:cNvCxnSpPr>
            <a:cxnSpLocks/>
          </p:cNvCxnSpPr>
          <p:nvPr/>
        </p:nvCxnSpPr>
        <p:spPr>
          <a:xfrm>
            <a:off x="-11645110" y="5024387"/>
            <a:ext cx="53837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B358419-353E-6DC4-39DE-5E270B561EDA}"/>
              </a:ext>
            </a:extLst>
          </p:cNvPr>
          <p:cNvSpPr txBox="1"/>
          <p:nvPr/>
        </p:nvSpPr>
        <p:spPr>
          <a:xfrm>
            <a:off x="-15045542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Software used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0E332B-61D1-1DA6-7FE7-5AB34059CD60}"/>
              </a:ext>
            </a:extLst>
          </p:cNvPr>
          <p:cNvCxnSpPr>
            <a:cxnSpLocks/>
          </p:cNvCxnSpPr>
          <p:nvPr/>
        </p:nvCxnSpPr>
        <p:spPr>
          <a:xfrm>
            <a:off x="-8116461" y="671575"/>
            <a:ext cx="688206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841FC5-F21F-EE0E-5BC3-EDFC368BBCEF}"/>
              </a:ext>
            </a:extLst>
          </p:cNvPr>
          <p:cNvCxnSpPr>
            <a:cxnSpLocks/>
          </p:cNvCxnSpPr>
          <p:nvPr/>
        </p:nvCxnSpPr>
        <p:spPr>
          <a:xfrm>
            <a:off x="-17191881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18" descr="gnuplot for Android - App Download">
            <a:extLst>
              <a:ext uri="{FF2B5EF4-FFF2-40B4-BE49-F238E27FC236}">
                <a16:creationId xmlns:a16="http://schemas.microsoft.com/office/drawing/2014/main" id="{9AF74B8F-A3D1-A595-EFC2-12B8B252A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738" y="12258695"/>
            <a:ext cx="3235689" cy="15783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Ngspice - Wikipedia">
            <a:extLst>
              <a:ext uri="{FF2B5EF4-FFF2-40B4-BE49-F238E27FC236}">
                <a16:creationId xmlns:a16="http://schemas.microsoft.com/office/drawing/2014/main" id="{D9D226DF-FA62-8E17-FA2F-0CB542FEE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622" y="13500182"/>
            <a:ext cx="2623363" cy="11258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Brand">
            <a:extLst>
              <a:ext uri="{FF2B5EF4-FFF2-40B4-BE49-F238E27FC236}">
                <a16:creationId xmlns:a16="http://schemas.microsoft.com/office/drawing/2014/main" id="{96078819-DB60-E96C-0729-08491DBB4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25" y="17771010"/>
            <a:ext cx="2876654" cy="83595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>
            <a:extLst>
              <a:ext uri="{FF2B5EF4-FFF2-40B4-BE49-F238E27FC236}">
                <a16:creationId xmlns:a16="http://schemas.microsoft.com/office/drawing/2014/main" id="{8309D5D0-E7A4-BC19-1046-7957221BB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701" y="21253798"/>
            <a:ext cx="1662061" cy="10180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How to get started with MongoDB in 10 minutes | by Navindu Jayatilake |  We've moved to freeCodeCamp.org/news | Medium">
            <a:extLst>
              <a:ext uri="{FF2B5EF4-FFF2-40B4-BE49-F238E27FC236}">
                <a16:creationId xmlns:a16="http://schemas.microsoft.com/office/drawing/2014/main" id="{14767FB8-5999-9731-2690-640821182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21" y="11834878"/>
            <a:ext cx="1333485" cy="13334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2" descr="Cloudinary Report: Brands with ...">
            <a:extLst>
              <a:ext uri="{FF2B5EF4-FFF2-40B4-BE49-F238E27FC236}">
                <a16:creationId xmlns:a16="http://schemas.microsoft.com/office/drawing/2014/main" id="{63BB318A-300E-85C3-57F6-0C26214E9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2660" b="95745" l="2612" r="96642">
                        <a14:foregroundMark x1="10448" y1="74468" x2="10448" y2="74468"/>
                        <a14:foregroundMark x1="16045" y1="72340" x2="16045" y2="72340"/>
                        <a14:foregroundMark x1="11194" y1="89894" x2="11194" y2="89894"/>
                        <a14:foregroundMark x1="5970" y1="90426" x2="5970" y2="90426"/>
                        <a14:foregroundMark x1="4104" y1="74468" x2="4104" y2="74468"/>
                        <a14:foregroundMark x1="24627" y1="80319" x2="24627" y2="80319"/>
                        <a14:foregroundMark x1="40299" y1="81915" x2="40299" y2="81915"/>
                        <a14:foregroundMark x1="38060" y1="81915" x2="38060" y2="81915"/>
                        <a14:foregroundMark x1="54851" y1="73936" x2="54851" y2="73936"/>
                        <a14:foregroundMark x1="55224" y1="84043" x2="55224" y2="84043"/>
                        <a14:foregroundMark x1="59328" y1="82447" x2="59328" y2="82447"/>
                        <a14:foregroundMark x1="77985" y1="79787" x2="77985" y2="79787"/>
                        <a14:foregroundMark x1="86567" y1="81383" x2="86567" y2="81383"/>
                        <a14:foregroundMark x1="93284" y1="81915" x2="93284" y2="81915"/>
                        <a14:foregroundMark x1="93657" y1="95745" x2="93657" y2="95745"/>
                        <a14:foregroundMark x1="96642" y1="84043" x2="96642" y2="84043"/>
                        <a14:foregroundMark x1="61940" y1="46809" x2="61940" y2="46809"/>
                        <a14:foregroundMark x1="45896" y1="42553" x2="45896" y2="42553"/>
                        <a14:foregroundMark x1="36567" y1="37766" x2="36567" y2="37766"/>
                        <a14:foregroundMark x1="32836" y1="18617" x2="32836" y2="18617"/>
                        <a14:foregroundMark x1="48507" y1="2660" x2="48507" y2="2660"/>
                        <a14:foregroundMark x1="43284" y1="81383" x2="43284" y2="81383"/>
                        <a14:foregroundMark x1="38433" y1="82447" x2="38433" y2="82447"/>
                        <a14:foregroundMark x1="39179" y1="81383" x2="39179" y2="81383"/>
                        <a14:foregroundMark x1="38806" y1="82979" x2="38806" y2="83511"/>
                        <a14:foregroundMark x1="38806" y1="82447" x2="38806" y2="82979"/>
                        <a14:foregroundMark x1="38806" y1="82979" x2="38806" y2="84574"/>
                        <a14:foregroundMark x1="38806" y1="82447" x2="38806" y2="82979"/>
                        <a14:foregroundMark x1="38806" y1="81915" x2="38806" y2="82447"/>
                        <a14:foregroundMark x1="65299" y1="80319" x2="65299" y2="80319"/>
                        <a14:foregroundMark x1="73507" y1="81383" x2="73507" y2="81383"/>
                        <a14:foregroundMark x1="60075" y1="81915" x2="60075" y2="81915"/>
                        <a14:foregroundMark x1="60075" y1="82979" x2="60075" y2="82979"/>
                        <a14:foregroundMark x1="59701" y1="82447" x2="59701" y2="82447"/>
                        <a14:foregroundMark x1="59328" y1="81915" x2="59328" y2="83511"/>
                        <a14:foregroundMark x1="79104" y1="78723" x2="78731" y2="81383"/>
                        <a14:foregroundMark x1="84328" y1="80851" x2="84328" y2="80851"/>
                        <a14:foregroundMark x1="59328" y1="81383" x2="59328" y2="81383"/>
                        <a14:foregroundMark x1="59328" y1="82447" x2="59328" y2="82447"/>
                        <a14:foregroundMark x1="59328" y1="82447" x2="59328" y2="82447"/>
                        <a14:foregroundMark x1="59328" y1="82447" x2="59328" y2="83511"/>
                        <a14:foregroundMark x1="59452" y1="83511" x2="59328" y2="85106"/>
                        <a14:foregroundMark x1="59577" y1="81915" x2="59452" y2="83511"/>
                        <a14:foregroundMark x1="59618" y1="81383" x2="59577" y2="81915"/>
                        <a14:foregroundMark x1="59701" y1="80319" x2="59618" y2="81383"/>
                        <a14:backgroundMark x1="40672" y1="81383" x2="40672" y2="81383"/>
                        <a14:backgroundMark x1="40299" y1="81383" x2="40299" y2="81383"/>
                        <a14:backgroundMark x1="94403" y1="81915" x2="94403" y2="81915"/>
                        <a14:backgroundMark x1="94030" y1="82447" x2="94030" y2="82447"/>
                        <a14:backgroundMark x1="93657" y1="82447" x2="93657" y2="82447"/>
                        <a14:backgroundMark x1="93657" y1="81915" x2="93657" y2="81915"/>
                        <a14:backgroundMark x1="40672" y1="81915" x2="40672" y2="81915"/>
                        <a14:backgroundMark x1="40672" y1="82979" x2="40672" y2="82979"/>
                        <a14:backgroundMark x1="39925" y1="82447" x2="39925" y2="82447"/>
                        <a14:backgroundMark x1="86940" y1="82447" x2="86940" y2="82447"/>
                        <a14:backgroundMark x1="86567" y1="82979" x2="86567" y2="82979"/>
                        <a14:backgroundMark x1="86194" y1="82447" x2="86194" y2="82447"/>
                        <a14:backgroundMark x1="86940" y1="81915" x2="86940" y2="81915"/>
                        <a14:backgroundMark x1="86940" y1="81915" x2="86940" y2="81915"/>
                        <a14:backgroundMark x1="87313" y1="81383" x2="87313" y2="81383"/>
                        <a14:backgroundMark x1="85821" y1="81383" x2="85821" y2="81383"/>
                        <a14:backgroundMark x1="73881" y1="81915" x2="73881" y2="81915"/>
                        <a14:backgroundMark x1="73134" y1="82447" x2="73134" y2="82447"/>
                        <a14:backgroundMark x1="78358" y1="78723" x2="78358" y2="78723"/>
                        <a14:backgroundMark x1="58209" y1="83511" x2="58209" y2="83511"/>
                        <a14:backgroundMark x1="58209" y1="85106" x2="58209" y2="85106"/>
                        <a14:backgroundMark x1="58209" y1="81915" x2="58209" y2="81915"/>
                        <a14:backgroundMark x1="58209" y1="81383" x2="58209" y2="81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97" y="22900677"/>
            <a:ext cx="1148860" cy="8059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Supabase is Supa Awesome: Here is Why You Should Use It for Your Next Web  Application | by Abraham Ahn | Medium">
            <a:extLst>
              <a:ext uri="{FF2B5EF4-FFF2-40B4-BE49-F238E27FC236}">
                <a16:creationId xmlns:a16="http://schemas.microsoft.com/office/drawing/2014/main" id="{CC327882-E77F-2504-B157-037BB82F6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9709" b="89968" l="5625" r="95000">
                        <a14:foregroundMark x1="10313" y1="44660" x2="10313" y2="44660"/>
                        <a14:foregroundMark x1="15703" y1="50809" x2="15703" y2="50809"/>
                        <a14:foregroundMark x1="5625" y1="55340" x2="5625" y2="55340"/>
                        <a14:foregroundMark x1="27813" y1="39806" x2="27813" y2="39806"/>
                        <a14:foregroundMark x1="40313" y1="59871" x2="40313" y2="59871"/>
                        <a14:foregroundMark x1="45313" y1="63107" x2="45313" y2="63107"/>
                        <a14:foregroundMark x1="56328" y1="64725" x2="56328" y2="64725"/>
                        <a14:foregroundMark x1="66563" y1="63107" x2="66563" y2="63107"/>
                        <a14:foregroundMark x1="73750" y1="53074" x2="73750" y2="53074"/>
                        <a14:foregroundMark x1="86094" y1="53722" x2="86094" y2="53722"/>
                        <a14:foregroundMark x1="90547" y1="49838" x2="90547" y2="49838"/>
                        <a14:foregroundMark x1="90000" y1="49191" x2="90000" y2="49191"/>
                        <a14:foregroundMark x1="89453" y1="50809" x2="89453" y2="50809"/>
                        <a14:foregroundMark x1="89219" y1="48544" x2="89219" y2="51456"/>
                        <a14:foregroundMark x1="95000" y1="48544" x2="94453" y2="45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167" y="16525076"/>
            <a:ext cx="3108960" cy="75052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Video SDK · GitHub">
            <a:extLst>
              <a:ext uri="{FF2B5EF4-FFF2-40B4-BE49-F238E27FC236}">
                <a16:creationId xmlns:a16="http://schemas.microsoft.com/office/drawing/2014/main" id="{26B8331E-EEC1-7425-EB87-0DD4A845C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405" y="19128052"/>
            <a:ext cx="3337560" cy="10955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594AE5E-FD02-B415-11D5-A4704BA5DCE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25254" y="24918656"/>
            <a:ext cx="3314925" cy="962654"/>
          </a:xfrm>
          <a:prstGeom prst="rect">
            <a:avLst/>
          </a:prstGeom>
          <a:effectLst/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C67F4E2-25B4-531B-50B9-59ECAC43945D}"/>
              </a:ext>
            </a:extLst>
          </p:cNvPr>
          <p:cNvSpPr txBox="1"/>
          <p:nvPr/>
        </p:nvSpPr>
        <p:spPr>
          <a:xfrm>
            <a:off x="1774925" y="16435474"/>
            <a:ext cx="1347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Frontend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548C65-4818-C53D-1B05-F6631E2915E0}"/>
              </a:ext>
            </a:extLst>
          </p:cNvPr>
          <p:cNvSpPr txBox="1"/>
          <p:nvPr/>
        </p:nvSpPr>
        <p:spPr>
          <a:xfrm>
            <a:off x="1849338" y="19759161"/>
            <a:ext cx="119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Backend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20D0526-993D-F775-2F2E-12EF29F3AED6}"/>
              </a:ext>
            </a:extLst>
          </p:cNvPr>
          <p:cNvSpPr txBox="1"/>
          <p:nvPr/>
        </p:nvSpPr>
        <p:spPr>
          <a:xfrm>
            <a:off x="5144721" y="11305152"/>
            <a:ext cx="1303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Database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DBAECB1-5FFB-5E32-6C88-CAB0C9D9F2C3}"/>
              </a:ext>
            </a:extLst>
          </p:cNvPr>
          <p:cNvSpPr txBox="1"/>
          <p:nvPr/>
        </p:nvSpPr>
        <p:spPr>
          <a:xfrm>
            <a:off x="8702117" y="18406906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APIs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59CC994-470D-6182-F608-A830347AB97D}"/>
              </a:ext>
            </a:extLst>
          </p:cNvPr>
          <p:cNvSpPr txBox="1"/>
          <p:nvPr/>
        </p:nvSpPr>
        <p:spPr>
          <a:xfrm>
            <a:off x="8953500" y="11505207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27CD84-36FA-A9EC-0865-85E4513DEA5C}"/>
              </a:ext>
            </a:extLst>
          </p:cNvPr>
          <p:cNvSpPr txBox="1"/>
          <p:nvPr/>
        </p:nvSpPr>
        <p:spPr>
          <a:xfrm>
            <a:off x="522973" y="8794341"/>
            <a:ext cx="639759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Supervised by: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Dr.Raed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Qadi, Dr Abdallah Rashed</a:t>
            </a:r>
          </a:p>
        </p:txBody>
      </p:sp>
    </p:spTree>
    <p:extLst>
      <p:ext uri="{BB962C8B-B14F-4D97-AF65-F5344CB8AC3E}">
        <p14:creationId xmlns:p14="http://schemas.microsoft.com/office/powerpoint/2010/main" val="1117301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F4A9A-BEF7-EA04-8A02-F4B772252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0F15A38-8B03-E03A-5144-253EE9E825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772BB87-B059-9D33-FF4D-AB8E0DD8F2B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C119EF-BB9B-D752-B2C3-920BEBA5144D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46123D-C6F8-7C4D-12AE-F40D15995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98" y="1073373"/>
            <a:ext cx="9987200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709F45-7039-7BCC-1DE8-E0D351487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97098" y="988120"/>
            <a:ext cx="9987202" cy="2981253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958715-6722-3066-D5DD-87791FB1D0F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04" r="1235"/>
          <a:stretch>
            <a:fillRect/>
          </a:stretch>
        </p:blipFill>
        <p:spPr>
          <a:xfrm>
            <a:off x="20350298" y="4457174"/>
            <a:ext cx="9987202" cy="156021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8E4D6A-67BD-E179-110C-8CF4A78536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87724" y="1073373"/>
            <a:ext cx="9988325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2256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111F6-EF74-1CEB-31D0-6030D3B751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0D884D1-0A94-72B5-6F78-568FD6674A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611BCF9-C8E5-DA9D-B10C-093770C771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6A0193-7366-F4DB-968E-AC30877602D2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76077C-6ABE-C5FC-C81E-77C73D81A9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097" y="1073373"/>
            <a:ext cx="9988325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322DC9-AD36-842D-7975-027DF1641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1698" y="1073373"/>
            <a:ext cx="9987200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E3BFA7-47B3-4F9A-3F37-50A95E83C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929747" y="1085418"/>
            <a:ext cx="9978844" cy="490362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41638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A8F3C-2DBD-59E7-A88C-B43BA1A48E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C32BC96-E693-BAF7-024D-22B24F13B4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3828820-9F55-1C53-865F-5EDE1EE7966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55A5A5-AC82-0F1F-2BCD-28171105A26F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1740A5-AF9D-E830-59F6-BDBB9D960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578" y="1085418"/>
            <a:ext cx="9978844" cy="490362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3D Model 6" descr="Mobile phone">
                <a:extLst>
                  <a:ext uri="{FF2B5EF4-FFF2-40B4-BE49-F238E27FC236}">
                    <a16:creationId xmlns:a16="http://schemas.microsoft.com/office/drawing/2014/main" id="{DED27F59-A7FA-7AAE-7B83-2282FC90CD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89542136"/>
                  </p:ext>
                </p:extLst>
              </p:nvPr>
            </p:nvGraphicFramePr>
            <p:xfrm rot="19222997">
              <a:off x="4310484" y="7019355"/>
              <a:ext cx="2266856" cy="3652082"/>
            </p:xfrm>
            <a:graphic>
              <a:graphicData uri="http://schemas.microsoft.com/office/drawing/2017/model3d">
                <am3d:model3d r:embed="rId4">
                  <am3d:spPr>
                    <a:xfrm rot="19222997">
                      <a:off x="0" y="0"/>
                      <a:ext cx="2266856" cy="3652082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-8370280" ay="47998" az="41000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432417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3D Model 6" descr="Mobile phone">
                <a:extLst>
                  <a:ext uri="{FF2B5EF4-FFF2-40B4-BE49-F238E27FC236}">
                    <a16:creationId xmlns:a16="http://schemas.microsoft.com/office/drawing/2014/main" id="{DED27F59-A7FA-7AAE-7B83-2282FC90CD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222997">
                <a:off x="4310484" y="7019355"/>
                <a:ext cx="2266856" cy="36520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 descr="Mobile phone">
                <a:extLst>
                  <a:ext uri="{FF2B5EF4-FFF2-40B4-BE49-F238E27FC236}">
                    <a16:creationId xmlns:a16="http://schemas.microsoft.com/office/drawing/2014/main" id="{53E016BA-4560-F344-2C18-3308F42D4A1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90853199"/>
                  </p:ext>
                </p:extLst>
              </p:nvPr>
            </p:nvGraphicFramePr>
            <p:xfrm rot="3590365">
              <a:off x="7027432" y="10015895"/>
              <a:ext cx="2082312" cy="1949195"/>
            </p:xfrm>
            <a:graphic>
              <a:graphicData uri="http://schemas.microsoft.com/office/drawing/2017/model3d">
                <am3d:model3d r:embed="rId4">
                  <am3d:spPr>
                    <a:xfrm rot="3590365">
                      <a:off x="0" y="0"/>
                      <a:ext cx="2082312" cy="1949195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5701134" ay="-195960" az="1978582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8888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 descr="Mobile phone">
                <a:extLst>
                  <a:ext uri="{FF2B5EF4-FFF2-40B4-BE49-F238E27FC236}">
                    <a16:creationId xmlns:a16="http://schemas.microsoft.com/office/drawing/2014/main" id="{53E016BA-4560-F344-2C18-3308F42D4A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3590365">
                <a:off x="7027432" y="10015895"/>
                <a:ext cx="2082312" cy="19491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3D Model 8" descr="Mobile phone">
                <a:extLst>
                  <a:ext uri="{FF2B5EF4-FFF2-40B4-BE49-F238E27FC236}">
                    <a16:creationId xmlns:a16="http://schemas.microsoft.com/office/drawing/2014/main" id="{83DD52F6-178A-80DA-91C5-2EDFC50BEC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41100627"/>
                  </p:ext>
                </p:extLst>
              </p:nvPr>
            </p:nvGraphicFramePr>
            <p:xfrm rot="1480043">
              <a:off x="1667144" y="9892080"/>
              <a:ext cx="2343051" cy="3619347"/>
            </p:xfrm>
            <a:graphic>
              <a:graphicData uri="http://schemas.microsoft.com/office/drawing/2017/model3d">
                <am3d:model3d r:embed="rId4">
                  <am3d:spPr>
                    <a:xfrm rot="1480043">
                      <a:off x="0" y="0"/>
                      <a:ext cx="2343051" cy="3619347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7942687" ay="-490457" az="531443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43241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3D Model 8" descr="Mobile phone">
                <a:extLst>
                  <a:ext uri="{FF2B5EF4-FFF2-40B4-BE49-F238E27FC236}">
                    <a16:creationId xmlns:a16="http://schemas.microsoft.com/office/drawing/2014/main" id="{83DD52F6-178A-80DA-91C5-2EDFC50BEC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480043">
                <a:off x="1667144" y="9892080"/>
                <a:ext cx="2343051" cy="3619347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A5E1D52-2CBB-C928-A816-085FCE536088}"/>
              </a:ext>
            </a:extLst>
          </p:cNvPr>
          <p:cNvSpPr txBox="1"/>
          <p:nvPr/>
        </p:nvSpPr>
        <p:spPr>
          <a:xfrm>
            <a:off x="1746460" y="-1435758"/>
            <a:ext cx="8699080" cy="830997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Mobile application 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55D1BC-EB78-31C2-FC9B-BCB139B4ABA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697" y="1073373"/>
            <a:ext cx="9988325" cy="4907728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629889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0B52A2F-8442-6D9A-07CD-8D78EA6D51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92349F5-F0F6-585D-C676-53B73C7E09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A22F30-8D00-2B3A-2432-340288D91E45}"/>
              </a:ext>
            </a:extLst>
          </p:cNvPr>
          <p:cNvSpPr txBox="1"/>
          <p:nvPr/>
        </p:nvSpPr>
        <p:spPr>
          <a:xfrm>
            <a:off x="1746460" y="1427064"/>
            <a:ext cx="8699080" cy="830997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Mobile application overview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Mobile phone">
                <a:extLst>
                  <a:ext uri="{FF2B5EF4-FFF2-40B4-BE49-F238E27FC236}">
                    <a16:creationId xmlns:a16="http://schemas.microsoft.com/office/drawing/2014/main" id="{45FED486-C80B-BF35-791C-B05EEBC5697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38597712"/>
                  </p:ext>
                </p:extLst>
              </p:nvPr>
            </p:nvGraphicFramePr>
            <p:xfrm rot="19222997">
              <a:off x="4462877" y="1713662"/>
              <a:ext cx="1962069" cy="3945185"/>
            </p:xfrm>
            <a:graphic>
              <a:graphicData uri="http://schemas.microsoft.com/office/drawing/2017/model3d">
                <am3d:model3d r:embed="rId3">
                  <am3d:spPr>
                    <a:xfrm rot="19222997">
                      <a:off x="0" y="0"/>
                      <a:ext cx="1962069" cy="3945185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-1897148" ay="1797385" az="-1025329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432417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Mobile phone">
                <a:extLst>
                  <a:ext uri="{FF2B5EF4-FFF2-40B4-BE49-F238E27FC236}">
                    <a16:creationId xmlns:a16="http://schemas.microsoft.com/office/drawing/2014/main" id="{45FED486-C80B-BF35-791C-B05EEBC5697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9222997">
                <a:off x="4462877" y="1713662"/>
                <a:ext cx="1962069" cy="39451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" name="3D Model 5" descr="Mobile phone">
                <a:extLst>
                  <a:ext uri="{FF2B5EF4-FFF2-40B4-BE49-F238E27FC236}">
                    <a16:creationId xmlns:a16="http://schemas.microsoft.com/office/drawing/2014/main" id="{74CE2B24-4081-4012-4587-AF5A072808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9249785"/>
                  </p:ext>
                </p:extLst>
              </p:nvPr>
            </p:nvGraphicFramePr>
            <p:xfrm rot="3590365">
              <a:off x="7143481" y="4458867"/>
              <a:ext cx="1850218" cy="3487755"/>
            </p:xfrm>
            <a:graphic>
              <a:graphicData uri="http://schemas.microsoft.com/office/drawing/2017/model3d">
                <am3d:model3d r:embed="rId3">
                  <am3d:spPr>
                    <a:xfrm rot="3590365">
                      <a:off x="0" y="0"/>
                      <a:ext cx="1850218" cy="3487755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9222718" ay="1410139" az="10131344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88888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3D Model 5" descr="Mobile phone">
                <a:extLst>
                  <a:ext uri="{FF2B5EF4-FFF2-40B4-BE49-F238E27FC236}">
                    <a16:creationId xmlns:a16="http://schemas.microsoft.com/office/drawing/2014/main" id="{74CE2B24-4081-4012-4587-AF5A072808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3590365">
                <a:off x="7143481" y="4458867"/>
                <a:ext cx="1850218" cy="34877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3D Model 6" descr="Mobile phone">
                <a:extLst>
                  <a:ext uri="{FF2B5EF4-FFF2-40B4-BE49-F238E27FC236}">
                    <a16:creationId xmlns:a16="http://schemas.microsoft.com/office/drawing/2014/main" id="{D90540D5-8E9D-5F81-CB29-01880514B6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65048102"/>
                  </p:ext>
                </p:extLst>
              </p:nvPr>
            </p:nvGraphicFramePr>
            <p:xfrm rot="1480043">
              <a:off x="1886210" y="4126597"/>
              <a:ext cx="1904921" cy="4000333"/>
            </p:xfrm>
            <a:graphic>
              <a:graphicData uri="http://schemas.microsoft.com/office/drawing/2017/model3d">
                <am3d:model3d r:embed="rId3">
                  <am3d:spPr>
                    <a:xfrm rot="1480043">
                      <a:off x="0" y="0"/>
                      <a:ext cx="1904921" cy="4000333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3615212" ay="1692161" az="-8424571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432416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3D Model 6" descr="Mobile phone">
                <a:extLst>
                  <a:ext uri="{FF2B5EF4-FFF2-40B4-BE49-F238E27FC236}">
                    <a16:creationId xmlns:a16="http://schemas.microsoft.com/office/drawing/2014/main" id="{D90540D5-8E9D-5F81-CB29-01880514B68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480043">
                <a:off x="1886210" y="4126597"/>
                <a:ext cx="1904921" cy="4000333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F56B72C-5BBF-F23E-E439-06D27D7551CE}"/>
              </a:ext>
            </a:extLst>
          </p:cNvPr>
          <p:cNvSpPr txBox="1"/>
          <p:nvPr/>
        </p:nvSpPr>
        <p:spPr>
          <a:xfrm>
            <a:off x="2897204" y="-1182822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 panel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FDCD25-897C-6C1F-A7CB-AE9818027B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6578" y="-15598059"/>
            <a:ext cx="9978844" cy="4903621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D6B671-DF58-46DA-89FA-C4E875FBC8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4581" y="-10824848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FAB01C-87C2-E187-766B-D2C6872C203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4983" y="-6203258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158259-754B-1A5D-3025-D4937440C3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4179" y="-1725160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9759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723B1C-8F9E-84B3-2E11-2852DE9084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4581" y="13922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733E0C-AFFB-791A-B4FC-58A37B4277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4983" y="13922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DFB6CA-63F6-937D-ED96-37EAFDEB1D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4179" y="13922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52858F-90EC-A0EE-07A7-70063F163DCB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Welcome page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25D097-0730-CF17-7C4B-8E14D8C1A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71363" y="11069639"/>
            <a:ext cx="219780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01E5E9-A54A-8703-1721-102F1C70ED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4335353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EA72AF-FA61-C8DE-51E2-163654C96D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8123582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DAD84E-29B8-3B04-580B-719751BE31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21258667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2" name="3D Model 21" descr="Mobile phone">
                <a:extLst>
                  <a:ext uri="{FF2B5EF4-FFF2-40B4-BE49-F238E27FC236}">
                    <a16:creationId xmlns:a16="http://schemas.microsoft.com/office/drawing/2014/main" id="{49AFF62D-4BA1-2F83-6DAB-5D082B11DC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94443831"/>
                  </p:ext>
                </p:extLst>
              </p:nvPr>
            </p:nvGraphicFramePr>
            <p:xfrm rot="3590365">
              <a:off x="7027432" y="10015895"/>
              <a:ext cx="2082312" cy="1949195"/>
            </p:xfrm>
            <a:graphic>
              <a:graphicData uri="http://schemas.microsoft.com/office/drawing/2017/model3d">
                <am3d:model3d r:embed="rId9">
                  <am3d:spPr>
                    <a:xfrm rot="3590365">
                      <a:off x="0" y="0"/>
                      <a:ext cx="2082312" cy="1949195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5701134" ay="-195960" az="1978582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38888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2" name="3D Model 21" descr="Mobile phone">
                <a:extLst>
                  <a:ext uri="{FF2B5EF4-FFF2-40B4-BE49-F238E27FC236}">
                    <a16:creationId xmlns:a16="http://schemas.microsoft.com/office/drawing/2014/main" id="{49AFF62D-4BA1-2F83-6DAB-5D082B11DC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3590365">
                <a:off x="7027432" y="10015895"/>
                <a:ext cx="2082312" cy="19491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4" name="3D Model 23" descr="Mobile phone">
                <a:extLst>
                  <a:ext uri="{FF2B5EF4-FFF2-40B4-BE49-F238E27FC236}">
                    <a16:creationId xmlns:a16="http://schemas.microsoft.com/office/drawing/2014/main" id="{C25F682A-5B79-C60B-6CF3-FF39930A440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5947497"/>
                  </p:ext>
                </p:extLst>
              </p:nvPr>
            </p:nvGraphicFramePr>
            <p:xfrm rot="19222997">
              <a:off x="4310484" y="7019355"/>
              <a:ext cx="2266856" cy="3652082"/>
            </p:xfrm>
            <a:graphic>
              <a:graphicData uri="http://schemas.microsoft.com/office/drawing/2017/model3d">
                <am3d:model3d r:embed="rId9">
                  <am3d:spPr>
                    <a:xfrm rot="19222997">
                      <a:off x="0" y="0"/>
                      <a:ext cx="2266856" cy="3652082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-8370280" ay="47998" az="41000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432417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 descr="Mobile phone">
                <a:extLst>
                  <a:ext uri="{FF2B5EF4-FFF2-40B4-BE49-F238E27FC236}">
                    <a16:creationId xmlns:a16="http://schemas.microsoft.com/office/drawing/2014/main" id="{C25F682A-5B79-C60B-6CF3-FF39930A440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rot="19222997">
                <a:off x="4310484" y="7019355"/>
                <a:ext cx="2266856" cy="36520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5" name="3D Model 24" descr="Mobile phone">
                <a:extLst>
                  <a:ext uri="{FF2B5EF4-FFF2-40B4-BE49-F238E27FC236}">
                    <a16:creationId xmlns:a16="http://schemas.microsoft.com/office/drawing/2014/main" id="{E34D4492-EE79-8612-AEE1-6BC80F4AB74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96756537"/>
                  </p:ext>
                </p:extLst>
              </p:nvPr>
            </p:nvGraphicFramePr>
            <p:xfrm rot="1480043">
              <a:off x="1667144" y="9892080"/>
              <a:ext cx="2343051" cy="3619347"/>
            </p:xfrm>
            <a:graphic>
              <a:graphicData uri="http://schemas.microsoft.com/office/drawing/2017/model3d">
                <am3d:model3d r:embed="rId9">
                  <am3d:spPr>
                    <a:xfrm rot="1480043">
                      <a:off x="0" y="0"/>
                      <a:ext cx="2343051" cy="3619347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7942687" ay="-490457" az="531443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43241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 descr="Mobile phone">
                <a:extLst>
                  <a:ext uri="{FF2B5EF4-FFF2-40B4-BE49-F238E27FC236}">
                    <a16:creationId xmlns:a16="http://schemas.microsoft.com/office/drawing/2014/main" id="{E34D4492-EE79-8612-AEE1-6BC80F4AB74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1480043">
                <a:off x="1667144" y="9892080"/>
                <a:ext cx="2343051" cy="3619347"/>
              </a:xfrm>
              <a:prstGeom prst="rect">
                <a:avLst/>
              </a:prstGeom>
            </p:spPr>
          </p:pic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6D76578-2B07-4F8B-7897-1D66CF1F066D}"/>
              </a:ext>
            </a:extLst>
          </p:cNvPr>
          <p:cNvSpPr txBox="1"/>
          <p:nvPr/>
        </p:nvSpPr>
        <p:spPr>
          <a:xfrm>
            <a:off x="-16084340" y="1427064"/>
            <a:ext cx="8699080" cy="830997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Mobile application overview</a:t>
            </a:r>
          </a:p>
        </p:txBody>
      </p:sp>
    </p:spTree>
    <p:extLst>
      <p:ext uri="{BB962C8B-B14F-4D97-AF65-F5344CB8AC3E}">
        <p14:creationId xmlns:p14="http://schemas.microsoft.com/office/powerpoint/2010/main" val="4526258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88E89-8281-1FF0-34B3-9456CD9CB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1871F8-906B-E628-9966-654623400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71363" y="1392239"/>
            <a:ext cx="219780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1475B3-D86F-DC72-F4F7-5D8D5041B5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3922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40C329-A41F-60BF-EE63-9E3B674629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3922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A2C834-AE0F-3A7A-3571-4673CA0353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1392238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6B758D-9045-C8F7-7186-6515090DA6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4581" y="-999966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7DB5E8-7308-6F20-F5DD-7C0EDDB973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4983" y="-629126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67A979-B5B1-77A9-C56A-00691D490A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4179" y="-1309846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4852BF-AA61-5622-E488-59863023EC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364" y="907512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F3D4A1-152F-9DCF-6162-550E1ACB14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27841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56F12E-BA62-6390-9550-490D2442750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639032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A83F13-69BE-27BE-FED0-4A8E8CA9859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20047924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6496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95DE4-12EC-2334-0F57-DACE1515D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C123F0-8773-B268-F6F0-2E06B6E06D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364" y="139162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336FF2-9A2F-DA2C-DD11-CBC1A3E7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39162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561AB4-FDFC-CA5E-CCFE-064EAE4196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39162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3264A8-226B-A818-7DBD-02C5B243EF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1391624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2F768F-C5BC-C626-CE6D-2A58BAF299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71363" y="-19051132"/>
            <a:ext cx="219780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302D73E-FD12-D093-E3C9-34A652A466E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-1519758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8313DD-EEDC-3A31-ACAB-C27F2060375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-11474675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5B7EB12-F210-8765-46E8-120FEA4259A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-8013019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9" name="Picture 18" descr="A screenshot of a cellphone&#10;&#10;AI-generated content may be incorrect.">
            <a:extLst>
              <a:ext uri="{FF2B5EF4-FFF2-40B4-BE49-F238E27FC236}">
                <a16:creationId xmlns:a16="http://schemas.microsoft.com/office/drawing/2014/main" id="{A26EC428-2020-194E-1261-E36706C5625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303" y="9505311"/>
            <a:ext cx="218592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F70DD11-03BC-AEBC-79D7-76F8194520D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4256697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21" name="Picture 20" descr="A screenshot of a phone&#10;&#10;AI-generated content may be incorrect.">
            <a:extLst>
              <a:ext uri="{FF2B5EF4-FFF2-40B4-BE49-F238E27FC236}">
                <a16:creationId xmlns:a16="http://schemas.microsoft.com/office/drawing/2014/main" id="{771FF218-8450-16BE-5299-77EFE02E0E9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819211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22" name="Picture 21" descr="A screenshot of a phone&#10;&#10;AI-generated content may be incorrect.">
            <a:extLst>
              <a:ext uri="{FF2B5EF4-FFF2-40B4-BE49-F238E27FC236}">
                <a16:creationId xmlns:a16="http://schemas.microsoft.com/office/drawing/2014/main" id="{E8819476-D418-39DC-FE00-E6A9A4D912D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22306910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00018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A77B2-74EA-3A9F-D68F-C2E54A5E2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phone&#10;&#10;AI-generated content may be incorrect.">
            <a:extLst>
              <a:ext uri="{FF2B5EF4-FFF2-40B4-BE49-F238E27FC236}">
                <a16:creationId xmlns:a16="http://schemas.microsoft.com/office/drawing/2014/main" id="{5781FF47-C052-B87D-EC67-6DFF343DE4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303" y="1391011"/>
            <a:ext cx="218592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401ED0-FDAB-A193-310A-01813179B8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139101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3EB534D7-B373-69A4-ECC8-9BA2799F15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1391011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9" name="Picture 8" descr="A screenshot of a phone&#10;&#10;AI-generated content may be incorrect.">
            <a:extLst>
              <a:ext uri="{FF2B5EF4-FFF2-40B4-BE49-F238E27FC236}">
                <a16:creationId xmlns:a16="http://schemas.microsoft.com/office/drawing/2014/main" id="{316B0260-A294-5F13-ADB9-F37A6FD6EB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1391010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183165-22D2-E89B-0A71-E7C3E850BE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364" y="-20423347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633495-94E4-D358-F68D-99F9E0C58D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-16177918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B0C8CC-9E0A-A820-24CC-C2D1FF8ABB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-1193248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504ED09-D73F-2F22-429E-F12C29960C3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-7687062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F34FBC-B20E-CDE1-D636-B70E0EEF2083}"/>
              </a:ext>
            </a:extLst>
          </p:cNvPr>
          <p:cNvSpPr txBox="1"/>
          <p:nvPr/>
        </p:nvSpPr>
        <p:spPr>
          <a:xfrm>
            <a:off x="1743940" y="11201400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simulator</a:t>
            </a:r>
          </a:p>
        </p:txBody>
      </p:sp>
    </p:spTree>
    <p:extLst>
      <p:ext uri="{BB962C8B-B14F-4D97-AF65-F5344CB8AC3E}">
        <p14:creationId xmlns:p14="http://schemas.microsoft.com/office/powerpoint/2010/main" val="7771809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824D0-7086-EB4E-432F-7C2D3E8E0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B7E9A7D-0684-7257-AB93-34F4CF0F938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769AB6B-5457-CB14-9E62-E7B86CCB4A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2AB330-3FD7-8B75-AF12-021C112B35F9}"/>
              </a:ext>
            </a:extLst>
          </p:cNvPr>
          <p:cNvSpPr txBox="1"/>
          <p:nvPr/>
        </p:nvSpPr>
        <p:spPr>
          <a:xfrm>
            <a:off x="1743940" y="3013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simulator</a:t>
            </a:r>
          </a:p>
        </p:txBody>
      </p:sp>
      <p:pic>
        <p:nvPicPr>
          <p:cNvPr id="6" name="Picture 5" descr="A screenshot of a cellphone&#10;&#10;AI-generated content may be incorrect.">
            <a:extLst>
              <a:ext uri="{FF2B5EF4-FFF2-40B4-BE49-F238E27FC236}">
                <a16:creationId xmlns:a16="http://schemas.microsoft.com/office/drawing/2014/main" id="{BCCA359A-2FA9-0E65-F352-BB86E53D5F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303" y="-19570839"/>
            <a:ext cx="2185920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C99C2B-76DD-DE00-D60D-6D5E1D6D79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7994" y="-159386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BA859B72-0DFC-8469-650E-90E8923961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624" y="-12331839"/>
            <a:ext cx="2197798" cy="4752000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9" name="Picture 8" descr="A screenshot of a phone&#10;&#10;AI-generated content may be incorrect.">
            <a:extLst>
              <a:ext uri="{FF2B5EF4-FFF2-40B4-BE49-F238E27FC236}">
                <a16:creationId xmlns:a16="http://schemas.microsoft.com/office/drawing/2014/main" id="{50FEC6CC-6245-9BD5-A738-610756BF19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21395" y="-8521840"/>
            <a:ext cx="2197514" cy="4751387"/>
          </a:xfrm>
          <a:prstGeom prst="rect">
            <a:avLst/>
          </a:prstGeom>
          <a:noFill/>
          <a:effectLst>
            <a:outerShdw blurRad="127000" dist="38100" dir="8100000" sx="104000" sy="104000" algn="tr" rotWithShape="0">
              <a:prstClr val="black">
                <a:alpha val="12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98C2F9-86F3-8E8A-2BFF-64EC0F3224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664" y="9855627"/>
            <a:ext cx="10634671" cy="53034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8C656A-C491-F1BE-A0D9-82BD4E75B613}"/>
              </a:ext>
            </a:extLst>
          </p:cNvPr>
          <p:cNvSpPr txBox="1"/>
          <p:nvPr/>
        </p:nvSpPr>
        <p:spPr>
          <a:xfrm>
            <a:off x="2897204" y="9122568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interface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0A8698-B605-B7C8-5B87-4760F17E86BA}"/>
              </a:ext>
            </a:extLst>
          </p:cNvPr>
          <p:cNvSpPr/>
          <p:nvPr/>
        </p:nvSpPr>
        <p:spPr>
          <a:xfrm>
            <a:off x="6435687" y="22280862"/>
            <a:ext cx="4073238" cy="574964"/>
          </a:xfrm>
          <a:custGeom>
            <a:avLst/>
            <a:gdLst>
              <a:gd name="connsiteX0" fmla="*/ 0 w 4073238"/>
              <a:gd name="connsiteY0" fmla="*/ 287481 h 574964"/>
              <a:gd name="connsiteX1" fmla="*/ 0 w 4073238"/>
              <a:gd name="connsiteY1" fmla="*/ 287482 h 574964"/>
              <a:gd name="connsiteX2" fmla="*/ 0 w 4073238"/>
              <a:gd name="connsiteY2" fmla="*/ 287482 h 574964"/>
              <a:gd name="connsiteX3" fmla="*/ 282632 w 4073238"/>
              <a:gd name="connsiteY3" fmla="*/ 68351 h 574964"/>
              <a:gd name="connsiteX4" fmla="*/ 80722 w 4073238"/>
              <a:gd name="connsiteY4" fmla="*/ 202186 h 574964"/>
              <a:gd name="connsiteX5" fmla="*/ 63501 w 4073238"/>
              <a:gd name="connsiteY5" fmla="*/ 287482 h 574964"/>
              <a:gd name="connsiteX6" fmla="*/ 63501 w 4073238"/>
              <a:gd name="connsiteY6" fmla="*/ 287481 h 574964"/>
              <a:gd name="connsiteX7" fmla="*/ 63501 w 4073238"/>
              <a:gd name="connsiteY7" fmla="*/ 287482 h 574964"/>
              <a:gd name="connsiteX8" fmla="*/ 63501 w 4073238"/>
              <a:gd name="connsiteY8" fmla="*/ 287482 h 574964"/>
              <a:gd name="connsiteX9" fmla="*/ 80722 w 4073238"/>
              <a:gd name="connsiteY9" fmla="*/ 372777 h 574964"/>
              <a:gd name="connsiteX10" fmla="*/ 282632 w 4073238"/>
              <a:gd name="connsiteY10" fmla="*/ 506612 h 574964"/>
              <a:gd name="connsiteX11" fmla="*/ 3778157 w 4073238"/>
              <a:gd name="connsiteY11" fmla="*/ 506613 h 574964"/>
              <a:gd name="connsiteX12" fmla="*/ 3997288 w 4073238"/>
              <a:gd name="connsiteY12" fmla="*/ 287482 h 574964"/>
              <a:gd name="connsiteX13" fmla="*/ 3997289 w 4073238"/>
              <a:gd name="connsiteY13" fmla="*/ 287482 h 574964"/>
              <a:gd name="connsiteX14" fmla="*/ 3778158 w 4073238"/>
              <a:gd name="connsiteY14" fmla="*/ 68351 h 574964"/>
              <a:gd name="connsiteX15" fmla="*/ 287482 w 4073238"/>
              <a:gd name="connsiteY15" fmla="*/ 0 h 574964"/>
              <a:gd name="connsiteX16" fmla="*/ 3785756 w 4073238"/>
              <a:gd name="connsiteY16" fmla="*/ 0 h 574964"/>
              <a:gd name="connsiteX17" fmla="*/ 4073238 w 4073238"/>
              <a:gd name="connsiteY17" fmla="*/ 287482 h 574964"/>
              <a:gd name="connsiteX18" fmla="*/ 4073237 w 4073238"/>
              <a:gd name="connsiteY18" fmla="*/ 287482 h 574964"/>
              <a:gd name="connsiteX19" fmla="*/ 3785755 w 4073238"/>
              <a:gd name="connsiteY19" fmla="*/ 574964 h 574964"/>
              <a:gd name="connsiteX20" fmla="*/ 287482 w 4073238"/>
              <a:gd name="connsiteY20" fmla="*/ 574963 h 574964"/>
              <a:gd name="connsiteX21" fmla="*/ 22592 w 4073238"/>
              <a:gd name="connsiteY21" fmla="*/ 399382 h 574964"/>
              <a:gd name="connsiteX22" fmla="*/ 0 w 4073238"/>
              <a:gd name="connsiteY22" fmla="*/ 287482 h 574964"/>
              <a:gd name="connsiteX23" fmla="*/ 22592 w 4073238"/>
              <a:gd name="connsiteY23" fmla="*/ 175581 h 574964"/>
              <a:gd name="connsiteX24" fmla="*/ 287482 w 4073238"/>
              <a:gd name="connsiteY24" fmla="*/ 0 h 57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073238" h="574964">
                <a:moveTo>
                  <a:pt x="0" y="287481"/>
                </a:moveTo>
                <a:lnTo>
                  <a:pt x="0" y="287482"/>
                </a:lnTo>
                <a:lnTo>
                  <a:pt x="0" y="287482"/>
                </a:lnTo>
                <a:close/>
                <a:moveTo>
                  <a:pt x="282632" y="68351"/>
                </a:moveTo>
                <a:cubicBezTo>
                  <a:pt x="191865" y="68351"/>
                  <a:pt x="113987" y="123537"/>
                  <a:pt x="80722" y="202186"/>
                </a:cubicBezTo>
                <a:lnTo>
                  <a:pt x="63501" y="287482"/>
                </a:lnTo>
                <a:lnTo>
                  <a:pt x="63501" y="287481"/>
                </a:lnTo>
                <a:lnTo>
                  <a:pt x="63501" y="287482"/>
                </a:lnTo>
                <a:lnTo>
                  <a:pt x="63501" y="287482"/>
                </a:lnTo>
                <a:lnTo>
                  <a:pt x="80722" y="372777"/>
                </a:lnTo>
                <a:cubicBezTo>
                  <a:pt x="113987" y="451426"/>
                  <a:pt x="191865" y="506612"/>
                  <a:pt x="282632" y="506612"/>
                </a:cubicBezTo>
                <a:lnTo>
                  <a:pt x="3778157" y="506613"/>
                </a:lnTo>
                <a:cubicBezTo>
                  <a:pt x="3899180" y="506613"/>
                  <a:pt x="3997288" y="408505"/>
                  <a:pt x="3997288" y="287482"/>
                </a:cubicBezTo>
                <a:lnTo>
                  <a:pt x="3997289" y="287482"/>
                </a:lnTo>
                <a:cubicBezTo>
                  <a:pt x="3997289" y="166459"/>
                  <a:pt x="3899181" y="68351"/>
                  <a:pt x="3778158" y="68351"/>
                </a:cubicBezTo>
                <a:close/>
                <a:moveTo>
                  <a:pt x="287482" y="0"/>
                </a:moveTo>
                <a:lnTo>
                  <a:pt x="3785756" y="0"/>
                </a:lnTo>
                <a:cubicBezTo>
                  <a:pt x="3944528" y="0"/>
                  <a:pt x="4073238" y="128710"/>
                  <a:pt x="4073238" y="287482"/>
                </a:cubicBezTo>
                <a:lnTo>
                  <a:pt x="4073237" y="287482"/>
                </a:lnTo>
                <a:cubicBezTo>
                  <a:pt x="4073237" y="446254"/>
                  <a:pt x="3944527" y="574964"/>
                  <a:pt x="3785755" y="574964"/>
                </a:cubicBezTo>
                <a:lnTo>
                  <a:pt x="287482" y="574963"/>
                </a:lnTo>
                <a:cubicBezTo>
                  <a:pt x="168403" y="574963"/>
                  <a:pt x="66234" y="502564"/>
                  <a:pt x="22592" y="399382"/>
                </a:cubicBezTo>
                <a:lnTo>
                  <a:pt x="0" y="287482"/>
                </a:lnTo>
                <a:lnTo>
                  <a:pt x="22592" y="175581"/>
                </a:lnTo>
                <a:cubicBezTo>
                  <a:pt x="66234" y="72400"/>
                  <a:pt x="168403" y="0"/>
                  <a:pt x="287482" y="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AB8AEC-BD86-28B9-1589-0C2BD3450601}"/>
              </a:ext>
            </a:extLst>
          </p:cNvPr>
          <p:cNvCxnSpPr>
            <a:cxnSpLocks/>
          </p:cNvCxnSpPr>
          <p:nvPr/>
        </p:nvCxnSpPr>
        <p:spPr>
          <a:xfrm>
            <a:off x="4537276" y="20675265"/>
            <a:ext cx="0" cy="14929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473F10-AE29-C297-1F73-F084A6D6DC72}"/>
              </a:ext>
            </a:extLst>
          </p:cNvPr>
          <p:cNvCxnSpPr>
            <a:cxnSpLocks/>
          </p:cNvCxnSpPr>
          <p:nvPr/>
        </p:nvCxnSpPr>
        <p:spPr>
          <a:xfrm>
            <a:off x="3881294" y="23715410"/>
            <a:ext cx="0" cy="1947441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F148D1A-B88E-4AE6-38DA-31C2CDC54537}"/>
              </a:ext>
            </a:extLst>
          </p:cNvPr>
          <p:cNvCxnSpPr>
            <a:cxnSpLocks/>
          </p:cNvCxnSpPr>
          <p:nvPr/>
        </p:nvCxnSpPr>
        <p:spPr>
          <a:xfrm>
            <a:off x="3231938" y="26098592"/>
            <a:ext cx="0" cy="246241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94D7EB-D2D6-4E3C-C191-229CD82FA24D}"/>
              </a:ext>
            </a:extLst>
          </p:cNvPr>
          <p:cNvCxnSpPr/>
          <p:nvPr/>
        </p:nvCxnSpPr>
        <p:spPr>
          <a:xfrm>
            <a:off x="8400285" y="22855826"/>
            <a:ext cx="0" cy="127321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1AD54AB-A7FF-6ECA-F075-DE184138663E}"/>
              </a:ext>
            </a:extLst>
          </p:cNvPr>
          <p:cNvSpPr txBox="1"/>
          <p:nvPr/>
        </p:nvSpPr>
        <p:spPr>
          <a:xfrm>
            <a:off x="7210985" y="23715410"/>
            <a:ext cx="2378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Drag &amp; drop blocks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11860B-BC0C-7484-53EA-72A970D9BA12}"/>
              </a:ext>
            </a:extLst>
          </p:cNvPr>
          <p:cNvSpPr txBox="1"/>
          <p:nvPr/>
        </p:nvSpPr>
        <p:spPr>
          <a:xfrm>
            <a:off x="4286741" y="22168234"/>
            <a:ext cx="2059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Start simulation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16B325-FFD4-B9B1-9BBD-CA723A14F7D0}"/>
              </a:ext>
            </a:extLst>
          </p:cNvPr>
          <p:cNvSpPr txBox="1"/>
          <p:nvPr/>
        </p:nvSpPr>
        <p:spPr>
          <a:xfrm>
            <a:off x="3628105" y="25698482"/>
            <a:ext cx="151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Undo/Redo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C03E6B-B4CF-D9A0-DB24-AE8C4966607A}"/>
              </a:ext>
            </a:extLst>
          </p:cNvPr>
          <p:cNvSpPr txBox="1"/>
          <p:nvPr/>
        </p:nvSpPr>
        <p:spPr>
          <a:xfrm>
            <a:off x="3048711" y="28561010"/>
            <a:ext cx="1359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Save/load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F20ADB-D129-8353-88BD-69689640BE79}"/>
              </a:ext>
            </a:extLst>
          </p:cNvPr>
          <p:cNvSpPr txBox="1"/>
          <p:nvPr/>
        </p:nvSpPr>
        <p:spPr>
          <a:xfrm>
            <a:off x="10508925" y="28360955"/>
            <a:ext cx="1500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Workspace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80390D-2309-AC7F-A4D1-CA26A0096A5C}"/>
              </a:ext>
            </a:extLst>
          </p:cNvPr>
          <p:cNvCxnSpPr>
            <a:cxnSpLocks/>
          </p:cNvCxnSpPr>
          <p:nvPr/>
        </p:nvCxnSpPr>
        <p:spPr>
          <a:xfrm flipH="1">
            <a:off x="9149971" y="28561010"/>
            <a:ext cx="1286298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202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17150-8929-0440-2467-D0D564258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3E8FD04C-9D21-091F-67BF-E29B2DBCF6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EB0036D-3E27-B3F5-09C1-588FF328B9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9E9D10-FD62-CD62-B00A-7085F58FD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64" y="1109966"/>
            <a:ext cx="10634671" cy="5303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547DCE-3AE4-D69F-25F3-D3FE0F1165AC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interface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61F4C0F-F02A-8277-C740-7F88BE91ABB0}"/>
              </a:ext>
            </a:extLst>
          </p:cNvPr>
          <p:cNvSpPr/>
          <p:nvPr/>
        </p:nvSpPr>
        <p:spPr>
          <a:xfrm>
            <a:off x="6435687" y="1030730"/>
            <a:ext cx="4073238" cy="574964"/>
          </a:xfrm>
          <a:custGeom>
            <a:avLst/>
            <a:gdLst>
              <a:gd name="connsiteX0" fmla="*/ 0 w 4073238"/>
              <a:gd name="connsiteY0" fmla="*/ 287481 h 574964"/>
              <a:gd name="connsiteX1" fmla="*/ 0 w 4073238"/>
              <a:gd name="connsiteY1" fmla="*/ 287482 h 574964"/>
              <a:gd name="connsiteX2" fmla="*/ 0 w 4073238"/>
              <a:gd name="connsiteY2" fmla="*/ 287482 h 574964"/>
              <a:gd name="connsiteX3" fmla="*/ 282632 w 4073238"/>
              <a:gd name="connsiteY3" fmla="*/ 68351 h 574964"/>
              <a:gd name="connsiteX4" fmla="*/ 80722 w 4073238"/>
              <a:gd name="connsiteY4" fmla="*/ 202186 h 574964"/>
              <a:gd name="connsiteX5" fmla="*/ 63501 w 4073238"/>
              <a:gd name="connsiteY5" fmla="*/ 287482 h 574964"/>
              <a:gd name="connsiteX6" fmla="*/ 63501 w 4073238"/>
              <a:gd name="connsiteY6" fmla="*/ 287481 h 574964"/>
              <a:gd name="connsiteX7" fmla="*/ 63501 w 4073238"/>
              <a:gd name="connsiteY7" fmla="*/ 287482 h 574964"/>
              <a:gd name="connsiteX8" fmla="*/ 63501 w 4073238"/>
              <a:gd name="connsiteY8" fmla="*/ 287482 h 574964"/>
              <a:gd name="connsiteX9" fmla="*/ 80722 w 4073238"/>
              <a:gd name="connsiteY9" fmla="*/ 372777 h 574964"/>
              <a:gd name="connsiteX10" fmla="*/ 282632 w 4073238"/>
              <a:gd name="connsiteY10" fmla="*/ 506612 h 574964"/>
              <a:gd name="connsiteX11" fmla="*/ 3778157 w 4073238"/>
              <a:gd name="connsiteY11" fmla="*/ 506613 h 574964"/>
              <a:gd name="connsiteX12" fmla="*/ 3997288 w 4073238"/>
              <a:gd name="connsiteY12" fmla="*/ 287482 h 574964"/>
              <a:gd name="connsiteX13" fmla="*/ 3997289 w 4073238"/>
              <a:gd name="connsiteY13" fmla="*/ 287482 h 574964"/>
              <a:gd name="connsiteX14" fmla="*/ 3778158 w 4073238"/>
              <a:gd name="connsiteY14" fmla="*/ 68351 h 574964"/>
              <a:gd name="connsiteX15" fmla="*/ 287482 w 4073238"/>
              <a:gd name="connsiteY15" fmla="*/ 0 h 574964"/>
              <a:gd name="connsiteX16" fmla="*/ 3785756 w 4073238"/>
              <a:gd name="connsiteY16" fmla="*/ 0 h 574964"/>
              <a:gd name="connsiteX17" fmla="*/ 4073238 w 4073238"/>
              <a:gd name="connsiteY17" fmla="*/ 287482 h 574964"/>
              <a:gd name="connsiteX18" fmla="*/ 4073237 w 4073238"/>
              <a:gd name="connsiteY18" fmla="*/ 287482 h 574964"/>
              <a:gd name="connsiteX19" fmla="*/ 3785755 w 4073238"/>
              <a:gd name="connsiteY19" fmla="*/ 574964 h 574964"/>
              <a:gd name="connsiteX20" fmla="*/ 287482 w 4073238"/>
              <a:gd name="connsiteY20" fmla="*/ 574963 h 574964"/>
              <a:gd name="connsiteX21" fmla="*/ 22592 w 4073238"/>
              <a:gd name="connsiteY21" fmla="*/ 399382 h 574964"/>
              <a:gd name="connsiteX22" fmla="*/ 0 w 4073238"/>
              <a:gd name="connsiteY22" fmla="*/ 287482 h 574964"/>
              <a:gd name="connsiteX23" fmla="*/ 22592 w 4073238"/>
              <a:gd name="connsiteY23" fmla="*/ 175581 h 574964"/>
              <a:gd name="connsiteX24" fmla="*/ 287482 w 4073238"/>
              <a:gd name="connsiteY24" fmla="*/ 0 h 57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073238" h="574964">
                <a:moveTo>
                  <a:pt x="0" y="287481"/>
                </a:moveTo>
                <a:lnTo>
                  <a:pt x="0" y="287482"/>
                </a:lnTo>
                <a:lnTo>
                  <a:pt x="0" y="287482"/>
                </a:lnTo>
                <a:close/>
                <a:moveTo>
                  <a:pt x="282632" y="68351"/>
                </a:moveTo>
                <a:cubicBezTo>
                  <a:pt x="191865" y="68351"/>
                  <a:pt x="113987" y="123537"/>
                  <a:pt x="80722" y="202186"/>
                </a:cubicBezTo>
                <a:lnTo>
                  <a:pt x="63501" y="287482"/>
                </a:lnTo>
                <a:lnTo>
                  <a:pt x="63501" y="287481"/>
                </a:lnTo>
                <a:lnTo>
                  <a:pt x="63501" y="287482"/>
                </a:lnTo>
                <a:lnTo>
                  <a:pt x="63501" y="287482"/>
                </a:lnTo>
                <a:lnTo>
                  <a:pt x="80722" y="372777"/>
                </a:lnTo>
                <a:cubicBezTo>
                  <a:pt x="113987" y="451426"/>
                  <a:pt x="191865" y="506612"/>
                  <a:pt x="282632" y="506612"/>
                </a:cubicBezTo>
                <a:lnTo>
                  <a:pt x="3778157" y="506613"/>
                </a:lnTo>
                <a:cubicBezTo>
                  <a:pt x="3899180" y="506613"/>
                  <a:pt x="3997288" y="408505"/>
                  <a:pt x="3997288" y="287482"/>
                </a:cubicBezTo>
                <a:lnTo>
                  <a:pt x="3997289" y="287482"/>
                </a:lnTo>
                <a:cubicBezTo>
                  <a:pt x="3997289" y="166459"/>
                  <a:pt x="3899181" y="68351"/>
                  <a:pt x="3778158" y="68351"/>
                </a:cubicBezTo>
                <a:close/>
                <a:moveTo>
                  <a:pt x="287482" y="0"/>
                </a:moveTo>
                <a:lnTo>
                  <a:pt x="3785756" y="0"/>
                </a:lnTo>
                <a:cubicBezTo>
                  <a:pt x="3944528" y="0"/>
                  <a:pt x="4073238" y="128710"/>
                  <a:pt x="4073238" y="287482"/>
                </a:cubicBezTo>
                <a:lnTo>
                  <a:pt x="4073237" y="287482"/>
                </a:lnTo>
                <a:cubicBezTo>
                  <a:pt x="4073237" y="446254"/>
                  <a:pt x="3944527" y="574964"/>
                  <a:pt x="3785755" y="574964"/>
                </a:cubicBezTo>
                <a:lnTo>
                  <a:pt x="287482" y="574963"/>
                </a:lnTo>
                <a:cubicBezTo>
                  <a:pt x="168403" y="574963"/>
                  <a:pt x="66234" y="502564"/>
                  <a:pt x="22592" y="399382"/>
                </a:cubicBezTo>
                <a:lnTo>
                  <a:pt x="0" y="287482"/>
                </a:lnTo>
                <a:lnTo>
                  <a:pt x="22592" y="175581"/>
                </a:lnTo>
                <a:cubicBezTo>
                  <a:pt x="66234" y="72400"/>
                  <a:pt x="168403" y="0"/>
                  <a:pt x="287482" y="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7B6FCD5-8F4A-AC18-1BD7-5D1374BEE334}"/>
              </a:ext>
            </a:extLst>
          </p:cNvPr>
          <p:cNvCxnSpPr>
            <a:cxnSpLocks/>
          </p:cNvCxnSpPr>
          <p:nvPr/>
        </p:nvCxnSpPr>
        <p:spPr>
          <a:xfrm>
            <a:off x="4537276" y="1481559"/>
            <a:ext cx="0" cy="14929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B0BA5F-4D8C-2488-1E12-BF85ECE25EFB}"/>
              </a:ext>
            </a:extLst>
          </p:cNvPr>
          <p:cNvCxnSpPr>
            <a:cxnSpLocks/>
          </p:cNvCxnSpPr>
          <p:nvPr/>
        </p:nvCxnSpPr>
        <p:spPr>
          <a:xfrm>
            <a:off x="3881294" y="1481559"/>
            <a:ext cx="0" cy="1947441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F80F34-8439-0902-D4A2-838DCAC21E16}"/>
              </a:ext>
            </a:extLst>
          </p:cNvPr>
          <p:cNvCxnSpPr>
            <a:cxnSpLocks/>
          </p:cNvCxnSpPr>
          <p:nvPr/>
        </p:nvCxnSpPr>
        <p:spPr>
          <a:xfrm>
            <a:off x="3231938" y="1481559"/>
            <a:ext cx="0" cy="246241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712E15D-47B4-ECE6-44C5-437AFAA47BAB}"/>
              </a:ext>
            </a:extLst>
          </p:cNvPr>
          <p:cNvCxnSpPr/>
          <p:nvPr/>
        </p:nvCxnSpPr>
        <p:spPr>
          <a:xfrm>
            <a:off x="8400285" y="1605694"/>
            <a:ext cx="0" cy="127321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DA3ED3-FD64-AAFE-FDF5-DA5F17BBB8FA}"/>
              </a:ext>
            </a:extLst>
          </p:cNvPr>
          <p:cNvSpPr txBox="1"/>
          <p:nvPr/>
        </p:nvSpPr>
        <p:spPr>
          <a:xfrm>
            <a:off x="7210985" y="2974528"/>
            <a:ext cx="2378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Drag &amp; drop blocks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4771F2-824F-680A-6505-BC4C2BDC6398}"/>
              </a:ext>
            </a:extLst>
          </p:cNvPr>
          <p:cNvSpPr txBox="1"/>
          <p:nvPr/>
        </p:nvSpPr>
        <p:spPr>
          <a:xfrm>
            <a:off x="4286741" y="2974528"/>
            <a:ext cx="2059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Start simulation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EB0EF0-9F17-D5A3-E9DF-70588A05723E}"/>
              </a:ext>
            </a:extLst>
          </p:cNvPr>
          <p:cNvSpPr txBox="1"/>
          <p:nvPr/>
        </p:nvSpPr>
        <p:spPr>
          <a:xfrm>
            <a:off x="3628105" y="3464631"/>
            <a:ext cx="151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Undo/Redo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7E6EAF-2326-6EF2-CA03-E2F4F9150312}"/>
              </a:ext>
            </a:extLst>
          </p:cNvPr>
          <p:cNvSpPr txBox="1"/>
          <p:nvPr/>
        </p:nvSpPr>
        <p:spPr>
          <a:xfrm>
            <a:off x="3048711" y="3943977"/>
            <a:ext cx="1359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Save/load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20D67A-AE17-21C0-475D-C3FF6CE9A843}"/>
              </a:ext>
            </a:extLst>
          </p:cNvPr>
          <p:cNvSpPr txBox="1"/>
          <p:nvPr/>
        </p:nvSpPr>
        <p:spPr>
          <a:xfrm>
            <a:off x="7794641" y="4493932"/>
            <a:ext cx="1500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Workspace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0244E9-9523-2EFD-107D-94DEB49BA57F}"/>
              </a:ext>
            </a:extLst>
          </p:cNvPr>
          <p:cNvCxnSpPr>
            <a:cxnSpLocks/>
          </p:cNvCxnSpPr>
          <p:nvPr/>
        </p:nvCxnSpPr>
        <p:spPr>
          <a:xfrm flipH="1">
            <a:off x="6435687" y="4693987"/>
            <a:ext cx="1286298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D50CC57-AD78-A299-32A2-05970A3631F4}"/>
              </a:ext>
            </a:extLst>
          </p:cNvPr>
          <p:cNvSpPr txBox="1"/>
          <p:nvPr/>
        </p:nvSpPr>
        <p:spPr>
          <a:xfrm>
            <a:off x="1743940" y="-9330899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simulator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154859-0ADD-7D6A-8BE8-EE8FD3CAD20E}"/>
              </a:ext>
            </a:extLst>
          </p:cNvPr>
          <p:cNvSpPr txBox="1"/>
          <p:nvPr/>
        </p:nvSpPr>
        <p:spPr>
          <a:xfrm>
            <a:off x="2715504" y="1056054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Available components</a:t>
            </a:r>
          </a:p>
        </p:txBody>
      </p:sp>
      <p:pic>
        <p:nvPicPr>
          <p:cNvPr id="39" name="Picture 3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49B403F-46FC-4F93-C736-4B70D22805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20161308"/>
            <a:ext cx="874468" cy="874468"/>
          </a:xfrm>
          <a:prstGeom prst="rect">
            <a:avLst/>
          </a:prstGeom>
        </p:spPr>
      </p:pic>
      <p:pic>
        <p:nvPicPr>
          <p:cNvPr id="40" name="Picture 3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BB6AC05-AF5C-5D83-5BF8-FD669A5F8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29663991"/>
            <a:ext cx="1165859" cy="1165859"/>
          </a:xfrm>
          <a:prstGeom prst="rect">
            <a:avLst/>
          </a:prstGeom>
        </p:spPr>
      </p:pic>
      <p:pic>
        <p:nvPicPr>
          <p:cNvPr id="41" name="Picture 4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BA847E8-E20E-1E25-BF24-0BE57429EC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55" y="21707469"/>
            <a:ext cx="1165859" cy="1165859"/>
          </a:xfrm>
          <a:prstGeom prst="rect">
            <a:avLst/>
          </a:prstGeom>
        </p:spPr>
      </p:pic>
      <p:pic>
        <p:nvPicPr>
          <p:cNvPr id="42" name="Picture 41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478E6D6-9BDB-39A7-253F-0EEA8B1339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16787884"/>
            <a:ext cx="1165859" cy="1165859"/>
          </a:xfrm>
          <a:prstGeom prst="rect">
            <a:avLst/>
          </a:prstGeom>
        </p:spPr>
      </p:pic>
      <p:pic>
        <p:nvPicPr>
          <p:cNvPr id="43" name="Picture 42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0D0BFE9A-D655-2C13-CA9A-E272450F0C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2" y="11667401"/>
            <a:ext cx="1165859" cy="1165859"/>
          </a:xfrm>
          <a:prstGeom prst="rect">
            <a:avLst/>
          </a:prstGeom>
        </p:spPr>
      </p:pic>
      <p:pic>
        <p:nvPicPr>
          <p:cNvPr id="44" name="Picture 43" descr="A white device with a green screen&#10;&#10;AI-generated content may be incorrect.">
            <a:extLst>
              <a:ext uri="{FF2B5EF4-FFF2-40B4-BE49-F238E27FC236}">
                <a16:creationId xmlns:a16="http://schemas.microsoft.com/office/drawing/2014/main" id="{746BD94F-9423-11B0-B291-55E6BF5F51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492" y="23016856"/>
            <a:ext cx="1165859" cy="1165859"/>
          </a:xfrm>
          <a:prstGeom prst="rect">
            <a:avLst/>
          </a:prstGeom>
        </p:spPr>
      </p:pic>
      <p:pic>
        <p:nvPicPr>
          <p:cNvPr id="45" name="Picture 4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94F6A89-9B59-3F62-0A89-A1693AEE6C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875" y="12772094"/>
            <a:ext cx="946994" cy="946994"/>
          </a:xfrm>
          <a:prstGeom prst="rect">
            <a:avLst/>
          </a:prstGeom>
        </p:spPr>
      </p:pic>
      <p:pic>
        <p:nvPicPr>
          <p:cNvPr id="46" name="Picture 4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17EB42C-36C4-4AE6-D50C-8ADACAD3DCD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15" y="27381012"/>
            <a:ext cx="910789" cy="910789"/>
          </a:xfrm>
          <a:prstGeom prst="rect">
            <a:avLst/>
          </a:prstGeom>
        </p:spPr>
      </p:pic>
      <p:pic>
        <p:nvPicPr>
          <p:cNvPr id="47" name="Picture 4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D52A4D3-1AC6-62B3-85B6-C186DFBC9B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602" y="25298629"/>
            <a:ext cx="910789" cy="910789"/>
          </a:xfrm>
          <a:prstGeom prst="rect">
            <a:avLst/>
          </a:prstGeom>
        </p:spPr>
      </p:pic>
      <p:pic>
        <p:nvPicPr>
          <p:cNvPr id="48" name="Picture 4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D55EF70-D6CC-6BE5-6E00-D525A163A94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14357832"/>
            <a:ext cx="1165859" cy="1165859"/>
          </a:xfrm>
          <a:prstGeom prst="rect">
            <a:avLst/>
          </a:prstGeom>
        </p:spPr>
      </p:pic>
      <p:pic>
        <p:nvPicPr>
          <p:cNvPr id="49" name="Picture 4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13A7371-EE0D-5E53-6CBC-B0814487A2A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977" y="19075752"/>
            <a:ext cx="910789" cy="910789"/>
          </a:xfrm>
          <a:prstGeom prst="rect">
            <a:avLst/>
          </a:prstGeom>
        </p:spPr>
      </p:pic>
      <p:pic>
        <p:nvPicPr>
          <p:cNvPr id="50" name="Picture 4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3C2DC4A-CE2C-8B8F-3FD7-18DD0ACFDB2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13628097"/>
            <a:ext cx="874468" cy="874468"/>
          </a:xfrm>
          <a:prstGeom prst="rect">
            <a:avLst/>
          </a:prstGeom>
        </p:spPr>
      </p:pic>
      <p:pic>
        <p:nvPicPr>
          <p:cNvPr id="51" name="Picture 50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6254FDF9-8816-35AE-AE46-70B1BB3148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1" y="18058064"/>
            <a:ext cx="1165859" cy="116585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425EA3BE-5AA2-E9CC-307D-AF9F44F1AB6F}"/>
              </a:ext>
            </a:extLst>
          </p:cNvPr>
          <p:cNvSpPr txBox="1"/>
          <p:nvPr/>
        </p:nvSpPr>
        <p:spPr>
          <a:xfrm>
            <a:off x="953271" y="15254960"/>
            <a:ext cx="196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DC voltage source 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4A660A-FD57-BFBB-5AD0-C82DCEC013C5}"/>
              </a:ext>
            </a:extLst>
          </p:cNvPr>
          <p:cNvSpPr txBox="1"/>
          <p:nvPr/>
        </p:nvSpPr>
        <p:spPr>
          <a:xfrm>
            <a:off x="643761" y="17719510"/>
            <a:ext cx="2575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Sinusoidal voltage source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D4306DF-FD9D-16DD-B9FA-E1418FAA8DD6}"/>
              </a:ext>
            </a:extLst>
          </p:cNvPr>
          <p:cNvSpPr txBox="1"/>
          <p:nvPr/>
        </p:nvSpPr>
        <p:spPr>
          <a:xfrm>
            <a:off x="885348" y="22959940"/>
            <a:ext cx="2108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Pulse voltage source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6047CAF-E008-C6C2-4452-4E918275679E}"/>
              </a:ext>
            </a:extLst>
          </p:cNvPr>
          <p:cNvSpPr txBox="1"/>
          <p:nvPr/>
        </p:nvSpPr>
        <p:spPr>
          <a:xfrm>
            <a:off x="1139443" y="30661325"/>
            <a:ext cx="1584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Current source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A0BD47-2B8E-13BF-7D8E-1A453F176990}"/>
              </a:ext>
            </a:extLst>
          </p:cNvPr>
          <p:cNvSpPr txBox="1"/>
          <p:nvPr/>
        </p:nvSpPr>
        <p:spPr>
          <a:xfrm>
            <a:off x="4187789" y="14405955"/>
            <a:ext cx="957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Resistor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F7C3916-52F2-157A-5EAF-A58F8B709808}"/>
              </a:ext>
            </a:extLst>
          </p:cNvPr>
          <p:cNvSpPr txBox="1"/>
          <p:nvPr/>
        </p:nvSpPr>
        <p:spPr>
          <a:xfrm>
            <a:off x="4176507" y="21502022"/>
            <a:ext cx="980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Inductor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A38F28A-3723-4911-F133-9F5AB2748E39}"/>
              </a:ext>
            </a:extLst>
          </p:cNvPr>
          <p:cNvSpPr txBox="1"/>
          <p:nvPr/>
        </p:nvSpPr>
        <p:spPr>
          <a:xfrm>
            <a:off x="4112388" y="28259535"/>
            <a:ext cx="1108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Capacitor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5E386F7-F9E1-3603-F22A-F80B187AB7A2}"/>
              </a:ext>
            </a:extLst>
          </p:cNvPr>
          <p:cNvSpPr txBox="1"/>
          <p:nvPr/>
        </p:nvSpPr>
        <p:spPr>
          <a:xfrm>
            <a:off x="6793382" y="13425110"/>
            <a:ext cx="1110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Transistor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8107FE2-6A51-5507-BA9A-B2F4218F48F3}"/>
              </a:ext>
            </a:extLst>
          </p:cNvPr>
          <p:cNvSpPr txBox="1"/>
          <p:nvPr/>
        </p:nvSpPr>
        <p:spPr>
          <a:xfrm>
            <a:off x="6980708" y="20394621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Diode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C634A07-110E-DF60-CC69-C61EF58EFF71}"/>
              </a:ext>
            </a:extLst>
          </p:cNvPr>
          <p:cNvSpPr txBox="1"/>
          <p:nvPr/>
        </p:nvSpPr>
        <p:spPr>
          <a:xfrm>
            <a:off x="6908927" y="26209418"/>
            <a:ext cx="87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Ground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CEB991E-48DD-4B23-CE4F-25E4F06C19DC}"/>
              </a:ext>
            </a:extLst>
          </p:cNvPr>
          <p:cNvSpPr txBox="1"/>
          <p:nvPr/>
        </p:nvSpPr>
        <p:spPr>
          <a:xfrm>
            <a:off x="9469536" y="241827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Oscilloscope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33C0E9F-BC89-E250-CE2D-2B262D66E93A}"/>
              </a:ext>
            </a:extLst>
          </p:cNvPr>
          <p:cNvSpPr txBox="1"/>
          <p:nvPr/>
        </p:nvSpPr>
        <p:spPr>
          <a:xfrm>
            <a:off x="9621533" y="19832058"/>
            <a:ext cx="1111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Voltmeter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4BC0B99-041E-E701-D54B-39AB72CAF056}"/>
              </a:ext>
            </a:extLst>
          </p:cNvPr>
          <p:cNvSpPr txBox="1"/>
          <p:nvPr/>
        </p:nvSpPr>
        <p:spPr>
          <a:xfrm>
            <a:off x="9680027" y="12794220"/>
            <a:ext cx="105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Ammeter</a:t>
            </a:r>
          </a:p>
        </p:txBody>
      </p:sp>
    </p:spTree>
    <p:extLst>
      <p:ext uri="{BB962C8B-B14F-4D97-AF65-F5344CB8AC3E}">
        <p14:creationId xmlns:p14="http://schemas.microsoft.com/office/powerpoint/2010/main" val="4049051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49790-115B-55CF-F560-B7DDBA05F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3D1D9A5-E5FF-10F1-F1D9-F85845914D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7500E15-B8C8-4FA2-8964-CA974B7319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F58BC8-711F-EAE3-1222-FB4DF16BB838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Software used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644E74-8CEA-098B-5ED6-9C19CF192C63}"/>
              </a:ext>
            </a:extLst>
          </p:cNvPr>
          <p:cNvCxnSpPr>
            <a:cxnSpLocks/>
          </p:cNvCxnSpPr>
          <p:nvPr/>
        </p:nvCxnSpPr>
        <p:spPr>
          <a:xfrm>
            <a:off x="5044300" y="671575"/>
            <a:ext cx="688206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CC290D0-8EC9-62C1-5018-E1432C574CBF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8" descr="gnuplot for Android - App Download">
            <a:extLst>
              <a:ext uri="{FF2B5EF4-FFF2-40B4-BE49-F238E27FC236}">
                <a16:creationId xmlns:a16="http://schemas.microsoft.com/office/drawing/2014/main" id="{3F970DEE-E055-395A-FA7D-2D6DD536D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738" y="1764689"/>
            <a:ext cx="3235689" cy="15783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Ngspice - Wikipedia">
            <a:extLst>
              <a:ext uri="{FF2B5EF4-FFF2-40B4-BE49-F238E27FC236}">
                <a16:creationId xmlns:a16="http://schemas.microsoft.com/office/drawing/2014/main" id="{54D85BC9-DF35-0344-A095-EC3707017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622" y="2041296"/>
            <a:ext cx="2623363" cy="11258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Brand">
            <a:extLst>
              <a:ext uri="{FF2B5EF4-FFF2-40B4-BE49-F238E27FC236}">
                <a16:creationId xmlns:a16="http://schemas.microsoft.com/office/drawing/2014/main" id="{25D22BB4-11AA-00BE-4909-18A27060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25" y="1976986"/>
            <a:ext cx="2876654" cy="83595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712207C3-6ECF-3F2C-90EF-97FA2612B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701" y="4424742"/>
            <a:ext cx="1662061" cy="10180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ow to get started with MongoDB in 10 minutes | by Navindu Jayatilake |  We've moved to freeCodeCamp.org/news | Medium">
            <a:extLst>
              <a:ext uri="{FF2B5EF4-FFF2-40B4-BE49-F238E27FC236}">
                <a16:creationId xmlns:a16="http://schemas.microsoft.com/office/drawing/2014/main" id="{DF337051-10C7-5924-E2F6-265F35680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21" y="1751078"/>
            <a:ext cx="1333485" cy="13334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Cloudinary Report: Brands with ...">
            <a:extLst>
              <a:ext uri="{FF2B5EF4-FFF2-40B4-BE49-F238E27FC236}">
                <a16:creationId xmlns:a16="http://schemas.microsoft.com/office/drawing/2014/main" id="{6DB63157-DD1E-50D4-65B8-CD39844C6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60" b="95745" l="2612" r="96642">
                        <a14:foregroundMark x1="10448" y1="74468" x2="10448" y2="74468"/>
                        <a14:foregroundMark x1="16045" y1="72340" x2="16045" y2="72340"/>
                        <a14:foregroundMark x1="11194" y1="89894" x2="11194" y2="89894"/>
                        <a14:foregroundMark x1="5970" y1="90426" x2="5970" y2="90426"/>
                        <a14:foregroundMark x1="4104" y1="74468" x2="4104" y2="74468"/>
                        <a14:foregroundMark x1="24627" y1="80319" x2="24627" y2="80319"/>
                        <a14:foregroundMark x1="40299" y1="81915" x2="40299" y2="81915"/>
                        <a14:foregroundMark x1="38060" y1="81915" x2="38060" y2="81915"/>
                        <a14:foregroundMark x1="54851" y1="73936" x2="54851" y2="73936"/>
                        <a14:foregroundMark x1="55224" y1="84043" x2="55224" y2="84043"/>
                        <a14:foregroundMark x1="59328" y1="82447" x2="59328" y2="82447"/>
                        <a14:foregroundMark x1="77985" y1="79787" x2="77985" y2="79787"/>
                        <a14:foregroundMark x1="86567" y1="81383" x2="86567" y2="81383"/>
                        <a14:foregroundMark x1="93284" y1="81915" x2="93284" y2="81915"/>
                        <a14:foregroundMark x1="93657" y1="95745" x2="93657" y2="95745"/>
                        <a14:foregroundMark x1="96642" y1="84043" x2="96642" y2="84043"/>
                        <a14:foregroundMark x1="61940" y1="46809" x2="61940" y2="46809"/>
                        <a14:foregroundMark x1="45896" y1="42553" x2="45896" y2="42553"/>
                        <a14:foregroundMark x1="36567" y1="37766" x2="36567" y2="37766"/>
                        <a14:foregroundMark x1="32836" y1="18617" x2="32836" y2="18617"/>
                        <a14:foregroundMark x1="48507" y1="2660" x2="48507" y2="2660"/>
                        <a14:foregroundMark x1="43284" y1="81383" x2="43284" y2="81383"/>
                        <a14:foregroundMark x1="38433" y1="82447" x2="38433" y2="82447"/>
                        <a14:foregroundMark x1="39179" y1="81383" x2="39179" y2="81383"/>
                        <a14:foregroundMark x1="38806" y1="82979" x2="38806" y2="83511"/>
                        <a14:foregroundMark x1="38806" y1="82447" x2="38806" y2="82979"/>
                        <a14:foregroundMark x1="38806" y1="82979" x2="38806" y2="84574"/>
                        <a14:foregroundMark x1="38806" y1="82447" x2="38806" y2="82979"/>
                        <a14:foregroundMark x1="38806" y1="81915" x2="38806" y2="82447"/>
                        <a14:foregroundMark x1="65299" y1="80319" x2="65299" y2="80319"/>
                        <a14:foregroundMark x1="73507" y1="81383" x2="73507" y2="81383"/>
                        <a14:foregroundMark x1="60075" y1="81915" x2="60075" y2="81915"/>
                        <a14:foregroundMark x1="60075" y1="82979" x2="60075" y2="82979"/>
                        <a14:foregroundMark x1="59701" y1="82447" x2="59701" y2="82447"/>
                        <a14:foregroundMark x1="59328" y1="81915" x2="59328" y2="83511"/>
                        <a14:foregroundMark x1="79104" y1="78723" x2="78731" y2="81383"/>
                        <a14:foregroundMark x1="84328" y1="80851" x2="84328" y2="80851"/>
                        <a14:foregroundMark x1="59328" y1="81383" x2="59328" y2="81383"/>
                        <a14:foregroundMark x1="59328" y1="82447" x2="59328" y2="82447"/>
                        <a14:foregroundMark x1="59328" y1="82447" x2="59328" y2="82447"/>
                        <a14:foregroundMark x1="59328" y1="82447" x2="59328" y2="83511"/>
                        <a14:foregroundMark x1="59452" y1="83511" x2="59328" y2="85106"/>
                        <a14:foregroundMark x1="59577" y1="81915" x2="59452" y2="83511"/>
                        <a14:foregroundMark x1="59618" y1="81383" x2="59577" y2="81915"/>
                        <a14:foregroundMark x1="59701" y1="80319" x2="59618" y2="81383"/>
                        <a14:backgroundMark x1="40672" y1="81383" x2="40672" y2="81383"/>
                        <a14:backgroundMark x1="40299" y1="81383" x2="40299" y2="81383"/>
                        <a14:backgroundMark x1="94403" y1="81915" x2="94403" y2="81915"/>
                        <a14:backgroundMark x1="94030" y1="82447" x2="94030" y2="82447"/>
                        <a14:backgroundMark x1="93657" y1="82447" x2="93657" y2="82447"/>
                        <a14:backgroundMark x1="93657" y1="81915" x2="93657" y2="81915"/>
                        <a14:backgroundMark x1="40672" y1="81915" x2="40672" y2="81915"/>
                        <a14:backgroundMark x1="40672" y1="82979" x2="40672" y2="82979"/>
                        <a14:backgroundMark x1="39925" y1="82447" x2="39925" y2="82447"/>
                        <a14:backgroundMark x1="86940" y1="82447" x2="86940" y2="82447"/>
                        <a14:backgroundMark x1="86567" y1="82979" x2="86567" y2="82979"/>
                        <a14:backgroundMark x1="86194" y1="82447" x2="86194" y2="82447"/>
                        <a14:backgroundMark x1="86940" y1="81915" x2="86940" y2="81915"/>
                        <a14:backgroundMark x1="86940" y1="81915" x2="86940" y2="81915"/>
                        <a14:backgroundMark x1="87313" y1="81383" x2="87313" y2="81383"/>
                        <a14:backgroundMark x1="85821" y1="81383" x2="85821" y2="81383"/>
                        <a14:backgroundMark x1="73881" y1="81915" x2="73881" y2="81915"/>
                        <a14:backgroundMark x1="73134" y1="82447" x2="73134" y2="82447"/>
                        <a14:backgroundMark x1="78358" y1="78723" x2="78358" y2="78723"/>
                        <a14:backgroundMark x1="58209" y1="83511" x2="58209" y2="83511"/>
                        <a14:backgroundMark x1="58209" y1="85106" x2="58209" y2="85106"/>
                        <a14:backgroundMark x1="58209" y1="81915" x2="58209" y2="81915"/>
                        <a14:backgroundMark x1="58209" y1="81383" x2="58209" y2="81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97" y="5668916"/>
            <a:ext cx="1148860" cy="8059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Supabase is Supa Awesome: Here is Why You Should Use It for Your Next Web  Application | by Abraham Ahn | Medium">
            <a:extLst>
              <a:ext uri="{FF2B5EF4-FFF2-40B4-BE49-F238E27FC236}">
                <a16:creationId xmlns:a16="http://schemas.microsoft.com/office/drawing/2014/main" id="{E5CC9AB4-AF6A-14FD-3DF3-B1454A622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709" b="89968" l="5625" r="95000">
                        <a14:foregroundMark x1="10313" y1="44660" x2="10313" y2="44660"/>
                        <a14:foregroundMark x1="15703" y1="50809" x2="15703" y2="50809"/>
                        <a14:foregroundMark x1="5625" y1="55340" x2="5625" y2="55340"/>
                        <a14:foregroundMark x1="27813" y1="39806" x2="27813" y2="39806"/>
                        <a14:foregroundMark x1="40313" y1="59871" x2="40313" y2="59871"/>
                        <a14:foregroundMark x1="45313" y1="63107" x2="45313" y2="63107"/>
                        <a14:foregroundMark x1="56328" y1="64725" x2="56328" y2="64725"/>
                        <a14:foregroundMark x1="66563" y1="63107" x2="66563" y2="63107"/>
                        <a14:foregroundMark x1="73750" y1="53074" x2="73750" y2="53074"/>
                        <a14:foregroundMark x1="86094" y1="53722" x2="86094" y2="53722"/>
                        <a14:foregroundMark x1="90547" y1="49838" x2="90547" y2="49838"/>
                        <a14:foregroundMark x1="90000" y1="49191" x2="90000" y2="49191"/>
                        <a14:foregroundMark x1="89453" y1="50809" x2="89453" y2="50809"/>
                        <a14:foregroundMark x1="89219" y1="48544" x2="89219" y2="51456"/>
                        <a14:foregroundMark x1="95000" y1="48544" x2="94453" y2="45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167" y="4669561"/>
            <a:ext cx="3108960" cy="75052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Video SDK · GitHub">
            <a:extLst>
              <a:ext uri="{FF2B5EF4-FFF2-40B4-BE49-F238E27FC236}">
                <a16:creationId xmlns:a16="http://schemas.microsoft.com/office/drawing/2014/main" id="{3D6F120F-6E75-9909-5304-6864A0B5F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405" y="4424742"/>
            <a:ext cx="3337560" cy="10955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5A2435C-840E-2F2C-0525-997AD4B7981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5254" y="5548670"/>
            <a:ext cx="3314925" cy="962654"/>
          </a:xfrm>
          <a:prstGeom prst="rect">
            <a:avLst/>
          </a:prstGeom>
          <a:effectLst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6F0DF1F-54AE-3E27-7BCD-1CEC9B316E5C}"/>
              </a:ext>
            </a:extLst>
          </p:cNvPr>
          <p:cNvSpPr txBox="1"/>
          <p:nvPr/>
        </p:nvSpPr>
        <p:spPr>
          <a:xfrm>
            <a:off x="1774925" y="1248821"/>
            <a:ext cx="1347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Frontend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A173AF-D88F-69D7-BF8E-7181F1AEBEBE}"/>
              </a:ext>
            </a:extLst>
          </p:cNvPr>
          <p:cNvSpPr txBox="1"/>
          <p:nvPr/>
        </p:nvSpPr>
        <p:spPr>
          <a:xfrm>
            <a:off x="1849338" y="3879483"/>
            <a:ext cx="119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Backend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1A17AF-DD33-07F0-C174-ECD72179CE16}"/>
              </a:ext>
            </a:extLst>
          </p:cNvPr>
          <p:cNvSpPr txBox="1"/>
          <p:nvPr/>
        </p:nvSpPr>
        <p:spPr>
          <a:xfrm>
            <a:off x="5144721" y="1221352"/>
            <a:ext cx="1303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Database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AD57AD-DBC7-FAAB-BE9F-9B5F931A1874}"/>
              </a:ext>
            </a:extLst>
          </p:cNvPr>
          <p:cNvSpPr txBox="1"/>
          <p:nvPr/>
        </p:nvSpPr>
        <p:spPr>
          <a:xfrm>
            <a:off x="8131708" y="3879628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APIs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29F773-11A9-13B1-5466-DDAD03532035}"/>
              </a:ext>
            </a:extLst>
          </p:cNvPr>
          <p:cNvSpPr txBox="1"/>
          <p:nvPr/>
        </p:nvSpPr>
        <p:spPr>
          <a:xfrm>
            <a:off x="9044599" y="1221352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Simulation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3D Model 8" descr="Electronic Resistor 2">
                <a:extLst>
                  <a:ext uri="{FF2B5EF4-FFF2-40B4-BE49-F238E27FC236}">
                    <a16:creationId xmlns:a16="http://schemas.microsoft.com/office/drawing/2014/main" id="{CE8EEC36-3D61-5E28-AAA3-5A8EF425BAF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83865981"/>
                  </p:ext>
                </p:extLst>
              </p:nvPr>
            </p:nvGraphicFramePr>
            <p:xfrm flipV="1">
              <a:off x="2023545" y="7260870"/>
              <a:ext cx="1092755" cy="1434834"/>
            </p:xfrm>
            <a:graphic>
              <a:graphicData uri="http://schemas.microsoft.com/office/drawing/2017/model3d">
                <am3d:model3d r:embed="rId16">
                  <am3d:spPr>
                    <a:xfrm flipV="1">
                      <a:off x="0" y="0"/>
                      <a:ext cx="1092755" cy="1434834"/>
                    </a:xfrm>
                    <a:prstGeom prst="rect">
                      <a:avLst/>
                    </a:prstGeom>
                  </am3d:spPr>
                  <am3d:camera>
                    <am3d:pos x="0" y="0" z="4985902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2801431" d="1000000"/>
                    <am3d:preTrans dx="0" dy="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2649802" ay="-3285690" az="8494604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183392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3D Model 8" descr="Electronic Resistor 2">
                <a:extLst>
                  <a:ext uri="{FF2B5EF4-FFF2-40B4-BE49-F238E27FC236}">
                    <a16:creationId xmlns:a16="http://schemas.microsoft.com/office/drawing/2014/main" id="{CE8EEC36-3D61-5E28-AAA3-5A8EF425BAF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 flipV="1">
                <a:off x="2023545" y="7260870"/>
                <a:ext cx="1092755" cy="14348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4" name="3D Model 23" descr="Transistor">
                <a:extLst>
                  <a:ext uri="{FF2B5EF4-FFF2-40B4-BE49-F238E27FC236}">
                    <a16:creationId xmlns:a16="http://schemas.microsoft.com/office/drawing/2014/main" id="{CABDA3AC-89F3-992A-2C8B-C84881F35B9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5879702"/>
                  </p:ext>
                </p:extLst>
              </p:nvPr>
            </p:nvGraphicFramePr>
            <p:xfrm rot="13162499" flipV="1">
              <a:off x="619474" y="7597277"/>
              <a:ext cx="742723" cy="1961718"/>
            </p:xfrm>
            <a:graphic>
              <a:graphicData uri="http://schemas.microsoft.com/office/drawing/2017/model3d">
                <am3d:model3d r:embed="rId18">
                  <am3d:spPr>
                    <a:xfrm rot="13162499" flipV="1">
                      <a:off x="0" y="0"/>
                      <a:ext cx="742723" cy="1961718"/>
                    </a:xfrm>
                    <a:prstGeom prst="rect">
                      <a:avLst/>
                    </a:prstGeom>
                  </am3d:spPr>
                  <am3d:camera>
                    <am3d:pos x="0" y="0" z="4899410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4444442" d="1000000"/>
                    <am3d:preTrans dx="0" dy="-219479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7549141" ay="-1176199" az="1495900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205694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4" name="3D Model 23" descr="Transistor">
                <a:extLst>
                  <a:ext uri="{FF2B5EF4-FFF2-40B4-BE49-F238E27FC236}">
                    <a16:creationId xmlns:a16="http://schemas.microsoft.com/office/drawing/2014/main" id="{CABDA3AC-89F3-992A-2C8B-C84881F35B9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 rot="13162499" flipV="1">
                <a:off x="619474" y="7597277"/>
                <a:ext cx="742723" cy="19617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5" name="3D Model 24" descr="Cpu">
                <a:extLst>
                  <a:ext uri="{FF2B5EF4-FFF2-40B4-BE49-F238E27FC236}">
                    <a16:creationId xmlns:a16="http://schemas.microsoft.com/office/drawing/2014/main" id="{07407F4D-2FF1-279C-9E1E-12C980CC6B8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44909032"/>
                  </p:ext>
                </p:extLst>
              </p:nvPr>
            </p:nvGraphicFramePr>
            <p:xfrm flipV="1">
              <a:off x="1032234" y="8839761"/>
              <a:ext cx="1589011" cy="1441625"/>
            </p:xfrm>
            <a:graphic>
              <a:graphicData uri="http://schemas.microsoft.com/office/drawing/2017/model3d">
                <am3d:model3d r:embed="rId20">
                  <am3d:spPr>
                    <a:xfrm flipV="1">
                      <a:off x="0" y="0"/>
                      <a:ext cx="1589011" cy="1441625"/>
                    </a:xfrm>
                    <a:prstGeom prst="rect">
                      <a:avLst/>
                    </a:prstGeom>
                  </am3d:spPr>
                  <am3d:camera>
                    <am3d:pos x="0" y="0" z="6656618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999999" d="1000000"/>
                    <am3d:preTrans dx="0" dy="-5566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3739422" ay="174292" az="-331146"/>
                    <am3d:postTrans dx="0" dy="0" dz="0"/>
                  </am3d:trans>
                  <am3d:raster rName="Office3DRenderer" rVer="16.0.8326">
                    <am3d:blip r:embed="rId21"/>
                  </am3d:raster>
                  <am3d:objViewport viewportSz="193686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5" name="3D Model 24" descr="Cpu">
                <a:extLst>
                  <a:ext uri="{FF2B5EF4-FFF2-40B4-BE49-F238E27FC236}">
                    <a16:creationId xmlns:a16="http://schemas.microsoft.com/office/drawing/2014/main" id="{07407F4D-2FF1-279C-9E1E-12C980CC6B8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flipV="1">
                <a:off x="1032234" y="8839761"/>
                <a:ext cx="1589011" cy="14416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6" name="3D Model 25" descr="Integrated Circuit 16 Pin Dip">
                <a:extLst>
                  <a:ext uri="{FF2B5EF4-FFF2-40B4-BE49-F238E27FC236}">
                    <a16:creationId xmlns:a16="http://schemas.microsoft.com/office/drawing/2014/main" id="{66F4CADC-BACB-791B-9B51-40CFE100E83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74266788"/>
                  </p:ext>
                </p:extLst>
              </p:nvPr>
            </p:nvGraphicFramePr>
            <p:xfrm flipV="1">
              <a:off x="2343147" y="9894931"/>
              <a:ext cx="1020910" cy="1469466"/>
            </p:xfrm>
            <a:graphic>
              <a:graphicData uri="http://schemas.microsoft.com/office/drawing/2017/model3d">
                <am3d:model3d r:embed="rId22">
                  <am3d:spPr>
                    <a:xfrm flipV="1">
                      <a:off x="0" y="0"/>
                      <a:ext cx="1020910" cy="1469466"/>
                    </a:xfrm>
                    <a:prstGeom prst="rect">
                      <a:avLst/>
                    </a:prstGeom>
                  </am3d:spPr>
                  <am3d:camera>
                    <am3d:pos x="0" y="0" z="5334874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5555557" d="1000000"/>
                    <am3d:preTrans dx="0" dy="-88805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1785697" ay="-301148" az="171789"/>
                    <am3d:postTrans dx="0" dy="0" dz="0"/>
                  </am3d:trans>
                  <am3d:raster rName="Office3DRenderer" rVer="16.0.8326">
                    <am3d:blip r:embed="rId23"/>
                  </am3d:raster>
                  <am3d:objViewport viewportSz="166074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6" name="3D Model 25" descr="Integrated Circuit 16 Pin Dip">
                <a:extLst>
                  <a:ext uri="{FF2B5EF4-FFF2-40B4-BE49-F238E27FC236}">
                    <a16:creationId xmlns:a16="http://schemas.microsoft.com/office/drawing/2014/main" id="{66F4CADC-BACB-791B-9B51-40CFE100E83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 flipV="1">
                <a:off x="2343147" y="9894931"/>
                <a:ext cx="1020910" cy="14694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7" name="3D Model 26" descr="Pp3 9V Transistor Battery">
                <a:extLst>
                  <a:ext uri="{FF2B5EF4-FFF2-40B4-BE49-F238E27FC236}">
                    <a16:creationId xmlns:a16="http://schemas.microsoft.com/office/drawing/2014/main" id="{DB42510B-D6DD-9E4A-E91D-1EC08A44813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86525672"/>
                  </p:ext>
                </p:extLst>
              </p:nvPr>
            </p:nvGraphicFramePr>
            <p:xfrm rot="18143230" flipV="1">
              <a:off x="680562" y="11964862"/>
              <a:ext cx="832944" cy="1597651"/>
            </p:xfrm>
            <a:graphic>
              <a:graphicData uri="http://schemas.microsoft.com/office/drawing/2017/model3d">
                <am3d:model3d r:embed="rId24">
                  <am3d:spPr>
                    <a:xfrm rot="18143230" flipV="1">
                      <a:off x="0" y="0"/>
                      <a:ext cx="832944" cy="1597651"/>
                    </a:xfrm>
                    <a:prstGeom prst="rect">
                      <a:avLst/>
                    </a:prstGeom>
                  </am3d:spPr>
                  <am3d:camera>
                    <am3d:pos x="0" y="0" z="5436811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371632" d="1000000"/>
                    <am3d:preTrans dx="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4974437" ay="1590310" az="6334760"/>
                    <am3d:postTrans dx="0" dy="0" dz="0"/>
                  </am3d:trans>
                  <am3d:raster rName="Office3DRenderer" rVer="16.0.8326">
                    <am3d:blip r:embed="rId25"/>
                  </am3d:raster>
                  <am3d:objViewport viewportSz="165720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7" name="3D Model 26" descr="Pp3 9V Transistor Battery">
                <a:extLst>
                  <a:ext uri="{FF2B5EF4-FFF2-40B4-BE49-F238E27FC236}">
                    <a16:creationId xmlns:a16="http://schemas.microsoft.com/office/drawing/2014/main" id="{DB42510B-D6DD-9E4A-E91D-1EC08A44813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 rot="18143230" flipV="1">
                <a:off x="680562" y="11964862"/>
                <a:ext cx="832944" cy="1597651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D6774D90-CC64-CB61-F811-C91773CEE366}"/>
              </a:ext>
            </a:extLst>
          </p:cNvPr>
          <p:cNvSpPr/>
          <p:nvPr/>
        </p:nvSpPr>
        <p:spPr>
          <a:xfrm rot="4482491">
            <a:off x="-2118627" y="-10792250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9E12C03-3800-E638-2E8A-223138EF47E5}"/>
              </a:ext>
            </a:extLst>
          </p:cNvPr>
          <p:cNvSpPr/>
          <p:nvPr/>
        </p:nvSpPr>
        <p:spPr>
          <a:xfrm rot="17680414">
            <a:off x="1877573" y="-6242218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5CB67F-C105-DF77-B798-50948180B586}"/>
              </a:ext>
            </a:extLst>
          </p:cNvPr>
          <p:cNvSpPr txBox="1"/>
          <p:nvPr/>
        </p:nvSpPr>
        <p:spPr>
          <a:xfrm>
            <a:off x="15868523" y="685918"/>
            <a:ext cx="639759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Circuit Academy?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5FFDADA-D79E-F07E-0009-5A3D9D1D1E67}"/>
              </a:ext>
            </a:extLst>
          </p:cNvPr>
          <p:cNvCxnSpPr>
            <a:cxnSpLocks/>
          </p:cNvCxnSpPr>
          <p:nvPr/>
        </p:nvCxnSpPr>
        <p:spPr>
          <a:xfrm>
            <a:off x="19850100" y="1595387"/>
            <a:ext cx="711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B8612AC3-411B-33E8-17B9-B22E85DF502D}"/>
              </a:ext>
            </a:extLst>
          </p:cNvPr>
          <p:cNvSpPr/>
          <p:nvPr/>
        </p:nvSpPr>
        <p:spPr>
          <a:xfrm>
            <a:off x="19262410" y="1537761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FB78C0B1-9363-9DA6-4CEB-AA508A25F529}"/>
              </a:ext>
            </a:extLst>
          </p:cNvPr>
          <p:cNvSpPr txBox="1">
            <a:spLocks/>
          </p:cNvSpPr>
          <p:nvPr/>
        </p:nvSpPr>
        <p:spPr>
          <a:xfrm>
            <a:off x="22460648" y="2362795"/>
            <a:ext cx="6241332" cy="33206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CircuitAcademy is a learning web platform provided with a mobile application with the aim of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supporting students and learners understand and study circuit and electronics topics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easily through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interactive real-time simulation,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conferencing and the ability to share different learning assets through a rich community.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2920025-C30D-74AE-3DF9-0EB854F76B89}"/>
              </a:ext>
            </a:extLst>
          </p:cNvPr>
          <p:cNvSpPr/>
          <p:nvPr/>
        </p:nvSpPr>
        <p:spPr>
          <a:xfrm rot="18622201">
            <a:off x="13561509" y="11824012"/>
            <a:ext cx="1914853" cy="1914853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5913C6-DAFB-BBF4-695C-DE5A348EDBA9}"/>
              </a:ext>
            </a:extLst>
          </p:cNvPr>
          <p:cNvSpPr txBox="1"/>
          <p:nvPr/>
        </p:nvSpPr>
        <p:spPr>
          <a:xfrm>
            <a:off x="1743940" y="-2158154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Website preview</a:t>
            </a:r>
          </a:p>
        </p:txBody>
      </p:sp>
    </p:spTree>
    <p:extLst>
      <p:ext uri="{BB962C8B-B14F-4D97-AF65-F5344CB8AC3E}">
        <p14:creationId xmlns:p14="http://schemas.microsoft.com/office/powerpoint/2010/main" val="2770482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715504" y="184364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Available components</a:t>
            </a:r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A2795DD-7747-2D70-BE20-229B0B3778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2874199"/>
            <a:ext cx="874468" cy="874468"/>
          </a:xfrm>
          <a:prstGeom prst="rect">
            <a:avLst/>
          </a:prstGeom>
        </p:spPr>
      </p:pic>
      <p:pic>
        <p:nvPicPr>
          <p:cNvPr id="9" name="Picture 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9B8B155-9CF0-142F-FD26-B6C93FC39C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5112928"/>
            <a:ext cx="1165859" cy="1165859"/>
          </a:xfrm>
          <a:prstGeom prst="rect">
            <a:avLst/>
          </a:prstGeom>
        </p:spPr>
      </p:pic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DC038F0-18C6-C132-0C06-E6BB63FC88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55" y="3660567"/>
            <a:ext cx="1165859" cy="1165859"/>
          </a:xfrm>
          <a:prstGeom prst="rect">
            <a:avLst/>
          </a:prstGeom>
        </p:spPr>
      </p:pic>
      <p:pic>
        <p:nvPicPr>
          <p:cNvPr id="13" name="Picture 1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1D6A928-B3E4-4A20-2FE4-085F935B51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2185580"/>
            <a:ext cx="1165859" cy="1165859"/>
          </a:xfrm>
          <a:prstGeom prst="rect">
            <a:avLst/>
          </a:prstGeom>
        </p:spPr>
      </p:pic>
      <p:pic>
        <p:nvPicPr>
          <p:cNvPr id="15" name="Picture 14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42BCCF4F-F1F9-038F-1F96-3F577E5135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2" y="658651"/>
            <a:ext cx="1165859" cy="1165859"/>
          </a:xfrm>
          <a:prstGeom prst="rect">
            <a:avLst/>
          </a:prstGeom>
        </p:spPr>
      </p:pic>
      <p:pic>
        <p:nvPicPr>
          <p:cNvPr id="17" name="Picture 16" descr="A white device with a green screen&#10;&#10;AI-generated content may be incorrect.">
            <a:extLst>
              <a:ext uri="{FF2B5EF4-FFF2-40B4-BE49-F238E27FC236}">
                <a16:creationId xmlns:a16="http://schemas.microsoft.com/office/drawing/2014/main" id="{F6F6BDD3-E870-03C3-F041-D70292E94D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492" y="4670650"/>
            <a:ext cx="1165859" cy="1165859"/>
          </a:xfrm>
          <a:prstGeom prst="rect">
            <a:avLst/>
          </a:prstGeom>
        </p:spPr>
      </p:pic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5E621D4-6E6C-7874-7291-5B5156EE334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875" y="892002"/>
            <a:ext cx="946994" cy="946994"/>
          </a:xfrm>
          <a:prstGeom prst="rect">
            <a:avLst/>
          </a:prstGeom>
        </p:spPr>
      </p:pic>
      <p:pic>
        <p:nvPicPr>
          <p:cNvPr id="21" name="Picture 2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E2B71C1-ABBE-C859-A5F8-E113266F82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15" y="4710445"/>
            <a:ext cx="910789" cy="910789"/>
          </a:xfrm>
          <a:prstGeom prst="rect">
            <a:avLst/>
          </a:prstGeom>
        </p:spPr>
      </p:pic>
      <p:pic>
        <p:nvPicPr>
          <p:cNvPr id="23" name="Picture 2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703D19F-7A31-2A19-AA9D-08FB442CBAE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602" y="4698890"/>
            <a:ext cx="910789" cy="910789"/>
          </a:xfrm>
          <a:prstGeom prst="rect">
            <a:avLst/>
          </a:prstGeom>
        </p:spPr>
      </p:pic>
      <p:pic>
        <p:nvPicPr>
          <p:cNvPr id="25" name="Picture 2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24D0A1A-7876-5E25-091C-DF58B448398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579214"/>
            <a:ext cx="1165859" cy="1165859"/>
          </a:xfrm>
          <a:prstGeom prst="rect">
            <a:avLst/>
          </a:prstGeom>
        </p:spPr>
      </p:pic>
      <p:pic>
        <p:nvPicPr>
          <p:cNvPr id="27" name="Picture 2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3C593ED-50A4-95FD-1A7F-3CA8FABDCDB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977" y="2896044"/>
            <a:ext cx="910789" cy="910789"/>
          </a:xfrm>
          <a:prstGeom prst="rect">
            <a:avLst/>
          </a:prstGeom>
        </p:spPr>
      </p:pic>
      <p:pic>
        <p:nvPicPr>
          <p:cNvPr id="29" name="Picture 2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6F5A2A5-9534-8AF7-73B0-C653B79DD38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767160"/>
            <a:ext cx="874468" cy="874468"/>
          </a:xfrm>
          <a:prstGeom prst="rect">
            <a:avLst/>
          </a:prstGeom>
        </p:spPr>
      </p:pic>
      <p:pic>
        <p:nvPicPr>
          <p:cNvPr id="30" name="Picture 29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E148C429-165D-D7FD-1C31-3945C46174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1" y="2728504"/>
            <a:ext cx="1165859" cy="116585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C9E3E3C-B03D-DD92-8CD2-23842B7BB5D3}"/>
              </a:ext>
            </a:extLst>
          </p:cNvPr>
          <p:cNvSpPr txBox="1"/>
          <p:nvPr/>
        </p:nvSpPr>
        <p:spPr>
          <a:xfrm>
            <a:off x="953271" y="1476342"/>
            <a:ext cx="196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DC voltage source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53612B-49FD-8279-B446-AA5E944331CE}"/>
              </a:ext>
            </a:extLst>
          </p:cNvPr>
          <p:cNvSpPr txBox="1"/>
          <p:nvPr/>
        </p:nvSpPr>
        <p:spPr>
          <a:xfrm>
            <a:off x="643761" y="3117206"/>
            <a:ext cx="2575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Sinusoidal voltage source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46D5E5-393B-3D98-CC9E-EE3E8CFD25B6}"/>
              </a:ext>
            </a:extLst>
          </p:cNvPr>
          <p:cNvSpPr txBox="1"/>
          <p:nvPr/>
        </p:nvSpPr>
        <p:spPr>
          <a:xfrm>
            <a:off x="885348" y="4613734"/>
            <a:ext cx="2108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Pulse voltage source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D24433-2DA8-67D6-1CC8-00FA54A76CF0}"/>
              </a:ext>
            </a:extLst>
          </p:cNvPr>
          <p:cNvSpPr txBox="1"/>
          <p:nvPr/>
        </p:nvSpPr>
        <p:spPr>
          <a:xfrm>
            <a:off x="1139443" y="6110262"/>
            <a:ext cx="1584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Current source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606929-CF95-8261-B43B-027F618BEF9F}"/>
              </a:ext>
            </a:extLst>
          </p:cNvPr>
          <p:cNvSpPr txBox="1"/>
          <p:nvPr/>
        </p:nvSpPr>
        <p:spPr>
          <a:xfrm>
            <a:off x="4187789" y="1545018"/>
            <a:ext cx="957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Resistor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A78A76-AC5B-6D70-AD55-0E279C197AFF}"/>
              </a:ext>
            </a:extLst>
          </p:cNvPr>
          <p:cNvSpPr txBox="1"/>
          <p:nvPr/>
        </p:nvSpPr>
        <p:spPr>
          <a:xfrm>
            <a:off x="4176507" y="3606778"/>
            <a:ext cx="980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Inductor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D2BAE9-A09D-F163-6492-F07085988EEC}"/>
              </a:ext>
            </a:extLst>
          </p:cNvPr>
          <p:cNvSpPr txBox="1"/>
          <p:nvPr/>
        </p:nvSpPr>
        <p:spPr>
          <a:xfrm>
            <a:off x="4112388" y="5588968"/>
            <a:ext cx="1108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Capacitor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B66F1B-9D1F-2CE0-7461-661601BE3DC1}"/>
              </a:ext>
            </a:extLst>
          </p:cNvPr>
          <p:cNvSpPr txBox="1"/>
          <p:nvPr/>
        </p:nvSpPr>
        <p:spPr>
          <a:xfrm>
            <a:off x="6793382" y="1545018"/>
            <a:ext cx="1110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Transistor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2239E9-CADD-B9B0-06A0-AA21D6D9A5A3}"/>
              </a:ext>
            </a:extLst>
          </p:cNvPr>
          <p:cNvSpPr txBox="1"/>
          <p:nvPr/>
        </p:nvSpPr>
        <p:spPr>
          <a:xfrm>
            <a:off x="6980708" y="3606778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Diode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4BC6EF-27E9-FF45-C9A9-D7D9ABEF3FDB}"/>
              </a:ext>
            </a:extLst>
          </p:cNvPr>
          <p:cNvSpPr txBox="1"/>
          <p:nvPr/>
        </p:nvSpPr>
        <p:spPr>
          <a:xfrm>
            <a:off x="6908927" y="5609679"/>
            <a:ext cx="87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Ground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99326E-A17B-8395-726F-5F3CE185EA7D}"/>
              </a:ext>
            </a:extLst>
          </p:cNvPr>
          <p:cNvSpPr txBox="1"/>
          <p:nvPr/>
        </p:nvSpPr>
        <p:spPr>
          <a:xfrm>
            <a:off x="9469536" y="583650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Oscilloscope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ED6844-014B-37C0-4E29-7D5E8A9BFCE5}"/>
              </a:ext>
            </a:extLst>
          </p:cNvPr>
          <p:cNvSpPr txBox="1"/>
          <p:nvPr/>
        </p:nvSpPr>
        <p:spPr>
          <a:xfrm>
            <a:off x="9621533" y="3894363"/>
            <a:ext cx="1111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Voltmeter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7E7510-5420-E4BA-8A82-976F1BAAC48D}"/>
              </a:ext>
            </a:extLst>
          </p:cNvPr>
          <p:cNvSpPr txBox="1"/>
          <p:nvPr/>
        </p:nvSpPr>
        <p:spPr>
          <a:xfrm>
            <a:off x="9680027" y="1785470"/>
            <a:ext cx="105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Ammeter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9211713-9713-7064-E939-E5EF26555B8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125030" y="1109966"/>
            <a:ext cx="10634671" cy="530348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AB6AE4F-7840-99E1-0FB1-41570C7BEF97}"/>
              </a:ext>
            </a:extLst>
          </p:cNvPr>
          <p:cNvSpPr txBox="1"/>
          <p:nvPr/>
        </p:nvSpPr>
        <p:spPr>
          <a:xfrm>
            <a:off x="21243570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interface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26BE8BF-78C9-D496-0630-682EB2BBEE0B}"/>
              </a:ext>
            </a:extLst>
          </p:cNvPr>
          <p:cNvSpPr/>
          <p:nvPr/>
        </p:nvSpPr>
        <p:spPr>
          <a:xfrm>
            <a:off x="24782053" y="1030730"/>
            <a:ext cx="4073238" cy="574964"/>
          </a:xfrm>
          <a:custGeom>
            <a:avLst/>
            <a:gdLst>
              <a:gd name="connsiteX0" fmla="*/ 0 w 4073238"/>
              <a:gd name="connsiteY0" fmla="*/ 287481 h 574964"/>
              <a:gd name="connsiteX1" fmla="*/ 0 w 4073238"/>
              <a:gd name="connsiteY1" fmla="*/ 287482 h 574964"/>
              <a:gd name="connsiteX2" fmla="*/ 0 w 4073238"/>
              <a:gd name="connsiteY2" fmla="*/ 287482 h 574964"/>
              <a:gd name="connsiteX3" fmla="*/ 282632 w 4073238"/>
              <a:gd name="connsiteY3" fmla="*/ 68351 h 574964"/>
              <a:gd name="connsiteX4" fmla="*/ 80722 w 4073238"/>
              <a:gd name="connsiteY4" fmla="*/ 202186 h 574964"/>
              <a:gd name="connsiteX5" fmla="*/ 63501 w 4073238"/>
              <a:gd name="connsiteY5" fmla="*/ 287482 h 574964"/>
              <a:gd name="connsiteX6" fmla="*/ 63501 w 4073238"/>
              <a:gd name="connsiteY6" fmla="*/ 287481 h 574964"/>
              <a:gd name="connsiteX7" fmla="*/ 63501 w 4073238"/>
              <a:gd name="connsiteY7" fmla="*/ 287482 h 574964"/>
              <a:gd name="connsiteX8" fmla="*/ 63501 w 4073238"/>
              <a:gd name="connsiteY8" fmla="*/ 287482 h 574964"/>
              <a:gd name="connsiteX9" fmla="*/ 80722 w 4073238"/>
              <a:gd name="connsiteY9" fmla="*/ 372777 h 574964"/>
              <a:gd name="connsiteX10" fmla="*/ 282632 w 4073238"/>
              <a:gd name="connsiteY10" fmla="*/ 506612 h 574964"/>
              <a:gd name="connsiteX11" fmla="*/ 3778157 w 4073238"/>
              <a:gd name="connsiteY11" fmla="*/ 506613 h 574964"/>
              <a:gd name="connsiteX12" fmla="*/ 3997288 w 4073238"/>
              <a:gd name="connsiteY12" fmla="*/ 287482 h 574964"/>
              <a:gd name="connsiteX13" fmla="*/ 3997289 w 4073238"/>
              <a:gd name="connsiteY13" fmla="*/ 287482 h 574964"/>
              <a:gd name="connsiteX14" fmla="*/ 3778158 w 4073238"/>
              <a:gd name="connsiteY14" fmla="*/ 68351 h 574964"/>
              <a:gd name="connsiteX15" fmla="*/ 287482 w 4073238"/>
              <a:gd name="connsiteY15" fmla="*/ 0 h 574964"/>
              <a:gd name="connsiteX16" fmla="*/ 3785756 w 4073238"/>
              <a:gd name="connsiteY16" fmla="*/ 0 h 574964"/>
              <a:gd name="connsiteX17" fmla="*/ 4073238 w 4073238"/>
              <a:gd name="connsiteY17" fmla="*/ 287482 h 574964"/>
              <a:gd name="connsiteX18" fmla="*/ 4073237 w 4073238"/>
              <a:gd name="connsiteY18" fmla="*/ 287482 h 574964"/>
              <a:gd name="connsiteX19" fmla="*/ 3785755 w 4073238"/>
              <a:gd name="connsiteY19" fmla="*/ 574964 h 574964"/>
              <a:gd name="connsiteX20" fmla="*/ 287482 w 4073238"/>
              <a:gd name="connsiteY20" fmla="*/ 574963 h 574964"/>
              <a:gd name="connsiteX21" fmla="*/ 22592 w 4073238"/>
              <a:gd name="connsiteY21" fmla="*/ 399382 h 574964"/>
              <a:gd name="connsiteX22" fmla="*/ 0 w 4073238"/>
              <a:gd name="connsiteY22" fmla="*/ 287482 h 574964"/>
              <a:gd name="connsiteX23" fmla="*/ 22592 w 4073238"/>
              <a:gd name="connsiteY23" fmla="*/ 175581 h 574964"/>
              <a:gd name="connsiteX24" fmla="*/ 287482 w 4073238"/>
              <a:gd name="connsiteY24" fmla="*/ 0 h 57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073238" h="574964">
                <a:moveTo>
                  <a:pt x="0" y="287481"/>
                </a:moveTo>
                <a:lnTo>
                  <a:pt x="0" y="287482"/>
                </a:lnTo>
                <a:lnTo>
                  <a:pt x="0" y="287482"/>
                </a:lnTo>
                <a:close/>
                <a:moveTo>
                  <a:pt x="282632" y="68351"/>
                </a:moveTo>
                <a:cubicBezTo>
                  <a:pt x="191865" y="68351"/>
                  <a:pt x="113987" y="123537"/>
                  <a:pt x="80722" y="202186"/>
                </a:cubicBezTo>
                <a:lnTo>
                  <a:pt x="63501" y="287482"/>
                </a:lnTo>
                <a:lnTo>
                  <a:pt x="63501" y="287481"/>
                </a:lnTo>
                <a:lnTo>
                  <a:pt x="63501" y="287482"/>
                </a:lnTo>
                <a:lnTo>
                  <a:pt x="63501" y="287482"/>
                </a:lnTo>
                <a:lnTo>
                  <a:pt x="80722" y="372777"/>
                </a:lnTo>
                <a:cubicBezTo>
                  <a:pt x="113987" y="451426"/>
                  <a:pt x="191865" y="506612"/>
                  <a:pt x="282632" y="506612"/>
                </a:cubicBezTo>
                <a:lnTo>
                  <a:pt x="3778157" y="506613"/>
                </a:lnTo>
                <a:cubicBezTo>
                  <a:pt x="3899180" y="506613"/>
                  <a:pt x="3997288" y="408505"/>
                  <a:pt x="3997288" y="287482"/>
                </a:cubicBezTo>
                <a:lnTo>
                  <a:pt x="3997289" y="287482"/>
                </a:lnTo>
                <a:cubicBezTo>
                  <a:pt x="3997289" y="166459"/>
                  <a:pt x="3899181" y="68351"/>
                  <a:pt x="3778158" y="68351"/>
                </a:cubicBezTo>
                <a:close/>
                <a:moveTo>
                  <a:pt x="287482" y="0"/>
                </a:moveTo>
                <a:lnTo>
                  <a:pt x="3785756" y="0"/>
                </a:lnTo>
                <a:cubicBezTo>
                  <a:pt x="3944528" y="0"/>
                  <a:pt x="4073238" y="128710"/>
                  <a:pt x="4073238" y="287482"/>
                </a:cubicBezTo>
                <a:lnTo>
                  <a:pt x="4073237" y="287482"/>
                </a:lnTo>
                <a:cubicBezTo>
                  <a:pt x="4073237" y="446254"/>
                  <a:pt x="3944527" y="574964"/>
                  <a:pt x="3785755" y="574964"/>
                </a:cubicBezTo>
                <a:lnTo>
                  <a:pt x="287482" y="574963"/>
                </a:lnTo>
                <a:cubicBezTo>
                  <a:pt x="168403" y="574963"/>
                  <a:pt x="66234" y="502564"/>
                  <a:pt x="22592" y="399382"/>
                </a:cubicBezTo>
                <a:lnTo>
                  <a:pt x="0" y="287482"/>
                </a:lnTo>
                <a:lnTo>
                  <a:pt x="22592" y="175581"/>
                </a:lnTo>
                <a:cubicBezTo>
                  <a:pt x="66234" y="72400"/>
                  <a:pt x="168403" y="0"/>
                  <a:pt x="287482" y="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A0E0E0D-1B0F-6326-A414-7D7BBF031408}"/>
              </a:ext>
            </a:extLst>
          </p:cNvPr>
          <p:cNvCxnSpPr>
            <a:cxnSpLocks/>
          </p:cNvCxnSpPr>
          <p:nvPr/>
        </p:nvCxnSpPr>
        <p:spPr>
          <a:xfrm>
            <a:off x="22883642" y="1481559"/>
            <a:ext cx="0" cy="14929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0C28702-39A3-E3DB-7B50-CE51B794E489}"/>
              </a:ext>
            </a:extLst>
          </p:cNvPr>
          <p:cNvCxnSpPr>
            <a:cxnSpLocks/>
          </p:cNvCxnSpPr>
          <p:nvPr/>
        </p:nvCxnSpPr>
        <p:spPr>
          <a:xfrm>
            <a:off x="22227660" y="1481559"/>
            <a:ext cx="0" cy="1947441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D0B521E-CBB9-0E87-5285-6F33D05A240C}"/>
              </a:ext>
            </a:extLst>
          </p:cNvPr>
          <p:cNvCxnSpPr>
            <a:cxnSpLocks/>
          </p:cNvCxnSpPr>
          <p:nvPr/>
        </p:nvCxnSpPr>
        <p:spPr>
          <a:xfrm>
            <a:off x="21578304" y="1481559"/>
            <a:ext cx="0" cy="246241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E9EE501-88F3-34D6-DE46-8142B5F2481B}"/>
              </a:ext>
            </a:extLst>
          </p:cNvPr>
          <p:cNvCxnSpPr/>
          <p:nvPr/>
        </p:nvCxnSpPr>
        <p:spPr>
          <a:xfrm>
            <a:off x="26746651" y="1605694"/>
            <a:ext cx="0" cy="127321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B20DCF4-2F3E-6161-979E-89AB27E25E10}"/>
              </a:ext>
            </a:extLst>
          </p:cNvPr>
          <p:cNvSpPr txBox="1"/>
          <p:nvPr/>
        </p:nvSpPr>
        <p:spPr>
          <a:xfrm>
            <a:off x="25557351" y="2974528"/>
            <a:ext cx="2378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Drag &amp; drop blocks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CC97E02-F5DC-4927-CDFC-C201575619AC}"/>
              </a:ext>
            </a:extLst>
          </p:cNvPr>
          <p:cNvSpPr txBox="1"/>
          <p:nvPr/>
        </p:nvSpPr>
        <p:spPr>
          <a:xfrm>
            <a:off x="22633107" y="2974528"/>
            <a:ext cx="2059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Start simulation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B9C395-7974-D6CB-F40E-33AB5A554FEC}"/>
              </a:ext>
            </a:extLst>
          </p:cNvPr>
          <p:cNvSpPr txBox="1"/>
          <p:nvPr/>
        </p:nvSpPr>
        <p:spPr>
          <a:xfrm>
            <a:off x="21974471" y="3464631"/>
            <a:ext cx="151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Undo/Redo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D25991-7636-6A8A-EC3C-44ECCDC63946}"/>
              </a:ext>
            </a:extLst>
          </p:cNvPr>
          <p:cNvSpPr txBox="1"/>
          <p:nvPr/>
        </p:nvSpPr>
        <p:spPr>
          <a:xfrm>
            <a:off x="21395077" y="3943977"/>
            <a:ext cx="1359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Save/load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97755E-831E-49BD-7DAF-339A50447C1F}"/>
              </a:ext>
            </a:extLst>
          </p:cNvPr>
          <p:cNvSpPr txBox="1"/>
          <p:nvPr/>
        </p:nvSpPr>
        <p:spPr>
          <a:xfrm>
            <a:off x="26141007" y="4493932"/>
            <a:ext cx="1500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Workspace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5DB2E0B-C3A3-3B77-9A42-B372A8CAEE53}"/>
              </a:ext>
            </a:extLst>
          </p:cNvPr>
          <p:cNvCxnSpPr>
            <a:cxnSpLocks/>
          </p:cNvCxnSpPr>
          <p:nvPr/>
        </p:nvCxnSpPr>
        <p:spPr>
          <a:xfrm flipH="1">
            <a:off x="24782053" y="4693987"/>
            <a:ext cx="1286298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7357CA5B-DD17-1305-1F0A-56EB6492C8BB}"/>
              </a:ext>
            </a:extLst>
          </p:cNvPr>
          <p:cNvSpPr txBox="1"/>
          <p:nvPr/>
        </p:nvSpPr>
        <p:spPr>
          <a:xfrm>
            <a:off x="2897204" y="11678628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Drag and drop</a:t>
            </a:r>
          </a:p>
        </p:txBody>
      </p:sp>
      <p:pic>
        <p:nvPicPr>
          <p:cNvPr id="62" name="Simulator Drag and drop">
            <a:hlinkClick r:id="" action="ppaction://media"/>
            <a:extLst>
              <a:ext uri="{FF2B5EF4-FFF2-40B4-BE49-F238E27FC236}">
                <a16:creationId xmlns:a16="http://schemas.microsoft.com/office/drawing/2014/main" id="{CD9AF2CC-A6FA-4299-6AC8-E7CD00B0394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260287" y="15279431"/>
            <a:ext cx="9671425" cy="544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95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4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2"/>
                </p:tgtEl>
              </p:cMediaNode>
            </p:vide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Drag and drop</a:t>
            </a:r>
          </a:p>
        </p:txBody>
      </p:sp>
      <p:pic>
        <p:nvPicPr>
          <p:cNvPr id="4" name="Simulator Drag and drop">
            <a:hlinkClick r:id="" action="ppaction://media"/>
            <a:extLst>
              <a:ext uri="{FF2B5EF4-FFF2-40B4-BE49-F238E27FC236}">
                <a16:creationId xmlns:a16="http://schemas.microsoft.com/office/drawing/2014/main" id="{286BE0B5-99D8-BA8B-1CE4-498C154F386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60287" y="1040917"/>
            <a:ext cx="9671425" cy="54401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1AF7AC-134E-4360-515C-8F390FAFF9C7}"/>
              </a:ext>
            </a:extLst>
          </p:cNvPr>
          <p:cNvSpPr txBox="1"/>
          <p:nvPr/>
        </p:nvSpPr>
        <p:spPr>
          <a:xfrm>
            <a:off x="2715504" y="-2235786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Available components</a:t>
            </a:r>
          </a:p>
        </p:txBody>
      </p:sp>
      <p:pic>
        <p:nvPicPr>
          <p:cNvPr id="8" name="Picture 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F7AD0DD-4581-362D-0579-A994F1F241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-12757092"/>
            <a:ext cx="874468" cy="874468"/>
          </a:xfrm>
          <a:prstGeom prst="rect">
            <a:avLst/>
          </a:prstGeom>
        </p:spPr>
      </p:pic>
      <p:pic>
        <p:nvPicPr>
          <p:cNvPr id="9" name="Picture 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413F1EA-97A6-F882-19E6-2720EAEA16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-3254409"/>
            <a:ext cx="1165859" cy="1165859"/>
          </a:xfrm>
          <a:prstGeom prst="rect">
            <a:avLst/>
          </a:prstGeom>
        </p:spPr>
      </p:pic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401D5B9-6590-2CC1-64B6-8B7B90C138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55" y="-11210931"/>
            <a:ext cx="1165859" cy="1165859"/>
          </a:xfrm>
          <a:prstGeom prst="rect">
            <a:avLst/>
          </a:prstGeom>
        </p:spPr>
      </p:pic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BDFD819-FD18-87B0-558D-A6621C1D1B7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-16130516"/>
            <a:ext cx="1165859" cy="1165859"/>
          </a:xfrm>
          <a:prstGeom prst="rect">
            <a:avLst/>
          </a:prstGeom>
        </p:spPr>
      </p:pic>
      <p:pic>
        <p:nvPicPr>
          <p:cNvPr id="12" name="Picture 11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944A0753-D3AC-58E1-AFF1-0F5D1851A0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2" y="-21250999"/>
            <a:ext cx="1165859" cy="1165859"/>
          </a:xfrm>
          <a:prstGeom prst="rect">
            <a:avLst/>
          </a:prstGeom>
        </p:spPr>
      </p:pic>
      <p:pic>
        <p:nvPicPr>
          <p:cNvPr id="13" name="Picture 12" descr="A white device with a green screen&#10;&#10;AI-generated content may be incorrect.">
            <a:extLst>
              <a:ext uri="{FF2B5EF4-FFF2-40B4-BE49-F238E27FC236}">
                <a16:creationId xmlns:a16="http://schemas.microsoft.com/office/drawing/2014/main" id="{923A39D6-755E-A4D9-5E67-A39875D298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492" y="-9901544"/>
            <a:ext cx="1165859" cy="1165859"/>
          </a:xfrm>
          <a:prstGeom prst="rect">
            <a:avLst/>
          </a:prstGeom>
        </p:spPr>
      </p:pic>
      <p:pic>
        <p:nvPicPr>
          <p:cNvPr id="14" name="Picture 1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651107A-EFA5-C3D4-8FEE-7229E4E866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875" y="-20146306"/>
            <a:ext cx="946994" cy="946994"/>
          </a:xfrm>
          <a:prstGeom prst="rect">
            <a:avLst/>
          </a:prstGeom>
        </p:spPr>
      </p:pic>
      <p:pic>
        <p:nvPicPr>
          <p:cNvPr id="16" name="Picture 1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3853385-8A29-DA56-E82F-9969526F88A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15" y="-5537388"/>
            <a:ext cx="910789" cy="910789"/>
          </a:xfrm>
          <a:prstGeom prst="rect">
            <a:avLst/>
          </a:prstGeom>
        </p:spPr>
      </p:pic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480A652-ABE5-3B07-2DB6-1A56DCC6C52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602" y="-7619771"/>
            <a:ext cx="910789" cy="910789"/>
          </a:xfrm>
          <a:prstGeom prst="rect">
            <a:avLst/>
          </a:prstGeom>
        </p:spPr>
      </p:pic>
      <p:pic>
        <p:nvPicPr>
          <p:cNvPr id="18" name="Picture 1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867535E-0909-83D0-EA31-996D1AB8E68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71" y="-18560568"/>
            <a:ext cx="1165859" cy="1165859"/>
          </a:xfrm>
          <a:prstGeom prst="rect">
            <a:avLst/>
          </a:prstGeom>
        </p:spPr>
      </p:pic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E43710A-1825-7744-B82D-512A46530CF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977" y="-13842648"/>
            <a:ext cx="910789" cy="910789"/>
          </a:xfrm>
          <a:prstGeom prst="rect">
            <a:avLst/>
          </a:prstGeom>
        </p:spPr>
      </p:pic>
      <p:pic>
        <p:nvPicPr>
          <p:cNvPr id="20" name="Picture 1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44C128D-71D7-B9DB-9474-E4675A08BC0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6" y="-19290303"/>
            <a:ext cx="874468" cy="874468"/>
          </a:xfrm>
          <a:prstGeom prst="rect">
            <a:avLst/>
          </a:prstGeom>
        </p:spPr>
      </p:pic>
      <p:pic>
        <p:nvPicPr>
          <p:cNvPr id="29" name="Picture 28" descr="A yellow device with a blue screen and a black background&#10;&#10;AI-generated content may be incorrect.">
            <a:extLst>
              <a:ext uri="{FF2B5EF4-FFF2-40B4-BE49-F238E27FC236}">
                <a16:creationId xmlns:a16="http://schemas.microsoft.com/office/drawing/2014/main" id="{548B389F-2C23-B3E4-AB05-A2EB0F20790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51" y="-14860336"/>
            <a:ext cx="1165859" cy="116585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DE8D88D-0979-14FF-810B-F982D87CEB7B}"/>
              </a:ext>
            </a:extLst>
          </p:cNvPr>
          <p:cNvSpPr txBox="1"/>
          <p:nvPr/>
        </p:nvSpPr>
        <p:spPr>
          <a:xfrm>
            <a:off x="953271" y="-17663440"/>
            <a:ext cx="196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DC voltage source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E1B2B4-EC0C-9E8C-477B-905DC8608E19}"/>
              </a:ext>
            </a:extLst>
          </p:cNvPr>
          <p:cNvSpPr txBox="1"/>
          <p:nvPr/>
        </p:nvSpPr>
        <p:spPr>
          <a:xfrm>
            <a:off x="643761" y="-15198890"/>
            <a:ext cx="2575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Sinusoidal voltage source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62BC654-24D9-B11C-5085-4BA9D6B733C0}"/>
              </a:ext>
            </a:extLst>
          </p:cNvPr>
          <p:cNvSpPr txBox="1"/>
          <p:nvPr/>
        </p:nvSpPr>
        <p:spPr>
          <a:xfrm>
            <a:off x="885348" y="-9958460"/>
            <a:ext cx="2108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Pulse voltage source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009CDD0-3036-1DD6-B679-8A9BBC7D96AF}"/>
              </a:ext>
            </a:extLst>
          </p:cNvPr>
          <p:cNvSpPr txBox="1"/>
          <p:nvPr/>
        </p:nvSpPr>
        <p:spPr>
          <a:xfrm>
            <a:off x="1139443" y="-2257075"/>
            <a:ext cx="1584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Current source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BCA4DC-9E5F-82C2-07AA-50E29C28150A}"/>
              </a:ext>
            </a:extLst>
          </p:cNvPr>
          <p:cNvSpPr txBox="1"/>
          <p:nvPr/>
        </p:nvSpPr>
        <p:spPr>
          <a:xfrm>
            <a:off x="4187789" y="-18512445"/>
            <a:ext cx="957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Resistor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92CBF5D-0E32-72FC-1165-12CD287F7EFB}"/>
              </a:ext>
            </a:extLst>
          </p:cNvPr>
          <p:cNvSpPr txBox="1"/>
          <p:nvPr/>
        </p:nvSpPr>
        <p:spPr>
          <a:xfrm>
            <a:off x="4176507" y="-11416378"/>
            <a:ext cx="980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Inductor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360B1E-3B49-4D9E-9C47-76C731FC5B09}"/>
              </a:ext>
            </a:extLst>
          </p:cNvPr>
          <p:cNvSpPr txBox="1"/>
          <p:nvPr/>
        </p:nvSpPr>
        <p:spPr>
          <a:xfrm>
            <a:off x="4112388" y="-4658865"/>
            <a:ext cx="1108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Capacitor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99FBD2-2E26-3EAA-F714-9A4D9A9EB7C5}"/>
              </a:ext>
            </a:extLst>
          </p:cNvPr>
          <p:cNvSpPr txBox="1"/>
          <p:nvPr/>
        </p:nvSpPr>
        <p:spPr>
          <a:xfrm>
            <a:off x="6793382" y="-19493290"/>
            <a:ext cx="1110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Transistor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F395D0-3871-514F-1352-A8B589C599DB}"/>
              </a:ext>
            </a:extLst>
          </p:cNvPr>
          <p:cNvSpPr txBox="1"/>
          <p:nvPr/>
        </p:nvSpPr>
        <p:spPr>
          <a:xfrm>
            <a:off x="6980708" y="-12523779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Diode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764D357-BD8C-7764-B173-F04A1606200B}"/>
              </a:ext>
            </a:extLst>
          </p:cNvPr>
          <p:cNvSpPr txBox="1"/>
          <p:nvPr/>
        </p:nvSpPr>
        <p:spPr>
          <a:xfrm>
            <a:off x="6908927" y="-6708982"/>
            <a:ext cx="87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Ground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B4D325-F70B-73E4-9714-EA40BD584452}"/>
              </a:ext>
            </a:extLst>
          </p:cNvPr>
          <p:cNvSpPr txBox="1"/>
          <p:nvPr/>
        </p:nvSpPr>
        <p:spPr>
          <a:xfrm>
            <a:off x="9469536" y="-873568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Oscilloscope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12DE2-48A3-2A97-A6D9-82DB89B06D6D}"/>
              </a:ext>
            </a:extLst>
          </p:cNvPr>
          <p:cNvSpPr txBox="1"/>
          <p:nvPr/>
        </p:nvSpPr>
        <p:spPr>
          <a:xfrm>
            <a:off x="9621533" y="-13086342"/>
            <a:ext cx="1111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Voltmeter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1D4324-AA7E-2471-37F0-5B7166783AD1}"/>
              </a:ext>
            </a:extLst>
          </p:cNvPr>
          <p:cNvSpPr txBox="1"/>
          <p:nvPr/>
        </p:nvSpPr>
        <p:spPr>
          <a:xfrm>
            <a:off x="9680027" y="-20124180"/>
            <a:ext cx="105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Ammeter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8225BE9-4BE2-0117-AF62-6306EDF183FC}"/>
              </a:ext>
            </a:extLst>
          </p:cNvPr>
          <p:cNvSpPr txBox="1"/>
          <p:nvPr/>
        </p:nvSpPr>
        <p:spPr>
          <a:xfrm>
            <a:off x="-112333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Component editing</a:t>
            </a:r>
          </a:p>
        </p:txBody>
      </p:sp>
      <p:pic>
        <p:nvPicPr>
          <p:cNvPr id="46" name="Simulator changing values">
            <a:hlinkClick r:id="" action="ppaction://media"/>
            <a:extLst>
              <a:ext uri="{FF2B5EF4-FFF2-40B4-BE49-F238E27FC236}">
                <a16:creationId xmlns:a16="http://schemas.microsoft.com/office/drawing/2014/main" id="{F37EC2CF-9D60-9053-722E-0D6537F17D7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-12870221" y="1056791"/>
            <a:ext cx="9671425" cy="544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802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634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46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Component editing</a:t>
            </a:r>
          </a:p>
        </p:txBody>
      </p:sp>
      <p:pic>
        <p:nvPicPr>
          <p:cNvPr id="7" name="Simulator changing values">
            <a:hlinkClick r:id="" action="ppaction://media"/>
            <a:extLst>
              <a:ext uri="{FF2B5EF4-FFF2-40B4-BE49-F238E27FC236}">
                <a16:creationId xmlns:a16="http://schemas.microsoft.com/office/drawing/2014/main" id="{E71087E5-208F-69E3-CEB9-E7F2A8BAF40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60287" y="1056791"/>
            <a:ext cx="9671425" cy="5440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55D3A6-C0F2-1A16-AB84-B7310CB18D03}"/>
              </a:ext>
            </a:extLst>
          </p:cNvPr>
          <p:cNvSpPr txBox="1"/>
          <p:nvPr/>
        </p:nvSpPr>
        <p:spPr>
          <a:xfrm>
            <a:off x="35293090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Drag and drop</a:t>
            </a:r>
          </a:p>
        </p:txBody>
      </p:sp>
      <p:pic>
        <p:nvPicPr>
          <p:cNvPr id="9" name="Simulator Drag and drop">
            <a:hlinkClick r:id="" action="ppaction://media"/>
            <a:extLst>
              <a:ext uri="{FF2B5EF4-FFF2-40B4-BE49-F238E27FC236}">
                <a16:creationId xmlns:a16="http://schemas.microsoft.com/office/drawing/2014/main" id="{D814AC11-30FE-9EBE-9901-E4DBE6C0C74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656173" y="1040917"/>
            <a:ext cx="9671425" cy="5440176"/>
          </a:xfrm>
          <a:prstGeom prst="rect">
            <a:avLst/>
          </a:prstGeom>
        </p:spPr>
      </p:pic>
      <p:pic>
        <p:nvPicPr>
          <p:cNvPr id="10" name="Picture 9" descr="A screenshot of a phone&#10;&#10;AI-generated content may be incorrect.">
            <a:extLst>
              <a:ext uri="{FF2B5EF4-FFF2-40B4-BE49-F238E27FC236}">
                <a16:creationId xmlns:a16="http://schemas.microsoft.com/office/drawing/2014/main" id="{4F9DBB54-0662-7841-1D31-71DB1D6663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r="2187" b="2315"/>
          <a:stretch>
            <a:fillRect/>
          </a:stretch>
        </p:blipFill>
        <p:spPr>
          <a:xfrm>
            <a:off x="9025088" y="10217833"/>
            <a:ext cx="1916615" cy="4991403"/>
          </a:xfrm>
          <a:prstGeom prst="rect">
            <a:avLst/>
          </a:prstGeom>
        </p:spPr>
      </p:pic>
      <p:pic>
        <p:nvPicPr>
          <p:cNvPr id="11" name="Picture 10" descr="A screenshot of a phone&#10;&#10;AI-generated content may be incorrect.">
            <a:extLst>
              <a:ext uri="{FF2B5EF4-FFF2-40B4-BE49-F238E27FC236}">
                <a16:creationId xmlns:a16="http://schemas.microsoft.com/office/drawing/2014/main" id="{31EE1C74-D407-66AA-3ABD-FDF6BC6E84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" t="3517" r="2046" b="15202"/>
          <a:stretch>
            <a:fillRect/>
          </a:stretch>
        </p:blipFill>
        <p:spPr>
          <a:xfrm>
            <a:off x="3832792" y="23951962"/>
            <a:ext cx="2141532" cy="1536237"/>
          </a:xfrm>
          <a:prstGeom prst="rect">
            <a:avLst/>
          </a:prstGeom>
        </p:spPr>
      </p:pic>
      <p:pic>
        <p:nvPicPr>
          <p:cNvPr id="12" name="Picture 11" descr="A screenshot of a phone screen&#10;&#10;AI-generated content may be incorrect.">
            <a:extLst>
              <a:ext uri="{FF2B5EF4-FFF2-40B4-BE49-F238E27FC236}">
                <a16:creationId xmlns:a16="http://schemas.microsoft.com/office/drawing/2014/main" id="{6DC35412-5DA8-038F-3943-1ECE55025D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3175" r="3580" b="18180"/>
          <a:stretch>
            <a:fillRect/>
          </a:stretch>
        </p:blipFill>
        <p:spPr>
          <a:xfrm>
            <a:off x="3832792" y="15147209"/>
            <a:ext cx="2141532" cy="1498320"/>
          </a:xfrm>
          <a:prstGeom prst="rect">
            <a:avLst/>
          </a:prstGeom>
        </p:spPr>
      </p:pic>
      <p:pic>
        <p:nvPicPr>
          <p:cNvPr id="13" name="Picture 12" descr="A screenshot of a device&#10;&#10;AI-generated content may be incorrect.">
            <a:extLst>
              <a:ext uri="{FF2B5EF4-FFF2-40B4-BE49-F238E27FC236}">
                <a16:creationId xmlns:a16="http://schemas.microsoft.com/office/drawing/2014/main" id="{BDF04A97-9B5C-2DBE-B704-5C05BC2B0D9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5" t="4253" r="6642" b="1832"/>
          <a:stretch>
            <a:fillRect/>
          </a:stretch>
        </p:blipFill>
        <p:spPr>
          <a:xfrm>
            <a:off x="786140" y="15200278"/>
            <a:ext cx="2611778" cy="49914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AD86A1-808F-1974-458F-91900630E7B2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2623" t="2977" r="5233" b="6057"/>
          <a:stretch>
            <a:fillRect/>
          </a:stretch>
        </p:blipFill>
        <p:spPr>
          <a:xfrm>
            <a:off x="6530874" y="14224280"/>
            <a:ext cx="2056887" cy="14983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FBDB20-6BEF-72E7-68D6-A470559523CB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5516" t="7650" r="9303" b="6432"/>
          <a:stretch>
            <a:fillRect/>
          </a:stretch>
        </p:blipFill>
        <p:spPr>
          <a:xfrm>
            <a:off x="6530874" y="21584393"/>
            <a:ext cx="2127097" cy="1536237"/>
          </a:xfrm>
          <a:prstGeom prst="rect">
            <a:avLst/>
          </a:prstGeom>
        </p:spPr>
      </p:pic>
      <p:pic>
        <p:nvPicPr>
          <p:cNvPr id="16" name="Picture 1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F8FBD08-914C-124D-8006-022DDD20A7B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835" y="23141550"/>
            <a:ext cx="617536" cy="617536"/>
          </a:xfrm>
          <a:prstGeom prst="rect">
            <a:avLst/>
          </a:prstGeom>
        </p:spPr>
      </p:pic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C1F0372-AF34-603B-B17C-04A118E0C18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54" y="14419239"/>
            <a:ext cx="643184" cy="643184"/>
          </a:xfrm>
          <a:prstGeom prst="rect">
            <a:avLst/>
          </a:prstGeom>
        </p:spPr>
      </p:pic>
      <p:pic>
        <p:nvPicPr>
          <p:cNvPr id="18" name="Picture 1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30DC4D5-6EA8-202F-ECBA-0830336AEB6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19975688"/>
            <a:ext cx="823311" cy="823311"/>
          </a:xfrm>
          <a:prstGeom prst="rect">
            <a:avLst/>
          </a:prstGeom>
        </p:spPr>
      </p:pic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6DB9EED-FFDA-DC2D-F9FC-26CD0A3483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73" y="14300151"/>
            <a:ext cx="823311" cy="823311"/>
          </a:xfrm>
          <a:prstGeom prst="rect">
            <a:avLst/>
          </a:prstGeom>
        </p:spPr>
      </p:pic>
      <p:pic>
        <p:nvPicPr>
          <p:cNvPr id="20" name="Picture 1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9A3BAAD-BC1A-D4A5-9C25-8820EE86FC9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45" y="9317707"/>
            <a:ext cx="823311" cy="823311"/>
          </a:xfrm>
          <a:prstGeom prst="rect">
            <a:avLst/>
          </a:prstGeom>
        </p:spPr>
      </p:pic>
      <p:pic>
        <p:nvPicPr>
          <p:cNvPr id="21" name="Picture 2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F180CB6-61B4-B4CD-D5BD-37150110483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13400969"/>
            <a:ext cx="823311" cy="8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55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6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Component editing</a:t>
            </a:r>
          </a:p>
        </p:txBody>
      </p:sp>
      <p:pic>
        <p:nvPicPr>
          <p:cNvPr id="5" name="Picture 4" descr="A screenshot of a phone&#10;&#10;AI-generated content may be incorrect.">
            <a:extLst>
              <a:ext uri="{FF2B5EF4-FFF2-40B4-BE49-F238E27FC236}">
                <a16:creationId xmlns:a16="http://schemas.microsoft.com/office/drawing/2014/main" id="{0306FF43-5195-C73C-1B0A-4F95B50898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r="2187" b="2315"/>
          <a:stretch>
            <a:fillRect/>
          </a:stretch>
        </p:blipFill>
        <p:spPr>
          <a:xfrm>
            <a:off x="9025088" y="1277033"/>
            <a:ext cx="1916615" cy="4991403"/>
          </a:xfrm>
          <a:prstGeom prst="rect">
            <a:avLst/>
          </a:prstGeom>
        </p:spPr>
      </p:pic>
      <p:pic>
        <p:nvPicPr>
          <p:cNvPr id="11" name="Picture 10" descr="A screenshot of a phone&#10;&#10;AI-generated content may be incorrect.">
            <a:extLst>
              <a:ext uri="{FF2B5EF4-FFF2-40B4-BE49-F238E27FC236}">
                <a16:creationId xmlns:a16="http://schemas.microsoft.com/office/drawing/2014/main" id="{9B5B7A04-C2B6-ED20-53E2-317BB7A0B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" t="3517" r="2046" b="15202"/>
          <a:stretch>
            <a:fillRect/>
          </a:stretch>
        </p:blipFill>
        <p:spPr>
          <a:xfrm>
            <a:off x="3832792" y="4753955"/>
            <a:ext cx="2141532" cy="1536237"/>
          </a:xfrm>
          <a:prstGeom prst="rect">
            <a:avLst/>
          </a:prstGeom>
        </p:spPr>
      </p:pic>
      <p:pic>
        <p:nvPicPr>
          <p:cNvPr id="13" name="Picture 12" descr="A screenshot of a phone screen&#10;&#10;AI-generated content may be incorrect.">
            <a:extLst>
              <a:ext uri="{FF2B5EF4-FFF2-40B4-BE49-F238E27FC236}">
                <a16:creationId xmlns:a16="http://schemas.microsoft.com/office/drawing/2014/main" id="{BD179B41-FA67-E3F0-165D-5BE3EF4EF0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3175" r="3580" b="18180"/>
          <a:stretch>
            <a:fillRect/>
          </a:stretch>
        </p:blipFill>
        <p:spPr>
          <a:xfrm>
            <a:off x="3832792" y="1898882"/>
            <a:ext cx="2141532" cy="1498320"/>
          </a:xfrm>
          <a:prstGeom prst="rect">
            <a:avLst/>
          </a:prstGeom>
        </p:spPr>
      </p:pic>
      <p:pic>
        <p:nvPicPr>
          <p:cNvPr id="15" name="Picture 14" descr="A screenshot of a device&#10;&#10;AI-generated content may be incorrect.">
            <a:extLst>
              <a:ext uri="{FF2B5EF4-FFF2-40B4-BE49-F238E27FC236}">
                <a16:creationId xmlns:a16="http://schemas.microsoft.com/office/drawing/2014/main" id="{5823BD8C-DEDD-B2F4-90FB-16904C8D37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5" t="4253" r="6642" b="1832"/>
          <a:stretch>
            <a:fillRect/>
          </a:stretch>
        </p:blipFill>
        <p:spPr>
          <a:xfrm>
            <a:off x="786140" y="1277034"/>
            <a:ext cx="2611778" cy="49914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0A90E2-0758-41DC-E8DB-860E813098F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2623" t="2977" r="5233" b="6057"/>
          <a:stretch>
            <a:fillRect/>
          </a:stretch>
        </p:blipFill>
        <p:spPr>
          <a:xfrm>
            <a:off x="6530874" y="1930680"/>
            <a:ext cx="2056887" cy="14983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870682D-505F-A709-5552-FBB7FA1E5D0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5516" t="7650" r="9303" b="6432"/>
          <a:stretch>
            <a:fillRect/>
          </a:stretch>
        </p:blipFill>
        <p:spPr>
          <a:xfrm>
            <a:off x="6530874" y="4732199"/>
            <a:ext cx="2127097" cy="1536237"/>
          </a:xfrm>
          <a:prstGeom prst="rect">
            <a:avLst/>
          </a:prstGeom>
        </p:spPr>
      </p:pic>
      <p:pic>
        <p:nvPicPr>
          <p:cNvPr id="25" name="Picture 2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7A869F2-0AAC-53A3-D690-3BFD9181206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835" y="3943543"/>
            <a:ext cx="617536" cy="617536"/>
          </a:xfrm>
          <a:prstGeom prst="rect">
            <a:avLst/>
          </a:prstGeom>
        </p:spPr>
      </p:pic>
      <p:pic>
        <p:nvPicPr>
          <p:cNvPr id="27" name="Picture 2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23EBE30-7E88-2234-5E63-C9A376E8E57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54" y="1170912"/>
            <a:ext cx="643184" cy="643184"/>
          </a:xfrm>
          <a:prstGeom prst="rect">
            <a:avLst/>
          </a:prstGeom>
        </p:spPr>
      </p:pic>
      <p:pic>
        <p:nvPicPr>
          <p:cNvPr id="29" name="Picture 2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09201E2-5CF9-2A59-E022-1D25BA0BFB4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3818529"/>
            <a:ext cx="823311" cy="823311"/>
          </a:xfrm>
          <a:prstGeom prst="rect">
            <a:avLst/>
          </a:prstGeom>
        </p:spPr>
      </p:pic>
      <p:pic>
        <p:nvPicPr>
          <p:cNvPr id="31" name="Picture 3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CBAB619-7065-D74F-4C97-C0DB24E2D9F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73" y="376907"/>
            <a:ext cx="823311" cy="823311"/>
          </a:xfrm>
          <a:prstGeom prst="rect">
            <a:avLst/>
          </a:prstGeom>
        </p:spPr>
      </p:pic>
      <p:pic>
        <p:nvPicPr>
          <p:cNvPr id="33" name="Picture 3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60223A7-418D-E3E7-AE57-DB4BC68EC54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45" y="376907"/>
            <a:ext cx="823311" cy="823311"/>
          </a:xfrm>
          <a:prstGeom prst="rect">
            <a:avLst/>
          </a:prstGeom>
        </p:spPr>
      </p:pic>
      <p:pic>
        <p:nvPicPr>
          <p:cNvPr id="35" name="Picture 3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519DB15-EEE6-AA64-82E3-D43D733F090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1107369"/>
            <a:ext cx="823311" cy="8233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F3DAD2B-1824-17BA-765F-5AF067BD18CA}"/>
              </a:ext>
            </a:extLst>
          </p:cNvPr>
          <p:cNvSpPr txBox="1"/>
          <p:nvPr/>
        </p:nvSpPr>
        <p:spPr>
          <a:xfrm>
            <a:off x="27455376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Component editing</a:t>
            </a:r>
          </a:p>
        </p:txBody>
      </p:sp>
      <p:pic>
        <p:nvPicPr>
          <p:cNvPr id="37" name="Simulator changing values">
            <a:hlinkClick r:id="" action="ppaction://media"/>
            <a:extLst>
              <a:ext uri="{FF2B5EF4-FFF2-40B4-BE49-F238E27FC236}">
                <a16:creationId xmlns:a16="http://schemas.microsoft.com/office/drawing/2014/main" id="{CF3B8BFA-230A-954E-2D19-08B326DA6E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31892688" y="1056791"/>
            <a:ext cx="9671425" cy="544017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9E62D65-FB94-6F76-BA5B-3843810716AB}"/>
              </a:ext>
            </a:extLst>
          </p:cNvPr>
          <p:cNvSpPr txBox="1"/>
          <p:nvPr/>
        </p:nvSpPr>
        <p:spPr>
          <a:xfrm>
            <a:off x="2897204" y="12857571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Highlight</a:t>
            </a:r>
          </a:p>
        </p:txBody>
      </p:sp>
      <p:pic>
        <p:nvPicPr>
          <p:cNvPr id="39" name="Simulator highlighting">
            <a:hlinkClick r:id="" action="ppaction://media"/>
            <a:extLst>
              <a:ext uri="{FF2B5EF4-FFF2-40B4-BE49-F238E27FC236}">
                <a16:creationId xmlns:a16="http://schemas.microsoft.com/office/drawing/2014/main" id="{E4D0160E-1083-AF3F-DCAF-A314C7970FA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260287" y="15138618"/>
            <a:ext cx="9636312" cy="542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417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34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373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Highlight</a:t>
            </a:r>
          </a:p>
        </p:txBody>
      </p:sp>
      <p:pic>
        <p:nvPicPr>
          <p:cNvPr id="5" name="Simulator highlighting">
            <a:hlinkClick r:id="" action="ppaction://media"/>
            <a:extLst>
              <a:ext uri="{FF2B5EF4-FFF2-40B4-BE49-F238E27FC236}">
                <a16:creationId xmlns:a16="http://schemas.microsoft.com/office/drawing/2014/main" id="{75F10E8B-B0F6-CCB2-47B6-AAC0CA8C24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60287" y="1092418"/>
            <a:ext cx="9636312" cy="5420425"/>
          </a:xfrm>
          <a:prstGeom prst="rect">
            <a:avLst/>
          </a:prstGeom>
        </p:spPr>
      </p:pic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B353C3F4-03E4-228A-EE69-23067366B4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r="2187" b="2315"/>
          <a:stretch>
            <a:fillRect/>
          </a:stretch>
        </p:blipFill>
        <p:spPr>
          <a:xfrm>
            <a:off x="9025088" y="-18977653"/>
            <a:ext cx="1916615" cy="4991403"/>
          </a:xfrm>
          <a:prstGeom prst="rect">
            <a:avLst/>
          </a:prstGeom>
        </p:spPr>
      </p:pic>
      <p:pic>
        <p:nvPicPr>
          <p:cNvPr id="9" name="Picture 8" descr="A screenshot of a phone&#10;&#10;AI-generated content may be incorrect.">
            <a:extLst>
              <a:ext uri="{FF2B5EF4-FFF2-40B4-BE49-F238E27FC236}">
                <a16:creationId xmlns:a16="http://schemas.microsoft.com/office/drawing/2014/main" id="{11D77922-F7C4-69E8-C52E-7D2DA37980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" t="3517" r="2046" b="15202"/>
          <a:stretch>
            <a:fillRect/>
          </a:stretch>
        </p:blipFill>
        <p:spPr>
          <a:xfrm>
            <a:off x="3832792" y="-5243524"/>
            <a:ext cx="2141532" cy="1536237"/>
          </a:xfrm>
          <a:prstGeom prst="rect">
            <a:avLst/>
          </a:prstGeom>
        </p:spPr>
      </p:pic>
      <p:pic>
        <p:nvPicPr>
          <p:cNvPr id="10" name="Picture 9" descr="A screenshot of a phone screen&#10;&#10;AI-generated content may be incorrect.">
            <a:extLst>
              <a:ext uri="{FF2B5EF4-FFF2-40B4-BE49-F238E27FC236}">
                <a16:creationId xmlns:a16="http://schemas.microsoft.com/office/drawing/2014/main" id="{BD52D12E-0FA1-D923-C10C-2D5D97A198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3175" r="3580" b="18180"/>
          <a:stretch>
            <a:fillRect/>
          </a:stretch>
        </p:blipFill>
        <p:spPr>
          <a:xfrm>
            <a:off x="3832792" y="-14048277"/>
            <a:ext cx="2141532" cy="1498320"/>
          </a:xfrm>
          <a:prstGeom prst="rect">
            <a:avLst/>
          </a:prstGeom>
        </p:spPr>
      </p:pic>
      <p:pic>
        <p:nvPicPr>
          <p:cNvPr id="11" name="Picture 10" descr="A screenshot of a device&#10;&#10;AI-generated content may be incorrect.">
            <a:extLst>
              <a:ext uri="{FF2B5EF4-FFF2-40B4-BE49-F238E27FC236}">
                <a16:creationId xmlns:a16="http://schemas.microsoft.com/office/drawing/2014/main" id="{2C85F588-9056-A631-BD63-BFC1C66A90F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5" t="4253" r="6642" b="1832"/>
          <a:stretch>
            <a:fillRect/>
          </a:stretch>
        </p:blipFill>
        <p:spPr>
          <a:xfrm>
            <a:off x="786140" y="-13995208"/>
            <a:ext cx="2611778" cy="4991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110D8F-0745-9558-E195-62C07250E92E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2623" t="2977" r="5233" b="6057"/>
          <a:stretch>
            <a:fillRect/>
          </a:stretch>
        </p:blipFill>
        <p:spPr>
          <a:xfrm>
            <a:off x="6530874" y="-14971206"/>
            <a:ext cx="2056887" cy="14983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CD5CFA-3DBA-127C-0980-84756858FEFA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5516" t="7650" r="9303" b="6432"/>
          <a:stretch>
            <a:fillRect/>
          </a:stretch>
        </p:blipFill>
        <p:spPr>
          <a:xfrm>
            <a:off x="6530874" y="-7611093"/>
            <a:ext cx="2127097" cy="1536237"/>
          </a:xfrm>
          <a:prstGeom prst="rect">
            <a:avLst/>
          </a:prstGeom>
        </p:spPr>
      </p:pic>
      <p:pic>
        <p:nvPicPr>
          <p:cNvPr id="14" name="Picture 1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15CD9BF-A36D-6A7B-8157-259ABAE84AB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835" y="-6053936"/>
            <a:ext cx="617536" cy="617536"/>
          </a:xfrm>
          <a:prstGeom prst="rect">
            <a:avLst/>
          </a:prstGeom>
        </p:spPr>
      </p:pic>
      <p:pic>
        <p:nvPicPr>
          <p:cNvPr id="15" name="Picture 1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56B8626-C05E-CBF3-3E33-85BC5FE7AC6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54" y="-14776247"/>
            <a:ext cx="643184" cy="643184"/>
          </a:xfrm>
          <a:prstGeom prst="rect">
            <a:avLst/>
          </a:prstGeom>
        </p:spPr>
      </p:pic>
      <p:pic>
        <p:nvPicPr>
          <p:cNvPr id="16" name="Picture 1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1E9586B-8034-F206-5D13-224E1432179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-9219798"/>
            <a:ext cx="823311" cy="823311"/>
          </a:xfrm>
          <a:prstGeom prst="rect">
            <a:avLst/>
          </a:prstGeom>
        </p:spPr>
      </p:pic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2DA8CF7-D767-94A0-A927-485709041C3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73" y="-14895335"/>
            <a:ext cx="823311" cy="823311"/>
          </a:xfrm>
          <a:prstGeom prst="rect">
            <a:avLst/>
          </a:prstGeom>
        </p:spPr>
      </p:pic>
      <p:pic>
        <p:nvPicPr>
          <p:cNvPr id="18" name="Picture 1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6925677-670F-7A38-E650-132E21F26C8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45" y="-19877779"/>
            <a:ext cx="823311" cy="823311"/>
          </a:xfrm>
          <a:prstGeom prst="rect">
            <a:avLst/>
          </a:prstGeom>
        </p:spPr>
      </p:pic>
      <p:pic>
        <p:nvPicPr>
          <p:cNvPr id="19" name="Picture 1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968744D-9C77-5E22-9B37-063029A439E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61" y="-15794517"/>
            <a:ext cx="823311" cy="8233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D82D46A-7B85-E044-742F-162075080598}"/>
              </a:ext>
            </a:extLst>
          </p:cNvPr>
          <p:cNvSpPr txBox="1"/>
          <p:nvPr/>
        </p:nvSpPr>
        <p:spPr>
          <a:xfrm>
            <a:off x="3049604" y="-20265876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Component editing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9B43E4-56C8-53E0-AF44-E1496501D7BF}"/>
              </a:ext>
            </a:extLst>
          </p:cNvPr>
          <p:cNvSpPr txBox="1"/>
          <p:nvPr/>
        </p:nvSpPr>
        <p:spPr>
          <a:xfrm>
            <a:off x="-10896601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Undo / Redo</a:t>
            </a:r>
          </a:p>
        </p:txBody>
      </p:sp>
      <p:pic>
        <p:nvPicPr>
          <p:cNvPr id="22" name="Simulator undo redo">
            <a:hlinkClick r:id="" action="ppaction://media"/>
            <a:extLst>
              <a:ext uri="{FF2B5EF4-FFF2-40B4-BE49-F238E27FC236}">
                <a16:creationId xmlns:a16="http://schemas.microsoft.com/office/drawing/2014/main" id="{F6FC4821-BF52-FE45-1A99-9E84A825C11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-12533518" y="1108292"/>
            <a:ext cx="9636312" cy="54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554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16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Undo / Redo</a:t>
            </a:r>
          </a:p>
        </p:txBody>
      </p:sp>
      <p:pic>
        <p:nvPicPr>
          <p:cNvPr id="7" name="Simulator undo redo">
            <a:hlinkClick r:id="" action="ppaction://media"/>
            <a:extLst>
              <a:ext uri="{FF2B5EF4-FFF2-40B4-BE49-F238E27FC236}">
                <a16:creationId xmlns:a16="http://schemas.microsoft.com/office/drawing/2014/main" id="{5DA06BB8-A17B-E842-E5DA-80AA2D5CDA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260287" y="1108292"/>
            <a:ext cx="9636312" cy="54204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5CF3B1-7784-9CD0-C890-DE443CB249DA}"/>
              </a:ext>
            </a:extLst>
          </p:cNvPr>
          <p:cNvSpPr txBox="1"/>
          <p:nvPr/>
        </p:nvSpPr>
        <p:spPr>
          <a:xfrm>
            <a:off x="268240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Highlight</a:t>
            </a:r>
          </a:p>
        </p:txBody>
      </p:sp>
      <p:pic>
        <p:nvPicPr>
          <p:cNvPr id="9" name="Simulator highlighting">
            <a:hlinkClick r:id="" action="ppaction://media"/>
            <a:extLst>
              <a:ext uri="{FF2B5EF4-FFF2-40B4-BE49-F238E27FC236}">
                <a16:creationId xmlns:a16="http://schemas.microsoft.com/office/drawing/2014/main" id="{D59F93DE-B18A-8ECC-1CA1-0D5ACA2FA08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5187087" y="1092418"/>
            <a:ext cx="9636312" cy="54204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8F87A6-FDE2-3599-4154-4D244399BF80}"/>
              </a:ext>
            </a:extLst>
          </p:cNvPr>
          <p:cNvSpPr txBox="1"/>
          <p:nvPr/>
        </p:nvSpPr>
        <p:spPr>
          <a:xfrm>
            <a:off x="-11358167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File save / load</a:t>
            </a:r>
          </a:p>
        </p:txBody>
      </p:sp>
      <p:pic>
        <p:nvPicPr>
          <p:cNvPr id="11" name="Simulator saving">
            <a:hlinkClick r:id="" action="ppaction://media"/>
            <a:extLst>
              <a:ext uri="{FF2B5EF4-FFF2-40B4-BE49-F238E27FC236}">
                <a16:creationId xmlns:a16="http://schemas.microsoft.com/office/drawing/2014/main" id="{52DC83FF-04E4-3A92-8146-0204EDBD253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12995088" y="1116229"/>
            <a:ext cx="9636315" cy="542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542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3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17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E4345-303D-B761-99E0-FB6DBCCE998B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File save / load</a:t>
            </a:r>
          </a:p>
        </p:txBody>
      </p:sp>
      <p:pic>
        <p:nvPicPr>
          <p:cNvPr id="5" name="Simulator saving">
            <a:hlinkClick r:id="" action="ppaction://media"/>
            <a:extLst>
              <a:ext uri="{FF2B5EF4-FFF2-40B4-BE49-F238E27FC236}">
                <a16:creationId xmlns:a16="http://schemas.microsoft.com/office/drawing/2014/main" id="{02757AB8-0ADB-DDB4-5CDA-EFA9A3D469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60283" y="1116229"/>
            <a:ext cx="9636315" cy="54204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204756-BD6D-DCC5-9262-0440858ADAAD}"/>
              </a:ext>
            </a:extLst>
          </p:cNvPr>
          <p:cNvSpPr txBox="1"/>
          <p:nvPr/>
        </p:nvSpPr>
        <p:spPr>
          <a:xfrm>
            <a:off x="29440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Undo / Redo</a:t>
            </a:r>
          </a:p>
        </p:txBody>
      </p:sp>
      <p:pic>
        <p:nvPicPr>
          <p:cNvPr id="9" name="Simulator undo redo">
            <a:hlinkClick r:id="" action="ppaction://media"/>
            <a:extLst>
              <a:ext uri="{FF2B5EF4-FFF2-40B4-BE49-F238E27FC236}">
                <a16:creationId xmlns:a16="http://schemas.microsoft.com/office/drawing/2014/main" id="{90FBB951-12A6-C67B-1C2B-B665297B1D8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7803287" y="1108292"/>
            <a:ext cx="9636312" cy="54204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B1FF63-87F7-EC0B-C781-2D513A6058EF}"/>
              </a:ext>
            </a:extLst>
          </p:cNvPr>
          <p:cNvSpPr txBox="1"/>
          <p:nvPr/>
        </p:nvSpPr>
        <p:spPr>
          <a:xfrm>
            <a:off x="1205031" y="-1900274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89C32B-B99D-A9E3-E499-52D8F0CBE5AA}"/>
              </a:ext>
            </a:extLst>
          </p:cNvPr>
          <p:cNvCxnSpPr>
            <a:cxnSpLocks/>
          </p:cNvCxnSpPr>
          <p:nvPr/>
        </p:nvCxnSpPr>
        <p:spPr>
          <a:xfrm>
            <a:off x="6180667" y="-1546331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A9FFBA-6A61-8CFA-FD4C-44CE742061AC}"/>
              </a:ext>
            </a:extLst>
          </p:cNvPr>
          <p:cNvCxnSpPr>
            <a:cxnSpLocks/>
          </p:cNvCxnSpPr>
          <p:nvPr/>
        </p:nvCxnSpPr>
        <p:spPr>
          <a:xfrm>
            <a:off x="261480" y="-1546331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65697EA-E200-4615-D23B-01B09A500563}"/>
              </a:ext>
            </a:extLst>
          </p:cNvPr>
          <p:cNvSpPr/>
          <p:nvPr/>
        </p:nvSpPr>
        <p:spPr>
          <a:xfrm>
            <a:off x="-13156533" y="2341262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EB0D68-8B14-9440-F7E4-E0F1DAE88A71}"/>
              </a:ext>
            </a:extLst>
          </p:cNvPr>
          <p:cNvSpPr/>
          <p:nvPr/>
        </p:nvSpPr>
        <p:spPr>
          <a:xfrm>
            <a:off x="-12286505" y="383139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A4E3FBA-838C-B348-1BD7-FD25EA80B31C}"/>
              </a:ext>
            </a:extLst>
          </p:cNvPr>
          <p:cNvSpPr/>
          <p:nvPr/>
        </p:nvSpPr>
        <p:spPr>
          <a:xfrm>
            <a:off x="-10730213" y="2386497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223CEEC-38C1-2AC3-A996-33F332F919CB}"/>
              </a:ext>
            </a:extLst>
          </p:cNvPr>
          <p:cNvSpPr/>
          <p:nvPr/>
        </p:nvSpPr>
        <p:spPr>
          <a:xfrm>
            <a:off x="-10968987" y="3732690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5738754-3C4B-EA99-1733-021C23BC1D97}"/>
              </a:ext>
            </a:extLst>
          </p:cNvPr>
          <p:cNvSpPr/>
          <p:nvPr/>
        </p:nvSpPr>
        <p:spPr>
          <a:xfrm>
            <a:off x="-8850125" y="2484415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79D6D9B-4AC9-9134-8854-1DC0D5208FC1}"/>
              </a:ext>
            </a:extLst>
          </p:cNvPr>
          <p:cNvSpPr/>
          <p:nvPr/>
        </p:nvSpPr>
        <p:spPr>
          <a:xfrm>
            <a:off x="-11942604" y="3640667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F1D1769-BEB2-5F68-E1C8-5CFCF4AD9E95}"/>
              </a:ext>
            </a:extLst>
          </p:cNvPr>
          <p:cNvSpPr/>
          <p:nvPr/>
        </p:nvSpPr>
        <p:spPr>
          <a:xfrm>
            <a:off x="-11419539" y="2802692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66026B5-F0D5-6A69-F88F-E874E60E4A3A}"/>
              </a:ext>
            </a:extLst>
          </p:cNvPr>
          <p:cNvSpPr/>
          <p:nvPr/>
        </p:nvSpPr>
        <p:spPr>
          <a:xfrm>
            <a:off x="-12200554" y="361125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EBA098B-38C5-989C-48A9-279D5A49CBB1}"/>
              </a:ext>
            </a:extLst>
          </p:cNvPr>
          <p:cNvSpPr/>
          <p:nvPr/>
        </p:nvSpPr>
        <p:spPr>
          <a:xfrm>
            <a:off x="-9569918" y="3169709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72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1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23213-2DC9-948D-9048-D05E6C8D0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2A923E1-F359-2241-9E15-56856CE8B1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ABF877CC-1728-BA9A-AFB5-F118B15238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C560D0-28A8-334A-8A21-60654DE8683E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F57103-68FD-61E6-9E43-2989795C3714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F489F4F-1974-689B-39C7-E9AD5CCE1527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C5F097C-09E0-520D-E0E4-CF91D77BBEE6}"/>
              </a:ext>
            </a:extLst>
          </p:cNvPr>
          <p:cNvSpPr/>
          <p:nvPr/>
        </p:nvSpPr>
        <p:spPr>
          <a:xfrm>
            <a:off x="468869" y="2341262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766BE30-E74C-AB13-4122-928C54491F40}"/>
              </a:ext>
            </a:extLst>
          </p:cNvPr>
          <p:cNvSpPr/>
          <p:nvPr/>
        </p:nvSpPr>
        <p:spPr>
          <a:xfrm>
            <a:off x="3065552" y="376366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017AF46-7370-7B6B-EBD7-15E9AE0F0B12}"/>
              </a:ext>
            </a:extLst>
          </p:cNvPr>
          <p:cNvSpPr/>
          <p:nvPr/>
        </p:nvSpPr>
        <p:spPr>
          <a:xfrm>
            <a:off x="5231862" y="234126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DFBD1AA-3A2F-C6D6-DC47-E98B97ADB3C3}"/>
              </a:ext>
            </a:extLst>
          </p:cNvPr>
          <p:cNvSpPr/>
          <p:nvPr/>
        </p:nvSpPr>
        <p:spPr>
          <a:xfrm>
            <a:off x="7348609" y="376366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27A697-964F-6877-6C64-6C4DA7797DD4}"/>
              </a:ext>
            </a:extLst>
          </p:cNvPr>
          <p:cNvSpPr/>
          <p:nvPr/>
        </p:nvSpPr>
        <p:spPr>
          <a:xfrm>
            <a:off x="9357703" y="234126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25AEABD-2063-51B8-8286-493D1C70DD7E}"/>
              </a:ext>
            </a:extLst>
          </p:cNvPr>
          <p:cNvSpPr/>
          <p:nvPr/>
        </p:nvSpPr>
        <p:spPr>
          <a:xfrm>
            <a:off x="1682798" y="3640667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9BA615D-9DFF-A590-A047-BEBA465B6B8F}"/>
              </a:ext>
            </a:extLst>
          </p:cNvPr>
          <p:cNvSpPr/>
          <p:nvPr/>
        </p:nvSpPr>
        <p:spPr>
          <a:xfrm>
            <a:off x="3903960" y="2673621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53E3F51-284A-BC69-A7B7-F4E879A2C66B}"/>
              </a:ext>
            </a:extLst>
          </p:cNvPr>
          <p:cNvSpPr/>
          <p:nvPr/>
        </p:nvSpPr>
        <p:spPr>
          <a:xfrm>
            <a:off x="5872778" y="3632200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601A994-D4AF-4165-89B2-4EF0C05C9E76}"/>
              </a:ext>
            </a:extLst>
          </p:cNvPr>
          <p:cNvSpPr/>
          <p:nvPr/>
        </p:nvSpPr>
        <p:spPr>
          <a:xfrm>
            <a:off x="8454887" y="3021496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76AF72-4047-27AF-4EBB-B9F6BFCE6014}"/>
              </a:ext>
            </a:extLst>
          </p:cNvPr>
          <p:cNvSpPr txBox="1"/>
          <p:nvPr/>
        </p:nvSpPr>
        <p:spPr>
          <a:xfrm>
            <a:off x="24453697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File save / load</a:t>
            </a:r>
          </a:p>
        </p:txBody>
      </p:sp>
      <p:pic>
        <p:nvPicPr>
          <p:cNvPr id="35" name="Simulator saving">
            <a:hlinkClick r:id="" action="ppaction://media"/>
            <a:extLst>
              <a:ext uri="{FF2B5EF4-FFF2-40B4-BE49-F238E27FC236}">
                <a16:creationId xmlns:a16="http://schemas.microsoft.com/office/drawing/2014/main" id="{9387786D-CE92-B6F6-D028-C144649720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16776" y="1116229"/>
            <a:ext cx="9636315" cy="5420427"/>
          </a:xfrm>
          <a:prstGeom prst="rect">
            <a:avLst/>
          </a:prstGeom>
        </p:spPr>
      </p:pic>
      <p:pic>
        <p:nvPicPr>
          <p:cNvPr id="36" name="Picture 35" descr="A diagram of a circuit&#10;&#10;AI-generated content may be incorrect.">
            <a:extLst>
              <a:ext uri="{FF2B5EF4-FFF2-40B4-BE49-F238E27FC236}">
                <a16:creationId xmlns:a16="http://schemas.microsoft.com/office/drawing/2014/main" id="{818AE195-FE28-2A2D-7662-495AA17A2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4155" y="1968650"/>
            <a:ext cx="7000465" cy="440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054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70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6A4D3-A341-D3F5-19C2-7508D1777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C220814-2E2A-5EFE-0C80-74FDE6278B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2B69806-49D6-DD55-6CFA-926FE859BE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282076-27E8-D17A-96A3-572DCC4B3C56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1858DC-B0D0-5652-E8D8-A8A3AFEF6307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9A0A767-DC7E-ABC6-C2EF-40E02491FE22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68D0B0-62FF-985D-28A9-C4C47A44413A}"/>
              </a:ext>
            </a:extLst>
          </p:cNvPr>
          <p:cNvSpPr/>
          <p:nvPr/>
        </p:nvSpPr>
        <p:spPr>
          <a:xfrm>
            <a:off x="583968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EE8AD49-35B0-760D-F51B-28B5DDA78A01}"/>
              </a:ext>
            </a:extLst>
          </p:cNvPr>
          <p:cNvSpPr/>
          <p:nvPr/>
        </p:nvSpPr>
        <p:spPr>
          <a:xfrm>
            <a:off x="-1551463" y="3121852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6288253-085D-D6B8-40CA-B276B851B315}"/>
              </a:ext>
            </a:extLst>
          </p:cNvPr>
          <p:cNvSpPr/>
          <p:nvPr/>
        </p:nvSpPr>
        <p:spPr>
          <a:xfrm>
            <a:off x="-1551463" y="3727675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F2F8F-E0AB-9C88-86A0-A0AB0C2F7E60}"/>
              </a:ext>
            </a:extLst>
          </p:cNvPr>
          <p:cNvSpPr/>
          <p:nvPr/>
        </p:nvSpPr>
        <p:spPr>
          <a:xfrm>
            <a:off x="-1551464" y="4378548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4E62BAA-7B67-C15C-1957-7E49BFAC9726}"/>
              </a:ext>
            </a:extLst>
          </p:cNvPr>
          <p:cNvSpPr/>
          <p:nvPr/>
        </p:nvSpPr>
        <p:spPr>
          <a:xfrm>
            <a:off x="-1551464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04A1D9B-13D9-BF0B-FE5D-A8C12F5F3D38}"/>
              </a:ext>
            </a:extLst>
          </p:cNvPr>
          <p:cNvSpPr/>
          <p:nvPr/>
        </p:nvSpPr>
        <p:spPr>
          <a:xfrm>
            <a:off x="-13404042" y="3826922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EC2C9B3-0E1C-74A9-B0DD-0D07747B9969}"/>
              </a:ext>
            </a:extLst>
          </p:cNvPr>
          <p:cNvSpPr/>
          <p:nvPr/>
        </p:nvSpPr>
        <p:spPr>
          <a:xfrm>
            <a:off x="-12455255" y="2379767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0331FF7-5BA4-A4B3-2787-0295494B17E2}"/>
              </a:ext>
            </a:extLst>
          </p:cNvPr>
          <p:cNvSpPr/>
          <p:nvPr/>
        </p:nvSpPr>
        <p:spPr>
          <a:xfrm>
            <a:off x="-11682485" y="340881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C6CF6BF-0866-6741-8BBE-F1B8F5C2F234}"/>
              </a:ext>
            </a:extLst>
          </p:cNvPr>
          <p:cNvSpPr/>
          <p:nvPr/>
        </p:nvSpPr>
        <p:spPr>
          <a:xfrm>
            <a:off x="-10039547" y="1953448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diagram of a circuit&#10;&#10;AI-generated content may be incorrect.">
            <a:extLst>
              <a:ext uri="{FF2B5EF4-FFF2-40B4-BE49-F238E27FC236}">
                <a16:creationId xmlns:a16="http://schemas.microsoft.com/office/drawing/2014/main" id="{E47CB5C4-ABAD-CEEF-F284-99DC3A3377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057" y="1968650"/>
            <a:ext cx="7000465" cy="44008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089408-D64F-BDEE-B572-E67E220D9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2277" y="7785258"/>
            <a:ext cx="6960689" cy="463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08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F98D5-3C89-8A10-8C44-5DA4ACE41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85DD529-1903-3525-DE91-481BA8A9AC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BE84D1F-5ABD-07B0-306F-0AC06AB102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A81555-5648-1013-7E84-876F0A9FBDFB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12C281-89DE-7B12-9EE1-06BCED9300A3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EFD34A-0531-53C6-CE3C-2C1F7E555FFA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F2A9DA-0551-2086-F7AC-432F6B22B65F}"/>
              </a:ext>
            </a:extLst>
          </p:cNvPr>
          <p:cNvSpPr/>
          <p:nvPr/>
        </p:nvSpPr>
        <p:spPr>
          <a:xfrm>
            <a:off x="-2245730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F3E29F7-B6C9-EA7C-1C6E-86365A7EABCC}"/>
              </a:ext>
            </a:extLst>
          </p:cNvPr>
          <p:cNvSpPr/>
          <p:nvPr/>
        </p:nvSpPr>
        <p:spPr>
          <a:xfrm>
            <a:off x="440778" y="2791052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7DF1E63-CB40-532A-A283-A463E43EF06D}"/>
              </a:ext>
            </a:extLst>
          </p:cNvPr>
          <p:cNvSpPr/>
          <p:nvPr/>
        </p:nvSpPr>
        <p:spPr>
          <a:xfrm>
            <a:off x="-1551463" y="3727675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43FDA39-6683-237F-CDC2-0FA298B45396}"/>
              </a:ext>
            </a:extLst>
          </p:cNvPr>
          <p:cNvSpPr/>
          <p:nvPr/>
        </p:nvSpPr>
        <p:spPr>
          <a:xfrm>
            <a:off x="-1551464" y="4378548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FA73AB3-48BB-D489-5AE9-3FCCAA87D197}"/>
              </a:ext>
            </a:extLst>
          </p:cNvPr>
          <p:cNvSpPr/>
          <p:nvPr/>
        </p:nvSpPr>
        <p:spPr>
          <a:xfrm>
            <a:off x="-1551464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969131-0B15-3266-48A4-0A4E8AF8FF74}"/>
              </a:ext>
            </a:extLst>
          </p:cNvPr>
          <p:cNvSpPr/>
          <p:nvPr/>
        </p:nvSpPr>
        <p:spPr>
          <a:xfrm>
            <a:off x="-13404042" y="3826922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85F0B11-8B99-4580-9B71-4FEFC50CA464}"/>
              </a:ext>
            </a:extLst>
          </p:cNvPr>
          <p:cNvSpPr/>
          <p:nvPr/>
        </p:nvSpPr>
        <p:spPr>
          <a:xfrm>
            <a:off x="-12455255" y="2379767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310DE07-F153-D753-F39D-7C2CB09C312B}"/>
              </a:ext>
            </a:extLst>
          </p:cNvPr>
          <p:cNvSpPr/>
          <p:nvPr/>
        </p:nvSpPr>
        <p:spPr>
          <a:xfrm>
            <a:off x="-11682485" y="340881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C2B5AB6-1371-96C7-39A7-C5F8AD766084}"/>
              </a:ext>
            </a:extLst>
          </p:cNvPr>
          <p:cNvSpPr/>
          <p:nvPr/>
        </p:nvSpPr>
        <p:spPr>
          <a:xfrm>
            <a:off x="-10039547" y="1953448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diagram of a circuit&#10;&#10;AI-generated content may be incorrect.">
            <a:extLst>
              <a:ext uri="{FF2B5EF4-FFF2-40B4-BE49-F238E27FC236}">
                <a16:creationId xmlns:a16="http://schemas.microsoft.com/office/drawing/2014/main" id="{A5BFE003-2E98-2B46-BE95-C93E12BCD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3142" y="1626515"/>
            <a:ext cx="7000465" cy="44008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AAB028-770B-A7EB-132E-C447AB02B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7117" y="1686773"/>
            <a:ext cx="6960689" cy="46366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EC4763-9F2D-326F-9928-551106B34A0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2193"/>
          <a:stretch>
            <a:fillRect/>
          </a:stretch>
        </p:blipFill>
        <p:spPr>
          <a:xfrm>
            <a:off x="6096000" y="7516180"/>
            <a:ext cx="4983638" cy="522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0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92B2B-027D-0EA2-FF2A-D2F8AF3CB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3E8C7CB-3E5C-08F1-E1B6-781F20F268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638F6A5-13B5-F73A-18A7-6409EB418C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CA32BE-08AF-745D-3596-166C8FA673B8}"/>
              </a:ext>
            </a:extLst>
          </p:cNvPr>
          <p:cNvSpPr txBox="1"/>
          <p:nvPr/>
        </p:nvSpPr>
        <p:spPr>
          <a:xfrm>
            <a:off x="1743940" y="2997626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Website preview</a:t>
            </a:r>
          </a:p>
        </p:txBody>
      </p:sp>
      <p:pic>
        <p:nvPicPr>
          <p:cNvPr id="5" name="Picture 18" descr="gnuplot for Android - App Download">
            <a:extLst>
              <a:ext uri="{FF2B5EF4-FFF2-40B4-BE49-F238E27FC236}">
                <a16:creationId xmlns:a16="http://schemas.microsoft.com/office/drawing/2014/main" id="{F5E1396D-F175-B34C-24B4-598DF35DB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738" y="12258695"/>
            <a:ext cx="3235689" cy="15783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Ngspice - Wikipedia">
            <a:extLst>
              <a:ext uri="{FF2B5EF4-FFF2-40B4-BE49-F238E27FC236}">
                <a16:creationId xmlns:a16="http://schemas.microsoft.com/office/drawing/2014/main" id="{3C00D002-4C75-9857-44C7-18927056A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622" y="13500182"/>
            <a:ext cx="2623363" cy="11258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Brand">
            <a:extLst>
              <a:ext uri="{FF2B5EF4-FFF2-40B4-BE49-F238E27FC236}">
                <a16:creationId xmlns:a16="http://schemas.microsoft.com/office/drawing/2014/main" id="{FA2E852F-5498-D9BF-A87D-E7637EA65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25" y="17771010"/>
            <a:ext cx="2876654" cy="83595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D189A4ED-0B0E-9683-3D81-09764C519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701" y="21253798"/>
            <a:ext cx="1662061" cy="10180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ow to get started with MongoDB in 10 minutes | by Navindu Jayatilake |  We've moved to freeCodeCamp.org/news | Medium">
            <a:extLst>
              <a:ext uri="{FF2B5EF4-FFF2-40B4-BE49-F238E27FC236}">
                <a16:creationId xmlns:a16="http://schemas.microsoft.com/office/drawing/2014/main" id="{D4BC33E9-E36B-8B9E-A426-58B0C38C2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21" y="11834878"/>
            <a:ext cx="1333485" cy="13334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Cloudinary Report: Brands with ...">
            <a:extLst>
              <a:ext uri="{FF2B5EF4-FFF2-40B4-BE49-F238E27FC236}">
                <a16:creationId xmlns:a16="http://schemas.microsoft.com/office/drawing/2014/main" id="{3845CB9B-E9C5-91FB-DB62-6510E97D4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60" b="95745" l="2612" r="96642">
                        <a14:foregroundMark x1="10448" y1="74468" x2="10448" y2="74468"/>
                        <a14:foregroundMark x1="16045" y1="72340" x2="16045" y2="72340"/>
                        <a14:foregroundMark x1="11194" y1="89894" x2="11194" y2="89894"/>
                        <a14:foregroundMark x1="5970" y1="90426" x2="5970" y2="90426"/>
                        <a14:foregroundMark x1="4104" y1="74468" x2="4104" y2="74468"/>
                        <a14:foregroundMark x1="24627" y1="80319" x2="24627" y2="80319"/>
                        <a14:foregroundMark x1="40299" y1="81915" x2="40299" y2="81915"/>
                        <a14:foregroundMark x1="38060" y1="81915" x2="38060" y2="81915"/>
                        <a14:foregroundMark x1="54851" y1="73936" x2="54851" y2="73936"/>
                        <a14:foregroundMark x1="55224" y1="84043" x2="55224" y2="84043"/>
                        <a14:foregroundMark x1="59328" y1="82447" x2="59328" y2="82447"/>
                        <a14:foregroundMark x1="77985" y1="79787" x2="77985" y2="79787"/>
                        <a14:foregroundMark x1="86567" y1="81383" x2="86567" y2="81383"/>
                        <a14:foregroundMark x1="93284" y1="81915" x2="93284" y2="81915"/>
                        <a14:foregroundMark x1="93657" y1="95745" x2="93657" y2="95745"/>
                        <a14:foregroundMark x1="96642" y1="84043" x2="96642" y2="84043"/>
                        <a14:foregroundMark x1="61940" y1="46809" x2="61940" y2="46809"/>
                        <a14:foregroundMark x1="45896" y1="42553" x2="45896" y2="42553"/>
                        <a14:foregroundMark x1="36567" y1="37766" x2="36567" y2="37766"/>
                        <a14:foregroundMark x1="32836" y1="18617" x2="32836" y2="18617"/>
                        <a14:foregroundMark x1="48507" y1="2660" x2="48507" y2="2660"/>
                        <a14:foregroundMark x1="43284" y1="81383" x2="43284" y2="81383"/>
                        <a14:foregroundMark x1="38433" y1="82447" x2="38433" y2="82447"/>
                        <a14:foregroundMark x1="39179" y1="81383" x2="39179" y2="81383"/>
                        <a14:foregroundMark x1="38806" y1="82979" x2="38806" y2="83511"/>
                        <a14:foregroundMark x1="38806" y1="82447" x2="38806" y2="82979"/>
                        <a14:foregroundMark x1="38806" y1="82979" x2="38806" y2="84574"/>
                        <a14:foregroundMark x1="38806" y1="82447" x2="38806" y2="82979"/>
                        <a14:foregroundMark x1="38806" y1="81915" x2="38806" y2="82447"/>
                        <a14:foregroundMark x1="65299" y1="80319" x2="65299" y2="80319"/>
                        <a14:foregroundMark x1="73507" y1="81383" x2="73507" y2="81383"/>
                        <a14:foregroundMark x1="60075" y1="81915" x2="60075" y2="81915"/>
                        <a14:foregroundMark x1="60075" y1="82979" x2="60075" y2="82979"/>
                        <a14:foregroundMark x1="59701" y1="82447" x2="59701" y2="82447"/>
                        <a14:foregroundMark x1="59328" y1="81915" x2="59328" y2="83511"/>
                        <a14:foregroundMark x1="79104" y1="78723" x2="78731" y2="81383"/>
                        <a14:foregroundMark x1="84328" y1="80851" x2="84328" y2="80851"/>
                        <a14:foregroundMark x1="59328" y1="81383" x2="59328" y2="81383"/>
                        <a14:foregroundMark x1="59328" y1="82447" x2="59328" y2="82447"/>
                        <a14:foregroundMark x1="59328" y1="82447" x2="59328" y2="82447"/>
                        <a14:foregroundMark x1="59328" y1="82447" x2="59328" y2="83511"/>
                        <a14:foregroundMark x1="59452" y1="83511" x2="59328" y2="85106"/>
                        <a14:foregroundMark x1="59577" y1="81915" x2="59452" y2="83511"/>
                        <a14:foregroundMark x1="59618" y1="81383" x2="59577" y2="81915"/>
                        <a14:foregroundMark x1="59701" y1="80319" x2="59618" y2="81383"/>
                        <a14:backgroundMark x1="40672" y1="81383" x2="40672" y2="81383"/>
                        <a14:backgroundMark x1="40299" y1="81383" x2="40299" y2="81383"/>
                        <a14:backgroundMark x1="94403" y1="81915" x2="94403" y2="81915"/>
                        <a14:backgroundMark x1="94030" y1="82447" x2="94030" y2="82447"/>
                        <a14:backgroundMark x1="93657" y1="82447" x2="93657" y2="82447"/>
                        <a14:backgroundMark x1="93657" y1="81915" x2="93657" y2="81915"/>
                        <a14:backgroundMark x1="40672" y1="81915" x2="40672" y2="81915"/>
                        <a14:backgroundMark x1="40672" y1="82979" x2="40672" y2="82979"/>
                        <a14:backgroundMark x1="39925" y1="82447" x2="39925" y2="82447"/>
                        <a14:backgroundMark x1="86940" y1="82447" x2="86940" y2="82447"/>
                        <a14:backgroundMark x1="86567" y1="82979" x2="86567" y2="82979"/>
                        <a14:backgroundMark x1="86194" y1="82447" x2="86194" y2="82447"/>
                        <a14:backgroundMark x1="86940" y1="81915" x2="86940" y2="81915"/>
                        <a14:backgroundMark x1="86940" y1="81915" x2="86940" y2="81915"/>
                        <a14:backgroundMark x1="87313" y1="81383" x2="87313" y2="81383"/>
                        <a14:backgroundMark x1="85821" y1="81383" x2="85821" y2="81383"/>
                        <a14:backgroundMark x1="73881" y1="81915" x2="73881" y2="81915"/>
                        <a14:backgroundMark x1="73134" y1="82447" x2="73134" y2="82447"/>
                        <a14:backgroundMark x1="78358" y1="78723" x2="78358" y2="78723"/>
                        <a14:backgroundMark x1="58209" y1="83511" x2="58209" y2="83511"/>
                        <a14:backgroundMark x1="58209" y1="85106" x2="58209" y2="85106"/>
                        <a14:backgroundMark x1="58209" y1="81915" x2="58209" y2="81915"/>
                        <a14:backgroundMark x1="58209" y1="81383" x2="58209" y2="81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97" y="22900677"/>
            <a:ext cx="1148860" cy="8059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Supabase is Supa Awesome: Here is Why You Should Use It for Your Next Web  Application | by Abraham Ahn | Medium">
            <a:extLst>
              <a:ext uri="{FF2B5EF4-FFF2-40B4-BE49-F238E27FC236}">
                <a16:creationId xmlns:a16="http://schemas.microsoft.com/office/drawing/2014/main" id="{EE0D47C0-033B-1E46-D53F-F661C0A7F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709" b="89968" l="5625" r="95000">
                        <a14:foregroundMark x1="10313" y1="44660" x2="10313" y2="44660"/>
                        <a14:foregroundMark x1="15703" y1="50809" x2="15703" y2="50809"/>
                        <a14:foregroundMark x1="5625" y1="55340" x2="5625" y2="55340"/>
                        <a14:foregroundMark x1="27813" y1="39806" x2="27813" y2="39806"/>
                        <a14:foregroundMark x1="40313" y1="59871" x2="40313" y2="59871"/>
                        <a14:foregroundMark x1="45313" y1="63107" x2="45313" y2="63107"/>
                        <a14:foregroundMark x1="56328" y1="64725" x2="56328" y2="64725"/>
                        <a14:foregroundMark x1="66563" y1="63107" x2="66563" y2="63107"/>
                        <a14:foregroundMark x1="73750" y1="53074" x2="73750" y2="53074"/>
                        <a14:foregroundMark x1="86094" y1="53722" x2="86094" y2="53722"/>
                        <a14:foregroundMark x1="90547" y1="49838" x2="90547" y2="49838"/>
                        <a14:foregroundMark x1="90000" y1="49191" x2="90000" y2="49191"/>
                        <a14:foregroundMark x1="89453" y1="50809" x2="89453" y2="50809"/>
                        <a14:foregroundMark x1="89219" y1="48544" x2="89219" y2="51456"/>
                        <a14:foregroundMark x1="95000" y1="48544" x2="94453" y2="45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167" y="16525076"/>
            <a:ext cx="3108960" cy="75052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Video SDK · GitHub">
            <a:extLst>
              <a:ext uri="{FF2B5EF4-FFF2-40B4-BE49-F238E27FC236}">
                <a16:creationId xmlns:a16="http://schemas.microsoft.com/office/drawing/2014/main" id="{42C4EC3A-D314-E11E-AA8F-D0628D7B0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405" y="19128052"/>
            <a:ext cx="3337560" cy="10955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4D706F-D93F-5C3D-F6E4-F2171E99CED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5254" y="24918656"/>
            <a:ext cx="3314925" cy="962654"/>
          </a:xfrm>
          <a:prstGeom prst="rect">
            <a:avLst/>
          </a:prstGeom>
          <a:effec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31D850F-A05D-713D-2E3C-329B5E16AB27}"/>
              </a:ext>
            </a:extLst>
          </p:cNvPr>
          <p:cNvSpPr txBox="1"/>
          <p:nvPr/>
        </p:nvSpPr>
        <p:spPr>
          <a:xfrm>
            <a:off x="1774925" y="16435474"/>
            <a:ext cx="1347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Frontend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5CFA24-6D94-7ACC-F61E-63C35B7799B3}"/>
              </a:ext>
            </a:extLst>
          </p:cNvPr>
          <p:cNvSpPr txBox="1"/>
          <p:nvPr/>
        </p:nvSpPr>
        <p:spPr>
          <a:xfrm>
            <a:off x="1849338" y="19759161"/>
            <a:ext cx="119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Backend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68AF65-C1F1-FCF8-FBDA-1C5C1713D976}"/>
              </a:ext>
            </a:extLst>
          </p:cNvPr>
          <p:cNvSpPr txBox="1"/>
          <p:nvPr/>
        </p:nvSpPr>
        <p:spPr>
          <a:xfrm>
            <a:off x="5144721" y="11305152"/>
            <a:ext cx="1303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Database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798CB0-567D-3726-23FB-A154E5EB2DF1}"/>
              </a:ext>
            </a:extLst>
          </p:cNvPr>
          <p:cNvSpPr txBox="1"/>
          <p:nvPr/>
        </p:nvSpPr>
        <p:spPr>
          <a:xfrm>
            <a:off x="8702117" y="18406906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APIs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AC7B6F-B962-158A-C6A0-D390EED6DA05}"/>
              </a:ext>
            </a:extLst>
          </p:cNvPr>
          <p:cNvSpPr txBox="1"/>
          <p:nvPr/>
        </p:nvSpPr>
        <p:spPr>
          <a:xfrm>
            <a:off x="8953500" y="11505207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Simulation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EC46CF-1CEF-4FA3-9AC2-E52FD4798CF1}"/>
              </a:ext>
            </a:extLst>
          </p:cNvPr>
          <p:cNvSpPr txBox="1"/>
          <p:nvPr/>
        </p:nvSpPr>
        <p:spPr>
          <a:xfrm>
            <a:off x="210424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Software used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8B3E44-70A4-3303-4424-7DA26C08F85E}"/>
              </a:ext>
            </a:extLst>
          </p:cNvPr>
          <p:cNvCxnSpPr>
            <a:cxnSpLocks/>
          </p:cNvCxnSpPr>
          <p:nvPr/>
        </p:nvCxnSpPr>
        <p:spPr>
          <a:xfrm>
            <a:off x="26100900" y="671575"/>
            <a:ext cx="688206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C568B0B-BE32-AACC-58D5-73E63E66F5FC}"/>
              </a:ext>
            </a:extLst>
          </p:cNvPr>
          <p:cNvCxnSpPr>
            <a:cxnSpLocks/>
          </p:cNvCxnSpPr>
          <p:nvPr/>
        </p:nvCxnSpPr>
        <p:spPr>
          <a:xfrm>
            <a:off x="190320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293D1BB3-D73B-A5BA-97C9-27D6D8FD88A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1947" y="9576981"/>
            <a:ext cx="9944906" cy="488176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74F597F-4825-FB17-073B-0613F930C82D}"/>
              </a:ext>
            </a:extLst>
          </p:cNvPr>
          <p:cNvSpPr txBox="1"/>
          <p:nvPr/>
        </p:nvSpPr>
        <p:spPr>
          <a:xfrm>
            <a:off x="2897204" y="7336196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Home Page</a:t>
            </a:r>
          </a:p>
        </p:txBody>
      </p:sp>
    </p:spTree>
    <p:extLst>
      <p:ext uri="{BB962C8B-B14F-4D97-AF65-F5344CB8AC3E}">
        <p14:creationId xmlns:p14="http://schemas.microsoft.com/office/powerpoint/2010/main" val="2356088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D7E90-2621-1E5F-E5E1-AB41F91E8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DFFE30C9-6A79-76C2-51B5-D20FBD7BE4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EF15756-DD84-BD59-2B22-29B27E85055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D57D1D-8C10-1BCA-F6F7-A56EF4401494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5D3D22-90D2-7636-EECE-9266ECBA54BD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982C89D-C155-96A2-3A3F-B68D613CCD97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9A2489B-EF6E-190B-261A-621AF02C1C00}"/>
              </a:ext>
            </a:extLst>
          </p:cNvPr>
          <p:cNvSpPr/>
          <p:nvPr/>
        </p:nvSpPr>
        <p:spPr>
          <a:xfrm>
            <a:off x="-2245730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BBE339-589A-8701-C9EA-4362B136CB45}"/>
              </a:ext>
            </a:extLst>
          </p:cNvPr>
          <p:cNvSpPr/>
          <p:nvPr/>
        </p:nvSpPr>
        <p:spPr>
          <a:xfrm>
            <a:off x="-1551464" y="2550117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0ECFDD9-480D-0C0A-ABFA-54B6A98A82F9}"/>
              </a:ext>
            </a:extLst>
          </p:cNvPr>
          <p:cNvSpPr/>
          <p:nvPr/>
        </p:nvSpPr>
        <p:spPr>
          <a:xfrm>
            <a:off x="352019" y="3499701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DF3D586-DFA9-7E68-99C3-5A250157C5EA}"/>
              </a:ext>
            </a:extLst>
          </p:cNvPr>
          <p:cNvSpPr/>
          <p:nvPr/>
        </p:nvSpPr>
        <p:spPr>
          <a:xfrm>
            <a:off x="-1551464" y="4378548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5628285-0625-60BE-76E6-3608E7730576}"/>
              </a:ext>
            </a:extLst>
          </p:cNvPr>
          <p:cNvSpPr/>
          <p:nvPr/>
        </p:nvSpPr>
        <p:spPr>
          <a:xfrm>
            <a:off x="-1551464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429C287-C428-EA2E-BB8C-D56EB648E4C6}"/>
              </a:ext>
            </a:extLst>
          </p:cNvPr>
          <p:cNvSpPr/>
          <p:nvPr/>
        </p:nvSpPr>
        <p:spPr>
          <a:xfrm>
            <a:off x="-13404042" y="3826922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30184A9-9DEC-5319-C43D-AECC7CBF4FD1}"/>
              </a:ext>
            </a:extLst>
          </p:cNvPr>
          <p:cNvSpPr/>
          <p:nvPr/>
        </p:nvSpPr>
        <p:spPr>
          <a:xfrm>
            <a:off x="-12455255" y="2379767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57AB4A3-77FA-45AE-D0FD-AFBC47D2E2F9}"/>
              </a:ext>
            </a:extLst>
          </p:cNvPr>
          <p:cNvSpPr/>
          <p:nvPr/>
        </p:nvSpPr>
        <p:spPr>
          <a:xfrm>
            <a:off x="-11682485" y="340881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E38F50F-8D2D-494B-2491-7035061BB597}"/>
              </a:ext>
            </a:extLst>
          </p:cNvPr>
          <p:cNvSpPr/>
          <p:nvPr/>
        </p:nvSpPr>
        <p:spPr>
          <a:xfrm>
            <a:off x="-10039547" y="1953448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766606-F79F-254C-B5A9-1FE2C15BD3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193"/>
          <a:stretch>
            <a:fillRect/>
          </a:stretch>
        </p:blipFill>
        <p:spPr>
          <a:xfrm>
            <a:off x="6096000" y="1215642"/>
            <a:ext cx="4983638" cy="522256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3F519792-E898-7149-BA47-55A6CB403B34}"/>
              </a:ext>
            </a:extLst>
          </p:cNvPr>
          <p:cNvSpPr/>
          <p:nvPr/>
        </p:nvSpPr>
        <p:spPr>
          <a:xfrm>
            <a:off x="13408613" y="3701737"/>
            <a:ext cx="1224849" cy="606701"/>
          </a:xfrm>
          <a:prstGeom prst="rightArrow">
            <a:avLst>
              <a:gd name="adj1" fmla="val 30990"/>
              <a:gd name="adj2" fmla="val 858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Ngspice - Wikipedia">
            <a:extLst>
              <a:ext uri="{FF2B5EF4-FFF2-40B4-BE49-F238E27FC236}">
                <a16:creationId xmlns:a16="http://schemas.microsoft.com/office/drawing/2014/main" id="{D09D14F3-2130-2B0D-5D6F-B28574847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2062" y="3365811"/>
            <a:ext cx="2979151" cy="12785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EF6A467-56BC-CF36-18C7-2E489D341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37418" y="1686773"/>
            <a:ext cx="6960689" cy="463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722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D2A3A-BC0B-9E0C-BD94-006CB612B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64A0890-66E2-2351-16FD-991D58C00D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54A34DF-3041-99CC-8587-855148465F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32852A-2337-A98A-E1CC-71D9C9734C63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AA86E87-B8F2-C194-588D-B94C46F549E6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1E3C12-208B-A516-D8B6-52DB014346D6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0714AF9-F375-F4CB-59E3-9D76CC38344F}"/>
              </a:ext>
            </a:extLst>
          </p:cNvPr>
          <p:cNvSpPr/>
          <p:nvPr/>
        </p:nvSpPr>
        <p:spPr>
          <a:xfrm>
            <a:off x="-2245730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1CF5561-B926-EF9E-146D-5ED15CC7FEC3}"/>
              </a:ext>
            </a:extLst>
          </p:cNvPr>
          <p:cNvSpPr/>
          <p:nvPr/>
        </p:nvSpPr>
        <p:spPr>
          <a:xfrm>
            <a:off x="-1551464" y="2550117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F6F761E-AC1F-7734-F58A-42B0B2B15F50}"/>
              </a:ext>
            </a:extLst>
          </p:cNvPr>
          <p:cNvSpPr/>
          <p:nvPr/>
        </p:nvSpPr>
        <p:spPr>
          <a:xfrm>
            <a:off x="-1551464" y="3164413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95C48E9-0F70-F2CA-AE0F-5498237F0F87}"/>
              </a:ext>
            </a:extLst>
          </p:cNvPr>
          <p:cNvSpPr/>
          <p:nvPr/>
        </p:nvSpPr>
        <p:spPr>
          <a:xfrm>
            <a:off x="612802" y="4088980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EA27057-47CC-BE38-1119-C1A60F4AA193}"/>
              </a:ext>
            </a:extLst>
          </p:cNvPr>
          <p:cNvSpPr/>
          <p:nvPr/>
        </p:nvSpPr>
        <p:spPr>
          <a:xfrm>
            <a:off x="-1551464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FEE1C4A-68E1-82CD-6A5B-DA851FF4764F}"/>
              </a:ext>
            </a:extLst>
          </p:cNvPr>
          <p:cNvSpPr/>
          <p:nvPr/>
        </p:nvSpPr>
        <p:spPr>
          <a:xfrm>
            <a:off x="-13404042" y="3826922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2C950DE-564C-EC32-C08A-2B18C5DE8FD9}"/>
              </a:ext>
            </a:extLst>
          </p:cNvPr>
          <p:cNvSpPr/>
          <p:nvPr/>
        </p:nvSpPr>
        <p:spPr>
          <a:xfrm>
            <a:off x="-12455255" y="2379767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DFB39F0-6873-A08A-4E6D-B87174640DE0}"/>
              </a:ext>
            </a:extLst>
          </p:cNvPr>
          <p:cNvSpPr/>
          <p:nvPr/>
        </p:nvSpPr>
        <p:spPr>
          <a:xfrm>
            <a:off x="-11682485" y="340881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8AA68B6-B3E6-0C9E-F043-28565A2005D4}"/>
              </a:ext>
            </a:extLst>
          </p:cNvPr>
          <p:cNvSpPr/>
          <p:nvPr/>
        </p:nvSpPr>
        <p:spPr>
          <a:xfrm>
            <a:off x="-10039547" y="1953448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EC05F8-0380-EC25-FA20-ACB3F45ECB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193"/>
          <a:stretch>
            <a:fillRect/>
          </a:stretch>
        </p:blipFill>
        <p:spPr>
          <a:xfrm>
            <a:off x="3358091" y="1215642"/>
            <a:ext cx="4983638" cy="522256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7E688669-3B81-752F-48A8-442A45A96577}"/>
              </a:ext>
            </a:extLst>
          </p:cNvPr>
          <p:cNvSpPr/>
          <p:nvPr/>
        </p:nvSpPr>
        <p:spPr>
          <a:xfrm>
            <a:off x="7909321" y="3701737"/>
            <a:ext cx="1224849" cy="606701"/>
          </a:xfrm>
          <a:prstGeom prst="rightArrow">
            <a:avLst>
              <a:gd name="adj1" fmla="val 30990"/>
              <a:gd name="adj2" fmla="val 858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Ngspice - Wikipedia">
            <a:extLst>
              <a:ext uri="{FF2B5EF4-FFF2-40B4-BE49-F238E27FC236}">
                <a16:creationId xmlns:a16="http://schemas.microsoft.com/office/drawing/2014/main" id="{B3E4A0C1-A7F0-59A3-EC7A-57F9CED9E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170" y="3365811"/>
            <a:ext cx="2979151" cy="12785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6D975E-EDFB-271B-3304-3B03E0D077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8467" y="9312345"/>
            <a:ext cx="3473228" cy="24926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BFD42D-A5A0-ED8E-0960-A1BDA15D63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1532" y="9772786"/>
            <a:ext cx="3473228" cy="25154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8B761A-A157-9C91-FA9F-4F7F4E2FF13E}"/>
              </a:ext>
            </a:extLst>
          </p:cNvPr>
          <p:cNvSpPr txBox="1"/>
          <p:nvPr/>
        </p:nvSpPr>
        <p:spPr>
          <a:xfrm>
            <a:off x="3620992" y="7459850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circuits: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D9AC4E-D409-9FEB-54D4-DF0EF1B4F010}"/>
              </a:ext>
            </a:extLst>
          </p:cNvPr>
          <p:cNvSpPr txBox="1"/>
          <p:nvPr/>
        </p:nvSpPr>
        <p:spPr>
          <a:xfrm>
            <a:off x="8341729" y="7003393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circuits: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2F5091-03D5-CDC2-2C3F-09FA045522A6}"/>
              </a:ext>
            </a:extLst>
          </p:cNvPr>
          <p:cNvSpPr txBox="1"/>
          <p:nvPr/>
        </p:nvSpPr>
        <p:spPr>
          <a:xfrm>
            <a:off x="3620992" y="8010174"/>
            <a:ext cx="3192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numerical value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through voltmeters or ammeters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D26A27-12CC-75BB-AFEB-63133B9D533F}"/>
              </a:ext>
            </a:extLst>
          </p:cNvPr>
          <p:cNvSpPr txBox="1"/>
          <p:nvPr/>
        </p:nvSpPr>
        <p:spPr>
          <a:xfrm>
            <a:off x="8341729" y="8010174"/>
            <a:ext cx="34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graph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generated through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GNUplot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86778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7A017-545F-108A-9E4B-0E40BF4D3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1628188-8A4C-89DF-FC15-FABE86AD0B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86BEB82-E15A-4383-C757-2EF4656179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24E569-EAB2-86B9-F0DA-DE57F1ABBED9}"/>
              </a:ext>
            </a:extLst>
          </p:cNvPr>
          <p:cNvSpPr txBox="1"/>
          <p:nvPr/>
        </p:nvSpPr>
        <p:spPr>
          <a:xfrm>
            <a:off x="1205031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657F81-743D-1F63-5ADA-94DC22C4E6E9}"/>
              </a:ext>
            </a:extLst>
          </p:cNvPr>
          <p:cNvCxnSpPr>
            <a:cxnSpLocks/>
          </p:cNvCxnSpPr>
          <p:nvPr/>
        </p:nvCxnSpPr>
        <p:spPr>
          <a:xfrm>
            <a:off x="6180667" y="671575"/>
            <a:ext cx="574569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E14069F-F239-A0FB-8657-9B4D0427C34D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528DF4E-1D56-F103-4F57-5C8B13D58563}"/>
              </a:ext>
            </a:extLst>
          </p:cNvPr>
          <p:cNvSpPr/>
          <p:nvPr/>
        </p:nvSpPr>
        <p:spPr>
          <a:xfrm>
            <a:off x="-2245730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B9E6E2-F1D2-DE02-D281-6B0A53B1D76F}"/>
              </a:ext>
            </a:extLst>
          </p:cNvPr>
          <p:cNvSpPr/>
          <p:nvPr/>
        </p:nvSpPr>
        <p:spPr>
          <a:xfrm>
            <a:off x="-1551464" y="2550117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495A457-6F89-BA4E-3A4B-04C66D1AB0C5}"/>
              </a:ext>
            </a:extLst>
          </p:cNvPr>
          <p:cNvSpPr/>
          <p:nvPr/>
        </p:nvSpPr>
        <p:spPr>
          <a:xfrm>
            <a:off x="-1551464" y="3164413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602B8ED-6029-F0F5-2B9F-C8012D544455}"/>
              </a:ext>
            </a:extLst>
          </p:cNvPr>
          <p:cNvSpPr/>
          <p:nvPr/>
        </p:nvSpPr>
        <p:spPr>
          <a:xfrm>
            <a:off x="-1556487" y="384081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1F0FE93-99F0-BABD-218F-8E3E8A6CCEA5}"/>
              </a:ext>
            </a:extLst>
          </p:cNvPr>
          <p:cNvSpPr/>
          <p:nvPr/>
        </p:nvSpPr>
        <p:spPr>
          <a:xfrm>
            <a:off x="298559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F3BFDD8-A6FA-D745-79FA-134FBC943E0F}"/>
              </a:ext>
            </a:extLst>
          </p:cNvPr>
          <p:cNvSpPr/>
          <p:nvPr/>
        </p:nvSpPr>
        <p:spPr>
          <a:xfrm>
            <a:off x="-13404042" y="3826922"/>
            <a:ext cx="1399069" cy="864601"/>
          </a:xfrm>
          <a:custGeom>
            <a:avLst/>
            <a:gdLst>
              <a:gd name="connsiteX0" fmla="*/ 2069 w 1399069"/>
              <a:gd name="connsiteY0" fmla="*/ 0 h 864601"/>
              <a:gd name="connsiteX1" fmla="*/ 222202 w 1399069"/>
              <a:gd name="connsiteY1" fmla="*/ 795866 h 864601"/>
              <a:gd name="connsiteX2" fmla="*/ 1399069 w 1399069"/>
              <a:gd name="connsiteY2" fmla="*/ 770466 h 86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9069" h="864601">
                <a:moveTo>
                  <a:pt x="2069" y="0"/>
                </a:moveTo>
                <a:cubicBezTo>
                  <a:pt x="-4281" y="333727"/>
                  <a:pt x="-10631" y="667455"/>
                  <a:pt x="222202" y="795866"/>
                </a:cubicBezTo>
                <a:cubicBezTo>
                  <a:pt x="455035" y="924277"/>
                  <a:pt x="927052" y="847371"/>
                  <a:pt x="1399069" y="770466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2EFFC9D-B0C3-03E9-C46C-14874369EF0B}"/>
              </a:ext>
            </a:extLst>
          </p:cNvPr>
          <p:cNvSpPr/>
          <p:nvPr/>
        </p:nvSpPr>
        <p:spPr>
          <a:xfrm>
            <a:off x="-12455255" y="2379767"/>
            <a:ext cx="1311507" cy="1102512"/>
          </a:xfrm>
          <a:custGeom>
            <a:avLst/>
            <a:gdLst>
              <a:gd name="connsiteX0" fmla="*/ 0 w 1244600"/>
              <a:gd name="connsiteY0" fmla="*/ 1170496 h 1170496"/>
              <a:gd name="connsiteX1" fmla="*/ 177800 w 1244600"/>
              <a:gd name="connsiteY1" fmla="*/ 205296 h 1170496"/>
              <a:gd name="connsiteX2" fmla="*/ 762000 w 1244600"/>
              <a:gd name="connsiteY2" fmla="*/ 2096 h 1170496"/>
              <a:gd name="connsiteX3" fmla="*/ 1244600 w 1244600"/>
              <a:gd name="connsiteY3" fmla="*/ 264563 h 1170496"/>
              <a:gd name="connsiteX0" fmla="*/ 20194 w 1264794"/>
              <a:gd name="connsiteY0" fmla="*/ 1168698 h 1168698"/>
              <a:gd name="connsiteX1" fmla="*/ 62527 w 1264794"/>
              <a:gd name="connsiteY1" fmla="*/ 423631 h 1168698"/>
              <a:gd name="connsiteX2" fmla="*/ 782194 w 1264794"/>
              <a:gd name="connsiteY2" fmla="*/ 298 h 1168698"/>
              <a:gd name="connsiteX3" fmla="*/ 1264794 w 1264794"/>
              <a:gd name="connsiteY3" fmla="*/ 262765 h 1168698"/>
              <a:gd name="connsiteX0" fmla="*/ 87484 w 1332084"/>
              <a:gd name="connsiteY0" fmla="*/ 1169141 h 1169141"/>
              <a:gd name="connsiteX1" fmla="*/ 129817 w 1332084"/>
              <a:gd name="connsiteY1" fmla="*/ 424074 h 1169141"/>
              <a:gd name="connsiteX2" fmla="*/ 849484 w 1332084"/>
              <a:gd name="connsiteY2" fmla="*/ 741 h 1169141"/>
              <a:gd name="connsiteX3" fmla="*/ 1332084 w 1332084"/>
              <a:gd name="connsiteY3" fmla="*/ 263208 h 1169141"/>
              <a:gd name="connsiteX0" fmla="*/ 27617 w 1272217"/>
              <a:gd name="connsiteY0" fmla="*/ 1168708 h 1168708"/>
              <a:gd name="connsiteX1" fmla="*/ 69950 w 1272217"/>
              <a:gd name="connsiteY1" fmla="*/ 423641 h 1168708"/>
              <a:gd name="connsiteX2" fmla="*/ 789617 w 1272217"/>
              <a:gd name="connsiteY2" fmla="*/ 308 h 1168708"/>
              <a:gd name="connsiteX3" fmla="*/ 1272217 w 127221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8708 h 1168708"/>
              <a:gd name="connsiteX1" fmla="*/ 117370 w 1319637"/>
              <a:gd name="connsiteY1" fmla="*/ 423641 h 1168708"/>
              <a:gd name="connsiteX2" fmla="*/ 837037 w 1319637"/>
              <a:gd name="connsiteY2" fmla="*/ 308 h 1168708"/>
              <a:gd name="connsiteX3" fmla="*/ 1319637 w 1319637"/>
              <a:gd name="connsiteY3" fmla="*/ 262775 h 1168708"/>
              <a:gd name="connsiteX0" fmla="*/ 75037 w 1319637"/>
              <a:gd name="connsiteY0" fmla="*/ 1169500 h 1169500"/>
              <a:gd name="connsiteX1" fmla="*/ 117370 w 1319637"/>
              <a:gd name="connsiteY1" fmla="*/ 424433 h 1169500"/>
              <a:gd name="connsiteX2" fmla="*/ 837037 w 1319637"/>
              <a:gd name="connsiteY2" fmla="*/ 1100 h 1169500"/>
              <a:gd name="connsiteX3" fmla="*/ 1319637 w 1319637"/>
              <a:gd name="connsiteY3" fmla="*/ 263567 h 1169500"/>
              <a:gd name="connsiteX0" fmla="*/ 66907 w 1311507"/>
              <a:gd name="connsiteY0" fmla="*/ 1102512 h 1102512"/>
              <a:gd name="connsiteX1" fmla="*/ 109240 w 1311507"/>
              <a:gd name="connsiteY1" fmla="*/ 357445 h 1102512"/>
              <a:gd name="connsiteX2" fmla="*/ 778107 w 1311507"/>
              <a:gd name="connsiteY2" fmla="*/ 1845 h 1102512"/>
              <a:gd name="connsiteX3" fmla="*/ 1311507 w 1311507"/>
              <a:gd name="connsiteY3" fmla="*/ 196579 h 110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1507" h="1102512">
                <a:moveTo>
                  <a:pt x="66907" y="1102512"/>
                </a:moveTo>
                <a:cubicBezTo>
                  <a:pt x="-43159" y="700344"/>
                  <a:pt x="-9293" y="540890"/>
                  <a:pt x="109240" y="357445"/>
                </a:cubicBezTo>
                <a:cubicBezTo>
                  <a:pt x="227773" y="174000"/>
                  <a:pt x="600307" y="-8033"/>
                  <a:pt x="778107" y="1845"/>
                </a:cubicBezTo>
                <a:cubicBezTo>
                  <a:pt x="1006708" y="-13677"/>
                  <a:pt x="1159107" y="70284"/>
                  <a:pt x="1311507" y="196579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DB5E0CB-8398-D1A7-3857-CE414B953B14}"/>
              </a:ext>
            </a:extLst>
          </p:cNvPr>
          <p:cNvSpPr/>
          <p:nvPr/>
        </p:nvSpPr>
        <p:spPr>
          <a:xfrm>
            <a:off x="-11682485" y="3408819"/>
            <a:ext cx="1499572" cy="1192538"/>
          </a:xfrm>
          <a:custGeom>
            <a:avLst/>
            <a:gdLst>
              <a:gd name="connsiteX0" fmla="*/ 230871 w 1516746"/>
              <a:gd name="connsiteY0" fmla="*/ 0 h 1267335"/>
              <a:gd name="connsiteX1" fmla="*/ 43546 w 1516746"/>
              <a:gd name="connsiteY1" fmla="*/ 733425 h 1267335"/>
              <a:gd name="connsiteX2" fmla="*/ 957946 w 1516746"/>
              <a:gd name="connsiteY2" fmla="*/ 1263650 h 1267335"/>
              <a:gd name="connsiteX3" fmla="*/ 1516746 w 1516746"/>
              <a:gd name="connsiteY3" fmla="*/ 968375 h 1267335"/>
              <a:gd name="connsiteX0" fmla="*/ 213697 w 1499572"/>
              <a:gd name="connsiteY0" fmla="*/ 0 h 1186100"/>
              <a:gd name="connsiteX1" fmla="*/ 26372 w 1499572"/>
              <a:gd name="connsiteY1" fmla="*/ 733425 h 1186100"/>
              <a:gd name="connsiteX2" fmla="*/ 693122 w 1499572"/>
              <a:gd name="connsiteY2" fmla="*/ 1181100 h 1186100"/>
              <a:gd name="connsiteX3" fmla="*/ 1499572 w 1499572"/>
              <a:gd name="connsiteY3" fmla="*/ 968375 h 1186100"/>
              <a:gd name="connsiteX0" fmla="*/ 213697 w 1499572"/>
              <a:gd name="connsiteY0" fmla="*/ 0 h 1192538"/>
              <a:gd name="connsiteX1" fmla="*/ 26372 w 1499572"/>
              <a:gd name="connsiteY1" fmla="*/ 733425 h 1192538"/>
              <a:gd name="connsiteX2" fmla="*/ 693122 w 1499572"/>
              <a:gd name="connsiteY2" fmla="*/ 1181100 h 1192538"/>
              <a:gd name="connsiteX3" fmla="*/ 1499572 w 1499572"/>
              <a:gd name="connsiteY3" fmla="*/ 968375 h 119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9572" h="1192538">
                <a:moveTo>
                  <a:pt x="213697" y="0"/>
                </a:moveTo>
                <a:cubicBezTo>
                  <a:pt x="59445" y="261408"/>
                  <a:pt x="-53532" y="536575"/>
                  <a:pt x="26372" y="733425"/>
                </a:cubicBezTo>
                <a:cubicBezTo>
                  <a:pt x="106276" y="930275"/>
                  <a:pt x="314239" y="1116542"/>
                  <a:pt x="693122" y="1181100"/>
                </a:cubicBezTo>
                <a:cubicBezTo>
                  <a:pt x="1072005" y="1245658"/>
                  <a:pt x="1410143" y="1018117"/>
                  <a:pt x="1499572" y="968375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8C3F91B-F6C4-5F6A-9B27-F46412070F23}"/>
              </a:ext>
            </a:extLst>
          </p:cNvPr>
          <p:cNvSpPr/>
          <p:nvPr/>
        </p:nvSpPr>
        <p:spPr>
          <a:xfrm>
            <a:off x="-10039547" y="1953448"/>
            <a:ext cx="894522" cy="735495"/>
          </a:xfrm>
          <a:custGeom>
            <a:avLst/>
            <a:gdLst>
              <a:gd name="connsiteX0" fmla="*/ 0 w 894522"/>
              <a:gd name="connsiteY0" fmla="*/ 735495 h 735495"/>
              <a:gd name="connsiteX1" fmla="*/ 318052 w 894522"/>
              <a:gd name="connsiteY1" fmla="*/ 145774 h 735495"/>
              <a:gd name="connsiteX2" fmla="*/ 894522 w 894522"/>
              <a:gd name="connsiteY2" fmla="*/ 0 h 73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735495">
                <a:moveTo>
                  <a:pt x="0" y="735495"/>
                </a:moveTo>
                <a:cubicBezTo>
                  <a:pt x="84482" y="501925"/>
                  <a:pt x="168965" y="268356"/>
                  <a:pt x="318052" y="145774"/>
                </a:cubicBezTo>
                <a:cubicBezTo>
                  <a:pt x="467139" y="23191"/>
                  <a:pt x="680830" y="11595"/>
                  <a:pt x="894522" y="0"/>
                </a:cubicBezTo>
              </a:path>
            </a:pathLst>
          </a:custGeom>
          <a:noFill/>
          <a:ln w="22225">
            <a:headEnd type="none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159191-E115-934D-D5E1-15D4266D00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193"/>
          <a:stretch>
            <a:fillRect/>
          </a:stretch>
        </p:blipFill>
        <p:spPr>
          <a:xfrm>
            <a:off x="18100972" y="1215642"/>
            <a:ext cx="4983638" cy="522256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802CDD61-8C9E-D59A-9818-C58DB0886E36}"/>
              </a:ext>
            </a:extLst>
          </p:cNvPr>
          <p:cNvSpPr/>
          <p:nvPr/>
        </p:nvSpPr>
        <p:spPr>
          <a:xfrm>
            <a:off x="25903402" y="3701737"/>
            <a:ext cx="1224849" cy="606701"/>
          </a:xfrm>
          <a:prstGeom prst="rightArrow">
            <a:avLst>
              <a:gd name="adj1" fmla="val 30990"/>
              <a:gd name="adj2" fmla="val 858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Ngspice - Wikipedia">
            <a:extLst>
              <a:ext uri="{FF2B5EF4-FFF2-40B4-BE49-F238E27FC236}">
                <a16:creationId xmlns:a16="http://schemas.microsoft.com/office/drawing/2014/main" id="{67DDAD5D-0FA6-6756-4C4C-3F6EC10A8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81" y="3365811"/>
            <a:ext cx="2979151" cy="12785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2ED4CA-950A-E66C-8536-83FC41CFDB1A}"/>
              </a:ext>
            </a:extLst>
          </p:cNvPr>
          <p:cNvSpPr txBox="1"/>
          <p:nvPr/>
        </p:nvSpPr>
        <p:spPr>
          <a:xfrm>
            <a:off x="3620992" y="1540015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287ADC-9637-F516-E374-D078237ED68C}"/>
              </a:ext>
            </a:extLst>
          </p:cNvPr>
          <p:cNvSpPr txBox="1"/>
          <p:nvPr/>
        </p:nvSpPr>
        <p:spPr>
          <a:xfrm>
            <a:off x="8341729" y="1540014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CDACB1-7EF7-643C-21CC-0D5ABB8D0D7E}"/>
              </a:ext>
            </a:extLst>
          </p:cNvPr>
          <p:cNvSpPr txBox="1"/>
          <p:nvPr/>
        </p:nvSpPr>
        <p:spPr>
          <a:xfrm>
            <a:off x="3620992" y="2062056"/>
            <a:ext cx="3192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numerical value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through voltmeters or ammeters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687EEF-8D74-A485-F923-47A6F490F252}"/>
              </a:ext>
            </a:extLst>
          </p:cNvPr>
          <p:cNvSpPr txBox="1"/>
          <p:nvPr/>
        </p:nvSpPr>
        <p:spPr>
          <a:xfrm>
            <a:off x="8341729" y="2042612"/>
            <a:ext cx="34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graph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generated through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GNUplot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42CBE2C-1B86-B674-6DB1-FFDAD7D014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2126" y="3521509"/>
            <a:ext cx="3473228" cy="24926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420B3FC-4165-C22E-67CA-011493E0B8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1532" y="3521508"/>
            <a:ext cx="3473228" cy="25154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6C9029E-F387-BD31-465C-06A65745E3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193"/>
          <a:stretch>
            <a:fillRect/>
          </a:stretch>
        </p:blipFill>
        <p:spPr>
          <a:xfrm>
            <a:off x="3358091" y="7556767"/>
            <a:ext cx="4983638" cy="5222560"/>
          </a:xfrm>
          <a:prstGeom prst="rect">
            <a:avLst/>
          </a:prstGeom>
        </p:spPr>
      </p:pic>
      <p:sp>
        <p:nvSpPr>
          <p:cNvPr id="30" name="Arrow: Right 29">
            <a:extLst>
              <a:ext uri="{FF2B5EF4-FFF2-40B4-BE49-F238E27FC236}">
                <a16:creationId xmlns:a16="http://schemas.microsoft.com/office/drawing/2014/main" id="{708430E1-C4FF-3CFD-46A5-FC8C8E88A2DB}"/>
              </a:ext>
            </a:extLst>
          </p:cNvPr>
          <p:cNvSpPr/>
          <p:nvPr/>
        </p:nvSpPr>
        <p:spPr>
          <a:xfrm>
            <a:off x="7909321" y="8733557"/>
            <a:ext cx="1224849" cy="606701"/>
          </a:xfrm>
          <a:prstGeom prst="rightArrow">
            <a:avLst>
              <a:gd name="adj1" fmla="val 30990"/>
              <a:gd name="adj2" fmla="val 8582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2" descr="Ngspice - Wikipedia">
            <a:extLst>
              <a:ext uri="{FF2B5EF4-FFF2-40B4-BE49-F238E27FC236}">
                <a16:creationId xmlns:a16="http://schemas.microsoft.com/office/drawing/2014/main" id="{49E5EDCC-991A-1BC0-564E-2A70263EC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170" y="7985759"/>
            <a:ext cx="2979151" cy="12785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CE5537F-958B-D607-976E-B1BE13826684}"/>
              </a:ext>
            </a:extLst>
          </p:cNvPr>
          <p:cNvSpPr txBox="1"/>
          <p:nvPr/>
        </p:nvSpPr>
        <p:spPr>
          <a:xfrm>
            <a:off x="1208418" y="-802631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</p:spTree>
    <p:extLst>
      <p:ext uri="{BB962C8B-B14F-4D97-AF65-F5344CB8AC3E}">
        <p14:creationId xmlns:p14="http://schemas.microsoft.com/office/powerpoint/2010/main" val="2087726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C76EF-7D3D-134A-81B2-056A3D237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0B82C94-69D7-AF26-EB1C-1A0902F179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18668F6-1751-F1FB-6B72-A02C02053C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54AE04-6108-508F-F52A-2A30A54E5C54}"/>
              </a:ext>
            </a:extLst>
          </p:cNvPr>
          <p:cNvSpPr txBox="1"/>
          <p:nvPr/>
        </p:nvSpPr>
        <p:spPr>
          <a:xfrm>
            <a:off x="1205031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0E0164-88F3-CFEB-D328-93F37213DD59}"/>
              </a:ext>
            </a:extLst>
          </p:cNvPr>
          <p:cNvCxnSpPr>
            <a:cxnSpLocks/>
          </p:cNvCxnSpPr>
          <p:nvPr/>
        </p:nvCxnSpPr>
        <p:spPr>
          <a:xfrm>
            <a:off x="7873465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B559DB-1C03-69BA-1A65-8068218637AC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AC7052B-2516-E8DB-9B02-C23AFCECFE2F}"/>
              </a:ext>
            </a:extLst>
          </p:cNvPr>
          <p:cNvSpPr txBox="1"/>
          <p:nvPr/>
        </p:nvSpPr>
        <p:spPr>
          <a:xfrm>
            <a:off x="1888444" y="1408001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AC26BE-E346-D909-94DC-0F51B2C6BE85}"/>
              </a:ext>
            </a:extLst>
          </p:cNvPr>
          <p:cNvSpPr txBox="1"/>
          <p:nvPr/>
        </p:nvSpPr>
        <p:spPr>
          <a:xfrm>
            <a:off x="413405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0CEB6-B085-D70B-6AF8-18B5B67A6D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1" b="1557"/>
          <a:stretch>
            <a:fillRect/>
          </a:stretch>
        </p:blipFill>
        <p:spPr>
          <a:xfrm>
            <a:off x="1982788" y="1869666"/>
            <a:ext cx="8226423" cy="436024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F83E1E9-5075-37AA-4DF3-B088E0695E92}"/>
              </a:ext>
            </a:extLst>
          </p:cNvPr>
          <p:cNvSpPr/>
          <p:nvPr/>
        </p:nvSpPr>
        <p:spPr>
          <a:xfrm>
            <a:off x="-6779591" y="1894416"/>
            <a:ext cx="2507209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User created circuit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573DF79-70DE-0F37-8A62-945D4D488A07}"/>
              </a:ext>
            </a:extLst>
          </p:cNvPr>
          <p:cNvSpPr/>
          <p:nvPr/>
        </p:nvSpPr>
        <p:spPr>
          <a:xfrm>
            <a:off x="-6085325" y="2550117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Nodes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2E8B052-41E7-31E5-E428-3FDDD913DAB8}"/>
              </a:ext>
            </a:extLst>
          </p:cNvPr>
          <p:cNvSpPr/>
          <p:nvPr/>
        </p:nvSpPr>
        <p:spPr>
          <a:xfrm>
            <a:off x="-6085325" y="3164413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Generate</a:t>
            </a:r>
            <a:b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netlist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7C8C562-CA71-7F12-1087-472DB1BE1D4A}"/>
              </a:ext>
            </a:extLst>
          </p:cNvPr>
          <p:cNvSpPr/>
          <p:nvPr/>
        </p:nvSpPr>
        <p:spPr>
          <a:xfrm>
            <a:off x="-6090348" y="384081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Send netlist to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NGspice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61F26CB-A756-09B5-2AF2-50568BFF8A0E}"/>
              </a:ext>
            </a:extLst>
          </p:cNvPr>
          <p:cNvSpPr/>
          <p:nvPr/>
        </p:nvSpPr>
        <p:spPr>
          <a:xfrm>
            <a:off x="-6090348" y="5013546"/>
            <a:ext cx="1812943" cy="1269997"/>
          </a:xfrm>
          <a:prstGeom prst="roundRect">
            <a:avLst>
              <a:gd name="adj" fmla="val 32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Output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450D99-8E92-A4DB-A2D9-A7D05EA0B094}"/>
              </a:ext>
            </a:extLst>
          </p:cNvPr>
          <p:cNvSpPr txBox="1"/>
          <p:nvPr/>
        </p:nvSpPr>
        <p:spPr>
          <a:xfrm>
            <a:off x="15076392" y="1540015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circuits: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CE5A4B-BCBB-7975-621C-13F68C284832}"/>
              </a:ext>
            </a:extLst>
          </p:cNvPr>
          <p:cNvSpPr txBox="1"/>
          <p:nvPr/>
        </p:nvSpPr>
        <p:spPr>
          <a:xfrm>
            <a:off x="21434012" y="1540014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circuits: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4A1ECB-D5F3-A493-FD5E-34812440CF58}"/>
              </a:ext>
            </a:extLst>
          </p:cNvPr>
          <p:cNvSpPr txBox="1"/>
          <p:nvPr/>
        </p:nvSpPr>
        <p:spPr>
          <a:xfrm>
            <a:off x="15076392" y="2062056"/>
            <a:ext cx="3192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numerical value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through voltmeters or ammeters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11FDE8-279E-2B09-3E66-279F1A0FDA98}"/>
              </a:ext>
            </a:extLst>
          </p:cNvPr>
          <p:cNvSpPr txBox="1"/>
          <p:nvPr/>
        </p:nvSpPr>
        <p:spPr>
          <a:xfrm>
            <a:off x="21434012" y="2042612"/>
            <a:ext cx="34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Output is shown as a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graph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 generated through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GNUplot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0B7C8C8-DF58-0180-8CC9-0EEBEAAE4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71160" y="3521509"/>
            <a:ext cx="3473228" cy="24926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3D5D206-A9B9-32F8-47C0-DFD394DDC3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6932" y="3521508"/>
            <a:ext cx="3473228" cy="251543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25E46F5-EFE1-DEF1-72E5-50BF02A16B4A}"/>
              </a:ext>
            </a:extLst>
          </p:cNvPr>
          <p:cNvSpPr txBox="1"/>
          <p:nvPr/>
        </p:nvSpPr>
        <p:spPr>
          <a:xfrm>
            <a:off x="1205031" y="-828273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method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D46029-CAF7-21FA-6816-A8AC753686E7}"/>
              </a:ext>
            </a:extLst>
          </p:cNvPr>
          <p:cNvSpPr txBox="1"/>
          <p:nvPr/>
        </p:nvSpPr>
        <p:spPr>
          <a:xfrm>
            <a:off x="-9968411" y="1169711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6267D2-C510-32CA-7A6E-29ACF94AE331}"/>
              </a:ext>
            </a:extLst>
          </p:cNvPr>
          <p:cNvSpPr txBox="1"/>
          <p:nvPr/>
        </p:nvSpPr>
        <p:spPr>
          <a:xfrm>
            <a:off x="-6895679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C2F0D01-F01F-586D-1086-5267736CD3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590394" y="1569821"/>
            <a:ext cx="7313328" cy="472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09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19DFB-A420-5657-8894-842737C5E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30C2BE6-A3C2-207F-5B85-36FD407DAC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218BC36-2DA2-5247-9DC1-431FB2BA06E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229CA1-F087-5ADF-9EE0-0ACD54675C3A}"/>
              </a:ext>
            </a:extLst>
          </p:cNvPr>
          <p:cNvSpPr txBox="1"/>
          <p:nvPr/>
        </p:nvSpPr>
        <p:spPr>
          <a:xfrm>
            <a:off x="1205031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C08A0BE-7A3E-2778-EFBA-9E514FC47A79}"/>
              </a:ext>
            </a:extLst>
          </p:cNvPr>
          <p:cNvCxnSpPr>
            <a:cxnSpLocks/>
          </p:cNvCxnSpPr>
          <p:nvPr/>
        </p:nvCxnSpPr>
        <p:spPr>
          <a:xfrm>
            <a:off x="7873465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A90E07-1C59-66B5-9D0C-C4F2B68663BA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02F190-3250-28A1-F291-B4F5277A9B5E}"/>
              </a:ext>
            </a:extLst>
          </p:cNvPr>
          <p:cNvSpPr txBox="1"/>
          <p:nvPr/>
        </p:nvSpPr>
        <p:spPr>
          <a:xfrm>
            <a:off x="2439336" y="1169711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D80E4-7C69-519E-0EFF-94924A73C039}"/>
              </a:ext>
            </a:extLst>
          </p:cNvPr>
          <p:cNvSpPr txBox="1"/>
          <p:nvPr/>
        </p:nvSpPr>
        <p:spPr>
          <a:xfrm>
            <a:off x="413405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F70BB-E76A-F1AD-6EB8-CFB1E92E3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336" y="1569821"/>
            <a:ext cx="7313328" cy="47280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20F1E1-5888-A995-B3A6-C78369DE8845}"/>
              </a:ext>
            </a:extLst>
          </p:cNvPr>
          <p:cNvSpPr txBox="1"/>
          <p:nvPr/>
        </p:nvSpPr>
        <p:spPr>
          <a:xfrm>
            <a:off x="16042394" y="1408001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A25551-323B-11EF-0977-AD071B3DBC61}"/>
              </a:ext>
            </a:extLst>
          </p:cNvPr>
          <p:cNvSpPr txBox="1"/>
          <p:nvPr/>
        </p:nvSpPr>
        <p:spPr>
          <a:xfrm>
            <a:off x="2068830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749FE29-DA66-A1ED-37E2-411141CDA4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11" b="1557"/>
          <a:stretch>
            <a:fillRect/>
          </a:stretch>
        </p:blipFill>
        <p:spPr>
          <a:xfrm>
            <a:off x="16136738" y="1869666"/>
            <a:ext cx="8226423" cy="43602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7E1914-8BB8-8EBA-D8FA-1C6878FBB8DF}"/>
              </a:ext>
            </a:extLst>
          </p:cNvPr>
          <p:cNvSpPr txBox="1"/>
          <p:nvPr/>
        </p:nvSpPr>
        <p:spPr>
          <a:xfrm>
            <a:off x="-14929622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D769D-AA0A-6183-73EE-5DE0DE04365D}"/>
              </a:ext>
            </a:extLst>
          </p:cNvPr>
          <p:cNvSpPr txBox="1"/>
          <p:nvPr/>
        </p:nvSpPr>
        <p:spPr>
          <a:xfrm>
            <a:off x="-17168579" y="1521136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FAF780-3DBF-74E4-4FB7-09EA42462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7097397" y="1992532"/>
            <a:ext cx="8259448" cy="42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54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C68A9-3100-B6A0-45C7-F793B0465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ECF03DA-428F-BD1B-D0C3-5C77167DC5F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FF6AC28-D46C-F321-1C14-5C551E905D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E86856-28BC-1BCC-EB85-8A90DBB1ECB5}"/>
              </a:ext>
            </a:extLst>
          </p:cNvPr>
          <p:cNvSpPr txBox="1"/>
          <p:nvPr/>
        </p:nvSpPr>
        <p:spPr>
          <a:xfrm>
            <a:off x="1205031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EE3225-07E7-BECF-7F6D-10BA2C9FEFEC}"/>
              </a:ext>
            </a:extLst>
          </p:cNvPr>
          <p:cNvCxnSpPr>
            <a:cxnSpLocks/>
          </p:cNvCxnSpPr>
          <p:nvPr/>
        </p:nvCxnSpPr>
        <p:spPr>
          <a:xfrm>
            <a:off x="7873465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D4690C-5947-6843-5A22-9F7E801FB4D9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C46B0AE-DC99-A0B3-3540-6A6BF94E46C4}"/>
              </a:ext>
            </a:extLst>
          </p:cNvPr>
          <p:cNvSpPr txBox="1"/>
          <p:nvPr/>
        </p:nvSpPr>
        <p:spPr>
          <a:xfrm>
            <a:off x="413405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530C5B-68F7-85D4-5EE2-A7140FF50AF7}"/>
              </a:ext>
            </a:extLst>
          </p:cNvPr>
          <p:cNvSpPr txBox="1"/>
          <p:nvPr/>
        </p:nvSpPr>
        <p:spPr>
          <a:xfrm>
            <a:off x="1895094" y="1521136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79F057-70C0-C033-EC8F-F52EF0F00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6276" y="1992532"/>
            <a:ext cx="8259448" cy="42206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7D4FBC3-3BF1-0B11-15AE-5646CCC12E11}"/>
              </a:ext>
            </a:extLst>
          </p:cNvPr>
          <p:cNvSpPr txBox="1"/>
          <p:nvPr/>
        </p:nvSpPr>
        <p:spPr>
          <a:xfrm>
            <a:off x="18995812" y="1169711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295B6A-A465-688F-9527-7431123096B9}"/>
              </a:ext>
            </a:extLst>
          </p:cNvPr>
          <p:cNvSpPr txBox="1"/>
          <p:nvPr/>
        </p:nvSpPr>
        <p:spPr>
          <a:xfrm>
            <a:off x="20690527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DC circuit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500CA8-4166-66D4-CBD0-C14BC7BF8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5812" y="1569821"/>
            <a:ext cx="7313328" cy="4728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B5A4ED-1876-2E94-E2CC-A4050C5AB542}"/>
              </a:ext>
            </a:extLst>
          </p:cNvPr>
          <p:cNvSpPr txBox="1"/>
          <p:nvPr/>
        </p:nvSpPr>
        <p:spPr>
          <a:xfrm>
            <a:off x="-9056749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3DB563-F422-47BB-A0DC-F1001CA170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5" t="3788" r="-156" b="5703"/>
          <a:stretch>
            <a:fillRect/>
          </a:stretch>
        </p:blipFill>
        <p:spPr>
          <a:xfrm>
            <a:off x="-11089282" y="1763680"/>
            <a:ext cx="7687375" cy="452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417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EA85A-05CF-E8BA-ADCF-29629896D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899DC29-6F5D-003F-BEEB-BB0BA58DFDA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324404C-EC33-7A39-59CC-756ADD7449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7AC9EF-8607-242F-EAAA-8EF416717445}"/>
              </a:ext>
            </a:extLst>
          </p:cNvPr>
          <p:cNvSpPr txBox="1"/>
          <p:nvPr/>
        </p:nvSpPr>
        <p:spPr>
          <a:xfrm>
            <a:off x="1205031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04257B-E9B8-FD78-21C2-F2717E892468}"/>
              </a:ext>
            </a:extLst>
          </p:cNvPr>
          <p:cNvCxnSpPr>
            <a:cxnSpLocks/>
          </p:cNvCxnSpPr>
          <p:nvPr/>
        </p:nvCxnSpPr>
        <p:spPr>
          <a:xfrm>
            <a:off x="7873465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D46980-56AE-23E5-117E-EC20A9647544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EE0951F-70CA-B496-4DFA-72AD43C67787}"/>
              </a:ext>
            </a:extLst>
          </p:cNvPr>
          <p:cNvSpPr txBox="1"/>
          <p:nvPr/>
        </p:nvSpPr>
        <p:spPr>
          <a:xfrm>
            <a:off x="413405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E26F6-741A-8EA8-9164-9F6D86C65356}"/>
              </a:ext>
            </a:extLst>
          </p:cNvPr>
          <p:cNvSpPr txBox="1"/>
          <p:nvPr/>
        </p:nvSpPr>
        <p:spPr>
          <a:xfrm>
            <a:off x="2101518" y="1358642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067F76-CFF0-EEDE-6FCD-5992DDACE9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" t="3788" r="-156" b="5703"/>
          <a:stretch>
            <a:fillRect/>
          </a:stretch>
        </p:blipFill>
        <p:spPr>
          <a:xfrm>
            <a:off x="2101518" y="1763680"/>
            <a:ext cx="7687375" cy="45296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51FD73-7D43-58DE-CF68-B5A3618CE387}"/>
              </a:ext>
            </a:extLst>
          </p:cNvPr>
          <p:cNvSpPr txBox="1"/>
          <p:nvPr/>
        </p:nvSpPr>
        <p:spPr>
          <a:xfrm>
            <a:off x="18920094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D42C99-A382-216B-5F3A-FDB6BCA9D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2319" y="1992532"/>
            <a:ext cx="8259448" cy="42206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D7B771-0D52-5122-1C71-E83EF968AFB1}"/>
              </a:ext>
            </a:extLst>
          </p:cNvPr>
          <p:cNvSpPr txBox="1"/>
          <p:nvPr/>
        </p:nvSpPr>
        <p:spPr>
          <a:xfrm>
            <a:off x="-8850324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B0256D-409D-F765-5D32-09AB68AA4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496590" y="1893705"/>
            <a:ext cx="9216429" cy="43283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16260E-C3CD-2499-5F5F-B075B832C2EA}"/>
              </a:ext>
            </a:extLst>
          </p:cNvPr>
          <p:cNvSpPr txBox="1"/>
          <p:nvPr/>
        </p:nvSpPr>
        <p:spPr>
          <a:xfrm>
            <a:off x="-11496590" y="1485658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</p:spTree>
    <p:extLst>
      <p:ext uri="{BB962C8B-B14F-4D97-AF65-F5344CB8AC3E}">
        <p14:creationId xmlns:p14="http://schemas.microsoft.com/office/powerpoint/2010/main" val="19547393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91BDE-4226-7CB0-1DF7-9743815A2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5618E43-C3E6-07A0-E593-140522DFAA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6728A51-E36D-7DD2-22BE-42F000E88FA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D7CDDD-6637-04FB-6143-41C9F9C9AFB5}"/>
              </a:ext>
            </a:extLst>
          </p:cNvPr>
          <p:cNvSpPr txBox="1"/>
          <p:nvPr/>
        </p:nvSpPr>
        <p:spPr>
          <a:xfrm>
            <a:off x="1205031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58EB38-CDD7-69DA-EFC9-3C6A7E502214}"/>
              </a:ext>
            </a:extLst>
          </p:cNvPr>
          <p:cNvCxnSpPr>
            <a:cxnSpLocks/>
          </p:cNvCxnSpPr>
          <p:nvPr/>
        </p:nvCxnSpPr>
        <p:spPr>
          <a:xfrm>
            <a:off x="7873465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DB0B7A-97B7-BE73-4A1F-223F7A24D659}"/>
              </a:ext>
            </a:extLst>
          </p:cNvPr>
          <p:cNvCxnSpPr>
            <a:cxnSpLocks/>
          </p:cNvCxnSpPr>
          <p:nvPr/>
        </p:nvCxnSpPr>
        <p:spPr>
          <a:xfrm>
            <a:off x="261480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C4AC57-7F59-CB1C-ED14-239F6039719A}"/>
              </a:ext>
            </a:extLst>
          </p:cNvPr>
          <p:cNvSpPr txBox="1"/>
          <p:nvPr/>
        </p:nvSpPr>
        <p:spPr>
          <a:xfrm>
            <a:off x="4134051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9F5714-C47A-0284-6B3F-FFC0D8C9F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785" y="1893705"/>
            <a:ext cx="9216429" cy="43283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9ADC2A-26A9-72B1-2F9A-49E92AA5ADD8}"/>
              </a:ext>
            </a:extLst>
          </p:cNvPr>
          <p:cNvSpPr txBox="1"/>
          <p:nvPr/>
        </p:nvSpPr>
        <p:spPr>
          <a:xfrm>
            <a:off x="1487785" y="1485658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AEC29A-CA07-84B6-B9BB-D9FF6827A9B3}"/>
              </a:ext>
            </a:extLst>
          </p:cNvPr>
          <p:cNvSpPr txBox="1"/>
          <p:nvPr/>
        </p:nvSpPr>
        <p:spPr>
          <a:xfrm>
            <a:off x="21157455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6987A3-7C2D-C297-747B-50E24B2E5E67}"/>
              </a:ext>
            </a:extLst>
          </p:cNvPr>
          <p:cNvSpPr txBox="1"/>
          <p:nvPr/>
        </p:nvSpPr>
        <p:spPr>
          <a:xfrm>
            <a:off x="19124922" y="1358642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CircuitAcademy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1C7F3D-4AB5-B789-F072-85E4CAC007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5" t="3788" r="-156" b="5703"/>
          <a:stretch>
            <a:fillRect/>
          </a:stretch>
        </p:blipFill>
        <p:spPr>
          <a:xfrm>
            <a:off x="19124922" y="1763680"/>
            <a:ext cx="7687375" cy="45296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72EAD0B-A473-0B1A-7C7E-7C05F5C00D32}"/>
              </a:ext>
            </a:extLst>
          </p:cNvPr>
          <p:cNvSpPr txBox="1"/>
          <p:nvPr/>
        </p:nvSpPr>
        <p:spPr>
          <a:xfrm>
            <a:off x="1743940" y="11496020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solution</a:t>
            </a:r>
          </a:p>
        </p:txBody>
      </p:sp>
    </p:spTree>
    <p:extLst>
      <p:ext uri="{BB962C8B-B14F-4D97-AF65-F5344CB8AC3E}">
        <p14:creationId xmlns:p14="http://schemas.microsoft.com/office/powerpoint/2010/main" val="645265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551A3-B485-388F-CCE7-4E0124BEA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63DB831-4E02-F2C9-AE52-9CACED7EB1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548F5FC-5805-AAB5-C400-A1339AC95D6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45A444-DD44-680A-7901-68D76420FC17}"/>
              </a:ext>
            </a:extLst>
          </p:cNvPr>
          <p:cNvSpPr txBox="1"/>
          <p:nvPr/>
        </p:nvSpPr>
        <p:spPr>
          <a:xfrm>
            <a:off x="1743940" y="3013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solution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7CF596-701B-443D-0B5D-1CD1DBCB74E8}"/>
              </a:ext>
            </a:extLst>
          </p:cNvPr>
          <p:cNvSpPr txBox="1"/>
          <p:nvPr/>
        </p:nvSpPr>
        <p:spPr>
          <a:xfrm>
            <a:off x="17450223" y="317632"/>
            <a:ext cx="731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Comparison with Multisim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82F28A-F6E3-192C-484A-55670CC42D23}"/>
              </a:ext>
            </a:extLst>
          </p:cNvPr>
          <p:cNvCxnSpPr>
            <a:cxnSpLocks/>
          </p:cNvCxnSpPr>
          <p:nvPr/>
        </p:nvCxnSpPr>
        <p:spPr>
          <a:xfrm>
            <a:off x="24118657" y="671575"/>
            <a:ext cx="4052898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66B55F-62A4-3DAA-8389-01918AEBC63C}"/>
              </a:ext>
            </a:extLst>
          </p:cNvPr>
          <p:cNvCxnSpPr>
            <a:cxnSpLocks/>
          </p:cNvCxnSpPr>
          <p:nvPr/>
        </p:nvCxnSpPr>
        <p:spPr>
          <a:xfrm>
            <a:off x="16506672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5311667-67F5-C8F6-18AA-88355F897448}"/>
              </a:ext>
            </a:extLst>
          </p:cNvPr>
          <p:cNvSpPr txBox="1"/>
          <p:nvPr/>
        </p:nvSpPr>
        <p:spPr>
          <a:xfrm>
            <a:off x="23093567" y="6293299"/>
            <a:ext cx="333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circuit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F408FD-26A2-2D26-0BA7-C16B96B82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6934" y="1893705"/>
            <a:ext cx="9216429" cy="4328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1B65E1-54B1-460E-D2F8-6804E6FC5305}"/>
              </a:ext>
            </a:extLst>
          </p:cNvPr>
          <p:cNvSpPr txBox="1"/>
          <p:nvPr/>
        </p:nvSpPr>
        <p:spPr>
          <a:xfrm>
            <a:off x="25806934" y="1485658"/>
            <a:ext cx="3339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249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Multisim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0B3637-7015-A053-2997-0F4A4AD4B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35" y="8758480"/>
            <a:ext cx="11656194" cy="38547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A34ED6-086C-FAFC-A00D-8C858B9F7D85}"/>
              </a:ext>
            </a:extLst>
          </p:cNvPr>
          <p:cNvSpPr txBox="1"/>
          <p:nvPr/>
        </p:nvSpPr>
        <p:spPr>
          <a:xfrm>
            <a:off x="2897204" y="7633741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 circuit type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1DDAD19-E136-0345-F196-9FEAE97F8255}"/>
              </a:ext>
            </a:extLst>
          </p:cNvPr>
          <p:cNvSpPr/>
          <p:nvPr/>
        </p:nvSpPr>
        <p:spPr>
          <a:xfrm>
            <a:off x="7844369" y="18300700"/>
            <a:ext cx="1938866" cy="609600"/>
          </a:xfrm>
          <a:prstGeom prst="roundRect">
            <a:avLst>
              <a:gd name="adj" fmla="val 50000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50D754-3B8D-4083-F823-05673095B8F1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873240" y="18605500"/>
            <a:ext cx="971129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F631DF3-C901-E3CE-A7AD-856FEB964F4D}"/>
              </a:ext>
            </a:extLst>
          </p:cNvPr>
          <p:cNvSpPr txBox="1"/>
          <p:nvPr/>
        </p:nvSpPr>
        <p:spPr>
          <a:xfrm>
            <a:off x="4844512" y="18405445"/>
            <a:ext cx="209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Aptos" panose="020B0004020202020204" pitchFamily="34" charset="0"/>
              </a:rPr>
              <a:t>Circuit identifier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3AC28B-655F-C1F2-131F-54599619156A}"/>
              </a:ext>
            </a:extLst>
          </p:cNvPr>
          <p:cNvGrpSpPr/>
          <p:nvPr/>
        </p:nvGrpSpPr>
        <p:grpSpPr>
          <a:xfrm>
            <a:off x="4844512" y="13949218"/>
            <a:ext cx="4938723" cy="609600"/>
            <a:chOff x="4844512" y="1993900"/>
            <a:chExt cx="4938723" cy="6096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AA6B4B8-64A0-EB4B-A93A-A53CAD3EA7FA}"/>
                </a:ext>
              </a:extLst>
            </p:cNvPr>
            <p:cNvSpPr/>
            <p:nvPr/>
          </p:nvSpPr>
          <p:spPr>
            <a:xfrm>
              <a:off x="7844369" y="1993900"/>
              <a:ext cx="1938866" cy="609600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0CDA32-44D3-F43A-671B-D641F487482B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>
              <a:off x="6873240" y="2298700"/>
              <a:ext cx="971129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FE1594-CA67-5386-BCAD-7C38DD0B5A73}"/>
                </a:ext>
              </a:extLst>
            </p:cNvPr>
            <p:cNvSpPr txBox="1"/>
            <p:nvPr/>
          </p:nvSpPr>
          <p:spPr>
            <a:xfrm>
              <a:off x="4844512" y="2098645"/>
              <a:ext cx="20941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Circuit identifier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0565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7C9B3-117B-9485-7F71-3EBE859AB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BAE1568F-C911-6994-76A4-6F3A6B9784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0A368E8-0EEC-4FBC-F043-5D6B9CCB3D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178A2F-F739-95B8-86B7-A665AE480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35" y="1501646"/>
            <a:ext cx="11656194" cy="385470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D59806F-91D4-64E5-80F2-3B3172969D37}"/>
              </a:ext>
            </a:extLst>
          </p:cNvPr>
          <p:cNvGrpSpPr/>
          <p:nvPr/>
        </p:nvGrpSpPr>
        <p:grpSpPr>
          <a:xfrm>
            <a:off x="4844512" y="1993900"/>
            <a:ext cx="4938723" cy="609600"/>
            <a:chOff x="4844512" y="1993900"/>
            <a:chExt cx="4938723" cy="6096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B1C0287-0A9E-BDE0-267A-D954C314E68E}"/>
                </a:ext>
              </a:extLst>
            </p:cNvPr>
            <p:cNvSpPr/>
            <p:nvPr/>
          </p:nvSpPr>
          <p:spPr>
            <a:xfrm>
              <a:off x="7844369" y="1993900"/>
              <a:ext cx="1938866" cy="609600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143DB84-EBDF-03EA-BCA2-5879093CB701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>
              <a:off x="6873240" y="2298700"/>
              <a:ext cx="971129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66AFE1-AFD2-FFBF-6E54-5A48C60541FE}"/>
                </a:ext>
              </a:extLst>
            </p:cNvPr>
            <p:cNvSpPr txBox="1"/>
            <p:nvPr/>
          </p:nvSpPr>
          <p:spPr>
            <a:xfrm>
              <a:off x="4844512" y="2098645"/>
              <a:ext cx="20941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Circuit identifier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D4D57DC-5C82-EFB3-B85E-B3D6DFA70407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 circuit type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38D13F-CD30-CCE4-8CF1-DDF8A4F7A036}"/>
              </a:ext>
            </a:extLst>
          </p:cNvPr>
          <p:cNvSpPr txBox="1"/>
          <p:nvPr/>
        </p:nvSpPr>
        <p:spPr>
          <a:xfrm>
            <a:off x="1743940" y="-3696409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Circuit solution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1566821-D519-F8A3-0CB0-8A01061EF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903" y="7327487"/>
            <a:ext cx="6718435" cy="3661519"/>
          </a:xfrm>
          <a:prstGeom prst="rect">
            <a:avLst/>
          </a:prstGeom>
        </p:spPr>
      </p:pic>
      <p:pic>
        <p:nvPicPr>
          <p:cNvPr id="26" name="Picture 25" descr="A close-up of a document&#10;&#10;AI-generated content may be incorrect.">
            <a:extLst>
              <a:ext uri="{FF2B5EF4-FFF2-40B4-BE49-F238E27FC236}">
                <a16:creationId xmlns:a16="http://schemas.microsoft.com/office/drawing/2014/main" id="{576B15F0-ABBD-31BF-7B5E-2CCBFF834D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33"/>
          <a:stretch>
            <a:fillRect/>
          </a:stretch>
        </p:blipFill>
        <p:spPr>
          <a:xfrm>
            <a:off x="7748338" y="7327487"/>
            <a:ext cx="3281340" cy="395470"/>
          </a:xfrm>
          <a:prstGeom prst="rect">
            <a:avLst/>
          </a:prstGeom>
        </p:spPr>
      </p:pic>
      <p:pic>
        <p:nvPicPr>
          <p:cNvPr id="27" name="Picture 2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902E26E-F016-0519-EB37-ED591A821A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8" b="58790"/>
          <a:stretch>
            <a:fillRect/>
          </a:stretch>
        </p:blipFill>
        <p:spPr>
          <a:xfrm>
            <a:off x="7748339" y="7722957"/>
            <a:ext cx="3281340" cy="326604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6AA8CA7-C909-A5F8-4D92-BA78ABC28281}"/>
              </a:ext>
            </a:extLst>
          </p:cNvPr>
          <p:cNvGrpSpPr/>
          <p:nvPr/>
        </p:nvGrpSpPr>
        <p:grpSpPr>
          <a:xfrm>
            <a:off x="7109883" y="11715988"/>
            <a:ext cx="3888318" cy="2553408"/>
            <a:chOff x="7109883" y="1307392"/>
            <a:chExt cx="3888318" cy="255340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B38CF11C-6492-E9E8-7B7A-A34595034F93}"/>
                </a:ext>
              </a:extLst>
            </p:cNvPr>
            <p:cNvSpPr/>
            <p:nvPr/>
          </p:nvSpPr>
          <p:spPr>
            <a:xfrm>
              <a:off x="7670801" y="2511287"/>
              <a:ext cx="3327400" cy="1349513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0A13B83-7180-BA08-C216-13F05E0183E3}"/>
                </a:ext>
              </a:extLst>
            </p:cNvPr>
            <p:cNvCxnSpPr>
              <a:cxnSpLocks/>
              <a:stCxn id="30" idx="1"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4FE25C4-1C6E-2648-980B-30CE4D3FE8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2567FC1-C4CC-34BE-92B0-D45381F9FCF8}"/>
                </a:ext>
              </a:extLst>
            </p:cNvPr>
            <p:cNvSpPr txBox="1"/>
            <p:nvPr/>
          </p:nvSpPr>
          <p:spPr>
            <a:xfrm>
              <a:off x="7131442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95D2B3-C24D-8206-22C0-A253AAD219CC}"/>
              </a:ext>
            </a:extLst>
          </p:cNvPr>
          <p:cNvGrpSpPr/>
          <p:nvPr/>
        </p:nvGrpSpPr>
        <p:grpSpPr>
          <a:xfrm>
            <a:off x="7109883" y="15747938"/>
            <a:ext cx="3919795" cy="2710317"/>
            <a:chOff x="7109883" y="3930650"/>
            <a:chExt cx="3919795" cy="2710317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89B8415C-8C53-B3B8-E4B0-AB6183168AFB}"/>
                </a:ext>
              </a:extLst>
            </p:cNvPr>
            <p:cNvSpPr/>
            <p:nvPr/>
          </p:nvSpPr>
          <p:spPr>
            <a:xfrm>
              <a:off x="7702278" y="3930650"/>
              <a:ext cx="3327400" cy="1720849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2BC9083-93C5-162C-F6E2-41DAD8D272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9883" y="4756860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8CC37EC-83F9-655D-7C9E-32AA120C60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7568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28AC062-DC45-A36E-B040-F8B4A5DC5BD8}"/>
                </a:ext>
              </a:extLst>
            </p:cNvPr>
            <p:cNvSpPr txBox="1"/>
            <p:nvPr/>
          </p:nvSpPr>
          <p:spPr>
            <a:xfrm>
              <a:off x="7141926" y="5933081"/>
              <a:ext cx="25655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System of equations</a:t>
              </a:r>
              <a:b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</a:br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explanation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54738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E0FA7-4470-C329-22CA-B8E4A8F8C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78CD739-5F67-4819-24A1-6795071A5C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E4E9EC2-1B75-72D7-C1E3-02E563BDFBD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FF6599-D05A-35F2-219B-CC0E77A0C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947" y="972244"/>
            <a:ext cx="9944906" cy="488176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920687-90FA-7EBA-3E00-F288408892B4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Home Page</a:t>
            </a:r>
          </a:p>
        </p:txBody>
      </p:sp>
      <p:pic>
        <p:nvPicPr>
          <p:cNvPr id="7" name="Picture 18" descr="gnuplot for Android - App Download">
            <a:extLst>
              <a:ext uri="{FF2B5EF4-FFF2-40B4-BE49-F238E27FC236}">
                <a16:creationId xmlns:a16="http://schemas.microsoft.com/office/drawing/2014/main" id="{99B9ED40-65F6-53DB-A0C7-6E365BBA8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738" y="12258695"/>
            <a:ext cx="3235689" cy="15783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Ngspice - Wikipedia">
            <a:extLst>
              <a:ext uri="{FF2B5EF4-FFF2-40B4-BE49-F238E27FC236}">
                <a16:creationId xmlns:a16="http://schemas.microsoft.com/office/drawing/2014/main" id="{855ADCAE-F3FA-CAD7-8097-601824A15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738" b="90291" l="9167" r="90000">
                        <a14:foregroundMark x1="24583" y1="8738" x2="24583" y2="8738"/>
                        <a14:foregroundMark x1="17917" y1="48544" x2="17917" y2="49515"/>
                        <a14:foregroundMark x1="9167" y1="49515" x2="10000" y2="61165"/>
                        <a14:foregroundMark x1="22083" y1="56311" x2="22083" y2="56311"/>
                        <a14:foregroundMark x1="23333" y1="90291" x2="24167" y2="89320"/>
                        <a14:foregroundMark x1="53333" y1="41748" x2="53333" y2="41748"/>
                        <a14:foregroundMark x1="62500" y1="43689" x2="62500" y2="43689"/>
                        <a14:foregroundMark x1="67917" y1="38835" x2="67917" y2="38835"/>
                        <a14:foregroundMark x1="82083" y1="33010" x2="82083" y2="33010"/>
                        <a14:backgroundMark x1="45833" y1="51456" x2="45833" y2="51456"/>
                        <a14:backgroundMark x1="16250" y1="92233" x2="16250" y2="92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622" y="13500182"/>
            <a:ext cx="2623363" cy="11258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Brand">
            <a:extLst>
              <a:ext uri="{FF2B5EF4-FFF2-40B4-BE49-F238E27FC236}">
                <a16:creationId xmlns:a16="http://schemas.microsoft.com/office/drawing/2014/main" id="{C6D9C3FC-9F6B-AD0C-C1E6-8F602F472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25" y="17771010"/>
            <a:ext cx="2876654" cy="83595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>
            <a:extLst>
              <a:ext uri="{FF2B5EF4-FFF2-40B4-BE49-F238E27FC236}">
                <a16:creationId xmlns:a16="http://schemas.microsoft.com/office/drawing/2014/main" id="{81C950AF-E6FE-939E-6C1D-64CAADE64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701" y="21253798"/>
            <a:ext cx="1662061" cy="10180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ow to get started with MongoDB in 10 minutes | by Navindu Jayatilake |  We've moved to freeCodeCamp.org/news | Medium">
            <a:extLst>
              <a:ext uri="{FF2B5EF4-FFF2-40B4-BE49-F238E27FC236}">
                <a16:creationId xmlns:a16="http://schemas.microsoft.com/office/drawing/2014/main" id="{C010FF20-7408-FF83-8EF1-27A3E0FA2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21" y="11834878"/>
            <a:ext cx="1333485" cy="13334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2" descr="Cloudinary Report: Brands with ...">
            <a:extLst>
              <a:ext uri="{FF2B5EF4-FFF2-40B4-BE49-F238E27FC236}">
                <a16:creationId xmlns:a16="http://schemas.microsoft.com/office/drawing/2014/main" id="{9B491066-715D-95D3-02A4-02412D1A9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660" b="95745" l="2612" r="96642">
                        <a14:foregroundMark x1="10448" y1="74468" x2="10448" y2="74468"/>
                        <a14:foregroundMark x1="16045" y1="72340" x2="16045" y2="72340"/>
                        <a14:foregroundMark x1="11194" y1="89894" x2="11194" y2="89894"/>
                        <a14:foregroundMark x1="5970" y1="90426" x2="5970" y2="90426"/>
                        <a14:foregroundMark x1="4104" y1="74468" x2="4104" y2="74468"/>
                        <a14:foregroundMark x1="24627" y1="80319" x2="24627" y2="80319"/>
                        <a14:foregroundMark x1="40299" y1="81915" x2="40299" y2="81915"/>
                        <a14:foregroundMark x1="38060" y1="81915" x2="38060" y2="81915"/>
                        <a14:foregroundMark x1="54851" y1="73936" x2="54851" y2="73936"/>
                        <a14:foregroundMark x1="55224" y1="84043" x2="55224" y2="84043"/>
                        <a14:foregroundMark x1="59328" y1="82447" x2="59328" y2="82447"/>
                        <a14:foregroundMark x1="77985" y1="79787" x2="77985" y2="79787"/>
                        <a14:foregroundMark x1="86567" y1="81383" x2="86567" y2="81383"/>
                        <a14:foregroundMark x1="93284" y1="81915" x2="93284" y2="81915"/>
                        <a14:foregroundMark x1="93657" y1="95745" x2="93657" y2="95745"/>
                        <a14:foregroundMark x1="96642" y1="84043" x2="96642" y2="84043"/>
                        <a14:foregroundMark x1="61940" y1="46809" x2="61940" y2="46809"/>
                        <a14:foregroundMark x1="45896" y1="42553" x2="45896" y2="42553"/>
                        <a14:foregroundMark x1="36567" y1="37766" x2="36567" y2="37766"/>
                        <a14:foregroundMark x1="32836" y1="18617" x2="32836" y2="18617"/>
                        <a14:foregroundMark x1="48507" y1="2660" x2="48507" y2="2660"/>
                        <a14:foregroundMark x1="43284" y1="81383" x2="43284" y2="81383"/>
                        <a14:foregroundMark x1="38433" y1="82447" x2="38433" y2="82447"/>
                        <a14:foregroundMark x1="39179" y1="81383" x2="39179" y2="81383"/>
                        <a14:foregroundMark x1="38806" y1="82979" x2="38806" y2="83511"/>
                        <a14:foregroundMark x1="38806" y1="82447" x2="38806" y2="82979"/>
                        <a14:foregroundMark x1="38806" y1="82979" x2="38806" y2="84574"/>
                        <a14:foregroundMark x1="38806" y1="82447" x2="38806" y2="82979"/>
                        <a14:foregroundMark x1="38806" y1="81915" x2="38806" y2="82447"/>
                        <a14:foregroundMark x1="65299" y1="80319" x2="65299" y2="80319"/>
                        <a14:foregroundMark x1="73507" y1="81383" x2="73507" y2="81383"/>
                        <a14:foregroundMark x1="60075" y1="81915" x2="60075" y2="81915"/>
                        <a14:foregroundMark x1="60075" y1="82979" x2="60075" y2="82979"/>
                        <a14:foregroundMark x1="59701" y1="82447" x2="59701" y2="82447"/>
                        <a14:foregroundMark x1="59328" y1="81915" x2="59328" y2="83511"/>
                        <a14:foregroundMark x1="79104" y1="78723" x2="78731" y2="81383"/>
                        <a14:foregroundMark x1="84328" y1="80851" x2="84328" y2="80851"/>
                        <a14:foregroundMark x1="59328" y1="81383" x2="59328" y2="81383"/>
                        <a14:foregroundMark x1="59328" y1="82447" x2="59328" y2="82447"/>
                        <a14:foregroundMark x1="59328" y1="82447" x2="59328" y2="82447"/>
                        <a14:foregroundMark x1="59328" y1="82447" x2="59328" y2="83511"/>
                        <a14:foregroundMark x1="59452" y1="83511" x2="59328" y2="85106"/>
                        <a14:foregroundMark x1="59577" y1="81915" x2="59452" y2="83511"/>
                        <a14:foregroundMark x1="59618" y1="81383" x2="59577" y2="81915"/>
                        <a14:foregroundMark x1="59701" y1="80319" x2="59618" y2="81383"/>
                        <a14:backgroundMark x1="40672" y1="81383" x2="40672" y2="81383"/>
                        <a14:backgroundMark x1="40299" y1="81383" x2="40299" y2="81383"/>
                        <a14:backgroundMark x1="94403" y1="81915" x2="94403" y2="81915"/>
                        <a14:backgroundMark x1="94030" y1="82447" x2="94030" y2="82447"/>
                        <a14:backgroundMark x1="93657" y1="82447" x2="93657" y2="82447"/>
                        <a14:backgroundMark x1="93657" y1="81915" x2="93657" y2="81915"/>
                        <a14:backgroundMark x1="40672" y1="81915" x2="40672" y2="81915"/>
                        <a14:backgroundMark x1="40672" y1="82979" x2="40672" y2="82979"/>
                        <a14:backgroundMark x1="39925" y1="82447" x2="39925" y2="82447"/>
                        <a14:backgroundMark x1="86940" y1="82447" x2="86940" y2="82447"/>
                        <a14:backgroundMark x1="86567" y1="82979" x2="86567" y2="82979"/>
                        <a14:backgroundMark x1="86194" y1="82447" x2="86194" y2="82447"/>
                        <a14:backgroundMark x1="86940" y1="81915" x2="86940" y2="81915"/>
                        <a14:backgroundMark x1="86940" y1="81915" x2="86940" y2="81915"/>
                        <a14:backgroundMark x1="87313" y1="81383" x2="87313" y2="81383"/>
                        <a14:backgroundMark x1="85821" y1="81383" x2="85821" y2="81383"/>
                        <a14:backgroundMark x1="73881" y1="81915" x2="73881" y2="81915"/>
                        <a14:backgroundMark x1="73134" y1="82447" x2="73134" y2="82447"/>
                        <a14:backgroundMark x1="78358" y1="78723" x2="78358" y2="78723"/>
                        <a14:backgroundMark x1="58209" y1="83511" x2="58209" y2="83511"/>
                        <a14:backgroundMark x1="58209" y1="85106" x2="58209" y2="85106"/>
                        <a14:backgroundMark x1="58209" y1="81915" x2="58209" y2="81915"/>
                        <a14:backgroundMark x1="58209" y1="81383" x2="58209" y2="81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97" y="22900677"/>
            <a:ext cx="1148860" cy="8059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4" descr="Supabase is Supa Awesome: Here is Why You Should Use It for Your Next Web  Application | by Abraham Ahn | Medium">
            <a:extLst>
              <a:ext uri="{FF2B5EF4-FFF2-40B4-BE49-F238E27FC236}">
                <a16:creationId xmlns:a16="http://schemas.microsoft.com/office/drawing/2014/main" id="{4CDB1A77-C2D9-E735-5332-0D2EB16D1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709" b="89968" l="5625" r="95000">
                        <a14:foregroundMark x1="10313" y1="44660" x2="10313" y2="44660"/>
                        <a14:foregroundMark x1="15703" y1="50809" x2="15703" y2="50809"/>
                        <a14:foregroundMark x1="5625" y1="55340" x2="5625" y2="55340"/>
                        <a14:foregroundMark x1="27813" y1="39806" x2="27813" y2="39806"/>
                        <a14:foregroundMark x1="40313" y1="59871" x2="40313" y2="59871"/>
                        <a14:foregroundMark x1="45313" y1="63107" x2="45313" y2="63107"/>
                        <a14:foregroundMark x1="56328" y1="64725" x2="56328" y2="64725"/>
                        <a14:foregroundMark x1="66563" y1="63107" x2="66563" y2="63107"/>
                        <a14:foregroundMark x1="73750" y1="53074" x2="73750" y2="53074"/>
                        <a14:foregroundMark x1="86094" y1="53722" x2="86094" y2="53722"/>
                        <a14:foregroundMark x1="90547" y1="49838" x2="90547" y2="49838"/>
                        <a14:foregroundMark x1="90000" y1="49191" x2="90000" y2="49191"/>
                        <a14:foregroundMark x1="89453" y1="50809" x2="89453" y2="50809"/>
                        <a14:foregroundMark x1="89219" y1="48544" x2="89219" y2="51456"/>
                        <a14:foregroundMark x1="95000" y1="48544" x2="94453" y2="453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167" y="16525076"/>
            <a:ext cx="3108960" cy="75052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Video SDK · GitHub">
            <a:extLst>
              <a:ext uri="{FF2B5EF4-FFF2-40B4-BE49-F238E27FC236}">
                <a16:creationId xmlns:a16="http://schemas.microsoft.com/office/drawing/2014/main" id="{8B2DF60E-AC14-368C-8EB7-26F206E8B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405" y="19128052"/>
            <a:ext cx="3337560" cy="10955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6DDD6F8-1440-4624-D160-5AD48A71FCA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5254" y="24918656"/>
            <a:ext cx="3314925" cy="962654"/>
          </a:xfrm>
          <a:prstGeom prst="rect">
            <a:avLst/>
          </a:prstGeom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B26F6CF-398C-9805-6EF6-58B9A23A789C}"/>
              </a:ext>
            </a:extLst>
          </p:cNvPr>
          <p:cNvSpPr txBox="1"/>
          <p:nvPr/>
        </p:nvSpPr>
        <p:spPr>
          <a:xfrm>
            <a:off x="1774925" y="16435474"/>
            <a:ext cx="1347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Frontend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AF4651-F81E-D6CB-6102-A989C0AAC40D}"/>
              </a:ext>
            </a:extLst>
          </p:cNvPr>
          <p:cNvSpPr txBox="1"/>
          <p:nvPr/>
        </p:nvSpPr>
        <p:spPr>
          <a:xfrm>
            <a:off x="1849338" y="19759161"/>
            <a:ext cx="119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Backend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E12ADA-9040-F9B0-3A39-5955B9932579}"/>
              </a:ext>
            </a:extLst>
          </p:cNvPr>
          <p:cNvSpPr txBox="1"/>
          <p:nvPr/>
        </p:nvSpPr>
        <p:spPr>
          <a:xfrm>
            <a:off x="5144721" y="11305152"/>
            <a:ext cx="1303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Database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2A15BF-B60E-EE7F-5BF0-D4BF847D7917}"/>
              </a:ext>
            </a:extLst>
          </p:cNvPr>
          <p:cNvSpPr txBox="1"/>
          <p:nvPr/>
        </p:nvSpPr>
        <p:spPr>
          <a:xfrm>
            <a:off x="7708197" y="15836113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Simulation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A03A794-3F77-9CB5-5797-58ECCF8C267B}"/>
              </a:ext>
            </a:extLst>
          </p:cNvPr>
          <p:cNvSpPr txBox="1"/>
          <p:nvPr/>
        </p:nvSpPr>
        <p:spPr>
          <a:xfrm>
            <a:off x="21529976" y="317632"/>
            <a:ext cx="6397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Software used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E9F0F7B-C5FC-5C51-5AC4-3755795FF432}"/>
              </a:ext>
            </a:extLst>
          </p:cNvPr>
          <p:cNvCxnSpPr>
            <a:cxnSpLocks/>
          </p:cNvCxnSpPr>
          <p:nvPr/>
        </p:nvCxnSpPr>
        <p:spPr>
          <a:xfrm>
            <a:off x="26218292" y="671575"/>
            <a:ext cx="688206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F062E3D-9CAB-D33D-FDA9-9138130CD0A2}"/>
              </a:ext>
            </a:extLst>
          </p:cNvPr>
          <p:cNvCxnSpPr>
            <a:cxnSpLocks/>
          </p:cNvCxnSpPr>
          <p:nvPr/>
        </p:nvCxnSpPr>
        <p:spPr>
          <a:xfrm>
            <a:off x="20204923" y="671575"/>
            <a:ext cx="702644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8383A76-B02E-12E9-5282-51C984B67E15}"/>
              </a:ext>
            </a:extLst>
          </p:cNvPr>
          <p:cNvSpPr txBox="1"/>
          <p:nvPr/>
        </p:nvSpPr>
        <p:spPr>
          <a:xfrm>
            <a:off x="9323485" y="11917168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APIs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F68D07-5FCA-4D8A-E0E6-C51262653150}"/>
              </a:ext>
            </a:extLst>
          </p:cNvPr>
          <p:cNvSpPr txBox="1"/>
          <p:nvPr/>
        </p:nvSpPr>
        <p:spPr>
          <a:xfrm>
            <a:off x="1743940" y="-4068953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Website preview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A077B0-F48D-E83D-F48D-4C8575495167}"/>
              </a:ext>
            </a:extLst>
          </p:cNvPr>
          <p:cNvSpPr txBox="1"/>
          <p:nvPr/>
        </p:nvSpPr>
        <p:spPr>
          <a:xfrm>
            <a:off x="1743940" y="10660426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</a:t>
            </a:r>
          </a:p>
        </p:txBody>
      </p:sp>
    </p:spTree>
    <p:extLst>
      <p:ext uri="{BB962C8B-B14F-4D97-AF65-F5344CB8AC3E}">
        <p14:creationId xmlns:p14="http://schemas.microsoft.com/office/powerpoint/2010/main" val="3725320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CC469-5606-AB72-1FA9-09E9FD766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390E5E6F-3F58-A930-330C-0B5B8C3C0B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68FB7ED-37E2-A552-D0C0-AC679190E3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7D1459-B3FC-7BB3-EC81-24964D3C2D38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 explained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E2D61-416D-EFDA-A6B4-2581AA209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03" y="1876092"/>
            <a:ext cx="6718435" cy="3661519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E8E02A25-9E80-1E2D-F876-366B92A8EC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33"/>
          <a:stretch>
            <a:fillRect/>
          </a:stretch>
        </p:blipFill>
        <p:spPr>
          <a:xfrm>
            <a:off x="7748338" y="1876092"/>
            <a:ext cx="3281340" cy="395470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E93C427-1035-8EBD-98A3-C19D802D1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8" b="58790"/>
          <a:stretch>
            <a:fillRect/>
          </a:stretch>
        </p:blipFill>
        <p:spPr>
          <a:xfrm>
            <a:off x="7748339" y="2271562"/>
            <a:ext cx="3281340" cy="3266049"/>
          </a:xfrm>
          <a:prstGeom prst="rect">
            <a:avLst/>
          </a:prstGeo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F493C36C-5E63-9CDC-6575-7014934EE53A}"/>
              </a:ext>
            </a:extLst>
          </p:cNvPr>
          <p:cNvGrpSpPr/>
          <p:nvPr/>
        </p:nvGrpSpPr>
        <p:grpSpPr>
          <a:xfrm>
            <a:off x="7109883" y="1307392"/>
            <a:ext cx="3888318" cy="2553408"/>
            <a:chOff x="7109883" y="1307392"/>
            <a:chExt cx="3888318" cy="255340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DBE197C-7856-29E3-443D-4A3B71DBEC12}"/>
                </a:ext>
              </a:extLst>
            </p:cNvPr>
            <p:cNvSpPr/>
            <p:nvPr/>
          </p:nvSpPr>
          <p:spPr>
            <a:xfrm>
              <a:off x="7670801" y="2511287"/>
              <a:ext cx="3327400" cy="1349513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A9B4F85-CEDF-0863-3D7E-5B299C8FB4C0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BFF45F2-B8CA-AEA0-B13D-37B657FB0F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0F880A8-563F-4625-BA89-19497E6A4B47}"/>
                </a:ext>
              </a:extLst>
            </p:cNvPr>
            <p:cNvSpPr txBox="1"/>
            <p:nvPr/>
          </p:nvSpPr>
          <p:spPr>
            <a:xfrm>
              <a:off x="7131442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FBF5C3-DD3B-1703-554C-9EBAB68EE156}"/>
              </a:ext>
            </a:extLst>
          </p:cNvPr>
          <p:cNvGrpSpPr/>
          <p:nvPr/>
        </p:nvGrpSpPr>
        <p:grpSpPr>
          <a:xfrm>
            <a:off x="7109883" y="3930650"/>
            <a:ext cx="3919795" cy="2710317"/>
            <a:chOff x="7109883" y="3930650"/>
            <a:chExt cx="3919795" cy="2710317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F8DC0E46-B266-0CFF-AE2E-B749B8CBD5DB}"/>
                </a:ext>
              </a:extLst>
            </p:cNvPr>
            <p:cNvSpPr/>
            <p:nvPr/>
          </p:nvSpPr>
          <p:spPr>
            <a:xfrm>
              <a:off x="7702278" y="3930650"/>
              <a:ext cx="3327400" cy="1720849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6E77AE2-B79E-DF86-C45A-51A3608C6D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9883" y="4756860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62C8D7F-79B4-F1CF-9469-B92B396787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7568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862E600-8D49-A898-E649-C101811E4D7B}"/>
                </a:ext>
              </a:extLst>
            </p:cNvPr>
            <p:cNvSpPr txBox="1"/>
            <p:nvPr/>
          </p:nvSpPr>
          <p:spPr>
            <a:xfrm>
              <a:off x="7141926" y="5933081"/>
              <a:ext cx="25655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System of equations</a:t>
              </a:r>
              <a:b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</a:br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explanation</a:t>
              </a:r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85BEA75A-0F55-C9A9-8BA6-2118282315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07161" y="1501646"/>
            <a:ext cx="11656194" cy="3854708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4776493B-CF21-F8C8-875B-74D1164E943B}"/>
              </a:ext>
            </a:extLst>
          </p:cNvPr>
          <p:cNvGrpSpPr/>
          <p:nvPr/>
        </p:nvGrpSpPr>
        <p:grpSpPr>
          <a:xfrm>
            <a:off x="20427412" y="1993900"/>
            <a:ext cx="4938723" cy="609600"/>
            <a:chOff x="4844512" y="1993900"/>
            <a:chExt cx="4938723" cy="609600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A3447E0A-3AC4-27CA-00F5-DFF82F84A501}"/>
                </a:ext>
              </a:extLst>
            </p:cNvPr>
            <p:cNvSpPr/>
            <p:nvPr/>
          </p:nvSpPr>
          <p:spPr>
            <a:xfrm>
              <a:off x="7844369" y="1993900"/>
              <a:ext cx="1938866" cy="609600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4869EDF-AF84-86FA-E4C2-6EE446700585}"/>
                </a:ext>
              </a:extLst>
            </p:cNvPr>
            <p:cNvCxnSpPr>
              <a:cxnSpLocks/>
              <a:stCxn id="84" idx="1"/>
            </p:cNvCxnSpPr>
            <p:nvPr/>
          </p:nvCxnSpPr>
          <p:spPr>
            <a:xfrm flipH="1">
              <a:off x="6873240" y="2298700"/>
              <a:ext cx="971129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E44847A-D63C-5898-726C-F4EF0B89EE97}"/>
                </a:ext>
              </a:extLst>
            </p:cNvPr>
            <p:cNvSpPr txBox="1"/>
            <p:nvPr/>
          </p:nvSpPr>
          <p:spPr>
            <a:xfrm>
              <a:off x="4844512" y="2098645"/>
              <a:ext cx="20941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Circuit identifier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A0B85A2-15D6-5245-B8AA-5FD095CEF188}"/>
              </a:ext>
            </a:extLst>
          </p:cNvPr>
          <p:cNvGrpSpPr/>
          <p:nvPr/>
        </p:nvGrpSpPr>
        <p:grpSpPr>
          <a:xfrm>
            <a:off x="7109883" y="9692635"/>
            <a:ext cx="3193261" cy="3278238"/>
            <a:chOff x="7109883" y="1307392"/>
            <a:chExt cx="3193261" cy="3278238"/>
          </a:xfrm>
        </p:grpSpPr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0C337D0C-19F5-E434-91DF-CF80FB64DB47}"/>
                </a:ext>
              </a:extLst>
            </p:cNvPr>
            <p:cNvSpPr/>
            <p:nvPr/>
          </p:nvSpPr>
          <p:spPr>
            <a:xfrm>
              <a:off x="7670801" y="2255686"/>
              <a:ext cx="1797049" cy="2329944"/>
            </a:xfrm>
            <a:prstGeom prst="roundRect">
              <a:avLst>
                <a:gd name="adj" fmla="val 2073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3354B59-A738-A16C-4A67-C5927A0DD1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A925150-5400-4981-0FC9-4FF7AAD4B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87053FF-28D5-508D-6567-24C7070DCE46}"/>
                </a:ext>
              </a:extLst>
            </p:cNvPr>
            <p:cNvSpPr txBox="1"/>
            <p:nvPr/>
          </p:nvSpPr>
          <p:spPr>
            <a:xfrm>
              <a:off x="7131442" y="1307392"/>
              <a:ext cx="31717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system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836089D-DB6C-788A-6FDE-4904E69E37B0}"/>
              </a:ext>
            </a:extLst>
          </p:cNvPr>
          <p:cNvGrpSpPr/>
          <p:nvPr/>
        </p:nvGrpSpPr>
        <p:grpSpPr>
          <a:xfrm>
            <a:off x="7109883" y="14399950"/>
            <a:ext cx="3835072" cy="1916374"/>
            <a:chOff x="7109883" y="4664896"/>
            <a:chExt cx="3835072" cy="1916374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4F0936E6-3984-2016-50D6-AD0C802DD57F}"/>
                </a:ext>
              </a:extLst>
            </p:cNvPr>
            <p:cNvSpPr/>
            <p:nvPr/>
          </p:nvSpPr>
          <p:spPr>
            <a:xfrm>
              <a:off x="7670800" y="4664896"/>
              <a:ext cx="3190240" cy="504004"/>
            </a:xfrm>
            <a:prstGeom prst="roundRect">
              <a:avLst>
                <a:gd name="adj" fmla="val 40892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06A0D1B6-2822-EB45-C643-97B80C40DD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4909260"/>
              <a:ext cx="560917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3F84ED4-0543-9D09-235B-D7B279B0F5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9092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66BC8E7-7FE7-13C2-2692-089A96048DA0}"/>
                </a:ext>
              </a:extLst>
            </p:cNvPr>
            <p:cNvSpPr txBox="1"/>
            <p:nvPr/>
          </p:nvSpPr>
          <p:spPr>
            <a:xfrm>
              <a:off x="7141926" y="6181160"/>
              <a:ext cx="3803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solution (node voltages)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1300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8A769-C687-573E-C34B-65E6AFD17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E87888BF-15ED-5074-20CC-76F139BEAE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ACC5063-2F60-DBA8-8C6A-1C27D3A0C9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D150A8-98F7-0E7D-EE56-9BDEA618AA65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 circuit type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11478-F2BD-798F-0A53-BD72F906F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03" y="1876092"/>
            <a:ext cx="6718435" cy="3661519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0DA20CE9-FFF7-5F69-911C-5AA7B99F6B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33"/>
          <a:stretch>
            <a:fillRect/>
          </a:stretch>
        </p:blipFill>
        <p:spPr>
          <a:xfrm>
            <a:off x="7748338" y="1876092"/>
            <a:ext cx="3281340" cy="395470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9D76861-C20D-B4EA-43C7-397B809BCD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68" b="25890"/>
          <a:stretch>
            <a:fillRect/>
          </a:stretch>
        </p:blipFill>
        <p:spPr>
          <a:xfrm>
            <a:off x="7748339" y="2271562"/>
            <a:ext cx="3281340" cy="326604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8429DD3-4808-B640-A9A7-A9FA8D2EBCF6}"/>
              </a:ext>
            </a:extLst>
          </p:cNvPr>
          <p:cNvGrpSpPr/>
          <p:nvPr/>
        </p:nvGrpSpPr>
        <p:grpSpPr>
          <a:xfrm>
            <a:off x="7109883" y="1307392"/>
            <a:ext cx="3193261" cy="3278238"/>
            <a:chOff x="7109883" y="1307392"/>
            <a:chExt cx="3193261" cy="3278238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049960B-0265-2A0B-7FEC-079B89F86898}"/>
                </a:ext>
              </a:extLst>
            </p:cNvPr>
            <p:cNvSpPr/>
            <p:nvPr/>
          </p:nvSpPr>
          <p:spPr>
            <a:xfrm>
              <a:off x="7670801" y="2255686"/>
              <a:ext cx="1797049" cy="2329944"/>
            </a:xfrm>
            <a:prstGeom prst="roundRect">
              <a:avLst>
                <a:gd name="adj" fmla="val 2073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3A8356D-0B74-0D53-92D4-13C7EC313A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9949C1A-F03E-12C5-1508-F91BD4F6D0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F94BCD-C56C-7A2F-3A4E-D0A09CCC3F71}"/>
                </a:ext>
              </a:extLst>
            </p:cNvPr>
            <p:cNvSpPr txBox="1"/>
            <p:nvPr/>
          </p:nvSpPr>
          <p:spPr>
            <a:xfrm>
              <a:off x="7131442" y="1307392"/>
              <a:ext cx="31717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system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8B4B165-2EFE-8BE0-D606-E7FD97D4BFF3}"/>
              </a:ext>
            </a:extLst>
          </p:cNvPr>
          <p:cNvGrpSpPr/>
          <p:nvPr/>
        </p:nvGrpSpPr>
        <p:grpSpPr>
          <a:xfrm>
            <a:off x="7109883" y="4664896"/>
            <a:ext cx="3835072" cy="1916374"/>
            <a:chOff x="7109883" y="4664896"/>
            <a:chExt cx="3835072" cy="191637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EE8370D-83A1-2582-75C5-F3539A7D6152}"/>
                </a:ext>
              </a:extLst>
            </p:cNvPr>
            <p:cNvSpPr/>
            <p:nvPr/>
          </p:nvSpPr>
          <p:spPr>
            <a:xfrm>
              <a:off x="7670800" y="4664896"/>
              <a:ext cx="3190240" cy="504004"/>
            </a:xfrm>
            <a:prstGeom prst="roundRect">
              <a:avLst>
                <a:gd name="adj" fmla="val 40892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1A80907-104E-EDAD-34F6-2BF407A698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4909260"/>
              <a:ext cx="560917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4186279-87CE-6F46-F50E-89BC1A01AA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9092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8D5DD3-F892-5B42-697F-FC44E2910DDA}"/>
                </a:ext>
              </a:extLst>
            </p:cNvPr>
            <p:cNvSpPr txBox="1"/>
            <p:nvPr/>
          </p:nvSpPr>
          <p:spPr>
            <a:xfrm>
              <a:off x="7141926" y="6181160"/>
              <a:ext cx="3803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solution (node voltages)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E30C287-B174-183B-1893-6B1244333DBA}"/>
              </a:ext>
            </a:extLst>
          </p:cNvPr>
          <p:cNvGrpSpPr/>
          <p:nvPr/>
        </p:nvGrpSpPr>
        <p:grpSpPr>
          <a:xfrm>
            <a:off x="16342783" y="1307392"/>
            <a:ext cx="3888318" cy="2553408"/>
            <a:chOff x="7109883" y="1307392"/>
            <a:chExt cx="3888318" cy="2553408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F030880-2A90-3804-D885-B7F7594060D8}"/>
                </a:ext>
              </a:extLst>
            </p:cNvPr>
            <p:cNvSpPr/>
            <p:nvPr/>
          </p:nvSpPr>
          <p:spPr>
            <a:xfrm>
              <a:off x="7670801" y="2511287"/>
              <a:ext cx="3327400" cy="1349513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2F3C99E-2B25-55AB-9E5F-84DC5D24497D}"/>
                </a:ext>
              </a:extLst>
            </p:cNvPr>
            <p:cNvCxnSpPr>
              <a:cxnSpLocks/>
              <a:stCxn id="35" idx="1"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31F1390-C7E9-6D13-4D4C-9F3B4EF152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30B87B2-1C68-7EFC-10D5-C383A0ABAF23}"/>
                </a:ext>
              </a:extLst>
            </p:cNvPr>
            <p:cNvSpPr txBox="1"/>
            <p:nvPr/>
          </p:nvSpPr>
          <p:spPr>
            <a:xfrm>
              <a:off x="7131442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C04FF3D-ED46-7349-8B16-C667477ACB69}"/>
              </a:ext>
            </a:extLst>
          </p:cNvPr>
          <p:cNvGrpSpPr/>
          <p:nvPr/>
        </p:nvGrpSpPr>
        <p:grpSpPr>
          <a:xfrm>
            <a:off x="14647606" y="3930650"/>
            <a:ext cx="3919795" cy="2710317"/>
            <a:chOff x="7109883" y="3930650"/>
            <a:chExt cx="3919795" cy="2710317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1FD228B4-A703-6EC0-AE3A-EAD22607AF7B}"/>
                </a:ext>
              </a:extLst>
            </p:cNvPr>
            <p:cNvSpPr/>
            <p:nvPr/>
          </p:nvSpPr>
          <p:spPr>
            <a:xfrm>
              <a:off x="7702278" y="3930650"/>
              <a:ext cx="3327400" cy="1720849"/>
            </a:xfrm>
            <a:prstGeom prst="roundRect">
              <a:avLst>
                <a:gd name="adj" fmla="val 2839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D9DC7EB-7071-6E98-5480-F01F0A21A7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9883" y="4756860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A373206-B177-1602-1C3D-1880F5820A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7568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6C690A3-680D-37CC-57AA-91560AF8F828}"/>
                </a:ext>
              </a:extLst>
            </p:cNvPr>
            <p:cNvSpPr txBox="1"/>
            <p:nvPr/>
          </p:nvSpPr>
          <p:spPr>
            <a:xfrm>
              <a:off x="7141926" y="5933081"/>
              <a:ext cx="25655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System of equations</a:t>
              </a:r>
              <a:b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</a:br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explanation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4C6C725-1E16-69B6-275D-0A96E29A3CF8}"/>
              </a:ext>
            </a:extLst>
          </p:cNvPr>
          <p:cNvGrpSpPr/>
          <p:nvPr/>
        </p:nvGrpSpPr>
        <p:grpSpPr>
          <a:xfrm>
            <a:off x="7264489" y="10114181"/>
            <a:ext cx="3608920" cy="3540024"/>
            <a:chOff x="7264489" y="1307392"/>
            <a:chExt cx="3608920" cy="3540024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B4C100DB-EA26-8866-653D-1E91BBA1FE4A}"/>
                </a:ext>
              </a:extLst>
            </p:cNvPr>
            <p:cNvSpPr/>
            <p:nvPr/>
          </p:nvSpPr>
          <p:spPr>
            <a:xfrm>
              <a:off x="7825408" y="2541879"/>
              <a:ext cx="3048001" cy="2305537"/>
            </a:xfrm>
            <a:prstGeom prst="roundRect">
              <a:avLst>
                <a:gd name="adj" fmla="val 1021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8919E70-3F1E-ECCC-FA24-451B7482A2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64489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3A4CC3-259D-18A0-D99D-5AD0B581D3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0510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455EB3-2D47-25E0-9CAC-C1BD0759016A}"/>
                </a:ext>
              </a:extLst>
            </p:cNvPr>
            <p:cNvSpPr txBox="1"/>
            <p:nvPr/>
          </p:nvSpPr>
          <p:spPr>
            <a:xfrm>
              <a:off x="7286048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2F5F92-0F89-015C-1FC0-BEBA370766D2}"/>
              </a:ext>
            </a:extLst>
          </p:cNvPr>
          <p:cNvGrpSpPr/>
          <p:nvPr/>
        </p:nvGrpSpPr>
        <p:grpSpPr>
          <a:xfrm>
            <a:off x="7252827" y="15482426"/>
            <a:ext cx="3620581" cy="1415003"/>
            <a:chOff x="7252827" y="4918188"/>
            <a:chExt cx="3620581" cy="141500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BDE29F98-1270-CC63-D810-413C6A89E8ED}"/>
                </a:ext>
              </a:extLst>
            </p:cNvPr>
            <p:cNvSpPr/>
            <p:nvPr/>
          </p:nvSpPr>
          <p:spPr>
            <a:xfrm>
              <a:off x="7825407" y="4918188"/>
              <a:ext cx="3048001" cy="499384"/>
            </a:xfrm>
            <a:prstGeom prst="roundRect">
              <a:avLst>
                <a:gd name="adj" fmla="val 2674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75D2D1C-7452-16CD-4D3A-3AE7F3E247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2827" y="5117733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EA226F2-4134-C086-C985-0A87588CC7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68848" y="5117733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14442F0-8DAD-10BD-B32A-F1EB365BEFDE}"/>
                </a:ext>
              </a:extLst>
            </p:cNvPr>
            <p:cNvSpPr txBox="1"/>
            <p:nvPr/>
          </p:nvSpPr>
          <p:spPr>
            <a:xfrm>
              <a:off x="7284870" y="5933081"/>
              <a:ext cx="1216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Currents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2512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08BCF-3E71-A13E-F9C9-0B1EA29DE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C4C4505B-D1B2-B904-A523-A9575AA859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E204FBF-E3D2-4725-530F-8EDECEFDA2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6864E7-2035-7466-D65F-06E0421BED01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 circuit type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0B7E35-102A-F111-C641-D967F6ECE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03" y="1876092"/>
            <a:ext cx="6718435" cy="3661519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47500AE2-1DA9-8971-B899-36AF2252F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33"/>
          <a:stretch>
            <a:fillRect/>
          </a:stretch>
        </p:blipFill>
        <p:spPr>
          <a:xfrm>
            <a:off x="7748338" y="1876092"/>
            <a:ext cx="3281340" cy="395470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889879A-2A50-FAB8-C111-0AC564D83F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58"/>
          <a:stretch>
            <a:fillRect/>
          </a:stretch>
        </p:blipFill>
        <p:spPr>
          <a:xfrm>
            <a:off x="7748339" y="2271562"/>
            <a:ext cx="3281340" cy="3266049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2331FB37-DC91-5A36-9055-EDE8CFF717F5}"/>
              </a:ext>
            </a:extLst>
          </p:cNvPr>
          <p:cNvGrpSpPr/>
          <p:nvPr/>
        </p:nvGrpSpPr>
        <p:grpSpPr>
          <a:xfrm>
            <a:off x="7264489" y="1307392"/>
            <a:ext cx="3608920" cy="3540024"/>
            <a:chOff x="7264489" y="1307392"/>
            <a:chExt cx="3608920" cy="354002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85111F3-267F-011C-7F3B-6D3BD4971811}"/>
                </a:ext>
              </a:extLst>
            </p:cNvPr>
            <p:cNvSpPr/>
            <p:nvPr/>
          </p:nvSpPr>
          <p:spPr>
            <a:xfrm>
              <a:off x="7825408" y="2541879"/>
              <a:ext cx="3048001" cy="2305537"/>
            </a:xfrm>
            <a:prstGeom prst="roundRect">
              <a:avLst>
                <a:gd name="adj" fmla="val 1021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F50D69-BFF1-2889-1CCF-6E0CA22686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64489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E874C90-1C1E-1757-F417-BE56B7F123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0510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4B6D34-AA43-3A48-6CAF-90A281D34105}"/>
                </a:ext>
              </a:extLst>
            </p:cNvPr>
            <p:cNvSpPr txBox="1"/>
            <p:nvPr/>
          </p:nvSpPr>
          <p:spPr>
            <a:xfrm>
              <a:off x="7286048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B63131-B48D-6553-0642-604B8588B11C}"/>
              </a:ext>
            </a:extLst>
          </p:cNvPr>
          <p:cNvGrpSpPr/>
          <p:nvPr/>
        </p:nvGrpSpPr>
        <p:grpSpPr>
          <a:xfrm>
            <a:off x="7252827" y="4918188"/>
            <a:ext cx="3620581" cy="1415003"/>
            <a:chOff x="7252827" y="4918188"/>
            <a:chExt cx="3620581" cy="141500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2D40047-90EF-E231-9B7D-B6C430922575}"/>
                </a:ext>
              </a:extLst>
            </p:cNvPr>
            <p:cNvSpPr/>
            <p:nvPr/>
          </p:nvSpPr>
          <p:spPr>
            <a:xfrm>
              <a:off x="7825407" y="4918188"/>
              <a:ext cx="3048001" cy="499384"/>
            </a:xfrm>
            <a:prstGeom prst="roundRect">
              <a:avLst>
                <a:gd name="adj" fmla="val 2674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A2875D6-FBBA-035F-3856-99226082201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2827" y="5117733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FDE7531-ADFE-C645-4084-D00C201AE5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68848" y="5117733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5A2D6A-1D1E-76EC-F45B-9429BFA74186}"/>
                </a:ext>
              </a:extLst>
            </p:cNvPr>
            <p:cNvSpPr txBox="1"/>
            <p:nvPr/>
          </p:nvSpPr>
          <p:spPr>
            <a:xfrm>
              <a:off x="7284870" y="5933081"/>
              <a:ext cx="1216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Currents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E482F79-3A74-DDC9-4C80-0AB929D24878}"/>
              </a:ext>
            </a:extLst>
          </p:cNvPr>
          <p:cNvGrpSpPr/>
          <p:nvPr/>
        </p:nvGrpSpPr>
        <p:grpSpPr>
          <a:xfrm>
            <a:off x="19035993" y="1307392"/>
            <a:ext cx="3193261" cy="3278238"/>
            <a:chOff x="7109883" y="1307392"/>
            <a:chExt cx="3193261" cy="327823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1CA7A86-B0C8-D962-CAB0-8D18DB096E4F}"/>
                </a:ext>
              </a:extLst>
            </p:cNvPr>
            <p:cNvSpPr/>
            <p:nvPr/>
          </p:nvSpPr>
          <p:spPr>
            <a:xfrm>
              <a:off x="7670801" y="2255686"/>
              <a:ext cx="1797049" cy="2329944"/>
            </a:xfrm>
            <a:prstGeom prst="roundRect">
              <a:avLst>
                <a:gd name="adj" fmla="val 2073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EBE816-8663-58BC-1AB8-6C0822079B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0C1E19E-9755-2627-B6EE-0EC41481C2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A75B51-0F83-4319-59B5-9ACFD8AF076F}"/>
                </a:ext>
              </a:extLst>
            </p:cNvPr>
            <p:cNvSpPr txBox="1"/>
            <p:nvPr/>
          </p:nvSpPr>
          <p:spPr>
            <a:xfrm>
              <a:off x="7131442" y="1307392"/>
              <a:ext cx="31717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system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FA2A5A3-656E-D78A-974A-7F1F41AFB26B}"/>
              </a:ext>
            </a:extLst>
          </p:cNvPr>
          <p:cNvGrpSpPr/>
          <p:nvPr/>
        </p:nvGrpSpPr>
        <p:grpSpPr>
          <a:xfrm>
            <a:off x="21759737" y="4664896"/>
            <a:ext cx="3835072" cy="1916374"/>
            <a:chOff x="7109883" y="4664896"/>
            <a:chExt cx="3835072" cy="1916374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16F45547-B4C5-468F-5EA2-6C8FED0C8DF7}"/>
                </a:ext>
              </a:extLst>
            </p:cNvPr>
            <p:cNvSpPr/>
            <p:nvPr/>
          </p:nvSpPr>
          <p:spPr>
            <a:xfrm>
              <a:off x="7670800" y="4664896"/>
              <a:ext cx="3190240" cy="504004"/>
            </a:xfrm>
            <a:prstGeom prst="roundRect">
              <a:avLst>
                <a:gd name="adj" fmla="val 40892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862E103-5B33-F175-19B8-95A6D8CE4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883" y="4909260"/>
              <a:ext cx="560917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2F37FB8-05DC-E481-0E7A-7D85A0E141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5904" y="4909260"/>
              <a:ext cx="0" cy="1561502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2B2DBC-AEA9-F22B-1EE0-CF74245413F1}"/>
                </a:ext>
              </a:extLst>
            </p:cNvPr>
            <p:cNvSpPr txBox="1"/>
            <p:nvPr/>
          </p:nvSpPr>
          <p:spPr>
            <a:xfrm>
              <a:off x="7141926" y="6181160"/>
              <a:ext cx="3803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Matrix solution (node voltages)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7D0F284-4767-E018-B9BF-D690264666FA}"/>
              </a:ext>
            </a:extLst>
          </p:cNvPr>
          <p:cNvSpPr txBox="1"/>
          <p:nvPr/>
        </p:nvSpPr>
        <p:spPr>
          <a:xfrm>
            <a:off x="2897204" y="12554605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specific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explination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2F62622-F2CC-B9E9-171A-51DD624795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1443" y="13979159"/>
            <a:ext cx="9674011" cy="471952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5C264D9-DF73-714A-CEBA-371CD3CA124B}"/>
              </a:ext>
            </a:extLst>
          </p:cNvPr>
          <p:cNvGrpSpPr/>
          <p:nvPr/>
        </p:nvGrpSpPr>
        <p:grpSpPr>
          <a:xfrm>
            <a:off x="6720800" y="22471462"/>
            <a:ext cx="4308878" cy="3990402"/>
            <a:chOff x="6681620" y="2471305"/>
            <a:chExt cx="4308878" cy="3990402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0CEEAB6-E655-2450-07AE-982A687CC9E7}"/>
                </a:ext>
              </a:extLst>
            </p:cNvPr>
            <p:cNvSpPr/>
            <p:nvPr/>
          </p:nvSpPr>
          <p:spPr>
            <a:xfrm>
              <a:off x="7462684" y="2471305"/>
              <a:ext cx="3527814" cy="3227472"/>
            </a:xfrm>
            <a:prstGeom prst="roundRect">
              <a:avLst>
                <a:gd name="adj" fmla="val 757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494A17A-DE5F-0DAA-5910-88A1A3CE2DA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7892" y="4930521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51CA3D3-BE59-FA2E-7339-0471153D33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7892" y="4918188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087853-54EE-D769-F035-267DF0EEF8EA}"/>
                </a:ext>
              </a:extLst>
            </p:cNvPr>
            <p:cNvSpPr txBox="1"/>
            <p:nvPr/>
          </p:nvSpPr>
          <p:spPr>
            <a:xfrm>
              <a:off x="6681620" y="6061597"/>
              <a:ext cx="1878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AC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38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4AC66-1468-226C-276A-C58F608C3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8EBF082B-0C9C-42B1-966E-61A8473136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BA6CC11-A9D0-60BD-DEA2-F8B7C1D69C5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0147BA-F0DE-04DF-1802-C00A87E36656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specific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explination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F06FBEF-FCCC-82C8-35A8-1CFFA2DC4AD4}"/>
              </a:ext>
            </a:extLst>
          </p:cNvPr>
          <p:cNvGrpSpPr/>
          <p:nvPr/>
        </p:nvGrpSpPr>
        <p:grpSpPr>
          <a:xfrm>
            <a:off x="19462974" y="1307392"/>
            <a:ext cx="3608920" cy="3540024"/>
            <a:chOff x="7264489" y="1307392"/>
            <a:chExt cx="3608920" cy="354002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7D44DF1-E658-F118-71A0-FDCF9FF341DB}"/>
                </a:ext>
              </a:extLst>
            </p:cNvPr>
            <p:cNvSpPr/>
            <p:nvPr/>
          </p:nvSpPr>
          <p:spPr>
            <a:xfrm>
              <a:off x="7825408" y="2541879"/>
              <a:ext cx="3048001" cy="2305537"/>
            </a:xfrm>
            <a:prstGeom prst="roundRect">
              <a:avLst>
                <a:gd name="adj" fmla="val 1021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9645275-0F1A-615B-D938-E1E175A207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64489" y="3186044"/>
              <a:ext cx="560918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470CA20-527A-64E9-6CA4-0A32949EAA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0510" y="1457739"/>
              <a:ext cx="0" cy="1728305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6FBC3E-754C-2CCB-923E-5604383E9973}"/>
                </a:ext>
              </a:extLst>
            </p:cNvPr>
            <p:cNvSpPr txBox="1"/>
            <p:nvPr/>
          </p:nvSpPr>
          <p:spPr>
            <a:xfrm>
              <a:off x="7286048" y="1307392"/>
              <a:ext cx="25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Formula explanation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C97D0AD-E8F0-EEF3-96AF-26EDADDECF02}"/>
              </a:ext>
            </a:extLst>
          </p:cNvPr>
          <p:cNvGrpSpPr/>
          <p:nvPr/>
        </p:nvGrpSpPr>
        <p:grpSpPr>
          <a:xfrm>
            <a:off x="22505797" y="4918188"/>
            <a:ext cx="3620581" cy="1415003"/>
            <a:chOff x="7252827" y="4918188"/>
            <a:chExt cx="3620581" cy="1415003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3ED11B7-573E-DCD9-0B58-3250EFA54F87}"/>
                </a:ext>
              </a:extLst>
            </p:cNvPr>
            <p:cNvSpPr/>
            <p:nvPr/>
          </p:nvSpPr>
          <p:spPr>
            <a:xfrm>
              <a:off x="7825407" y="4918188"/>
              <a:ext cx="3048001" cy="499384"/>
            </a:xfrm>
            <a:prstGeom prst="roundRect">
              <a:avLst>
                <a:gd name="adj" fmla="val 26741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53213EE-181B-BFFF-07E4-694FBB657CC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2827" y="5117733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620C83-7CFB-221B-6E61-9A38F12D29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68848" y="5117733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EE2C30-767F-9D40-1F19-3812F952D414}"/>
                </a:ext>
              </a:extLst>
            </p:cNvPr>
            <p:cNvSpPr txBox="1"/>
            <p:nvPr/>
          </p:nvSpPr>
          <p:spPr>
            <a:xfrm>
              <a:off x="7284870" y="5933081"/>
              <a:ext cx="1216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Currents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3F77470-202B-9EB2-690B-70FAF3D68E42}"/>
              </a:ext>
            </a:extLst>
          </p:cNvPr>
          <p:cNvSpPr txBox="1"/>
          <p:nvPr/>
        </p:nvSpPr>
        <p:spPr>
          <a:xfrm>
            <a:off x="1597309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Identify circuit type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25D1B9-D9E0-D449-4258-7A039F6E2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5793" y="1876092"/>
            <a:ext cx="6718435" cy="3661519"/>
          </a:xfrm>
          <a:prstGeom prst="rect">
            <a:avLst/>
          </a:prstGeom>
        </p:spPr>
      </p:pic>
      <p:pic>
        <p:nvPicPr>
          <p:cNvPr id="22" name="Picture 21" descr="A close-up of a document&#10;&#10;AI-generated content may be incorrect.">
            <a:extLst>
              <a:ext uri="{FF2B5EF4-FFF2-40B4-BE49-F238E27FC236}">
                <a16:creationId xmlns:a16="http://schemas.microsoft.com/office/drawing/2014/main" id="{68909177-1112-0E02-198D-C788FD3CA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33"/>
          <a:stretch>
            <a:fillRect/>
          </a:stretch>
        </p:blipFill>
        <p:spPr>
          <a:xfrm>
            <a:off x="20824228" y="1876092"/>
            <a:ext cx="3281340" cy="395470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ABB53DE-3B0D-5F44-6EAE-C69DBC17E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58"/>
          <a:stretch>
            <a:fillRect/>
          </a:stretch>
        </p:blipFill>
        <p:spPr>
          <a:xfrm>
            <a:off x="20824229" y="2271562"/>
            <a:ext cx="3281340" cy="3266049"/>
          </a:xfrm>
          <a:prstGeom prst="rect">
            <a:avLst/>
          </a:prstGeom>
        </p:spPr>
      </p:pic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923BE715-2270-36D3-4AD0-1BB516FE8768}"/>
              </a:ext>
            </a:extLst>
          </p:cNvPr>
          <p:cNvSpPr/>
          <p:nvPr/>
        </p:nvSpPr>
        <p:spPr>
          <a:xfrm rot="18396002">
            <a:off x="6531528" y="-8433691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FB8C2ED-F35C-7178-5277-515CA3054681}"/>
              </a:ext>
            </a:extLst>
          </p:cNvPr>
          <p:cNvSpPr/>
          <p:nvPr/>
        </p:nvSpPr>
        <p:spPr>
          <a:xfrm rot="5400000">
            <a:off x="13904312" y="-1124923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D03648-058B-4E37-CC06-A6E539F6E140}"/>
              </a:ext>
            </a:extLst>
          </p:cNvPr>
          <p:cNvSpPr txBox="1"/>
          <p:nvPr/>
        </p:nvSpPr>
        <p:spPr>
          <a:xfrm>
            <a:off x="-18252189" y="685918"/>
            <a:ext cx="697353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Integration and deployment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ABDB6AE-DB4A-1ECA-17F1-39E03C897613}"/>
              </a:ext>
            </a:extLst>
          </p:cNvPr>
          <p:cNvCxnSpPr>
            <a:cxnSpLocks/>
          </p:cNvCxnSpPr>
          <p:nvPr/>
        </p:nvCxnSpPr>
        <p:spPr>
          <a:xfrm>
            <a:off x="-16454854" y="1621990"/>
            <a:ext cx="76866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1E602D8D-2C83-4F69-A89D-80D8BF9F349B}"/>
              </a:ext>
            </a:extLst>
          </p:cNvPr>
          <p:cNvSpPr/>
          <p:nvPr/>
        </p:nvSpPr>
        <p:spPr>
          <a:xfrm>
            <a:off x="-8638217" y="1560535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8D950CB7-AA74-3150-A038-F885DAA1AC26}"/>
              </a:ext>
            </a:extLst>
          </p:cNvPr>
          <p:cNvSpPr txBox="1">
            <a:spLocks/>
          </p:cNvSpPr>
          <p:nvPr/>
        </p:nvSpPr>
        <p:spPr>
          <a:xfrm>
            <a:off x="-11629094" y="2335599"/>
            <a:ext cx="6241332" cy="2812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We deployed the web platform using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Firebase Hosting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, which provided public access through a website link. The backend server was deployed using </a:t>
            </a:r>
            <a:r>
              <a:rPr lang="en-US" sz="2400" b="1" dirty="0" err="1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Onrender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.</a:t>
            </a:r>
            <a:br>
              <a:rPr lang="en-US" sz="2400" dirty="0">
                <a:latin typeface="Aptos" panose="020B0004020202020204" pitchFamily="34" charset="0"/>
              </a:rPr>
            </a:br>
            <a:br>
              <a:rPr lang="en-US" sz="2400" dirty="0">
                <a:latin typeface="Aptos" panose="020B0004020202020204" pitchFamily="34" charset="0"/>
              </a:rPr>
            </a:b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We also used an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Atlas Mongodb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server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to host our database online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575CE33-D059-6416-6386-1D7A2C404D41}"/>
              </a:ext>
            </a:extLst>
          </p:cNvPr>
          <p:cNvSpPr/>
          <p:nvPr/>
        </p:nvSpPr>
        <p:spPr>
          <a:xfrm rot="12773021">
            <a:off x="-5716212" y="10146131"/>
            <a:ext cx="2995755" cy="2995755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40CBD4-23EC-BB76-1833-D51A3B82020F}"/>
              </a:ext>
            </a:extLst>
          </p:cNvPr>
          <p:cNvGrpSpPr/>
          <p:nvPr/>
        </p:nvGrpSpPr>
        <p:grpSpPr>
          <a:xfrm>
            <a:off x="10496187" y="8692921"/>
            <a:ext cx="1910066" cy="1910066"/>
            <a:chOff x="854717" y="1169042"/>
            <a:chExt cx="1910066" cy="1910066"/>
          </a:xfrm>
        </p:grpSpPr>
        <p:pic>
          <p:nvPicPr>
            <p:cNvPr id="34" name="Graphic 7">
              <a:extLst>
                <a:ext uri="{FF2B5EF4-FFF2-40B4-BE49-F238E27FC236}">
                  <a16:creationId xmlns:a16="http://schemas.microsoft.com/office/drawing/2014/main" id="{9BEBF5DA-11CA-9B32-E60C-E736CFD6A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4717" y="1169042"/>
              <a:ext cx="1910066" cy="1910066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F2BE945-66CD-E4D2-639B-F7118479788B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57CE01A-A6DE-485F-B2D6-ADC901360E30}"/>
              </a:ext>
            </a:extLst>
          </p:cNvPr>
          <p:cNvGrpSpPr/>
          <p:nvPr/>
        </p:nvGrpSpPr>
        <p:grpSpPr>
          <a:xfrm>
            <a:off x="7744092" y="11065112"/>
            <a:ext cx="1809750" cy="1809750"/>
            <a:chOff x="904875" y="1219200"/>
            <a:chExt cx="1809750" cy="1809750"/>
          </a:xfrm>
        </p:grpSpPr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41F20421-64F8-7656-7E37-CEB7455B9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08455" y="1324379"/>
              <a:ext cx="1602590" cy="1599392"/>
            </a:xfrm>
            <a:prstGeom prst="rect">
              <a:avLst/>
            </a:prstGeom>
          </p:spPr>
        </p:pic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86DA40F-4806-CB28-4884-C8A6F0D5D909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BD1EC94-6CBC-1ED4-001C-D47672A888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31443" y="1069236"/>
            <a:ext cx="9674011" cy="4719528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8C167737-C01B-E140-F530-425D1E46FCAD}"/>
              </a:ext>
            </a:extLst>
          </p:cNvPr>
          <p:cNvGrpSpPr/>
          <p:nvPr/>
        </p:nvGrpSpPr>
        <p:grpSpPr>
          <a:xfrm>
            <a:off x="6681620" y="2471305"/>
            <a:ext cx="4308878" cy="3990402"/>
            <a:chOff x="6681620" y="2471305"/>
            <a:chExt cx="4308878" cy="3990402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7CC8188-E0F6-A221-6F25-EFB509CBEF99}"/>
                </a:ext>
              </a:extLst>
            </p:cNvPr>
            <p:cNvSpPr/>
            <p:nvPr/>
          </p:nvSpPr>
          <p:spPr>
            <a:xfrm>
              <a:off x="7462684" y="2471305"/>
              <a:ext cx="3527814" cy="3227472"/>
            </a:xfrm>
            <a:prstGeom prst="roundRect">
              <a:avLst>
                <a:gd name="adj" fmla="val 757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FF844CB-21F5-BAC4-465D-982FE37AC6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7892" y="4930521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D1E5D12-F5CE-BE6E-EAE9-8B7835F663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7892" y="4918188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C54215C-E203-9F75-B1F7-FA8F339CA3CC}"/>
                </a:ext>
              </a:extLst>
            </p:cNvPr>
            <p:cNvSpPr txBox="1"/>
            <p:nvPr/>
          </p:nvSpPr>
          <p:spPr>
            <a:xfrm>
              <a:off x="6681620" y="6061597"/>
              <a:ext cx="1878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AC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17E9735-C53D-E70A-D5C5-37BA4580D561}"/>
              </a:ext>
            </a:extLst>
          </p:cNvPr>
          <p:cNvSpPr txBox="1"/>
          <p:nvPr/>
        </p:nvSpPr>
        <p:spPr>
          <a:xfrm>
            <a:off x="2897204" y="1164680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View Spice netlist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23A8ED8-0156-9646-9AAA-5DDCD7B109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1494" y="16454439"/>
            <a:ext cx="11369011" cy="396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92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2CDE2-F4A0-984E-C96E-D94093010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9D4D4F4-F4EB-0856-D11A-1E0407592D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1028734B-4041-235E-7E26-8877356C76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19B3C5-AFD7-2F6A-B02F-BB553229FD75}"/>
              </a:ext>
            </a:extLst>
          </p:cNvPr>
          <p:cNvSpPr txBox="1"/>
          <p:nvPr/>
        </p:nvSpPr>
        <p:spPr>
          <a:xfrm>
            <a:off x="2897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View Spice netlist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1A3B8-889E-808E-7648-2F3D54406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94" y="1882546"/>
            <a:ext cx="11369011" cy="3961285"/>
          </a:xfrm>
          <a:prstGeom prst="rect">
            <a:avLst/>
          </a:prstGeom>
        </p:spPr>
      </p:pic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B536902A-A7C6-92D7-5255-45EFF04A02FC}"/>
              </a:ext>
            </a:extLst>
          </p:cNvPr>
          <p:cNvSpPr/>
          <p:nvPr/>
        </p:nvSpPr>
        <p:spPr>
          <a:xfrm rot="18396002">
            <a:off x="6531528" y="-8433691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6AE76EE-40DF-EA66-DBA1-92437949F0D0}"/>
              </a:ext>
            </a:extLst>
          </p:cNvPr>
          <p:cNvSpPr/>
          <p:nvPr/>
        </p:nvSpPr>
        <p:spPr>
          <a:xfrm rot="5400000">
            <a:off x="13904312" y="-1124923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435F82-CBB9-9171-D752-0D94BD079EE1}"/>
              </a:ext>
            </a:extLst>
          </p:cNvPr>
          <p:cNvSpPr txBox="1"/>
          <p:nvPr/>
        </p:nvSpPr>
        <p:spPr>
          <a:xfrm>
            <a:off x="-18252189" y="685918"/>
            <a:ext cx="697353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Integration and deployment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10022B2-1F2B-61F3-D014-22DE9846C7CF}"/>
              </a:ext>
            </a:extLst>
          </p:cNvPr>
          <p:cNvCxnSpPr>
            <a:cxnSpLocks/>
          </p:cNvCxnSpPr>
          <p:nvPr/>
        </p:nvCxnSpPr>
        <p:spPr>
          <a:xfrm>
            <a:off x="-16454854" y="1621990"/>
            <a:ext cx="76866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18D6BAB-C4AD-EEAE-4AB7-3ED3E80BE4D2}"/>
              </a:ext>
            </a:extLst>
          </p:cNvPr>
          <p:cNvSpPr/>
          <p:nvPr/>
        </p:nvSpPr>
        <p:spPr>
          <a:xfrm>
            <a:off x="-8638217" y="1560535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D9E9B498-1C1A-2909-16B7-33317C72C503}"/>
              </a:ext>
            </a:extLst>
          </p:cNvPr>
          <p:cNvSpPr txBox="1">
            <a:spLocks/>
          </p:cNvSpPr>
          <p:nvPr/>
        </p:nvSpPr>
        <p:spPr>
          <a:xfrm>
            <a:off x="-11629094" y="2335599"/>
            <a:ext cx="6241332" cy="2812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We deployed the web platform using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Firebase Hosting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, which provided public access through a website link. The backend server was deployed using </a:t>
            </a:r>
            <a:r>
              <a:rPr lang="en-US" sz="2400" b="1" dirty="0" err="1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Onrender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.</a:t>
            </a:r>
            <a:br>
              <a:rPr lang="en-US" sz="2400" dirty="0">
                <a:latin typeface="Aptos" panose="020B0004020202020204" pitchFamily="34" charset="0"/>
              </a:rPr>
            </a:br>
            <a:br>
              <a:rPr lang="en-US" sz="2400" dirty="0">
                <a:latin typeface="Aptos" panose="020B0004020202020204" pitchFamily="34" charset="0"/>
              </a:rPr>
            </a:b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We also used an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Atlas Mongodb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server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to host our database online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9A501E3-BCB5-A07B-8DFD-770C4274EE81}"/>
              </a:ext>
            </a:extLst>
          </p:cNvPr>
          <p:cNvSpPr/>
          <p:nvPr/>
        </p:nvSpPr>
        <p:spPr>
          <a:xfrm rot="12773021">
            <a:off x="-5716212" y="10146131"/>
            <a:ext cx="2995755" cy="2995755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BF121E8-9FAB-77FF-FCD4-D8410380D991}"/>
              </a:ext>
            </a:extLst>
          </p:cNvPr>
          <p:cNvGrpSpPr/>
          <p:nvPr/>
        </p:nvGrpSpPr>
        <p:grpSpPr>
          <a:xfrm>
            <a:off x="10496187" y="8692921"/>
            <a:ext cx="1910066" cy="1910066"/>
            <a:chOff x="854717" y="1169042"/>
            <a:chExt cx="1910066" cy="1910066"/>
          </a:xfrm>
        </p:grpSpPr>
        <p:pic>
          <p:nvPicPr>
            <p:cNvPr id="34" name="Graphic 7">
              <a:extLst>
                <a:ext uri="{FF2B5EF4-FFF2-40B4-BE49-F238E27FC236}">
                  <a16:creationId xmlns:a16="http://schemas.microsoft.com/office/drawing/2014/main" id="{4C716760-E3BA-AFD3-5F47-5B887F2AE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4717" y="1169042"/>
              <a:ext cx="1910066" cy="1910066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1888CB3-9357-421C-C9B2-532901CC9154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56D8DEE-E2AC-298F-A72A-0A99EF013297}"/>
              </a:ext>
            </a:extLst>
          </p:cNvPr>
          <p:cNvGrpSpPr/>
          <p:nvPr/>
        </p:nvGrpSpPr>
        <p:grpSpPr>
          <a:xfrm>
            <a:off x="7744092" y="11065112"/>
            <a:ext cx="1809750" cy="1809750"/>
            <a:chOff x="904875" y="1219200"/>
            <a:chExt cx="1809750" cy="1809750"/>
          </a:xfrm>
        </p:grpSpPr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0B115616-9640-2515-B5DD-BD9F9E271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08455" y="1324379"/>
              <a:ext cx="1602590" cy="1599392"/>
            </a:xfrm>
            <a:prstGeom prst="rect">
              <a:avLst/>
            </a:prstGeom>
          </p:spPr>
        </p:pic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6BA266C-C8F6-1403-06F2-815E4673E7EA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31658FB-7ECB-853D-C2DA-2AE4916B7D06}"/>
              </a:ext>
            </a:extLst>
          </p:cNvPr>
          <p:cNvSpPr txBox="1"/>
          <p:nvPr/>
        </p:nvSpPr>
        <p:spPr>
          <a:xfrm>
            <a:off x="16232204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specific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explination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7C95F4-B1B1-94AB-BAE7-68ED391DAD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29043" y="1069236"/>
            <a:ext cx="9674011" cy="471952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3641A74-382D-B3D8-0C64-9546130F4CD9}"/>
              </a:ext>
            </a:extLst>
          </p:cNvPr>
          <p:cNvGrpSpPr/>
          <p:nvPr/>
        </p:nvGrpSpPr>
        <p:grpSpPr>
          <a:xfrm>
            <a:off x="30684620" y="2471305"/>
            <a:ext cx="4308878" cy="3990402"/>
            <a:chOff x="6681620" y="2471305"/>
            <a:chExt cx="4308878" cy="3990402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F2C68DE-A8ED-0293-5FFE-D602390FC8D9}"/>
                </a:ext>
              </a:extLst>
            </p:cNvPr>
            <p:cNvSpPr/>
            <p:nvPr/>
          </p:nvSpPr>
          <p:spPr>
            <a:xfrm>
              <a:off x="7462684" y="2471305"/>
              <a:ext cx="3527814" cy="3227472"/>
            </a:xfrm>
            <a:prstGeom prst="roundRect">
              <a:avLst>
                <a:gd name="adj" fmla="val 7573"/>
              </a:avLst>
            </a:prstGeom>
            <a:noFill/>
            <a:ln w="3492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6DA1BA4-5C58-27EF-A396-973DA79600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7892" y="4930521"/>
              <a:ext cx="592395" cy="80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EBEDCDD-E8C6-6B81-81A6-C4730EADEA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7892" y="4918188"/>
              <a:ext cx="0" cy="1143919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1051A37-577B-4C89-82B0-6CA4E5B36418}"/>
                </a:ext>
              </a:extLst>
            </p:cNvPr>
            <p:cNvSpPr txBox="1"/>
            <p:nvPr/>
          </p:nvSpPr>
          <p:spPr>
            <a:xfrm>
              <a:off x="6681620" y="6061597"/>
              <a:ext cx="1878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latin typeface="Aptos" panose="020B0004020202020204" pitchFamily="34" charset="0"/>
                </a:rPr>
                <a:t>AC </a:t>
              </a:r>
              <a:r>
                <a:rPr lang="en-US" sz="2000" b="1" dirty="0" err="1">
                  <a:solidFill>
                    <a:srgbClr val="FFC000"/>
                  </a:solidFill>
                  <a:latin typeface="Aptos" panose="020B0004020202020204" pitchFamily="34" charset="0"/>
                </a:rPr>
                <a:t>explination</a:t>
              </a:r>
              <a:endParaRPr lang="en-US" sz="2000" b="1" dirty="0">
                <a:solidFill>
                  <a:srgbClr val="FFC000"/>
                </a:solidFill>
                <a:latin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7284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1A790E9-EB96-2FEA-993C-72E2092A8ECC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F8E20204-7763-AC61-36FD-C154DBE4B978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C3F36493-3B26-3F08-3D2A-E030D06E505B}"/>
              </a:ext>
            </a:extLst>
          </p:cNvPr>
          <p:cNvSpPr/>
          <p:nvPr/>
        </p:nvSpPr>
        <p:spPr>
          <a:xfrm rot="18396002">
            <a:off x="9289836" y="-2353009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C8F433-98A5-6D86-F72A-DA8201CF1959}"/>
              </a:ext>
            </a:extLst>
          </p:cNvPr>
          <p:cNvSpPr/>
          <p:nvPr/>
        </p:nvSpPr>
        <p:spPr>
          <a:xfrm rot="5400000">
            <a:off x="9633940" y="697053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368575-A66B-C81C-95A0-3D5177DA5700}"/>
              </a:ext>
            </a:extLst>
          </p:cNvPr>
          <p:cNvSpPr txBox="1"/>
          <p:nvPr/>
        </p:nvSpPr>
        <p:spPr>
          <a:xfrm>
            <a:off x="595669" y="685918"/>
            <a:ext cx="697353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Integration and deployment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379269-8B85-9465-02B4-E6D5361F20AC}"/>
              </a:ext>
            </a:extLst>
          </p:cNvPr>
          <p:cNvCxnSpPr>
            <a:cxnSpLocks/>
          </p:cNvCxnSpPr>
          <p:nvPr/>
        </p:nvCxnSpPr>
        <p:spPr>
          <a:xfrm>
            <a:off x="-1" y="1621990"/>
            <a:ext cx="76866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01452D5A-65EF-7C77-38FD-7D347C9FF732}"/>
              </a:ext>
            </a:extLst>
          </p:cNvPr>
          <p:cNvSpPr/>
          <p:nvPr/>
        </p:nvSpPr>
        <p:spPr>
          <a:xfrm>
            <a:off x="7816636" y="1560535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46E6A76-C3C9-C116-231E-CFF8E388A9BA}"/>
              </a:ext>
            </a:extLst>
          </p:cNvPr>
          <p:cNvSpPr txBox="1">
            <a:spLocks/>
          </p:cNvSpPr>
          <p:nvPr/>
        </p:nvSpPr>
        <p:spPr>
          <a:xfrm>
            <a:off x="714986" y="2335599"/>
            <a:ext cx="6241332" cy="2812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We deployed the web platform using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Firebase Hosting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, which provided public access through a website link. The backend server was deployed using </a:t>
            </a:r>
            <a:r>
              <a:rPr lang="en-US" sz="2400" b="1" dirty="0" err="1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Onrender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.</a:t>
            </a:r>
            <a:br>
              <a:rPr lang="en-US" sz="2400" dirty="0">
                <a:latin typeface="Aptos" panose="020B0004020202020204" pitchFamily="34" charset="0"/>
              </a:rPr>
            </a:br>
            <a:br>
              <a:rPr lang="en-US" sz="2400" dirty="0">
                <a:latin typeface="Aptos" panose="020B0004020202020204" pitchFamily="34" charset="0"/>
              </a:rPr>
            </a:b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We also used an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Atlas Mongodb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server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to host our database online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2E2C0-2652-06CE-3DAA-C9528EF138AC}"/>
              </a:ext>
            </a:extLst>
          </p:cNvPr>
          <p:cNvSpPr/>
          <p:nvPr/>
        </p:nvSpPr>
        <p:spPr>
          <a:xfrm rot="12773021">
            <a:off x="-163515" y="5360123"/>
            <a:ext cx="2995755" cy="2995755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5BAE48-063D-4E7A-9DD4-452E6F2FD62D}"/>
              </a:ext>
            </a:extLst>
          </p:cNvPr>
          <p:cNvGrpSpPr/>
          <p:nvPr/>
        </p:nvGrpSpPr>
        <p:grpSpPr>
          <a:xfrm>
            <a:off x="9210358" y="2536643"/>
            <a:ext cx="1910066" cy="1910066"/>
            <a:chOff x="854717" y="1169042"/>
            <a:chExt cx="1910066" cy="1910066"/>
          </a:xfrm>
        </p:grpSpPr>
        <p:pic>
          <p:nvPicPr>
            <p:cNvPr id="21" name="Graphic 7">
              <a:extLst>
                <a:ext uri="{FF2B5EF4-FFF2-40B4-BE49-F238E27FC236}">
                  <a16:creationId xmlns:a16="http://schemas.microsoft.com/office/drawing/2014/main" id="{812683EB-B7D3-8F28-F8FE-59818C970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4717" y="1169042"/>
              <a:ext cx="1910066" cy="1910066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13942C3-93A4-0F88-0750-304EEB3CDFC5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81774F9-596B-BC63-B13E-47A9E40759FA}"/>
              </a:ext>
            </a:extLst>
          </p:cNvPr>
          <p:cNvGrpSpPr/>
          <p:nvPr/>
        </p:nvGrpSpPr>
        <p:grpSpPr>
          <a:xfrm>
            <a:off x="7233907" y="4119563"/>
            <a:ext cx="1809750" cy="1809750"/>
            <a:chOff x="904875" y="1219200"/>
            <a:chExt cx="1809750" cy="1809750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0EE1C8E2-2B56-E332-4024-6C92FCD50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008455" y="1324379"/>
              <a:ext cx="1602590" cy="1599392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4E4A304-D1A7-440F-B359-B5923944BDD8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FABDBA0-954E-5F0E-DF48-34C808E435DE}"/>
              </a:ext>
            </a:extLst>
          </p:cNvPr>
          <p:cNvSpPr txBox="1"/>
          <p:nvPr/>
        </p:nvSpPr>
        <p:spPr>
          <a:xfrm>
            <a:off x="18914748" y="376907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View Spice netlist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610F78B-0418-6029-9178-6EA539B494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46570" y="1882546"/>
            <a:ext cx="11369011" cy="3961285"/>
          </a:xfrm>
          <a:prstGeom prst="rect">
            <a:avLst/>
          </a:prstGeom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C29E10EA-176C-8A70-8EB6-8667D597D21D}"/>
              </a:ext>
            </a:extLst>
          </p:cNvPr>
          <p:cNvSpPr txBox="1">
            <a:spLocks/>
          </p:cNvSpPr>
          <p:nvPr/>
        </p:nvSpPr>
        <p:spPr>
          <a:xfrm>
            <a:off x="-12636278" y="2054546"/>
            <a:ext cx="10069123" cy="4267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Include more complex components such as dependent sources.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Expand explanations for transistors and diodes.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Introduce support for basic digital components, such as AND, NAND, OR, and NOR gates.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ulti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-language support.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E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xport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 circuits and circuit explanations as PDFs.</a:t>
            </a:r>
          </a:p>
          <a:p>
            <a:pPr marL="0" indent="0">
              <a:spcBef>
                <a:spcPts val="1200"/>
              </a:spcBef>
              <a:buNone/>
            </a:pPr>
            <a:endParaRPr lang="en-US" sz="800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ea typeface="ADLaM Display" panose="020F0502020204030204" pitchFamily="2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FBD9CC-E925-4217-89FF-A02684B13106}"/>
              </a:ext>
            </a:extLst>
          </p:cNvPr>
          <p:cNvSpPr txBox="1"/>
          <p:nvPr/>
        </p:nvSpPr>
        <p:spPr>
          <a:xfrm>
            <a:off x="-5423538" y="685918"/>
            <a:ext cx="4139960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8791619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F7020-392C-9483-29FB-A19EC9D05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79CDDBA6-7241-5B2E-6452-638A0E4375D4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2FF5BD00-294F-1009-08E3-E17C64F11B52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0F95FF2-ECCA-5786-9BFB-B38AD1384CF3}"/>
              </a:ext>
            </a:extLst>
          </p:cNvPr>
          <p:cNvSpPr/>
          <p:nvPr/>
        </p:nvSpPr>
        <p:spPr>
          <a:xfrm rot="18396002">
            <a:off x="-357186" y="-3224653"/>
            <a:ext cx="3945366" cy="3945366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91F189A-2F04-D647-7BB4-2DF744A5CC92}"/>
              </a:ext>
            </a:extLst>
          </p:cNvPr>
          <p:cNvSpPr/>
          <p:nvPr/>
        </p:nvSpPr>
        <p:spPr>
          <a:xfrm rot="5400000">
            <a:off x="-445408" y="-760309"/>
            <a:ext cx="1486484" cy="14864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BDA1D4-C35B-CEF3-F18D-05E8D025BB69}"/>
              </a:ext>
            </a:extLst>
          </p:cNvPr>
          <p:cNvSpPr txBox="1"/>
          <p:nvPr/>
        </p:nvSpPr>
        <p:spPr>
          <a:xfrm>
            <a:off x="595670" y="685918"/>
            <a:ext cx="4139960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Future work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DBF66B-A9A3-60D2-D7BB-5CE531CEEC7A}"/>
              </a:ext>
            </a:extLst>
          </p:cNvPr>
          <p:cNvCxnSpPr>
            <a:cxnSpLocks/>
          </p:cNvCxnSpPr>
          <p:nvPr/>
        </p:nvCxnSpPr>
        <p:spPr>
          <a:xfrm>
            <a:off x="-1" y="1621990"/>
            <a:ext cx="76866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13A4B9C-78C2-76C0-E605-149186ED3780}"/>
              </a:ext>
            </a:extLst>
          </p:cNvPr>
          <p:cNvSpPr/>
          <p:nvPr/>
        </p:nvSpPr>
        <p:spPr>
          <a:xfrm>
            <a:off x="7816636" y="1560535"/>
            <a:ext cx="122909" cy="12290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F00BD02-816B-FB40-6530-FBCCEDFA809A}"/>
              </a:ext>
            </a:extLst>
          </p:cNvPr>
          <p:cNvSpPr txBox="1">
            <a:spLocks/>
          </p:cNvSpPr>
          <p:nvPr/>
        </p:nvSpPr>
        <p:spPr>
          <a:xfrm>
            <a:off x="595668" y="2054546"/>
            <a:ext cx="10069123" cy="4267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Include more complex components such as dependent sources.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Expand explanations for transistors and diodes.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Introduce support for basic digital components, such as AND, NAND, OR, and NOR gates.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ulti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-language support.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E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xport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ptos" panose="020B0004020202020204" pitchFamily="34" charset="0"/>
              </a:rPr>
              <a:t> circuits and circuit explanations as PDFs.</a:t>
            </a:r>
          </a:p>
          <a:p>
            <a:pPr marL="0" indent="0">
              <a:spcBef>
                <a:spcPts val="1200"/>
              </a:spcBef>
              <a:buNone/>
            </a:pPr>
            <a:endParaRPr lang="en-US" sz="800" dirty="0">
              <a:solidFill>
                <a:schemeClr val="accent1">
                  <a:lumMod val="50000"/>
                </a:schemeClr>
              </a:solidFill>
              <a:latin typeface="Aptos" panose="020B0004020202020204" pitchFamily="34" charset="0"/>
              <a:ea typeface="ADLaM Display" panose="020F0502020204030204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18BA84C-33D4-BB8A-F6C5-24C21C1D0D7D}"/>
              </a:ext>
            </a:extLst>
          </p:cNvPr>
          <p:cNvSpPr/>
          <p:nvPr/>
        </p:nvSpPr>
        <p:spPr>
          <a:xfrm rot="12773021">
            <a:off x="9221118" y="5699474"/>
            <a:ext cx="2995755" cy="2995755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8E6B9CB-65D1-0E93-768D-40F03BFEEF4B}"/>
              </a:ext>
            </a:extLst>
          </p:cNvPr>
          <p:cNvSpPr txBox="1">
            <a:spLocks/>
          </p:cNvSpPr>
          <p:nvPr/>
        </p:nvSpPr>
        <p:spPr>
          <a:xfrm>
            <a:off x="16221407" y="2335599"/>
            <a:ext cx="6241332" cy="2812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We deployed the web platform using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Firebase Hosting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, which provided public access through a website link. The backend server was deployed using </a:t>
            </a:r>
            <a:r>
              <a:rPr lang="en-US" sz="2400" b="1" dirty="0" err="1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Onrender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.</a:t>
            </a:r>
            <a:br>
              <a:rPr lang="en-US" sz="2400" dirty="0">
                <a:latin typeface="Aptos" panose="020B0004020202020204" pitchFamily="34" charset="0"/>
              </a:rPr>
            </a:br>
            <a:br>
              <a:rPr lang="en-US" sz="2400" dirty="0">
                <a:latin typeface="Aptos" panose="020B0004020202020204" pitchFamily="34" charset="0"/>
              </a:rPr>
            </a:b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We also used an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Atlas Mongodb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server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to host our database online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8CC5F2-F687-0AA4-97C2-82C9DACC899E}"/>
              </a:ext>
            </a:extLst>
          </p:cNvPr>
          <p:cNvSpPr txBox="1"/>
          <p:nvPr/>
        </p:nvSpPr>
        <p:spPr>
          <a:xfrm>
            <a:off x="16879772" y="685918"/>
            <a:ext cx="697353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Integration and deployment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056134C-84D2-B3E0-6923-1050C5BDF0F3}"/>
              </a:ext>
            </a:extLst>
          </p:cNvPr>
          <p:cNvGrpSpPr/>
          <p:nvPr/>
        </p:nvGrpSpPr>
        <p:grpSpPr>
          <a:xfrm>
            <a:off x="26828244" y="3237667"/>
            <a:ext cx="1910066" cy="1910066"/>
            <a:chOff x="854717" y="1169042"/>
            <a:chExt cx="1910066" cy="1910066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ACFE244E-C257-D6A1-4EB6-4898E00F9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4717" y="1169042"/>
              <a:ext cx="1910066" cy="191006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59EE03-3864-A3CB-BE74-61594D0D80FC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0CBCD5-43C1-D534-9D78-DCB535CB360D}"/>
              </a:ext>
            </a:extLst>
          </p:cNvPr>
          <p:cNvGrpSpPr/>
          <p:nvPr/>
        </p:nvGrpSpPr>
        <p:grpSpPr>
          <a:xfrm>
            <a:off x="24404321" y="7197351"/>
            <a:ext cx="1809750" cy="1809750"/>
            <a:chOff x="904875" y="1219200"/>
            <a:chExt cx="1809750" cy="1809750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6EB7AB56-44E3-5AB4-1AA3-D99D45101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008455" y="1324379"/>
              <a:ext cx="1602590" cy="1599392"/>
            </a:xfrm>
            <a:prstGeom prst="rect">
              <a:avLst/>
            </a:prstGeom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9FA0EAD-2BBA-6796-7D43-2BD8BD6B37A8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B1892D4-F48A-EC3E-516A-30BD814C4478}"/>
              </a:ext>
            </a:extLst>
          </p:cNvPr>
          <p:cNvSpPr txBox="1"/>
          <p:nvPr/>
        </p:nvSpPr>
        <p:spPr>
          <a:xfrm>
            <a:off x="2609234" y="10348980"/>
            <a:ext cx="6973531" cy="144655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C46B08F2-B005-FCC1-B25C-04145946D45E}"/>
              </a:ext>
            </a:extLst>
          </p:cNvPr>
          <p:cNvSpPr/>
          <p:nvPr/>
        </p:nvSpPr>
        <p:spPr>
          <a:xfrm rot="4926035">
            <a:off x="-6107283" y="6927791"/>
            <a:ext cx="9033212" cy="9033212"/>
          </a:xfrm>
          <a:prstGeom prst="donut">
            <a:avLst>
              <a:gd name="adj" fmla="val 4483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33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F4A0E-774F-9E8C-2922-78791D586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95CB9E7C-DD02-412C-FEEC-C9C770D746C7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6D20E190-0CA3-558D-EB50-ED1C84DED557}"/>
              </a:ext>
            </a:extLst>
          </p:cNvPr>
          <p:cNvPicPr/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147E0561-F926-E5AF-18BD-5D930AD00B68}"/>
              </a:ext>
            </a:extLst>
          </p:cNvPr>
          <p:cNvSpPr/>
          <p:nvPr/>
        </p:nvSpPr>
        <p:spPr>
          <a:xfrm rot="21416282">
            <a:off x="-2624735" y="4787605"/>
            <a:ext cx="9033212" cy="9033212"/>
          </a:xfrm>
          <a:prstGeom prst="donut">
            <a:avLst>
              <a:gd name="adj" fmla="val 4483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0637DE9-3D51-C9A2-4881-A4FD4E2C283E}"/>
              </a:ext>
            </a:extLst>
          </p:cNvPr>
          <p:cNvSpPr/>
          <p:nvPr/>
        </p:nvSpPr>
        <p:spPr>
          <a:xfrm rot="5400000">
            <a:off x="8657991" y="1742958"/>
            <a:ext cx="2809836" cy="2809836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7290E4D-81FE-DCE5-F64B-35EED7E57D57}"/>
              </a:ext>
            </a:extLst>
          </p:cNvPr>
          <p:cNvSpPr/>
          <p:nvPr/>
        </p:nvSpPr>
        <p:spPr>
          <a:xfrm rot="6960448">
            <a:off x="-502664" y="2023174"/>
            <a:ext cx="4103284" cy="4103284"/>
          </a:xfrm>
          <a:prstGeom prst="ellipse">
            <a:avLst/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6BE71A-9B00-1B87-151E-8D5900FB3A61}"/>
              </a:ext>
            </a:extLst>
          </p:cNvPr>
          <p:cNvSpPr txBox="1">
            <a:spLocks/>
          </p:cNvSpPr>
          <p:nvPr/>
        </p:nvSpPr>
        <p:spPr>
          <a:xfrm>
            <a:off x="16221407" y="2335599"/>
            <a:ext cx="6241332" cy="2812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We deployed the web platform using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Firebase Hosting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, which provided public access through a website link. The backend server was deployed using </a:t>
            </a:r>
            <a:r>
              <a:rPr lang="en-US" sz="2400" b="1" dirty="0" err="1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Onrender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ptos" panose="020B0004020202020204" pitchFamily="34" charset="0"/>
              </a:rPr>
              <a:t>.</a:t>
            </a:r>
            <a:br>
              <a:rPr lang="en-US" sz="2400" dirty="0">
                <a:latin typeface="Aptos" panose="020B0004020202020204" pitchFamily="34" charset="0"/>
              </a:rPr>
            </a:br>
            <a:br>
              <a:rPr lang="en-US" sz="2400" dirty="0">
                <a:latin typeface="Aptos" panose="020B0004020202020204" pitchFamily="34" charset="0"/>
              </a:rPr>
            </a:b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We also used an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Atlas Mongodb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server</a:t>
            </a:r>
            <a:r>
              <a:rPr lang="en-US" sz="2200" dirty="0">
                <a:solidFill>
                  <a:srgbClr val="00A249"/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  <a:ea typeface="ADLaM Display" panose="020F0502020204030204" pitchFamily="2" charset="0"/>
                <a:cs typeface="Times New Roman" panose="02020603050405020304" pitchFamily="18" charset="0"/>
              </a:rPr>
              <a:t>to host our database online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AE144A-0A62-AC54-4E29-1F8274F2ABDB}"/>
              </a:ext>
            </a:extLst>
          </p:cNvPr>
          <p:cNvSpPr txBox="1"/>
          <p:nvPr/>
        </p:nvSpPr>
        <p:spPr>
          <a:xfrm>
            <a:off x="16879772" y="685918"/>
            <a:ext cx="697353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Integration and deployment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6FA6DB-5720-1BA1-BCD3-DA5E7F1070E2}"/>
              </a:ext>
            </a:extLst>
          </p:cNvPr>
          <p:cNvGrpSpPr/>
          <p:nvPr/>
        </p:nvGrpSpPr>
        <p:grpSpPr>
          <a:xfrm>
            <a:off x="26828244" y="3237667"/>
            <a:ext cx="1910066" cy="1910066"/>
            <a:chOff x="854717" y="1169042"/>
            <a:chExt cx="1910066" cy="1910066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ECD8EF21-495F-7240-0CB3-CF8B78B30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4717" y="1169042"/>
              <a:ext cx="1910066" cy="191006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F646F78-1482-3CF4-C894-9E4A065BC110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7A514A-23B2-9461-0356-E3846916EACF}"/>
              </a:ext>
            </a:extLst>
          </p:cNvPr>
          <p:cNvGrpSpPr/>
          <p:nvPr/>
        </p:nvGrpSpPr>
        <p:grpSpPr>
          <a:xfrm>
            <a:off x="24404321" y="7197351"/>
            <a:ext cx="1809750" cy="1809750"/>
            <a:chOff x="904875" y="1219200"/>
            <a:chExt cx="1809750" cy="1809750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F1A44DEE-47F1-F126-3889-762B32A8F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008455" y="1324379"/>
              <a:ext cx="1602590" cy="1599392"/>
            </a:xfrm>
            <a:prstGeom prst="rect">
              <a:avLst/>
            </a:prstGeom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FE4C27-90CC-1DC0-A11C-197649E784D7}"/>
                </a:ext>
              </a:extLst>
            </p:cNvPr>
            <p:cNvSpPr/>
            <p:nvPr/>
          </p:nvSpPr>
          <p:spPr>
            <a:xfrm>
              <a:off x="904875" y="1219200"/>
              <a:ext cx="1809750" cy="1809750"/>
            </a:xfrm>
            <a:prstGeom prst="ellipse">
              <a:avLst/>
            </a:prstGeom>
            <a:noFill/>
            <a:ln w="57150" cap="flat" cmpd="sng" algn="ctr">
              <a:solidFill>
                <a:srgbClr val="1E88E5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Circle: Hollow 1">
            <a:extLst>
              <a:ext uri="{FF2B5EF4-FFF2-40B4-BE49-F238E27FC236}">
                <a16:creationId xmlns:a16="http://schemas.microsoft.com/office/drawing/2014/main" id="{3993F5D4-1B14-5CAC-3521-055F51AB96EF}"/>
              </a:ext>
            </a:extLst>
          </p:cNvPr>
          <p:cNvSpPr/>
          <p:nvPr/>
        </p:nvSpPr>
        <p:spPr>
          <a:xfrm rot="21416282">
            <a:off x="9298618" y="-1331058"/>
            <a:ext cx="4358850" cy="4358850"/>
          </a:xfrm>
          <a:prstGeom prst="donut">
            <a:avLst>
              <a:gd name="adj" fmla="val 12012"/>
            </a:avLst>
          </a:prstGeom>
          <a:gradFill>
            <a:gsLst>
              <a:gs pos="0">
                <a:srgbClr val="0098F1">
                  <a:alpha val="43000"/>
                </a:srgbClr>
              </a:gs>
              <a:gs pos="32000">
                <a:schemeClr val="accent1">
                  <a:lumMod val="45000"/>
                  <a:lumOff val="55000"/>
                  <a:alpha val="42000"/>
                </a:schemeClr>
              </a:gs>
              <a:gs pos="100000">
                <a:srgbClr val="00A249">
                  <a:alpha val="43000"/>
                </a:srgbClr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EEDD0-B6AB-C053-1A15-D100C24467E2}"/>
              </a:ext>
            </a:extLst>
          </p:cNvPr>
          <p:cNvSpPr txBox="1"/>
          <p:nvPr/>
        </p:nvSpPr>
        <p:spPr>
          <a:xfrm>
            <a:off x="2609234" y="3033780"/>
            <a:ext cx="6973531" cy="144655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41158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C6FA5-C334-B27A-27A3-5934D7AA2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06A54C89-D241-5CE0-25E1-FE59EF6278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2321138-4DFF-E4D5-973A-3587D392E7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4964A6-B8E3-B0E7-6826-5A8A58A90B10}"/>
              </a:ext>
            </a:extLst>
          </p:cNvPr>
          <p:cNvSpPr txBox="1"/>
          <p:nvPr/>
        </p:nvSpPr>
        <p:spPr>
          <a:xfrm>
            <a:off x="1743940" y="3013501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507601-3CF0-DCF1-3B92-FE6DD7468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947" y="-6758409"/>
            <a:ext cx="9944906" cy="4881762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49D278-18CF-4A20-8143-9954A8BC9A90}"/>
              </a:ext>
            </a:extLst>
          </p:cNvPr>
          <p:cNvSpPr txBox="1"/>
          <p:nvPr/>
        </p:nvSpPr>
        <p:spPr>
          <a:xfrm>
            <a:off x="2897204" y="-10317603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Home Page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C3DACC-3F04-798D-304C-AEF164E92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947" y="13503968"/>
            <a:ext cx="9944906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746CB1-1163-BF84-F02B-F0223D232DAE}"/>
              </a:ext>
            </a:extLst>
          </p:cNvPr>
          <p:cNvSpPr txBox="1"/>
          <p:nvPr/>
        </p:nvSpPr>
        <p:spPr>
          <a:xfrm>
            <a:off x="2897204" y="123228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page</a:t>
            </a:r>
          </a:p>
        </p:txBody>
      </p:sp>
    </p:spTree>
    <p:extLst>
      <p:ext uri="{BB962C8B-B14F-4D97-AF65-F5344CB8AC3E}">
        <p14:creationId xmlns:p14="http://schemas.microsoft.com/office/powerpoint/2010/main" val="8054405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8132E-EBFB-CD1C-788E-6AF3D5BC9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465C5ED1-EC8B-9613-9F98-E7F51B2F1B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6096000" y="0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ownload Electronic circuit board - the technology of the future |  Wallpapers.com">
            <a:extLst>
              <a:ext uri="{FF2B5EF4-FFF2-40B4-BE49-F238E27FC236}">
                <a16:creationId xmlns:a16="http://schemas.microsoft.com/office/drawing/2014/main" id="{3EF3DBEB-8555-212D-F98D-EE4EE434D9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 rot="10800000">
            <a:off x="0" y="15875"/>
            <a:ext cx="60960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C45A23-2DFB-D211-C82A-E5D2C729429A}"/>
              </a:ext>
            </a:extLst>
          </p:cNvPr>
          <p:cNvSpPr txBox="1"/>
          <p:nvPr/>
        </p:nvSpPr>
        <p:spPr>
          <a:xfrm>
            <a:off x="2897204" y="232450"/>
            <a:ext cx="6397591" cy="523220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7407BA-4543-D983-D316-8E92C3755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947" y="956368"/>
            <a:ext cx="9944906" cy="4897309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B3481A-8241-6132-773C-D124162DF707}"/>
              </a:ext>
            </a:extLst>
          </p:cNvPr>
          <p:cNvSpPr txBox="1"/>
          <p:nvPr/>
        </p:nvSpPr>
        <p:spPr>
          <a:xfrm>
            <a:off x="1743940" y="-2549099"/>
            <a:ext cx="8699080" cy="1015663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8FB571-0327-6D24-3D8D-A352F34835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948708" y="1143923"/>
            <a:ext cx="9997805" cy="4709754"/>
          </a:xfrm>
          <a:prstGeom prst="rect">
            <a:avLst/>
          </a:prstGeom>
          <a:effectLst>
            <a:reflection blurRad="241300" stA="50000" endA="275" endPos="13000" dist="2921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268566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4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4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3743</TotalTime>
  <Words>1320</Words>
  <Application>Microsoft Office PowerPoint</Application>
  <PresentationFormat>Widescreen</PresentationFormat>
  <Paragraphs>388</Paragraphs>
  <Slides>77</Slides>
  <Notes>0</Notes>
  <HiddenSlides>0</HiddenSlides>
  <MMClips>15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77</vt:i4>
      </vt:variant>
    </vt:vector>
  </HeadingPairs>
  <TitlesOfParts>
    <vt:vector size="84" baseType="lpstr">
      <vt:lpstr>Aharoni</vt:lpstr>
      <vt:lpstr>Aptos</vt:lpstr>
      <vt:lpstr>Arial</vt:lpstr>
      <vt:lpstr>Calibri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Yazan</cp:lastModifiedBy>
  <cp:revision>106</cp:revision>
  <dcterms:created xsi:type="dcterms:W3CDTF">2020-01-20T05:08:25Z</dcterms:created>
  <dcterms:modified xsi:type="dcterms:W3CDTF">2025-06-28T21:35:51Z</dcterms:modified>
</cp:coreProperties>
</file>