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y="10287000" cx="18288000"/>
  <p:notesSz cx="18288000" cy="10287000"/>
  <p:embeddedFontLst>
    <p:embeddedFont>
      <p:font typeface="Tahoma"/>
      <p:regular r:id="rId46"/>
      <p:bold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  <p:ext uri="GoogleSlidesCustomDataVersion2">
      <go:slidesCustomData xmlns:go="http://customooxmlschemas.google.com/" r:id="rId48" roundtripDataSignature="AMtx7mgWAlYzZPULQBEjOU655teol7nt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font" Target="fonts/Tahoma-regular.fntdata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customschemas.google.com/relationships/presentationmetadata" Target="metadata"/><Relationship Id="rId25" Type="http://schemas.openxmlformats.org/officeDocument/2006/relationships/slide" Target="slides/slide20.xml"/><Relationship Id="rId47" Type="http://schemas.openxmlformats.org/officeDocument/2006/relationships/font" Target="fonts/Tahoma-bold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0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5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5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6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6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7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7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8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8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9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9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0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0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2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5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25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6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26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7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7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8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8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9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9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0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0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5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5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6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6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7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7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8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8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9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9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4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0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40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6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7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8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9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2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2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2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">
    <p:bg>
      <p:bgPr>
        <a:solidFill>
          <a:schemeClr val="lt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3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7" name="Google Shape;17;p43"/>
          <p:cNvSpPr txBox="1"/>
          <p:nvPr>
            <p:ph type="title"/>
          </p:nvPr>
        </p:nvSpPr>
        <p:spPr>
          <a:xfrm>
            <a:off x="5345269" y="1474217"/>
            <a:ext cx="759746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55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3"/>
          <p:cNvSpPr txBox="1"/>
          <p:nvPr>
            <p:ph idx="1" type="body"/>
          </p:nvPr>
        </p:nvSpPr>
        <p:spPr>
          <a:xfrm>
            <a:off x="1585784" y="1908721"/>
            <a:ext cx="15116431" cy="2711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3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3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3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4"/>
          <p:cNvSpPr txBox="1"/>
          <p:nvPr>
            <p:ph type="ctrTitle"/>
          </p:nvPr>
        </p:nvSpPr>
        <p:spPr>
          <a:xfrm>
            <a:off x="6148156" y="1478391"/>
            <a:ext cx="5991687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4"/>
          <p:cNvSpPr txBox="1"/>
          <p:nvPr>
            <p:ph idx="1" type="subTitle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4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4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4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5"/>
          <p:cNvSpPr txBox="1"/>
          <p:nvPr>
            <p:ph type="title"/>
          </p:nvPr>
        </p:nvSpPr>
        <p:spPr>
          <a:xfrm>
            <a:off x="5345269" y="1474217"/>
            <a:ext cx="759746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55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5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5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5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6"/>
          <p:cNvSpPr txBox="1"/>
          <p:nvPr>
            <p:ph type="title"/>
          </p:nvPr>
        </p:nvSpPr>
        <p:spPr>
          <a:xfrm>
            <a:off x="5345269" y="1474217"/>
            <a:ext cx="759746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55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6"/>
          <p:cNvSpPr txBox="1"/>
          <p:nvPr>
            <p:ph idx="1" type="body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6"/>
          <p:cNvSpPr txBox="1"/>
          <p:nvPr>
            <p:ph idx="2" type="body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6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6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6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1"/>
          <p:cNvSpPr txBox="1"/>
          <p:nvPr>
            <p:ph type="title"/>
          </p:nvPr>
        </p:nvSpPr>
        <p:spPr>
          <a:xfrm>
            <a:off x="5345269" y="1474217"/>
            <a:ext cx="759746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550" u="none" cap="none" strike="noStrike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1"/>
          <p:cNvSpPr txBox="1"/>
          <p:nvPr>
            <p:ph idx="1" type="body"/>
          </p:nvPr>
        </p:nvSpPr>
        <p:spPr>
          <a:xfrm>
            <a:off x="1585784" y="1908721"/>
            <a:ext cx="15116431" cy="2711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1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41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41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Relationship Id="rId4" Type="http://schemas.openxmlformats.org/officeDocument/2006/relationships/image" Target="../media/image58.png"/><Relationship Id="rId5" Type="http://schemas.openxmlformats.org/officeDocument/2006/relationships/image" Target="../media/image28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9" Type="http://schemas.openxmlformats.org/officeDocument/2006/relationships/image" Target="../media/image47.png"/><Relationship Id="rId5" Type="http://schemas.openxmlformats.org/officeDocument/2006/relationships/image" Target="../media/image36.png"/><Relationship Id="rId6" Type="http://schemas.openxmlformats.org/officeDocument/2006/relationships/image" Target="../media/image35.png"/><Relationship Id="rId7" Type="http://schemas.openxmlformats.org/officeDocument/2006/relationships/image" Target="../media/image61.png"/><Relationship Id="rId8" Type="http://schemas.openxmlformats.org/officeDocument/2006/relationships/image" Target="../media/image5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0.png"/><Relationship Id="rId4" Type="http://schemas.openxmlformats.org/officeDocument/2006/relationships/image" Target="../media/image55.png"/><Relationship Id="rId5" Type="http://schemas.openxmlformats.org/officeDocument/2006/relationships/image" Target="../media/image52.png"/><Relationship Id="rId6" Type="http://schemas.openxmlformats.org/officeDocument/2006/relationships/image" Target="../media/image81.png"/><Relationship Id="rId7" Type="http://schemas.openxmlformats.org/officeDocument/2006/relationships/image" Target="../media/image76.png"/><Relationship Id="rId8" Type="http://schemas.openxmlformats.org/officeDocument/2006/relationships/image" Target="../media/image5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6.jpg"/><Relationship Id="rId4" Type="http://schemas.openxmlformats.org/officeDocument/2006/relationships/image" Target="../media/image10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4.jpg"/><Relationship Id="rId4" Type="http://schemas.openxmlformats.org/officeDocument/2006/relationships/image" Target="../media/image59.jpg"/><Relationship Id="rId5" Type="http://schemas.openxmlformats.org/officeDocument/2006/relationships/image" Target="../media/image65.jpg"/><Relationship Id="rId6" Type="http://schemas.openxmlformats.org/officeDocument/2006/relationships/image" Target="../media/image7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7.jpg"/><Relationship Id="rId4" Type="http://schemas.openxmlformats.org/officeDocument/2006/relationships/image" Target="../media/image8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4.png"/><Relationship Id="rId4" Type="http://schemas.openxmlformats.org/officeDocument/2006/relationships/image" Target="../media/image62.jpg"/><Relationship Id="rId5" Type="http://schemas.openxmlformats.org/officeDocument/2006/relationships/image" Target="../media/image6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3.png"/><Relationship Id="rId4" Type="http://schemas.openxmlformats.org/officeDocument/2006/relationships/image" Target="../media/image6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6.png"/><Relationship Id="rId4" Type="http://schemas.openxmlformats.org/officeDocument/2006/relationships/image" Target="../media/image7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png"/><Relationship Id="rId4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1.jpg"/><Relationship Id="rId4" Type="http://schemas.openxmlformats.org/officeDocument/2006/relationships/image" Target="../media/image69.jpg"/><Relationship Id="rId5" Type="http://schemas.openxmlformats.org/officeDocument/2006/relationships/image" Target="../media/image68.jpg"/><Relationship Id="rId6" Type="http://schemas.openxmlformats.org/officeDocument/2006/relationships/image" Target="../media/image7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7.jpg"/><Relationship Id="rId4" Type="http://schemas.openxmlformats.org/officeDocument/2006/relationships/image" Target="../media/image7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3.jpg"/><Relationship Id="rId4" Type="http://schemas.openxmlformats.org/officeDocument/2006/relationships/image" Target="../media/image107.jpg"/><Relationship Id="rId5" Type="http://schemas.openxmlformats.org/officeDocument/2006/relationships/image" Target="../media/image8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0.jpg"/><Relationship Id="rId4" Type="http://schemas.openxmlformats.org/officeDocument/2006/relationships/image" Target="../media/image82.jpg"/><Relationship Id="rId5" Type="http://schemas.openxmlformats.org/officeDocument/2006/relationships/image" Target="../media/image7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9.png"/><Relationship Id="rId4" Type="http://schemas.openxmlformats.org/officeDocument/2006/relationships/image" Target="../media/image77.png"/><Relationship Id="rId5" Type="http://schemas.openxmlformats.org/officeDocument/2006/relationships/image" Target="../media/image80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6.jpg"/><Relationship Id="rId4" Type="http://schemas.openxmlformats.org/officeDocument/2006/relationships/image" Target="../media/image8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7.jpg"/><Relationship Id="rId4" Type="http://schemas.openxmlformats.org/officeDocument/2006/relationships/image" Target="../media/image108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2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0.jpg"/><Relationship Id="rId4" Type="http://schemas.openxmlformats.org/officeDocument/2006/relationships/image" Target="../media/image88.jpg"/><Relationship Id="rId5" Type="http://schemas.openxmlformats.org/officeDocument/2006/relationships/image" Target="../media/image9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3.png"/><Relationship Id="rId5" Type="http://schemas.openxmlformats.org/officeDocument/2006/relationships/image" Target="../media/image113.png"/><Relationship Id="rId6" Type="http://schemas.openxmlformats.org/officeDocument/2006/relationships/image" Target="../media/image18.png"/><Relationship Id="rId7" Type="http://schemas.openxmlformats.org/officeDocument/2006/relationships/image" Target="../media/image1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5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9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1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9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99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0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4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05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11.jpg"/><Relationship Id="rId4" Type="http://schemas.openxmlformats.org/officeDocument/2006/relationships/image" Target="../media/image106.jpg"/><Relationship Id="rId5" Type="http://schemas.openxmlformats.org/officeDocument/2006/relationships/image" Target="../media/image98.png"/><Relationship Id="rId6" Type="http://schemas.openxmlformats.org/officeDocument/2006/relationships/image" Target="../media/image1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11" Type="http://schemas.openxmlformats.org/officeDocument/2006/relationships/image" Target="../media/image10.png"/><Relationship Id="rId10" Type="http://schemas.openxmlformats.org/officeDocument/2006/relationships/image" Target="../media/image27.png"/><Relationship Id="rId9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Relationship Id="rId6" Type="http://schemas.openxmlformats.org/officeDocument/2006/relationships/image" Target="../media/image75.png"/><Relationship Id="rId7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5362" y="1313265"/>
            <a:ext cx="53816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"/>
          <p:cNvSpPr txBox="1"/>
          <p:nvPr/>
        </p:nvSpPr>
        <p:spPr>
          <a:xfrm>
            <a:off x="3632856" y="6945317"/>
            <a:ext cx="10986770" cy="1891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900" u="none" cap="none" strike="noStrike">
                <a:solidFill>
                  <a:srgbClr val="173D6A"/>
                </a:solidFill>
                <a:latin typeface="Trebuchet MS"/>
                <a:ea typeface="Trebuchet MS"/>
                <a:cs typeface="Trebuchet MS"/>
                <a:sym typeface="Trebuchet MS"/>
              </a:rPr>
              <a:t>College of Engineering &amp; Information Technology</a:t>
            </a:r>
            <a:endParaRPr b="0" i="0" sz="4900" u="none" cap="none" strike="noStrike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650"/>
              </a:spcBef>
              <a:spcAft>
                <a:spcPts val="0"/>
              </a:spcAft>
              <a:buNone/>
            </a:pPr>
            <a:r>
              <a:rPr b="0" i="0" lang="en-US" sz="4300" u="none" cap="none" strike="noStrike">
                <a:solidFill>
                  <a:srgbClr val="173D6A"/>
                </a:solidFill>
                <a:latin typeface="Trebuchet MS"/>
                <a:ea typeface="Trebuchet MS"/>
                <a:cs typeface="Trebuchet MS"/>
                <a:sym typeface="Trebuchet MS"/>
              </a:rPr>
              <a:t>Department of Management Information Systems</a:t>
            </a:r>
            <a:endParaRPr b="0" i="0" sz="4300" u="none" cap="none" strike="noStrike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88908" y="603507"/>
            <a:ext cx="2771774" cy="27717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" name="Google Shape;228;p10"/>
          <p:cNvGrpSpPr/>
          <p:nvPr/>
        </p:nvGrpSpPr>
        <p:grpSpPr>
          <a:xfrm>
            <a:off x="10938761" y="4036251"/>
            <a:ext cx="7349237" cy="5975564"/>
            <a:chOff x="10938761" y="4036251"/>
            <a:chExt cx="7349237" cy="5975564"/>
          </a:xfrm>
        </p:grpSpPr>
        <p:pic>
          <p:nvPicPr>
            <p:cNvPr id="229" name="Google Shape;229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938761" y="4036251"/>
              <a:ext cx="7349237" cy="5219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" name="Google Shape;230;p1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188908" y="6820941"/>
              <a:ext cx="3190874" cy="31908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1" name="Google Shape;231;p10"/>
          <p:cNvSpPr/>
          <p:nvPr/>
        </p:nvSpPr>
        <p:spPr>
          <a:xfrm>
            <a:off x="13959777" y="603516"/>
            <a:ext cx="4114800" cy="4102100"/>
          </a:xfrm>
          <a:custGeom>
            <a:rect b="b" l="l" r="r" t="t"/>
            <a:pathLst>
              <a:path extrusionOk="0" h="4102100" w="4114800">
                <a:moveTo>
                  <a:pt x="2714561" y="2324214"/>
                </a:moveTo>
                <a:lnTo>
                  <a:pt x="2697708" y="2268753"/>
                </a:lnTo>
                <a:lnTo>
                  <a:pt x="2611209" y="2189175"/>
                </a:lnTo>
                <a:lnTo>
                  <a:pt x="2544724" y="2146554"/>
                </a:lnTo>
                <a:lnTo>
                  <a:pt x="2509786" y="2127593"/>
                </a:lnTo>
                <a:lnTo>
                  <a:pt x="2452586" y="2100732"/>
                </a:lnTo>
                <a:lnTo>
                  <a:pt x="2432443" y="2096693"/>
                </a:lnTo>
                <a:lnTo>
                  <a:pt x="2412288" y="2099640"/>
                </a:lnTo>
                <a:lnTo>
                  <a:pt x="2394089" y="2108771"/>
                </a:lnTo>
                <a:lnTo>
                  <a:pt x="2379789" y="2123262"/>
                </a:lnTo>
                <a:lnTo>
                  <a:pt x="2322588" y="2208187"/>
                </a:lnTo>
                <a:lnTo>
                  <a:pt x="2313330" y="2218207"/>
                </a:lnTo>
                <a:lnTo>
                  <a:pt x="2301786" y="2224659"/>
                </a:lnTo>
                <a:lnTo>
                  <a:pt x="2288959" y="2227199"/>
                </a:lnTo>
                <a:lnTo>
                  <a:pt x="2275789" y="2225522"/>
                </a:lnTo>
                <a:lnTo>
                  <a:pt x="2207425" y="2200364"/>
                </a:lnTo>
                <a:lnTo>
                  <a:pt x="2164651" y="2181542"/>
                </a:lnTo>
                <a:lnTo>
                  <a:pt x="2119414" y="2158250"/>
                </a:lnTo>
                <a:lnTo>
                  <a:pt x="2074176" y="2130234"/>
                </a:lnTo>
                <a:lnTo>
                  <a:pt x="2031403" y="2097265"/>
                </a:lnTo>
                <a:lnTo>
                  <a:pt x="1992858" y="2059381"/>
                </a:lnTo>
                <a:lnTo>
                  <a:pt x="1958797" y="2018436"/>
                </a:lnTo>
                <a:lnTo>
                  <a:pt x="1929358" y="1976805"/>
                </a:lnTo>
                <a:lnTo>
                  <a:pt x="1904682" y="1936902"/>
                </a:lnTo>
                <a:lnTo>
                  <a:pt x="1884908" y="1901139"/>
                </a:lnTo>
                <a:lnTo>
                  <a:pt x="1866226" y="1859483"/>
                </a:lnTo>
                <a:lnTo>
                  <a:pt x="1866950" y="1846364"/>
                </a:lnTo>
                <a:lnTo>
                  <a:pt x="1871916" y="1833918"/>
                </a:lnTo>
                <a:lnTo>
                  <a:pt x="1880603" y="1823402"/>
                </a:lnTo>
                <a:lnTo>
                  <a:pt x="1956866" y="1755800"/>
                </a:lnTo>
                <a:lnTo>
                  <a:pt x="1969490" y="1739531"/>
                </a:lnTo>
                <a:lnTo>
                  <a:pt x="1975878" y="1700479"/>
                </a:lnTo>
                <a:lnTo>
                  <a:pt x="1952993" y="1656740"/>
                </a:lnTo>
                <a:lnTo>
                  <a:pt x="1909279" y="1595970"/>
                </a:lnTo>
                <a:lnTo>
                  <a:pt x="1880603" y="1561680"/>
                </a:lnTo>
                <a:lnTo>
                  <a:pt x="1799145" y="1471549"/>
                </a:lnTo>
                <a:lnTo>
                  <a:pt x="1738693" y="1453565"/>
                </a:lnTo>
                <a:lnTo>
                  <a:pt x="1710169" y="1451800"/>
                </a:lnTo>
                <a:lnTo>
                  <a:pt x="1679549" y="1457680"/>
                </a:lnTo>
                <a:lnTo>
                  <a:pt x="1627301" y="1511096"/>
                </a:lnTo>
                <a:lnTo>
                  <a:pt x="1605546" y="1555267"/>
                </a:lnTo>
                <a:lnTo>
                  <a:pt x="1589354" y="1602117"/>
                </a:lnTo>
                <a:lnTo>
                  <a:pt x="1580743" y="1644878"/>
                </a:lnTo>
                <a:lnTo>
                  <a:pt x="1578876" y="1680413"/>
                </a:lnTo>
                <a:lnTo>
                  <a:pt x="1582051" y="1717103"/>
                </a:lnTo>
                <a:lnTo>
                  <a:pt x="1590040" y="1754835"/>
                </a:lnTo>
                <a:lnTo>
                  <a:pt x="1602638" y="1793506"/>
                </a:lnTo>
                <a:lnTo>
                  <a:pt x="1619618" y="1832991"/>
                </a:lnTo>
                <a:lnTo>
                  <a:pt x="1640776" y="1873186"/>
                </a:lnTo>
                <a:lnTo>
                  <a:pt x="1665897" y="1913966"/>
                </a:lnTo>
                <a:lnTo>
                  <a:pt x="1694751" y="1955228"/>
                </a:lnTo>
                <a:lnTo>
                  <a:pt x="1727136" y="1996859"/>
                </a:lnTo>
                <a:lnTo>
                  <a:pt x="1762823" y="2038731"/>
                </a:lnTo>
                <a:lnTo>
                  <a:pt x="1801596" y="2080742"/>
                </a:lnTo>
                <a:lnTo>
                  <a:pt x="1843252" y="2122779"/>
                </a:lnTo>
                <a:lnTo>
                  <a:pt x="1887575" y="2164715"/>
                </a:lnTo>
                <a:lnTo>
                  <a:pt x="1934337" y="2206460"/>
                </a:lnTo>
                <a:lnTo>
                  <a:pt x="1981885" y="2246566"/>
                </a:lnTo>
                <a:lnTo>
                  <a:pt x="2029333" y="2284298"/>
                </a:lnTo>
                <a:lnTo>
                  <a:pt x="2076551" y="2319451"/>
                </a:lnTo>
                <a:lnTo>
                  <a:pt x="2123389" y="2351824"/>
                </a:lnTo>
                <a:lnTo>
                  <a:pt x="2169706" y="2381212"/>
                </a:lnTo>
                <a:lnTo>
                  <a:pt x="2215350" y="2407437"/>
                </a:lnTo>
                <a:lnTo>
                  <a:pt x="2260193" y="2430272"/>
                </a:lnTo>
                <a:lnTo>
                  <a:pt x="2304072" y="2449525"/>
                </a:lnTo>
                <a:lnTo>
                  <a:pt x="2346858" y="2464993"/>
                </a:lnTo>
                <a:lnTo>
                  <a:pt x="2388400" y="2476487"/>
                </a:lnTo>
                <a:lnTo>
                  <a:pt x="2428557" y="2483789"/>
                </a:lnTo>
                <a:lnTo>
                  <a:pt x="2467178" y="2486698"/>
                </a:lnTo>
                <a:lnTo>
                  <a:pt x="2504122" y="2485034"/>
                </a:lnTo>
                <a:lnTo>
                  <a:pt x="2581071" y="2463622"/>
                </a:lnTo>
                <a:lnTo>
                  <a:pt x="2625471" y="2441257"/>
                </a:lnTo>
                <a:lnTo>
                  <a:pt x="2666288" y="2414066"/>
                </a:lnTo>
                <a:lnTo>
                  <a:pt x="2697378" y="2384628"/>
                </a:lnTo>
                <a:lnTo>
                  <a:pt x="2712580" y="2355519"/>
                </a:lnTo>
                <a:lnTo>
                  <a:pt x="2714561" y="2324214"/>
                </a:lnTo>
                <a:close/>
              </a:path>
              <a:path extrusionOk="0" h="4102100" w="4114800">
                <a:moveTo>
                  <a:pt x="3310559" y="1934540"/>
                </a:moveTo>
                <a:lnTo>
                  <a:pt x="3309556" y="1896440"/>
                </a:lnTo>
                <a:lnTo>
                  <a:pt x="3306572" y="1845640"/>
                </a:lnTo>
                <a:lnTo>
                  <a:pt x="3301657" y="1794840"/>
                </a:lnTo>
                <a:lnTo>
                  <a:pt x="3294850" y="1744040"/>
                </a:lnTo>
                <a:lnTo>
                  <a:pt x="3286175" y="1705940"/>
                </a:lnTo>
                <a:lnTo>
                  <a:pt x="3275685" y="1655140"/>
                </a:lnTo>
                <a:lnTo>
                  <a:pt x="3263417" y="1617040"/>
                </a:lnTo>
                <a:lnTo>
                  <a:pt x="3249409" y="1566240"/>
                </a:lnTo>
                <a:lnTo>
                  <a:pt x="3233699" y="1528140"/>
                </a:lnTo>
                <a:lnTo>
                  <a:pt x="3216338" y="1490040"/>
                </a:lnTo>
                <a:lnTo>
                  <a:pt x="3197352" y="1439240"/>
                </a:lnTo>
                <a:lnTo>
                  <a:pt x="3176790" y="1401140"/>
                </a:lnTo>
                <a:lnTo>
                  <a:pt x="3154692" y="1363040"/>
                </a:lnTo>
                <a:lnTo>
                  <a:pt x="3131096" y="1324940"/>
                </a:lnTo>
                <a:lnTo>
                  <a:pt x="3125101" y="1315834"/>
                </a:lnTo>
                <a:lnTo>
                  <a:pt x="3125101" y="1934540"/>
                </a:lnTo>
                <a:lnTo>
                  <a:pt x="3123781" y="1985340"/>
                </a:lnTo>
                <a:lnTo>
                  <a:pt x="3120161" y="2036140"/>
                </a:lnTo>
                <a:lnTo>
                  <a:pt x="3114306" y="2074240"/>
                </a:lnTo>
                <a:lnTo>
                  <a:pt x="3106255" y="2125040"/>
                </a:lnTo>
                <a:lnTo>
                  <a:pt x="3096095" y="2175840"/>
                </a:lnTo>
                <a:lnTo>
                  <a:pt x="3083852" y="2213940"/>
                </a:lnTo>
                <a:lnTo>
                  <a:pt x="3069577" y="2252040"/>
                </a:lnTo>
                <a:lnTo>
                  <a:pt x="3053359" y="2302840"/>
                </a:lnTo>
                <a:lnTo>
                  <a:pt x="3035211" y="2340940"/>
                </a:lnTo>
                <a:lnTo>
                  <a:pt x="3015221" y="2379040"/>
                </a:lnTo>
                <a:lnTo>
                  <a:pt x="2993428" y="2417140"/>
                </a:lnTo>
                <a:lnTo>
                  <a:pt x="2969895" y="2455240"/>
                </a:lnTo>
                <a:lnTo>
                  <a:pt x="2944672" y="2493340"/>
                </a:lnTo>
                <a:lnTo>
                  <a:pt x="2917812" y="2531440"/>
                </a:lnTo>
                <a:lnTo>
                  <a:pt x="2889377" y="2569540"/>
                </a:lnTo>
                <a:lnTo>
                  <a:pt x="2859405" y="2594940"/>
                </a:lnTo>
                <a:lnTo>
                  <a:pt x="2827972" y="2633040"/>
                </a:lnTo>
                <a:lnTo>
                  <a:pt x="2795130" y="2658440"/>
                </a:lnTo>
                <a:lnTo>
                  <a:pt x="2760916" y="2683840"/>
                </a:lnTo>
                <a:lnTo>
                  <a:pt x="2725407" y="2709240"/>
                </a:lnTo>
                <a:lnTo>
                  <a:pt x="2688653" y="2734640"/>
                </a:lnTo>
                <a:lnTo>
                  <a:pt x="2650693" y="2760040"/>
                </a:lnTo>
                <a:lnTo>
                  <a:pt x="2611602" y="2785440"/>
                </a:lnTo>
                <a:lnTo>
                  <a:pt x="2571419" y="2798140"/>
                </a:lnTo>
                <a:lnTo>
                  <a:pt x="2530208" y="2823540"/>
                </a:lnTo>
                <a:lnTo>
                  <a:pt x="2400947" y="2861640"/>
                </a:lnTo>
                <a:lnTo>
                  <a:pt x="2310638" y="2887040"/>
                </a:lnTo>
                <a:lnTo>
                  <a:pt x="2066810" y="2887040"/>
                </a:lnTo>
                <a:lnTo>
                  <a:pt x="2015896" y="2874340"/>
                </a:lnTo>
                <a:lnTo>
                  <a:pt x="1965566" y="2874340"/>
                </a:lnTo>
                <a:lnTo>
                  <a:pt x="1867052" y="2848940"/>
                </a:lnTo>
                <a:lnTo>
                  <a:pt x="1819071" y="2823540"/>
                </a:lnTo>
                <a:lnTo>
                  <a:pt x="1772043" y="2810840"/>
                </a:lnTo>
                <a:lnTo>
                  <a:pt x="1726082" y="2785440"/>
                </a:lnTo>
                <a:lnTo>
                  <a:pt x="1681276" y="2760040"/>
                </a:lnTo>
                <a:lnTo>
                  <a:pt x="1648345" y="2734640"/>
                </a:lnTo>
                <a:lnTo>
                  <a:pt x="1299959" y="2823540"/>
                </a:lnTo>
                <a:lnTo>
                  <a:pt x="1391818" y="2493340"/>
                </a:lnTo>
                <a:lnTo>
                  <a:pt x="1369288" y="2455240"/>
                </a:lnTo>
                <a:lnTo>
                  <a:pt x="1343507" y="2417140"/>
                </a:lnTo>
                <a:lnTo>
                  <a:pt x="1320076" y="2366340"/>
                </a:lnTo>
                <a:lnTo>
                  <a:pt x="1299006" y="2328240"/>
                </a:lnTo>
                <a:lnTo>
                  <a:pt x="1280325" y="2277440"/>
                </a:lnTo>
                <a:lnTo>
                  <a:pt x="1264056" y="2226640"/>
                </a:lnTo>
                <a:lnTo>
                  <a:pt x="1250238" y="2188540"/>
                </a:lnTo>
                <a:lnTo>
                  <a:pt x="1238872" y="2137740"/>
                </a:lnTo>
                <a:lnTo>
                  <a:pt x="1229995" y="2086940"/>
                </a:lnTo>
                <a:lnTo>
                  <a:pt x="1223619" y="2036140"/>
                </a:lnTo>
                <a:lnTo>
                  <a:pt x="1219784" y="1985340"/>
                </a:lnTo>
                <a:lnTo>
                  <a:pt x="1218488" y="1934540"/>
                </a:lnTo>
                <a:lnTo>
                  <a:pt x="1219669" y="1896440"/>
                </a:lnTo>
                <a:lnTo>
                  <a:pt x="1223137" y="1845640"/>
                </a:lnTo>
                <a:lnTo>
                  <a:pt x="1228864" y="1794840"/>
                </a:lnTo>
                <a:lnTo>
                  <a:pt x="1236776" y="1756740"/>
                </a:lnTo>
                <a:lnTo>
                  <a:pt x="1246822" y="1705940"/>
                </a:lnTo>
                <a:lnTo>
                  <a:pt x="1258963" y="1667840"/>
                </a:lnTo>
                <a:lnTo>
                  <a:pt x="1273124" y="1617040"/>
                </a:lnTo>
                <a:lnTo>
                  <a:pt x="1289253" y="1578940"/>
                </a:lnTo>
                <a:lnTo>
                  <a:pt x="1307312" y="1540840"/>
                </a:lnTo>
                <a:lnTo>
                  <a:pt x="1327226" y="1502740"/>
                </a:lnTo>
                <a:lnTo>
                  <a:pt x="1348943" y="1451940"/>
                </a:lnTo>
                <a:lnTo>
                  <a:pt x="1372412" y="1413840"/>
                </a:lnTo>
                <a:lnTo>
                  <a:pt x="1397571" y="1388440"/>
                </a:lnTo>
                <a:lnTo>
                  <a:pt x="1424381" y="1350340"/>
                </a:lnTo>
                <a:lnTo>
                  <a:pt x="1452765" y="1312240"/>
                </a:lnTo>
                <a:lnTo>
                  <a:pt x="1482686" y="1286840"/>
                </a:lnTo>
                <a:lnTo>
                  <a:pt x="1514081" y="1248740"/>
                </a:lnTo>
                <a:lnTo>
                  <a:pt x="1546898" y="1223340"/>
                </a:lnTo>
                <a:lnTo>
                  <a:pt x="1581073" y="1185240"/>
                </a:lnTo>
                <a:lnTo>
                  <a:pt x="1616557" y="1159840"/>
                </a:lnTo>
                <a:lnTo>
                  <a:pt x="1653286" y="1134440"/>
                </a:lnTo>
                <a:lnTo>
                  <a:pt x="1691233" y="1121740"/>
                </a:lnTo>
                <a:lnTo>
                  <a:pt x="1730311" y="1096340"/>
                </a:lnTo>
                <a:lnTo>
                  <a:pt x="1770481" y="1070940"/>
                </a:lnTo>
                <a:lnTo>
                  <a:pt x="1853857" y="1045540"/>
                </a:lnTo>
                <a:lnTo>
                  <a:pt x="1896948" y="1020140"/>
                </a:lnTo>
                <a:lnTo>
                  <a:pt x="1940915" y="1007440"/>
                </a:lnTo>
                <a:lnTo>
                  <a:pt x="1985683" y="1007440"/>
                </a:lnTo>
                <a:lnTo>
                  <a:pt x="2031225" y="994740"/>
                </a:lnTo>
                <a:lnTo>
                  <a:pt x="2077453" y="994740"/>
                </a:lnTo>
                <a:lnTo>
                  <a:pt x="2124329" y="982040"/>
                </a:lnTo>
                <a:lnTo>
                  <a:pt x="2219261" y="982040"/>
                </a:lnTo>
                <a:lnTo>
                  <a:pt x="2266137" y="994740"/>
                </a:lnTo>
                <a:lnTo>
                  <a:pt x="2312378" y="994740"/>
                </a:lnTo>
                <a:lnTo>
                  <a:pt x="2357907" y="1007440"/>
                </a:lnTo>
                <a:lnTo>
                  <a:pt x="2402675" y="1007440"/>
                </a:lnTo>
                <a:lnTo>
                  <a:pt x="2446642" y="1020140"/>
                </a:lnTo>
                <a:lnTo>
                  <a:pt x="2489746" y="1045540"/>
                </a:lnTo>
                <a:lnTo>
                  <a:pt x="2573121" y="1070940"/>
                </a:lnTo>
                <a:lnTo>
                  <a:pt x="2613279" y="1096340"/>
                </a:lnTo>
                <a:lnTo>
                  <a:pt x="2652369" y="1121740"/>
                </a:lnTo>
                <a:lnTo>
                  <a:pt x="2690304" y="1134440"/>
                </a:lnTo>
                <a:lnTo>
                  <a:pt x="2727033" y="1159840"/>
                </a:lnTo>
                <a:lnTo>
                  <a:pt x="2762529" y="1185240"/>
                </a:lnTo>
                <a:lnTo>
                  <a:pt x="2796705" y="1223340"/>
                </a:lnTo>
                <a:lnTo>
                  <a:pt x="2829509" y="1248740"/>
                </a:lnTo>
                <a:lnTo>
                  <a:pt x="2860903" y="1286840"/>
                </a:lnTo>
                <a:lnTo>
                  <a:pt x="2890824" y="1312240"/>
                </a:lnTo>
                <a:lnTo>
                  <a:pt x="2919222" y="1350340"/>
                </a:lnTo>
                <a:lnTo>
                  <a:pt x="2946019" y="1388440"/>
                </a:lnTo>
                <a:lnTo>
                  <a:pt x="2971190" y="1413840"/>
                </a:lnTo>
                <a:lnTo>
                  <a:pt x="2994647" y="1451940"/>
                </a:lnTo>
                <a:lnTo>
                  <a:pt x="3016377" y="1502740"/>
                </a:lnTo>
                <a:lnTo>
                  <a:pt x="3036278" y="1540840"/>
                </a:lnTo>
                <a:lnTo>
                  <a:pt x="3054337" y="1578940"/>
                </a:lnTo>
                <a:lnTo>
                  <a:pt x="3070466" y="1617040"/>
                </a:lnTo>
                <a:lnTo>
                  <a:pt x="3084626" y="1667840"/>
                </a:lnTo>
                <a:lnTo>
                  <a:pt x="3096768" y="1705940"/>
                </a:lnTo>
                <a:lnTo>
                  <a:pt x="3106813" y="1756740"/>
                </a:lnTo>
                <a:lnTo>
                  <a:pt x="3114738" y="1794840"/>
                </a:lnTo>
                <a:lnTo>
                  <a:pt x="3120453" y="1845640"/>
                </a:lnTo>
                <a:lnTo>
                  <a:pt x="3123933" y="1896440"/>
                </a:lnTo>
                <a:lnTo>
                  <a:pt x="3125101" y="1934540"/>
                </a:lnTo>
                <a:lnTo>
                  <a:pt x="3125101" y="1315834"/>
                </a:lnTo>
                <a:lnTo>
                  <a:pt x="3106026" y="1286840"/>
                </a:lnTo>
                <a:lnTo>
                  <a:pt x="3079546" y="1248740"/>
                </a:lnTo>
                <a:lnTo>
                  <a:pt x="3051683" y="1210640"/>
                </a:lnTo>
                <a:lnTo>
                  <a:pt x="3022485" y="1185240"/>
                </a:lnTo>
                <a:lnTo>
                  <a:pt x="2991980" y="1147140"/>
                </a:lnTo>
                <a:lnTo>
                  <a:pt x="2960217" y="1121740"/>
                </a:lnTo>
                <a:lnTo>
                  <a:pt x="2927235" y="1083640"/>
                </a:lnTo>
                <a:lnTo>
                  <a:pt x="2893060" y="1058240"/>
                </a:lnTo>
                <a:lnTo>
                  <a:pt x="2857754" y="1032840"/>
                </a:lnTo>
                <a:lnTo>
                  <a:pt x="2821343" y="1007440"/>
                </a:lnTo>
                <a:lnTo>
                  <a:pt x="2783878" y="982040"/>
                </a:lnTo>
                <a:lnTo>
                  <a:pt x="2745384" y="956640"/>
                </a:lnTo>
                <a:lnTo>
                  <a:pt x="2705912" y="931240"/>
                </a:lnTo>
                <a:lnTo>
                  <a:pt x="2665488" y="905840"/>
                </a:lnTo>
                <a:lnTo>
                  <a:pt x="2581986" y="880440"/>
                </a:lnTo>
                <a:lnTo>
                  <a:pt x="2538971" y="855040"/>
                </a:lnTo>
                <a:lnTo>
                  <a:pt x="2405418" y="816940"/>
                </a:lnTo>
                <a:lnTo>
                  <a:pt x="2359507" y="816940"/>
                </a:lnTo>
                <a:lnTo>
                  <a:pt x="2312987" y="804240"/>
                </a:lnTo>
                <a:lnTo>
                  <a:pt x="2027135" y="804240"/>
                </a:lnTo>
                <a:lnTo>
                  <a:pt x="1980615" y="816940"/>
                </a:lnTo>
                <a:lnTo>
                  <a:pt x="1934705" y="816940"/>
                </a:lnTo>
                <a:lnTo>
                  <a:pt x="1801152" y="855040"/>
                </a:lnTo>
                <a:lnTo>
                  <a:pt x="1758137" y="880440"/>
                </a:lnTo>
                <a:lnTo>
                  <a:pt x="1674634" y="905840"/>
                </a:lnTo>
                <a:lnTo>
                  <a:pt x="1634223" y="931240"/>
                </a:lnTo>
                <a:lnTo>
                  <a:pt x="1594739" y="956640"/>
                </a:lnTo>
                <a:lnTo>
                  <a:pt x="1556245" y="982040"/>
                </a:lnTo>
                <a:lnTo>
                  <a:pt x="1518780" y="1007440"/>
                </a:lnTo>
                <a:lnTo>
                  <a:pt x="1482369" y="1032840"/>
                </a:lnTo>
                <a:lnTo>
                  <a:pt x="1447063" y="1058240"/>
                </a:lnTo>
                <a:lnTo>
                  <a:pt x="1412900" y="1083640"/>
                </a:lnTo>
                <a:lnTo>
                  <a:pt x="1379905" y="1121740"/>
                </a:lnTo>
                <a:lnTo>
                  <a:pt x="1348143" y="1147140"/>
                </a:lnTo>
                <a:lnTo>
                  <a:pt x="1317637" y="1185240"/>
                </a:lnTo>
                <a:lnTo>
                  <a:pt x="1288440" y="1210640"/>
                </a:lnTo>
                <a:lnTo>
                  <a:pt x="1260576" y="1248740"/>
                </a:lnTo>
                <a:lnTo>
                  <a:pt x="1234097" y="1286840"/>
                </a:lnTo>
                <a:lnTo>
                  <a:pt x="1209040" y="1324940"/>
                </a:lnTo>
                <a:lnTo>
                  <a:pt x="1185430" y="1363040"/>
                </a:lnTo>
                <a:lnTo>
                  <a:pt x="1163332" y="1401140"/>
                </a:lnTo>
                <a:lnTo>
                  <a:pt x="1142771" y="1439240"/>
                </a:lnTo>
                <a:lnTo>
                  <a:pt x="1123784" y="1490040"/>
                </a:lnTo>
                <a:lnTo>
                  <a:pt x="1106424" y="1528140"/>
                </a:lnTo>
                <a:lnTo>
                  <a:pt x="1090714" y="1566240"/>
                </a:lnTo>
                <a:lnTo>
                  <a:pt x="1076706" y="1617040"/>
                </a:lnTo>
                <a:lnTo>
                  <a:pt x="1064437" y="1655140"/>
                </a:lnTo>
                <a:lnTo>
                  <a:pt x="1053947" y="1705940"/>
                </a:lnTo>
                <a:lnTo>
                  <a:pt x="1045273" y="1744040"/>
                </a:lnTo>
                <a:lnTo>
                  <a:pt x="1038466" y="1794840"/>
                </a:lnTo>
                <a:lnTo>
                  <a:pt x="1033551" y="1845640"/>
                </a:lnTo>
                <a:lnTo>
                  <a:pt x="1030566" y="1896440"/>
                </a:lnTo>
                <a:lnTo>
                  <a:pt x="1029563" y="1934540"/>
                </a:lnTo>
                <a:lnTo>
                  <a:pt x="1030719" y="1985340"/>
                </a:lnTo>
                <a:lnTo>
                  <a:pt x="1034161" y="2036140"/>
                </a:lnTo>
                <a:lnTo>
                  <a:pt x="1039863" y="2086940"/>
                </a:lnTo>
                <a:lnTo>
                  <a:pt x="1047800" y="2137740"/>
                </a:lnTo>
                <a:lnTo>
                  <a:pt x="1057948" y="2188540"/>
                </a:lnTo>
                <a:lnTo>
                  <a:pt x="1070292" y="2239340"/>
                </a:lnTo>
                <a:lnTo>
                  <a:pt x="1084808" y="2290140"/>
                </a:lnTo>
                <a:lnTo>
                  <a:pt x="1101471" y="2340940"/>
                </a:lnTo>
                <a:lnTo>
                  <a:pt x="1120241" y="2379040"/>
                </a:lnTo>
                <a:lnTo>
                  <a:pt x="1141107" y="2429840"/>
                </a:lnTo>
                <a:lnTo>
                  <a:pt x="1164043" y="2480640"/>
                </a:lnTo>
                <a:lnTo>
                  <a:pt x="1189024" y="2518740"/>
                </a:lnTo>
                <a:lnTo>
                  <a:pt x="1034770" y="3077540"/>
                </a:lnTo>
                <a:lnTo>
                  <a:pt x="1618881" y="2937840"/>
                </a:lnTo>
                <a:lnTo>
                  <a:pt x="1665236" y="2963240"/>
                </a:lnTo>
                <a:lnTo>
                  <a:pt x="1712556" y="2988640"/>
                </a:lnTo>
                <a:lnTo>
                  <a:pt x="1760766" y="3001340"/>
                </a:lnTo>
                <a:lnTo>
                  <a:pt x="1809788" y="3026740"/>
                </a:lnTo>
                <a:lnTo>
                  <a:pt x="1961095" y="3064840"/>
                </a:lnTo>
                <a:lnTo>
                  <a:pt x="2012708" y="3064840"/>
                </a:lnTo>
                <a:lnTo>
                  <a:pt x="2064778" y="3077540"/>
                </a:lnTo>
                <a:lnTo>
                  <a:pt x="2265870" y="3077540"/>
                </a:lnTo>
                <a:lnTo>
                  <a:pt x="2312987" y="3064840"/>
                </a:lnTo>
                <a:lnTo>
                  <a:pt x="2359507" y="3064840"/>
                </a:lnTo>
                <a:lnTo>
                  <a:pt x="2495181" y="3026740"/>
                </a:lnTo>
                <a:lnTo>
                  <a:pt x="2624163" y="2988640"/>
                </a:lnTo>
                <a:lnTo>
                  <a:pt x="2665488" y="2963240"/>
                </a:lnTo>
                <a:lnTo>
                  <a:pt x="2705912" y="2950540"/>
                </a:lnTo>
                <a:lnTo>
                  <a:pt x="2725648" y="2937840"/>
                </a:lnTo>
                <a:lnTo>
                  <a:pt x="2745384" y="2925140"/>
                </a:lnTo>
                <a:lnTo>
                  <a:pt x="2783878" y="2899740"/>
                </a:lnTo>
                <a:lnTo>
                  <a:pt x="2802610" y="2887040"/>
                </a:lnTo>
                <a:lnTo>
                  <a:pt x="2821343" y="2874340"/>
                </a:lnTo>
                <a:lnTo>
                  <a:pt x="2857754" y="2848940"/>
                </a:lnTo>
                <a:lnTo>
                  <a:pt x="2893060" y="2823540"/>
                </a:lnTo>
                <a:lnTo>
                  <a:pt x="2927235" y="2785440"/>
                </a:lnTo>
                <a:lnTo>
                  <a:pt x="2960217" y="2760040"/>
                </a:lnTo>
                <a:lnTo>
                  <a:pt x="2991980" y="2734640"/>
                </a:lnTo>
                <a:lnTo>
                  <a:pt x="3022485" y="2696540"/>
                </a:lnTo>
                <a:lnTo>
                  <a:pt x="3051683" y="2658440"/>
                </a:lnTo>
                <a:lnTo>
                  <a:pt x="3079546" y="2620340"/>
                </a:lnTo>
                <a:lnTo>
                  <a:pt x="3106026" y="2594940"/>
                </a:lnTo>
                <a:lnTo>
                  <a:pt x="3131096" y="2556840"/>
                </a:lnTo>
                <a:lnTo>
                  <a:pt x="3154692" y="2518740"/>
                </a:lnTo>
                <a:lnTo>
                  <a:pt x="3176790" y="2467940"/>
                </a:lnTo>
                <a:lnTo>
                  <a:pt x="3197352" y="2429840"/>
                </a:lnTo>
                <a:lnTo>
                  <a:pt x="3216338" y="2391740"/>
                </a:lnTo>
                <a:lnTo>
                  <a:pt x="3233699" y="2353640"/>
                </a:lnTo>
                <a:lnTo>
                  <a:pt x="3249409" y="2302840"/>
                </a:lnTo>
                <a:lnTo>
                  <a:pt x="3263417" y="2264740"/>
                </a:lnTo>
                <a:lnTo>
                  <a:pt x="3275685" y="2213940"/>
                </a:lnTo>
                <a:lnTo>
                  <a:pt x="3286175" y="2175840"/>
                </a:lnTo>
                <a:lnTo>
                  <a:pt x="3294850" y="2125040"/>
                </a:lnTo>
                <a:lnTo>
                  <a:pt x="3301657" y="2086940"/>
                </a:lnTo>
                <a:lnTo>
                  <a:pt x="3306572" y="2036140"/>
                </a:lnTo>
                <a:lnTo>
                  <a:pt x="3309556" y="1985340"/>
                </a:lnTo>
                <a:lnTo>
                  <a:pt x="3310559" y="1934540"/>
                </a:lnTo>
                <a:close/>
              </a:path>
              <a:path extrusionOk="0" h="4102100" w="4114800">
                <a:moveTo>
                  <a:pt x="4114800" y="2044700"/>
                </a:moveTo>
                <a:lnTo>
                  <a:pt x="4114241" y="2006600"/>
                </a:lnTo>
                <a:lnTo>
                  <a:pt x="4112552" y="1955800"/>
                </a:lnTo>
                <a:lnTo>
                  <a:pt x="4109770" y="1905000"/>
                </a:lnTo>
                <a:lnTo>
                  <a:pt x="4105884" y="1854200"/>
                </a:lnTo>
                <a:lnTo>
                  <a:pt x="4100919" y="1816100"/>
                </a:lnTo>
                <a:lnTo>
                  <a:pt x="4094886" y="1765300"/>
                </a:lnTo>
                <a:lnTo>
                  <a:pt x="4087799" y="1714500"/>
                </a:lnTo>
                <a:lnTo>
                  <a:pt x="4079671" y="1676400"/>
                </a:lnTo>
                <a:lnTo>
                  <a:pt x="4070502" y="1625600"/>
                </a:lnTo>
                <a:lnTo>
                  <a:pt x="4060317" y="1574800"/>
                </a:lnTo>
                <a:lnTo>
                  <a:pt x="4049128" y="1536700"/>
                </a:lnTo>
                <a:lnTo>
                  <a:pt x="4036949" y="1485900"/>
                </a:lnTo>
                <a:lnTo>
                  <a:pt x="4023779" y="1447800"/>
                </a:lnTo>
                <a:lnTo>
                  <a:pt x="4009656" y="1397000"/>
                </a:lnTo>
                <a:lnTo>
                  <a:pt x="4002138" y="1378026"/>
                </a:lnTo>
                <a:lnTo>
                  <a:pt x="4002138" y="2044700"/>
                </a:lnTo>
                <a:lnTo>
                  <a:pt x="4001554" y="2095500"/>
                </a:lnTo>
                <a:lnTo>
                  <a:pt x="3999827" y="2146300"/>
                </a:lnTo>
                <a:lnTo>
                  <a:pt x="3996956" y="2197100"/>
                </a:lnTo>
                <a:lnTo>
                  <a:pt x="3992956" y="2235200"/>
                </a:lnTo>
                <a:lnTo>
                  <a:pt x="3987850" y="2286000"/>
                </a:lnTo>
                <a:lnTo>
                  <a:pt x="3981640" y="2336800"/>
                </a:lnTo>
                <a:lnTo>
                  <a:pt x="3974350" y="2374900"/>
                </a:lnTo>
                <a:lnTo>
                  <a:pt x="3965994" y="2425700"/>
                </a:lnTo>
                <a:lnTo>
                  <a:pt x="3956570" y="2476500"/>
                </a:lnTo>
                <a:lnTo>
                  <a:pt x="3946106" y="2514600"/>
                </a:lnTo>
                <a:lnTo>
                  <a:pt x="3934599" y="2565400"/>
                </a:lnTo>
                <a:lnTo>
                  <a:pt x="3922090" y="2603500"/>
                </a:lnTo>
                <a:lnTo>
                  <a:pt x="3908564" y="2654300"/>
                </a:lnTo>
                <a:lnTo>
                  <a:pt x="3894061" y="2692400"/>
                </a:lnTo>
                <a:lnTo>
                  <a:pt x="3878567" y="2730500"/>
                </a:lnTo>
                <a:lnTo>
                  <a:pt x="3862108" y="2781300"/>
                </a:lnTo>
                <a:lnTo>
                  <a:pt x="3844709" y="2819400"/>
                </a:lnTo>
                <a:lnTo>
                  <a:pt x="3826370" y="2857500"/>
                </a:lnTo>
                <a:lnTo>
                  <a:pt x="3807091" y="2895600"/>
                </a:lnTo>
                <a:lnTo>
                  <a:pt x="3786924" y="2946400"/>
                </a:lnTo>
                <a:lnTo>
                  <a:pt x="3765842" y="2984500"/>
                </a:lnTo>
                <a:lnTo>
                  <a:pt x="3743883" y="3022600"/>
                </a:lnTo>
                <a:lnTo>
                  <a:pt x="3721049" y="3060700"/>
                </a:lnTo>
                <a:lnTo>
                  <a:pt x="3697363" y="3098800"/>
                </a:lnTo>
                <a:lnTo>
                  <a:pt x="3672827" y="3136900"/>
                </a:lnTo>
                <a:lnTo>
                  <a:pt x="3647465" y="3175000"/>
                </a:lnTo>
                <a:lnTo>
                  <a:pt x="3621278" y="3200400"/>
                </a:lnTo>
                <a:lnTo>
                  <a:pt x="3594303" y="3238500"/>
                </a:lnTo>
                <a:lnTo>
                  <a:pt x="3566515" y="3276600"/>
                </a:lnTo>
                <a:lnTo>
                  <a:pt x="3537966" y="3314700"/>
                </a:lnTo>
                <a:lnTo>
                  <a:pt x="3508654" y="3340100"/>
                </a:lnTo>
                <a:lnTo>
                  <a:pt x="3478580" y="3378200"/>
                </a:lnTo>
                <a:lnTo>
                  <a:pt x="3447783" y="3403600"/>
                </a:lnTo>
                <a:lnTo>
                  <a:pt x="3416249" y="3441700"/>
                </a:lnTo>
                <a:lnTo>
                  <a:pt x="3384016" y="3467100"/>
                </a:lnTo>
                <a:lnTo>
                  <a:pt x="3351072" y="3505200"/>
                </a:lnTo>
                <a:lnTo>
                  <a:pt x="3317456" y="3530600"/>
                </a:lnTo>
                <a:lnTo>
                  <a:pt x="3283166" y="3556000"/>
                </a:lnTo>
                <a:lnTo>
                  <a:pt x="3248228" y="3594100"/>
                </a:lnTo>
                <a:lnTo>
                  <a:pt x="3212630" y="3619500"/>
                </a:lnTo>
                <a:lnTo>
                  <a:pt x="3176409" y="3644900"/>
                </a:lnTo>
                <a:lnTo>
                  <a:pt x="3139579" y="3670300"/>
                </a:lnTo>
                <a:lnTo>
                  <a:pt x="3102140" y="3695700"/>
                </a:lnTo>
                <a:lnTo>
                  <a:pt x="3064103" y="3708400"/>
                </a:lnTo>
                <a:lnTo>
                  <a:pt x="2986328" y="3759200"/>
                </a:lnTo>
                <a:lnTo>
                  <a:pt x="2946616" y="3784600"/>
                </a:lnTo>
                <a:lnTo>
                  <a:pt x="2906357" y="3797300"/>
                </a:lnTo>
                <a:lnTo>
                  <a:pt x="2865577" y="3822700"/>
                </a:lnTo>
                <a:lnTo>
                  <a:pt x="2824289" y="3835400"/>
                </a:lnTo>
                <a:lnTo>
                  <a:pt x="2782506" y="3860800"/>
                </a:lnTo>
                <a:lnTo>
                  <a:pt x="2477249" y="3949700"/>
                </a:lnTo>
                <a:lnTo>
                  <a:pt x="2431973" y="3962400"/>
                </a:lnTo>
                <a:lnTo>
                  <a:pt x="2386330" y="3962400"/>
                </a:lnTo>
                <a:lnTo>
                  <a:pt x="2293963" y="3987800"/>
                </a:lnTo>
                <a:lnTo>
                  <a:pt x="2152929" y="3987800"/>
                </a:lnTo>
                <a:lnTo>
                  <a:pt x="2105304" y="4000500"/>
                </a:lnTo>
                <a:lnTo>
                  <a:pt x="2009495" y="4000500"/>
                </a:lnTo>
                <a:lnTo>
                  <a:pt x="1961870" y="3987800"/>
                </a:lnTo>
                <a:lnTo>
                  <a:pt x="1820837" y="3987800"/>
                </a:lnTo>
                <a:lnTo>
                  <a:pt x="1728470" y="3962400"/>
                </a:lnTo>
                <a:lnTo>
                  <a:pt x="1682813" y="3962400"/>
                </a:lnTo>
                <a:lnTo>
                  <a:pt x="1637550" y="3949700"/>
                </a:lnTo>
                <a:lnTo>
                  <a:pt x="1332293" y="3860800"/>
                </a:lnTo>
                <a:lnTo>
                  <a:pt x="1290510" y="3835400"/>
                </a:lnTo>
                <a:lnTo>
                  <a:pt x="1249222" y="3822700"/>
                </a:lnTo>
                <a:lnTo>
                  <a:pt x="1208443" y="3797300"/>
                </a:lnTo>
                <a:lnTo>
                  <a:pt x="1168184" y="3784600"/>
                </a:lnTo>
                <a:lnTo>
                  <a:pt x="1128471" y="3759200"/>
                </a:lnTo>
                <a:lnTo>
                  <a:pt x="1050696" y="3708400"/>
                </a:lnTo>
                <a:lnTo>
                  <a:pt x="1012659" y="3695700"/>
                </a:lnTo>
                <a:lnTo>
                  <a:pt x="975220" y="3670300"/>
                </a:lnTo>
                <a:lnTo>
                  <a:pt x="938390" y="3644900"/>
                </a:lnTo>
                <a:lnTo>
                  <a:pt x="902169" y="3619500"/>
                </a:lnTo>
                <a:lnTo>
                  <a:pt x="866571" y="3594100"/>
                </a:lnTo>
                <a:lnTo>
                  <a:pt x="831634" y="3556000"/>
                </a:lnTo>
                <a:lnTo>
                  <a:pt x="797344" y="3530600"/>
                </a:lnTo>
                <a:lnTo>
                  <a:pt x="763727" y="3505200"/>
                </a:lnTo>
                <a:lnTo>
                  <a:pt x="730783" y="3467100"/>
                </a:lnTo>
                <a:lnTo>
                  <a:pt x="698550" y="3441700"/>
                </a:lnTo>
                <a:lnTo>
                  <a:pt x="667016" y="3403600"/>
                </a:lnTo>
                <a:lnTo>
                  <a:pt x="636219" y="3378200"/>
                </a:lnTo>
                <a:lnTo>
                  <a:pt x="606145" y="3340100"/>
                </a:lnTo>
                <a:lnTo>
                  <a:pt x="576834" y="3314700"/>
                </a:lnTo>
                <a:lnTo>
                  <a:pt x="548271" y="3276600"/>
                </a:lnTo>
                <a:lnTo>
                  <a:pt x="520496" y="3238500"/>
                </a:lnTo>
                <a:lnTo>
                  <a:pt x="493522" y="3200400"/>
                </a:lnTo>
                <a:lnTo>
                  <a:pt x="467334" y="3175000"/>
                </a:lnTo>
                <a:lnTo>
                  <a:pt x="441972" y="3136900"/>
                </a:lnTo>
                <a:lnTo>
                  <a:pt x="417436" y="3098800"/>
                </a:lnTo>
                <a:lnTo>
                  <a:pt x="393750" y="3060700"/>
                </a:lnTo>
                <a:lnTo>
                  <a:pt x="370916" y="3022600"/>
                </a:lnTo>
                <a:lnTo>
                  <a:pt x="348957" y="2984500"/>
                </a:lnTo>
                <a:lnTo>
                  <a:pt x="327875" y="2946400"/>
                </a:lnTo>
                <a:lnTo>
                  <a:pt x="307708" y="2895600"/>
                </a:lnTo>
                <a:lnTo>
                  <a:pt x="288429" y="2857500"/>
                </a:lnTo>
                <a:lnTo>
                  <a:pt x="270090" y="2819400"/>
                </a:lnTo>
                <a:lnTo>
                  <a:pt x="252691" y="2781300"/>
                </a:lnTo>
                <a:lnTo>
                  <a:pt x="236232" y="2730500"/>
                </a:lnTo>
                <a:lnTo>
                  <a:pt x="220738" y="2692400"/>
                </a:lnTo>
                <a:lnTo>
                  <a:pt x="206235" y="2654300"/>
                </a:lnTo>
                <a:lnTo>
                  <a:pt x="192709" y="2603500"/>
                </a:lnTo>
                <a:lnTo>
                  <a:pt x="180200" y="2565400"/>
                </a:lnTo>
                <a:lnTo>
                  <a:pt x="168694" y="2514600"/>
                </a:lnTo>
                <a:lnTo>
                  <a:pt x="158229" y="2476500"/>
                </a:lnTo>
                <a:lnTo>
                  <a:pt x="148805" y="2425700"/>
                </a:lnTo>
                <a:lnTo>
                  <a:pt x="140449" y="2374900"/>
                </a:lnTo>
                <a:lnTo>
                  <a:pt x="133159" y="2336800"/>
                </a:lnTo>
                <a:lnTo>
                  <a:pt x="126949" y="2286000"/>
                </a:lnTo>
                <a:lnTo>
                  <a:pt x="121843" y="2235200"/>
                </a:lnTo>
                <a:lnTo>
                  <a:pt x="117843" y="2197100"/>
                </a:lnTo>
                <a:lnTo>
                  <a:pt x="114973" y="2146300"/>
                </a:lnTo>
                <a:lnTo>
                  <a:pt x="113245" y="2095500"/>
                </a:lnTo>
                <a:lnTo>
                  <a:pt x="112661" y="2044700"/>
                </a:lnTo>
                <a:lnTo>
                  <a:pt x="113245" y="2006600"/>
                </a:lnTo>
                <a:lnTo>
                  <a:pt x="114973" y="1955800"/>
                </a:lnTo>
                <a:lnTo>
                  <a:pt x="117843" y="1905000"/>
                </a:lnTo>
                <a:lnTo>
                  <a:pt x="121843" y="1866900"/>
                </a:lnTo>
                <a:lnTo>
                  <a:pt x="126949" y="1816100"/>
                </a:lnTo>
                <a:lnTo>
                  <a:pt x="133159" y="1765300"/>
                </a:lnTo>
                <a:lnTo>
                  <a:pt x="140449" y="1727200"/>
                </a:lnTo>
                <a:lnTo>
                  <a:pt x="148805" y="1676400"/>
                </a:lnTo>
                <a:lnTo>
                  <a:pt x="158229" y="1625600"/>
                </a:lnTo>
                <a:lnTo>
                  <a:pt x="168694" y="1587500"/>
                </a:lnTo>
                <a:lnTo>
                  <a:pt x="180200" y="1536700"/>
                </a:lnTo>
                <a:lnTo>
                  <a:pt x="192709" y="1498600"/>
                </a:lnTo>
                <a:lnTo>
                  <a:pt x="206235" y="1447800"/>
                </a:lnTo>
                <a:lnTo>
                  <a:pt x="220738" y="1409700"/>
                </a:lnTo>
                <a:lnTo>
                  <a:pt x="236232" y="1371600"/>
                </a:lnTo>
                <a:lnTo>
                  <a:pt x="252691" y="1320800"/>
                </a:lnTo>
                <a:lnTo>
                  <a:pt x="270090" y="1282700"/>
                </a:lnTo>
                <a:lnTo>
                  <a:pt x="288429" y="1244600"/>
                </a:lnTo>
                <a:lnTo>
                  <a:pt x="307708" y="1206500"/>
                </a:lnTo>
                <a:lnTo>
                  <a:pt x="327875" y="1155700"/>
                </a:lnTo>
                <a:lnTo>
                  <a:pt x="348957" y="1117600"/>
                </a:lnTo>
                <a:lnTo>
                  <a:pt x="370916" y="1079500"/>
                </a:lnTo>
                <a:lnTo>
                  <a:pt x="393750" y="1041400"/>
                </a:lnTo>
                <a:lnTo>
                  <a:pt x="417436" y="1003300"/>
                </a:lnTo>
                <a:lnTo>
                  <a:pt x="441972" y="965200"/>
                </a:lnTo>
                <a:lnTo>
                  <a:pt x="467334" y="927100"/>
                </a:lnTo>
                <a:lnTo>
                  <a:pt x="493522" y="901700"/>
                </a:lnTo>
                <a:lnTo>
                  <a:pt x="520496" y="863600"/>
                </a:lnTo>
                <a:lnTo>
                  <a:pt x="548271" y="825500"/>
                </a:lnTo>
                <a:lnTo>
                  <a:pt x="576834" y="787400"/>
                </a:lnTo>
                <a:lnTo>
                  <a:pt x="606145" y="762000"/>
                </a:lnTo>
                <a:lnTo>
                  <a:pt x="636219" y="723900"/>
                </a:lnTo>
                <a:lnTo>
                  <a:pt x="667016" y="698500"/>
                </a:lnTo>
                <a:lnTo>
                  <a:pt x="698550" y="660400"/>
                </a:lnTo>
                <a:lnTo>
                  <a:pt x="730783" y="635000"/>
                </a:lnTo>
                <a:lnTo>
                  <a:pt x="763727" y="596900"/>
                </a:lnTo>
                <a:lnTo>
                  <a:pt x="797344" y="571500"/>
                </a:lnTo>
                <a:lnTo>
                  <a:pt x="831634" y="546100"/>
                </a:lnTo>
                <a:lnTo>
                  <a:pt x="866571" y="508000"/>
                </a:lnTo>
                <a:lnTo>
                  <a:pt x="902169" y="482600"/>
                </a:lnTo>
                <a:lnTo>
                  <a:pt x="938390" y="457200"/>
                </a:lnTo>
                <a:lnTo>
                  <a:pt x="975220" y="431800"/>
                </a:lnTo>
                <a:lnTo>
                  <a:pt x="1012659" y="406400"/>
                </a:lnTo>
                <a:lnTo>
                  <a:pt x="1050696" y="393700"/>
                </a:lnTo>
                <a:lnTo>
                  <a:pt x="1089291" y="368300"/>
                </a:lnTo>
                <a:lnTo>
                  <a:pt x="1168184" y="317500"/>
                </a:lnTo>
                <a:lnTo>
                  <a:pt x="1208443" y="304800"/>
                </a:lnTo>
                <a:lnTo>
                  <a:pt x="1249222" y="279400"/>
                </a:lnTo>
                <a:lnTo>
                  <a:pt x="1290510" y="266700"/>
                </a:lnTo>
                <a:lnTo>
                  <a:pt x="1332293" y="241300"/>
                </a:lnTo>
                <a:lnTo>
                  <a:pt x="1417294" y="215900"/>
                </a:lnTo>
                <a:lnTo>
                  <a:pt x="1682813" y="139700"/>
                </a:lnTo>
                <a:lnTo>
                  <a:pt x="1728470" y="139700"/>
                </a:lnTo>
                <a:lnTo>
                  <a:pt x="1820837" y="114300"/>
                </a:lnTo>
                <a:lnTo>
                  <a:pt x="1961870" y="114300"/>
                </a:lnTo>
                <a:lnTo>
                  <a:pt x="2009495" y="101600"/>
                </a:lnTo>
                <a:lnTo>
                  <a:pt x="2105304" y="101600"/>
                </a:lnTo>
                <a:lnTo>
                  <a:pt x="2152929" y="114300"/>
                </a:lnTo>
                <a:lnTo>
                  <a:pt x="2293963" y="114300"/>
                </a:lnTo>
                <a:lnTo>
                  <a:pt x="2386330" y="139700"/>
                </a:lnTo>
                <a:lnTo>
                  <a:pt x="2431986" y="139700"/>
                </a:lnTo>
                <a:lnTo>
                  <a:pt x="2697505" y="215900"/>
                </a:lnTo>
                <a:lnTo>
                  <a:pt x="2782506" y="241300"/>
                </a:lnTo>
                <a:lnTo>
                  <a:pt x="2824289" y="266700"/>
                </a:lnTo>
                <a:lnTo>
                  <a:pt x="2865577" y="279400"/>
                </a:lnTo>
                <a:lnTo>
                  <a:pt x="2906357" y="304800"/>
                </a:lnTo>
                <a:lnTo>
                  <a:pt x="2946616" y="317500"/>
                </a:lnTo>
                <a:lnTo>
                  <a:pt x="3025508" y="368300"/>
                </a:lnTo>
                <a:lnTo>
                  <a:pt x="3064103" y="393700"/>
                </a:lnTo>
                <a:lnTo>
                  <a:pt x="3102140" y="406400"/>
                </a:lnTo>
                <a:lnTo>
                  <a:pt x="3139579" y="431800"/>
                </a:lnTo>
                <a:lnTo>
                  <a:pt x="3176409" y="457200"/>
                </a:lnTo>
                <a:lnTo>
                  <a:pt x="3212630" y="482600"/>
                </a:lnTo>
                <a:lnTo>
                  <a:pt x="3248228" y="508000"/>
                </a:lnTo>
                <a:lnTo>
                  <a:pt x="3283166" y="546100"/>
                </a:lnTo>
                <a:lnTo>
                  <a:pt x="3317456" y="571500"/>
                </a:lnTo>
                <a:lnTo>
                  <a:pt x="3351072" y="596900"/>
                </a:lnTo>
                <a:lnTo>
                  <a:pt x="3384016" y="635000"/>
                </a:lnTo>
                <a:lnTo>
                  <a:pt x="3416249" y="660400"/>
                </a:lnTo>
                <a:lnTo>
                  <a:pt x="3447783" y="698500"/>
                </a:lnTo>
                <a:lnTo>
                  <a:pt x="3478580" y="723900"/>
                </a:lnTo>
                <a:lnTo>
                  <a:pt x="3508654" y="762000"/>
                </a:lnTo>
                <a:lnTo>
                  <a:pt x="3537966" y="787400"/>
                </a:lnTo>
                <a:lnTo>
                  <a:pt x="3566515" y="825500"/>
                </a:lnTo>
                <a:lnTo>
                  <a:pt x="3594303" y="863600"/>
                </a:lnTo>
                <a:lnTo>
                  <a:pt x="3621278" y="901700"/>
                </a:lnTo>
                <a:lnTo>
                  <a:pt x="3647465" y="927100"/>
                </a:lnTo>
                <a:lnTo>
                  <a:pt x="3672827" y="965200"/>
                </a:lnTo>
                <a:lnTo>
                  <a:pt x="3697363" y="1003300"/>
                </a:lnTo>
                <a:lnTo>
                  <a:pt x="3721049" y="1041400"/>
                </a:lnTo>
                <a:lnTo>
                  <a:pt x="3743883" y="1079500"/>
                </a:lnTo>
                <a:lnTo>
                  <a:pt x="3765842" y="1117600"/>
                </a:lnTo>
                <a:lnTo>
                  <a:pt x="3786924" y="1155700"/>
                </a:lnTo>
                <a:lnTo>
                  <a:pt x="3807091" y="1206500"/>
                </a:lnTo>
                <a:lnTo>
                  <a:pt x="3826370" y="1244600"/>
                </a:lnTo>
                <a:lnTo>
                  <a:pt x="3844709" y="1282700"/>
                </a:lnTo>
                <a:lnTo>
                  <a:pt x="3862108" y="1320800"/>
                </a:lnTo>
                <a:lnTo>
                  <a:pt x="3878567" y="1371600"/>
                </a:lnTo>
                <a:lnTo>
                  <a:pt x="3894061" y="1409700"/>
                </a:lnTo>
                <a:lnTo>
                  <a:pt x="3908564" y="1447800"/>
                </a:lnTo>
                <a:lnTo>
                  <a:pt x="3922090" y="1498600"/>
                </a:lnTo>
                <a:lnTo>
                  <a:pt x="3934599" y="1536700"/>
                </a:lnTo>
                <a:lnTo>
                  <a:pt x="3946106" y="1587500"/>
                </a:lnTo>
                <a:lnTo>
                  <a:pt x="3956570" y="1625600"/>
                </a:lnTo>
                <a:lnTo>
                  <a:pt x="3965994" y="1676400"/>
                </a:lnTo>
                <a:lnTo>
                  <a:pt x="3974350" y="1727200"/>
                </a:lnTo>
                <a:lnTo>
                  <a:pt x="3981640" y="1765300"/>
                </a:lnTo>
                <a:lnTo>
                  <a:pt x="3987850" y="1816100"/>
                </a:lnTo>
                <a:lnTo>
                  <a:pt x="3992956" y="1866900"/>
                </a:lnTo>
                <a:lnTo>
                  <a:pt x="3996956" y="1905000"/>
                </a:lnTo>
                <a:lnTo>
                  <a:pt x="3999827" y="1955800"/>
                </a:lnTo>
                <a:lnTo>
                  <a:pt x="4001554" y="2006600"/>
                </a:lnTo>
                <a:lnTo>
                  <a:pt x="4002138" y="2044700"/>
                </a:lnTo>
                <a:lnTo>
                  <a:pt x="4002138" y="1378026"/>
                </a:lnTo>
                <a:lnTo>
                  <a:pt x="3994569" y="1358900"/>
                </a:lnTo>
                <a:lnTo>
                  <a:pt x="3978529" y="1320800"/>
                </a:lnTo>
                <a:lnTo>
                  <a:pt x="3961561" y="1270000"/>
                </a:lnTo>
                <a:lnTo>
                  <a:pt x="3943680" y="1231900"/>
                </a:lnTo>
                <a:lnTo>
                  <a:pt x="3924897" y="1193800"/>
                </a:lnTo>
                <a:lnTo>
                  <a:pt x="3905212" y="1143000"/>
                </a:lnTo>
                <a:lnTo>
                  <a:pt x="3884650" y="1104900"/>
                </a:lnTo>
                <a:lnTo>
                  <a:pt x="3863213" y="1066800"/>
                </a:lnTo>
                <a:lnTo>
                  <a:pt x="3840924" y="1028700"/>
                </a:lnTo>
                <a:lnTo>
                  <a:pt x="3817785" y="990600"/>
                </a:lnTo>
                <a:lnTo>
                  <a:pt x="3793820" y="952500"/>
                </a:lnTo>
                <a:lnTo>
                  <a:pt x="3769042" y="914400"/>
                </a:lnTo>
                <a:lnTo>
                  <a:pt x="3743452" y="876300"/>
                </a:lnTo>
                <a:lnTo>
                  <a:pt x="3717061" y="838200"/>
                </a:lnTo>
                <a:lnTo>
                  <a:pt x="3689896" y="800100"/>
                </a:lnTo>
                <a:lnTo>
                  <a:pt x="3661956" y="762000"/>
                </a:lnTo>
                <a:lnTo>
                  <a:pt x="3633266" y="736600"/>
                </a:lnTo>
                <a:lnTo>
                  <a:pt x="3603828" y="698500"/>
                </a:lnTo>
                <a:lnTo>
                  <a:pt x="3573665" y="660400"/>
                </a:lnTo>
                <a:lnTo>
                  <a:pt x="3542779" y="635000"/>
                </a:lnTo>
                <a:lnTo>
                  <a:pt x="3511181" y="596900"/>
                </a:lnTo>
                <a:lnTo>
                  <a:pt x="3478898" y="571500"/>
                </a:lnTo>
                <a:lnTo>
                  <a:pt x="3445929" y="533400"/>
                </a:lnTo>
                <a:lnTo>
                  <a:pt x="3412299" y="508000"/>
                </a:lnTo>
                <a:lnTo>
                  <a:pt x="3377996" y="469900"/>
                </a:lnTo>
                <a:lnTo>
                  <a:pt x="3343059" y="444500"/>
                </a:lnTo>
                <a:lnTo>
                  <a:pt x="3307486" y="419100"/>
                </a:lnTo>
                <a:lnTo>
                  <a:pt x="3271304" y="393700"/>
                </a:lnTo>
                <a:lnTo>
                  <a:pt x="3234512" y="368300"/>
                </a:lnTo>
                <a:lnTo>
                  <a:pt x="3197123" y="342900"/>
                </a:lnTo>
                <a:lnTo>
                  <a:pt x="3120606" y="292100"/>
                </a:lnTo>
                <a:lnTo>
                  <a:pt x="3041866" y="241300"/>
                </a:lnTo>
                <a:lnTo>
                  <a:pt x="3001695" y="228600"/>
                </a:lnTo>
                <a:lnTo>
                  <a:pt x="2919806" y="177800"/>
                </a:lnTo>
                <a:lnTo>
                  <a:pt x="2835948" y="152400"/>
                </a:lnTo>
                <a:lnTo>
                  <a:pt x="2793301" y="127000"/>
                </a:lnTo>
                <a:lnTo>
                  <a:pt x="2706662" y="101600"/>
                </a:lnTo>
                <a:lnTo>
                  <a:pt x="2436761" y="25400"/>
                </a:lnTo>
                <a:lnTo>
                  <a:pt x="2390457" y="25400"/>
                </a:lnTo>
                <a:lnTo>
                  <a:pt x="2343810" y="12700"/>
                </a:lnTo>
                <a:lnTo>
                  <a:pt x="2296833" y="12700"/>
                </a:lnTo>
                <a:lnTo>
                  <a:pt x="2249538" y="0"/>
                </a:lnTo>
                <a:lnTo>
                  <a:pt x="1865261" y="0"/>
                </a:lnTo>
                <a:lnTo>
                  <a:pt x="1817966" y="12700"/>
                </a:lnTo>
                <a:lnTo>
                  <a:pt x="1770989" y="12700"/>
                </a:lnTo>
                <a:lnTo>
                  <a:pt x="1724342" y="25400"/>
                </a:lnTo>
                <a:lnTo>
                  <a:pt x="1678038" y="25400"/>
                </a:lnTo>
                <a:lnTo>
                  <a:pt x="1364602" y="114300"/>
                </a:lnTo>
                <a:lnTo>
                  <a:pt x="1321498" y="127000"/>
                </a:lnTo>
                <a:lnTo>
                  <a:pt x="1278851" y="152400"/>
                </a:lnTo>
                <a:lnTo>
                  <a:pt x="1194993" y="177800"/>
                </a:lnTo>
                <a:lnTo>
                  <a:pt x="1113104" y="228600"/>
                </a:lnTo>
                <a:lnTo>
                  <a:pt x="1072934" y="241300"/>
                </a:lnTo>
                <a:lnTo>
                  <a:pt x="994194" y="292100"/>
                </a:lnTo>
                <a:lnTo>
                  <a:pt x="917676" y="342900"/>
                </a:lnTo>
                <a:lnTo>
                  <a:pt x="880287" y="368300"/>
                </a:lnTo>
                <a:lnTo>
                  <a:pt x="843495" y="393700"/>
                </a:lnTo>
                <a:lnTo>
                  <a:pt x="807300" y="419100"/>
                </a:lnTo>
                <a:lnTo>
                  <a:pt x="771740" y="444500"/>
                </a:lnTo>
                <a:lnTo>
                  <a:pt x="736803" y="469900"/>
                </a:lnTo>
                <a:lnTo>
                  <a:pt x="702500" y="508000"/>
                </a:lnTo>
                <a:lnTo>
                  <a:pt x="668870" y="533400"/>
                </a:lnTo>
                <a:lnTo>
                  <a:pt x="635901" y="571500"/>
                </a:lnTo>
                <a:lnTo>
                  <a:pt x="603618" y="596900"/>
                </a:lnTo>
                <a:lnTo>
                  <a:pt x="572020" y="635000"/>
                </a:lnTo>
                <a:lnTo>
                  <a:pt x="541134" y="660400"/>
                </a:lnTo>
                <a:lnTo>
                  <a:pt x="510971" y="698500"/>
                </a:lnTo>
                <a:lnTo>
                  <a:pt x="481533" y="736600"/>
                </a:lnTo>
                <a:lnTo>
                  <a:pt x="452843" y="762000"/>
                </a:lnTo>
                <a:lnTo>
                  <a:pt x="424903" y="800100"/>
                </a:lnTo>
                <a:lnTo>
                  <a:pt x="397738" y="838200"/>
                </a:lnTo>
                <a:lnTo>
                  <a:pt x="371348" y="876300"/>
                </a:lnTo>
                <a:lnTo>
                  <a:pt x="345757" y="914400"/>
                </a:lnTo>
                <a:lnTo>
                  <a:pt x="320979" y="952500"/>
                </a:lnTo>
                <a:lnTo>
                  <a:pt x="297014" y="990600"/>
                </a:lnTo>
                <a:lnTo>
                  <a:pt x="273875" y="1028700"/>
                </a:lnTo>
                <a:lnTo>
                  <a:pt x="251587" y="1066800"/>
                </a:lnTo>
                <a:lnTo>
                  <a:pt x="230149" y="1104900"/>
                </a:lnTo>
                <a:lnTo>
                  <a:pt x="209588" y="1143000"/>
                </a:lnTo>
                <a:lnTo>
                  <a:pt x="189903" y="1193800"/>
                </a:lnTo>
                <a:lnTo>
                  <a:pt x="171119" y="1231900"/>
                </a:lnTo>
                <a:lnTo>
                  <a:pt x="153238" y="1270000"/>
                </a:lnTo>
                <a:lnTo>
                  <a:pt x="136271" y="1320800"/>
                </a:lnTo>
                <a:lnTo>
                  <a:pt x="120230" y="1358900"/>
                </a:lnTo>
                <a:lnTo>
                  <a:pt x="105143" y="1397000"/>
                </a:lnTo>
                <a:lnTo>
                  <a:pt x="91020" y="1447800"/>
                </a:lnTo>
                <a:lnTo>
                  <a:pt x="77851" y="1485900"/>
                </a:lnTo>
                <a:lnTo>
                  <a:pt x="65671" y="1536700"/>
                </a:lnTo>
                <a:lnTo>
                  <a:pt x="54483" y="1574800"/>
                </a:lnTo>
                <a:lnTo>
                  <a:pt x="44297" y="1625600"/>
                </a:lnTo>
                <a:lnTo>
                  <a:pt x="35128" y="1676400"/>
                </a:lnTo>
                <a:lnTo>
                  <a:pt x="27000" y="1714500"/>
                </a:lnTo>
                <a:lnTo>
                  <a:pt x="19913" y="1765300"/>
                </a:lnTo>
                <a:lnTo>
                  <a:pt x="13881" y="1816100"/>
                </a:lnTo>
                <a:lnTo>
                  <a:pt x="8915" y="1854200"/>
                </a:lnTo>
                <a:lnTo>
                  <a:pt x="5029" y="1905000"/>
                </a:lnTo>
                <a:lnTo>
                  <a:pt x="2247" y="1955800"/>
                </a:lnTo>
                <a:lnTo>
                  <a:pt x="558" y="2006600"/>
                </a:lnTo>
                <a:lnTo>
                  <a:pt x="0" y="2044700"/>
                </a:lnTo>
                <a:lnTo>
                  <a:pt x="558" y="2095500"/>
                </a:lnTo>
                <a:lnTo>
                  <a:pt x="2247" y="2146300"/>
                </a:lnTo>
                <a:lnTo>
                  <a:pt x="5029" y="2197100"/>
                </a:lnTo>
                <a:lnTo>
                  <a:pt x="8915" y="2247900"/>
                </a:lnTo>
                <a:lnTo>
                  <a:pt x="13881" y="2286000"/>
                </a:lnTo>
                <a:lnTo>
                  <a:pt x="19913" y="2336800"/>
                </a:lnTo>
                <a:lnTo>
                  <a:pt x="27000" y="2387600"/>
                </a:lnTo>
                <a:lnTo>
                  <a:pt x="35128" y="2425700"/>
                </a:lnTo>
                <a:lnTo>
                  <a:pt x="44297" y="2476500"/>
                </a:lnTo>
                <a:lnTo>
                  <a:pt x="54483" y="2527300"/>
                </a:lnTo>
                <a:lnTo>
                  <a:pt x="65671" y="2565400"/>
                </a:lnTo>
                <a:lnTo>
                  <a:pt x="77851" y="2616200"/>
                </a:lnTo>
                <a:lnTo>
                  <a:pt x="91020" y="2654300"/>
                </a:lnTo>
                <a:lnTo>
                  <a:pt x="105143" y="2705100"/>
                </a:lnTo>
                <a:lnTo>
                  <a:pt x="120230" y="2743200"/>
                </a:lnTo>
                <a:lnTo>
                  <a:pt x="136271" y="2794000"/>
                </a:lnTo>
                <a:lnTo>
                  <a:pt x="153238" y="2832100"/>
                </a:lnTo>
                <a:lnTo>
                  <a:pt x="171119" y="2870200"/>
                </a:lnTo>
                <a:lnTo>
                  <a:pt x="189903" y="2908300"/>
                </a:lnTo>
                <a:lnTo>
                  <a:pt x="209588" y="2959100"/>
                </a:lnTo>
                <a:lnTo>
                  <a:pt x="230149" y="2997200"/>
                </a:lnTo>
                <a:lnTo>
                  <a:pt x="251587" y="3035300"/>
                </a:lnTo>
                <a:lnTo>
                  <a:pt x="273875" y="3073400"/>
                </a:lnTo>
                <a:lnTo>
                  <a:pt x="297014" y="3111500"/>
                </a:lnTo>
                <a:lnTo>
                  <a:pt x="320979" y="3149600"/>
                </a:lnTo>
                <a:lnTo>
                  <a:pt x="345757" y="3187700"/>
                </a:lnTo>
                <a:lnTo>
                  <a:pt x="371348" y="3225800"/>
                </a:lnTo>
                <a:lnTo>
                  <a:pt x="397738" y="3263900"/>
                </a:lnTo>
                <a:lnTo>
                  <a:pt x="424903" y="3302000"/>
                </a:lnTo>
                <a:lnTo>
                  <a:pt x="452843" y="3340100"/>
                </a:lnTo>
                <a:lnTo>
                  <a:pt x="481533" y="3378200"/>
                </a:lnTo>
                <a:lnTo>
                  <a:pt x="510971" y="3403600"/>
                </a:lnTo>
                <a:lnTo>
                  <a:pt x="541134" y="3441700"/>
                </a:lnTo>
                <a:lnTo>
                  <a:pt x="572020" y="3467100"/>
                </a:lnTo>
                <a:lnTo>
                  <a:pt x="603618" y="3505200"/>
                </a:lnTo>
                <a:lnTo>
                  <a:pt x="635901" y="3543300"/>
                </a:lnTo>
                <a:lnTo>
                  <a:pt x="668870" y="3568700"/>
                </a:lnTo>
                <a:lnTo>
                  <a:pt x="702500" y="3594100"/>
                </a:lnTo>
                <a:lnTo>
                  <a:pt x="736803" y="3632200"/>
                </a:lnTo>
                <a:lnTo>
                  <a:pt x="771740" y="3657600"/>
                </a:lnTo>
                <a:lnTo>
                  <a:pt x="807300" y="3683000"/>
                </a:lnTo>
                <a:lnTo>
                  <a:pt x="843495" y="3708400"/>
                </a:lnTo>
                <a:lnTo>
                  <a:pt x="880287" y="3733800"/>
                </a:lnTo>
                <a:lnTo>
                  <a:pt x="917676" y="3759200"/>
                </a:lnTo>
                <a:lnTo>
                  <a:pt x="994194" y="3810000"/>
                </a:lnTo>
                <a:lnTo>
                  <a:pt x="1072934" y="3860800"/>
                </a:lnTo>
                <a:lnTo>
                  <a:pt x="1113104" y="3873500"/>
                </a:lnTo>
                <a:lnTo>
                  <a:pt x="1194993" y="3924300"/>
                </a:lnTo>
                <a:lnTo>
                  <a:pt x="1278851" y="3949700"/>
                </a:lnTo>
                <a:lnTo>
                  <a:pt x="1321498" y="3975100"/>
                </a:lnTo>
                <a:lnTo>
                  <a:pt x="1678038" y="4076700"/>
                </a:lnTo>
                <a:lnTo>
                  <a:pt x="1724342" y="4076700"/>
                </a:lnTo>
                <a:lnTo>
                  <a:pt x="1770989" y="4089400"/>
                </a:lnTo>
                <a:lnTo>
                  <a:pt x="1817966" y="4089400"/>
                </a:lnTo>
                <a:lnTo>
                  <a:pt x="1865261" y="4102100"/>
                </a:lnTo>
                <a:lnTo>
                  <a:pt x="2249805" y="4102100"/>
                </a:lnTo>
                <a:lnTo>
                  <a:pt x="2297150" y="4089400"/>
                </a:lnTo>
                <a:lnTo>
                  <a:pt x="2344191" y="4089400"/>
                </a:lnTo>
                <a:lnTo>
                  <a:pt x="2390889" y="4076700"/>
                </a:lnTo>
                <a:lnTo>
                  <a:pt x="2437231" y="4076700"/>
                </a:lnTo>
                <a:lnTo>
                  <a:pt x="2707322" y="4000500"/>
                </a:lnTo>
                <a:lnTo>
                  <a:pt x="2794012" y="3975100"/>
                </a:lnTo>
                <a:lnTo>
                  <a:pt x="2836672" y="3949700"/>
                </a:lnTo>
                <a:lnTo>
                  <a:pt x="2920555" y="3924300"/>
                </a:lnTo>
                <a:lnTo>
                  <a:pt x="3002457" y="3873500"/>
                </a:lnTo>
                <a:lnTo>
                  <a:pt x="3042640" y="3860800"/>
                </a:lnTo>
                <a:lnTo>
                  <a:pt x="3121380" y="3810000"/>
                </a:lnTo>
                <a:lnTo>
                  <a:pt x="3197885" y="3759200"/>
                </a:lnTo>
                <a:lnTo>
                  <a:pt x="3235261" y="3733800"/>
                </a:lnTo>
                <a:lnTo>
                  <a:pt x="3272053" y="3708400"/>
                </a:lnTo>
                <a:lnTo>
                  <a:pt x="3308235" y="3683000"/>
                </a:lnTo>
                <a:lnTo>
                  <a:pt x="3343795" y="3657600"/>
                </a:lnTo>
                <a:lnTo>
                  <a:pt x="3378720" y="3632200"/>
                </a:lnTo>
                <a:lnTo>
                  <a:pt x="3412998" y="3594100"/>
                </a:lnTo>
                <a:lnTo>
                  <a:pt x="3446615" y="3568700"/>
                </a:lnTo>
                <a:lnTo>
                  <a:pt x="3479571" y="3543300"/>
                </a:lnTo>
                <a:lnTo>
                  <a:pt x="3511842" y="3505200"/>
                </a:lnTo>
                <a:lnTo>
                  <a:pt x="3543414" y="3467100"/>
                </a:lnTo>
                <a:lnTo>
                  <a:pt x="3574275" y="3441700"/>
                </a:lnTo>
                <a:lnTo>
                  <a:pt x="3604425" y="3403600"/>
                </a:lnTo>
                <a:lnTo>
                  <a:pt x="3633838" y="3378200"/>
                </a:lnTo>
                <a:lnTo>
                  <a:pt x="3662502" y="3340100"/>
                </a:lnTo>
                <a:lnTo>
                  <a:pt x="3690416" y="3302000"/>
                </a:lnTo>
                <a:lnTo>
                  <a:pt x="3717556" y="3263900"/>
                </a:lnTo>
                <a:lnTo>
                  <a:pt x="3743922" y="3225800"/>
                </a:lnTo>
                <a:lnTo>
                  <a:pt x="3769487" y="3187700"/>
                </a:lnTo>
                <a:lnTo>
                  <a:pt x="3794252" y="3149600"/>
                </a:lnTo>
                <a:lnTo>
                  <a:pt x="3818191" y="3111500"/>
                </a:lnTo>
                <a:lnTo>
                  <a:pt x="3841292" y="3073400"/>
                </a:lnTo>
                <a:lnTo>
                  <a:pt x="3863568" y="3035300"/>
                </a:lnTo>
                <a:lnTo>
                  <a:pt x="3884968" y="2997200"/>
                </a:lnTo>
                <a:lnTo>
                  <a:pt x="3905516" y="2959100"/>
                </a:lnTo>
                <a:lnTo>
                  <a:pt x="3925176" y="2908300"/>
                </a:lnTo>
                <a:lnTo>
                  <a:pt x="3943934" y="2870200"/>
                </a:lnTo>
                <a:lnTo>
                  <a:pt x="3961803" y="2832100"/>
                </a:lnTo>
                <a:lnTo>
                  <a:pt x="3978745" y="2794000"/>
                </a:lnTo>
                <a:lnTo>
                  <a:pt x="3994747" y="2743200"/>
                </a:lnTo>
                <a:lnTo>
                  <a:pt x="4009821" y="2705100"/>
                </a:lnTo>
                <a:lnTo>
                  <a:pt x="4023931" y="2654300"/>
                </a:lnTo>
                <a:lnTo>
                  <a:pt x="4037076" y="2616200"/>
                </a:lnTo>
                <a:lnTo>
                  <a:pt x="4049242" y="2565400"/>
                </a:lnTo>
                <a:lnTo>
                  <a:pt x="4060406" y="2527300"/>
                </a:lnTo>
                <a:lnTo>
                  <a:pt x="4070578" y="2476500"/>
                </a:lnTo>
                <a:lnTo>
                  <a:pt x="4079722" y="2425700"/>
                </a:lnTo>
                <a:lnTo>
                  <a:pt x="4087850" y="2387600"/>
                </a:lnTo>
                <a:lnTo>
                  <a:pt x="4094924" y="2336800"/>
                </a:lnTo>
                <a:lnTo>
                  <a:pt x="4100944" y="2286000"/>
                </a:lnTo>
                <a:lnTo>
                  <a:pt x="4105897" y="2247900"/>
                </a:lnTo>
                <a:lnTo>
                  <a:pt x="4109770" y="2197100"/>
                </a:lnTo>
                <a:lnTo>
                  <a:pt x="4112552" y="2146300"/>
                </a:lnTo>
                <a:lnTo>
                  <a:pt x="4114241" y="2095500"/>
                </a:lnTo>
                <a:lnTo>
                  <a:pt x="4114800" y="204470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232" name="Google Shape;232;p10"/>
          <p:cNvGrpSpPr/>
          <p:nvPr/>
        </p:nvGrpSpPr>
        <p:grpSpPr>
          <a:xfrm>
            <a:off x="0" y="2240741"/>
            <a:ext cx="10269135" cy="6137956"/>
            <a:chOff x="0" y="2240741"/>
            <a:chExt cx="10269135" cy="6137956"/>
          </a:xfrm>
        </p:grpSpPr>
        <p:pic>
          <p:nvPicPr>
            <p:cNvPr id="233" name="Google Shape;233;p1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2240741"/>
              <a:ext cx="9366298" cy="3590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" name="Google Shape;234;p1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0" y="4787773"/>
              <a:ext cx="10269135" cy="35909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5" name="Google Shape;235;p10"/>
          <p:cNvSpPr txBox="1"/>
          <p:nvPr/>
        </p:nvSpPr>
        <p:spPr>
          <a:xfrm>
            <a:off x="-1" y="3612478"/>
            <a:ext cx="124776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Technology used</a:t>
            </a:r>
            <a:endParaRPr sz="9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6" name="Google Shape;236;p10"/>
          <p:cNvSpPr txBox="1"/>
          <p:nvPr/>
        </p:nvSpPr>
        <p:spPr>
          <a:xfrm>
            <a:off x="1795927" y="5267173"/>
            <a:ext cx="6410400" cy="15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1273810" lvl="0" marL="12700" marR="5080" rtl="0" algn="l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WordPress  Social media platforms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11"/>
          <p:cNvGrpSpPr/>
          <p:nvPr/>
        </p:nvGrpSpPr>
        <p:grpSpPr>
          <a:xfrm>
            <a:off x="9528103" y="6172524"/>
            <a:ext cx="5116594" cy="4114488"/>
            <a:chOff x="9199478" y="5286374"/>
            <a:chExt cx="5116594" cy="4114488"/>
          </a:xfrm>
        </p:grpSpPr>
        <p:pic>
          <p:nvPicPr>
            <p:cNvPr id="242" name="Google Shape;242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99478" y="5286374"/>
              <a:ext cx="5116594" cy="41020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3" name="Google Shape;243;p11"/>
            <p:cNvSpPr/>
            <p:nvPr/>
          </p:nvSpPr>
          <p:spPr>
            <a:xfrm>
              <a:off x="10268407" y="5551359"/>
              <a:ext cx="2880360" cy="1475740"/>
            </a:xfrm>
            <a:custGeom>
              <a:rect b="b" l="l" r="r" t="t"/>
              <a:pathLst>
                <a:path extrusionOk="0" h="1475740" w="2880359">
                  <a:moveTo>
                    <a:pt x="273964" y="476427"/>
                  </a:moveTo>
                  <a:lnTo>
                    <a:pt x="212979" y="418922"/>
                  </a:lnTo>
                  <a:lnTo>
                    <a:pt x="188366" y="454545"/>
                  </a:lnTo>
                  <a:lnTo>
                    <a:pt x="249351" y="512051"/>
                  </a:lnTo>
                  <a:lnTo>
                    <a:pt x="273964" y="476427"/>
                  </a:lnTo>
                  <a:close/>
                </a:path>
                <a:path extrusionOk="0" h="1475740" w="2880359">
                  <a:moveTo>
                    <a:pt x="456920" y="648931"/>
                  </a:moveTo>
                  <a:lnTo>
                    <a:pt x="395935" y="591439"/>
                  </a:lnTo>
                  <a:lnTo>
                    <a:pt x="371322" y="627049"/>
                  </a:lnTo>
                  <a:lnTo>
                    <a:pt x="432308" y="684555"/>
                  </a:lnTo>
                  <a:lnTo>
                    <a:pt x="456920" y="648931"/>
                  </a:lnTo>
                  <a:close/>
                </a:path>
                <a:path extrusionOk="0" h="1475740" w="2880359">
                  <a:moveTo>
                    <a:pt x="759701" y="455409"/>
                  </a:moveTo>
                  <a:lnTo>
                    <a:pt x="727786" y="428828"/>
                  </a:lnTo>
                  <a:lnTo>
                    <a:pt x="682282" y="503377"/>
                  </a:lnTo>
                  <a:lnTo>
                    <a:pt x="714197" y="529958"/>
                  </a:lnTo>
                  <a:lnTo>
                    <a:pt x="759701" y="455409"/>
                  </a:lnTo>
                  <a:close/>
                </a:path>
                <a:path extrusionOk="0" h="1475740" w="2880359">
                  <a:moveTo>
                    <a:pt x="896200" y="231775"/>
                  </a:moveTo>
                  <a:lnTo>
                    <a:pt x="864298" y="205206"/>
                  </a:lnTo>
                  <a:lnTo>
                    <a:pt x="818794" y="279742"/>
                  </a:lnTo>
                  <a:lnTo>
                    <a:pt x="850696" y="306324"/>
                  </a:lnTo>
                  <a:lnTo>
                    <a:pt x="896200" y="231775"/>
                  </a:lnTo>
                  <a:close/>
                </a:path>
                <a:path extrusionOk="0" h="1475740" w="2880359">
                  <a:moveTo>
                    <a:pt x="1048181" y="315264"/>
                  </a:moveTo>
                  <a:lnTo>
                    <a:pt x="995514" y="247459"/>
                  </a:lnTo>
                  <a:lnTo>
                    <a:pt x="966495" y="278231"/>
                  </a:lnTo>
                  <a:lnTo>
                    <a:pt x="1019162" y="346024"/>
                  </a:lnTo>
                  <a:lnTo>
                    <a:pt x="1048181" y="315264"/>
                  </a:lnTo>
                  <a:close/>
                </a:path>
                <a:path extrusionOk="0" h="1475740" w="2880359">
                  <a:moveTo>
                    <a:pt x="1206195" y="518655"/>
                  </a:moveTo>
                  <a:lnTo>
                    <a:pt x="1153515" y="450850"/>
                  </a:lnTo>
                  <a:lnTo>
                    <a:pt x="1124496" y="481622"/>
                  </a:lnTo>
                  <a:lnTo>
                    <a:pt x="1177175" y="549427"/>
                  </a:lnTo>
                  <a:lnTo>
                    <a:pt x="1206195" y="518655"/>
                  </a:lnTo>
                  <a:close/>
                </a:path>
                <a:path extrusionOk="0" h="1475740" w="2880359">
                  <a:moveTo>
                    <a:pt x="1443215" y="823747"/>
                  </a:moveTo>
                  <a:lnTo>
                    <a:pt x="1390535" y="755942"/>
                  </a:lnTo>
                  <a:lnTo>
                    <a:pt x="1361516" y="786714"/>
                  </a:lnTo>
                  <a:lnTo>
                    <a:pt x="1414195" y="854506"/>
                  </a:lnTo>
                  <a:lnTo>
                    <a:pt x="1443215" y="823747"/>
                  </a:lnTo>
                  <a:close/>
                </a:path>
                <a:path extrusionOk="0" h="1475740" w="2880359">
                  <a:moveTo>
                    <a:pt x="1601228" y="1027137"/>
                  </a:moveTo>
                  <a:lnTo>
                    <a:pt x="1548549" y="959332"/>
                  </a:lnTo>
                  <a:lnTo>
                    <a:pt x="1519529" y="990104"/>
                  </a:lnTo>
                  <a:lnTo>
                    <a:pt x="1572209" y="1057910"/>
                  </a:lnTo>
                  <a:lnTo>
                    <a:pt x="1601228" y="1027137"/>
                  </a:lnTo>
                  <a:close/>
                </a:path>
                <a:path extrusionOk="0" h="1475740" w="2880359">
                  <a:moveTo>
                    <a:pt x="1689544" y="1037590"/>
                  </a:moveTo>
                  <a:lnTo>
                    <a:pt x="1667522" y="999718"/>
                  </a:lnTo>
                  <a:lnTo>
                    <a:pt x="1602689" y="1051153"/>
                  </a:lnTo>
                  <a:lnTo>
                    <a:pt x="1624698" y="1089025"/>
                  </a:lnTo>
                  <a:lnTo>
                    <a:pt x="1689544" y="1037590"/>
                  </a:lnTo>
                  <a:close/>
                </a:path>
                <a:path extrusionOk="0" h="1475740" w="2880359">
                  <a:moveTo>
                    <a:pt x="1981314" y="806145"/>
                  </a:moveTo>
                  <a:lnTo>
                    <a:pt x="1959292" y="768273"/>
                  </a:lnTo>
                  <a:lnTo>
                    <a:pt x="1894459" y="819708"/>
                  </a:lnTo>
                  <a:lnTo>
                    <a:pt x="1916480" y="857580"/>
                  </a:lnTo>
                  <a:lnTo>
                    <a:pt x="1981314" y="806145"/>
                  </a:lnTo>
                  <a:close/>
                </a:path>
                <a:path extrusionOk="0" h="1475740" w="2880359">
                  <a:moveTo>
                    <a:pt x="2175827" y="651840"/>
                  </a:moveTo>
                  <a:lnTo>
                    <a:pt x="2153818" y="613968"/>
                  </a:lnTo>
                  <a:lnTo>
                    <a:pt x="2088972" y="665403"/>
                  </a:lnTo>
                  <a:lnTo>
                    <a:pt x="2110994" y="703275"/>
                  </a:lnTo>
                  <a:lnTo>
                    <a:pt x="2175827" y="651840"/>
                  </a:lnTo>
                  <a:close/>
                </a:path>
                <a:path extrusionOk="0" h="1475740" w="2880359">
                  <a:moveTo>
                    <a:pt x="2260409" y="699008"/>
                  </a:moveTo>
                  <a:lnTo>
                    <a:pt x="2207730" y="631215"/>
                  </a:lnTo>
                  <a:lnTo>
                    <a:pt x="2178710" y="661974"/>
                  </a:lnTo>
                  <a:lnTo>
                    <a:pt x="2231390" y="729780"/>
                  </a:lnTo>
                  <a:lnTo>
                    <a:pt x="2260409" y="699008"/>
                  </a:lnTo>
                  <a:close/>
                </a:path>
                <a:path extrusionOk="0" h="1475740" w="2880359">
                  <a:moveTo>
                    <a:pt x="2497442" y="1004074"/>
                  </a:moveTo>
                  <a:lnTo>
                    <a:pt x="2444775" y="936282"/>
                  </a:lnTo>
                  <a:lnTo>
                    <a:pt x="2415756" y="967041"/>
                  </a:lnTo>
                  <a:lnTo>
                    <a:pt x="2468435" y="1034834"/>
                  </a:lnTo>
                  <a:lnTo>
                    <a:pt x="2497442" y="1004074"/>
                  </a:lnTo>
                  <a:close/>
                </a:path>
                <a:path extrusionOk="0" h="1475740" w="2880359">
                  <a:moveTo>
                    <a:pt x="2655468" y="1207452"/>
                  </a:moveTo>
                  <a:lnTo>
                    <a:pt x="2602801" y="1139659"/>
                  </a:lnTo>
                  <a:lnTo>
                    <a:pt x="2573782" y="1170432"/>
                  </a:lnTo>
                  <a:lnTo>
                    <a:pt x="2626461" y="1238211"/>
                  </a:lnTo>
                  <a:lnTo>
                    <a:pt x="2655468" y="1207452"/>
                  </a:lnTo>
                  <a:close/>
                </a:path>
                <a:path extrusionOk="0" h="1475740" w="2880359">
                  <a:moveTo>
                    <a:pt x="2813507" y="1410830"/>
                  </a:moveTo>
                  <a:lnTo>
                    <a:pt x="2760827" y="1343037"/>
                  </a:lnTo>
                  <a:lnTo>
                    <a:pt x="2731808" y="1373797"/>
                  </a:lnTo>
                  <a:lnTo>
                    <a:pt x="2784487" y="1441602"/>
                  </a:lnTo>
                  <a:lnTo>
                    <a:pt x="2813507" y="1410830"/>
                  </a:lnTo>
                  <a:close/>
                </a:path>
                <a:path extrusionOk="0" h="1475740" w="2880359">
                  <a:moveTo>
                    <a:pt x="2880347" y="1465529"/>
                  </a:moveTo>
                  <a:lnTo>
                    <a:pt x="0" y="1465529"/>
                  </a:lnTo>
                  <a:lnTo>
                    <a:pt x="0" y="1475371"/>
                  </a:lnTo>
                  <a:lnTo>
                    <a:pt x="2880347" y="1475371"/>
                  </a:lnTo>
                  <a:lnTo>
                    <a:pt x="2880347" y="1465529"/>
                  </a:lnTo>
                  <a:close/>
                </a:path>
                <a:path extrusionOk="0" h="1475740" w="2880359">
                  <a:moveTo>
                    <a:pt x="2880347" y="1282331"/>
                  </a:moveTo>
                  <a:lnTo>
                    <a:pt x="2713647" y="1282331"/>
                  </a:lnTo>
                  <a:lnTo>
                    <a:pt x="2681808" y="1241348"/>
                  </a:lnTo>
                  <a:lnTo>
                    <a:pt x="2652788" y="1272120"/>
                  </a:lnTo>
                  <a:lnTo>
                    <a:pt x="2660713" y="1282331"/>
                  </a:lnTo>
                  <a:lnTo>
                    <a:pt x="0" y="1282331"/>
                  </a:lnTo>
                  <a:lnTo>
                    <a:pt x="0" y="1292186"/>
                  </a:lnTo>
                  <a:lnTo>
                    <a:pt x="2668371" y="1292186"/>
                  </a:lnTo>
                  <a:lnTo>
                    <a:pt x="2705468" y="1339913"/>
                  </a:lnTo>
                  <a:lnTo>
                    <a:pt x="2734487" y="1309141"/>
                  </a:lnTo>
                  <a:lnTo>
                    <a:pt x="2721305" y="1292186"/>
                  </a:lnTo>
                  <a:lnTo>
                    <a:pt x="2880347" y="1292186"/>
                  </a:lnTo>
                  <a:lnTo>
                    <a:pt x="2880347" y="1282331"/>
                  </a:lnTo>
                  <a:close/>
                </a:path>
                <a:path extrusionOk="0" h="1475740" w="2880359">
                  <a:moveTo>
                    <a:pt x="2880347" y="1099146"/>
                  </a:moveTo>
                  <a:lnTo>
                    <a:pt x="2571318" y="1099146"/>
                  </a:lnTo>
                  <a:lnTo>
                    <a:pt x="2523782" y="1037971"/>
                  </a:lnTo>
                  <a:lnTo>
                    <a:pt x="2494762" y="1068730"/>
                  </a:lnTo>
                  <a:lnTo>
                    <a:pt x="2518384" y="1099146"/>
                  </a:lnTo>
                  <a:lnTo>
                    <a:pt x="0" y="1099146"/>
                  </a:lnTo>
                  <a:lnTo>
                    <a:pt x="0" y="1108989"/>
                  </a:lnTo>
                  <a:lnTo>
                    <a:pt x="2526030" y="1108989"/>
                  </a:lnTo>
                  <a:lnTo>
                    <a:pt x="2547442" y="1136535"/>
                  </a:lnTo>
                  <a:lnTo>
                    <a:pt x="2573413" y="1108989"/>
                  </a:lnTo>
                  <a:lnTo>
                    <a:pt x="2880347" y="1108989"/>
                  </a:lnTo>
                  <a:lnTo>
                    <a:pt x="2880347" y="1099146"/>
                  </a:lnTo>
                  <a:close/>
                </a:path>
                <a:path extrusionOk="0" h="1475740" w="2880359">
                  <a:moveTo>
                    <a:pt x="2880347" y="915949"/>
                  </a:moveTo>
                  <a:lnTo>
                    <a:pt x="2405634" y="915949"/>
                  </a:lnTo>
                  <a:lnTo>
                    <a:pt x="2418435" y="902385"/>
                  </a:lnTo>
                  <a:lnTo>
                    <a:pt x="2365756" y="834593"/>
                  </a:lnTo>
                  <a:lnTo>
                    <a:pt x="2336736" y="865365"/>
                  </a:lnTo>
                  <a:lnTo>
                    <a:pt x="2376043" y="915949"/>
                  </a:lnTo>
                  <a:lnTo>
                    <a:pt x="1842884" y="915949"/>
                  </a:lnTo>
                  <a:lnTo>
                    <a:pt x="1884057" y="883297"/>
                  </a:lnTo>
                  <a:lnTo>
                    <a:pt x="1862048" y="845426"/>
                  </a:lnTo>
                  <a:lnTo>
                    <a:pt x="1797202" y="896848"/>
                  </a:lnTo>
                  <a:lnTo>
                    <a:pt x="1808289" y="915949"/>
                  </a:lnTo>
                  <a:lnTo>
                    <a:pt x="1514830" y="915949"/>
                  </a:lnTo>
                  <a:lnTo>
                    <a:pt x="1469542" y="857643"/>
                  </a:lnTo>
                  <a:lnTo>
                    <a:pt x="1440522" y="888403"/>
                  </a:lnTo>
                  <a:lnTo>
                    <a:pt x="1461922" y="915949"/>
                  </a:lnTo>
                  <a:lnTo>
                    <a:pt x="0" y="915949"/>
                  </a:lnTo>
                  <a:lnTo>
                    <a:pt x="0" y="925791"/>
                  </a:lnTo>
                  <a:lnTo>
                    <a:pt x="1469567" y="925791"/>
                  </a:lnTo>
                  <a:lnTo>
                    <a:pt x="1493202" y="956208"/>
                  </a:lnTo>
                  <a:lnTo>
                    <a:pt x="1521891" y="925791"/>
                  </a:lnTo>
                  <a:lnTo>
                    <a:pt x="1760728" y="925791"/>
                  </a:lnTo>
                  <a:lnTo>
                    <a:pt x="1699945" y="974001"/>
                  </a:lnTo>
                  <a:lnTo>
                    <a:pt x="1721954" y="1011885"/>
                  </a:lnTo>
                  <a:lnTo>
                    <a:pt x="1786801" y="960450"/>
                  </a:lnTo>
                  <a:lnTo>
                    <a:pt x="1766646" y="925791"/>
                  </a:lnTo>
                  <a:lnTo>
                    <a:pt x="1814017" y="925791"/>
                  </a:lnTo>
                  <a:lnTo>
                    <a:pt x="1819211" y="934732"/>
                  </a:lnTo>
                  <a:lnTo>
                    <a:pt x="1830476" y="925791"/>
                  </a:lnTo>
                  <a:lnTo>
                    <a:pt x="2383688" y="925791"/>
                  </a:lnTo>
                  <a:lnTo>
                    <a:pt x="2389416" y="933145"/>
                  </a:lnTo>
                  <a:lnTo>
                    <a:pt x="2396350" y="925791"/>
                  </a:lnTo>
                  <a:lnTo>
                    <a:pt x="2880347" y="925791"/>
                  </a:lnTo>
                  <a:lnTo>
                    <a:pt x="2880347" y="915949"/>
                  </a:lnTo>
                  <a:close/>
                </a:path>
                <a:path extrusionOk="0" h="1475740" w="2880359">
                  <a:moveTo>
                    <a:pt x="2880347" y="732764"/>
                  </a:moveTo>
                  <a:lnTo>
                    <a:pt x="2073808" y="732764"/>
                  </a:lnTo>
                  <a:lnTo>
                    <a:pt x="2078570" y="728992"/>
                  </a:lnTo>
                  <a:lnTo>
                    <a:pt x="2056561" y="691121"/>
                  </a:lnTo>
                  <a:lnTo>
                    <a:pt x="2004060" y="732764"/>
                  </a:lnTo>
                  <a:lnTo>
                    <a:pt x="1354099" y="732764"/>
                  </a:lnTo>
                  <a:lnTo>
                    <a:pt x="1364208" y="722045"/>
                  </a:lnTo>
                  <a:lnTo>
                    <a:pt x="1311529" y="654253"/>
                  </a:lnTo>
                  <a:lnTo>
                    <a:pt x="1282509" y="685012"/>
                  </a:lnTo>
                  <a:lnTo>
                    <a:pt x="1319606" y="732764"/>
                  </a:lnTo>
                  <a:lnTo>
                    <a:pt x="590397" y="732764"/>
                  </a:lnTo>
                  <a:lnTo>
                    <a:pt x="623189" y="679056"/>
                  </a:lnTo>
                  <a:lnTo>
                    <a:pt x="591286" y="652475"/>
                  </a:lnTo>
                  <a:lnTo>
                    <a:pt x="545782" y="727011"/>
                  </a:lnTo>
                  <a:lnTo>
                    <a:pt x="552678" y="732764"/>
                  </a:lnTo>
                  <a:lnTo>
                    <a:pt x="545833" y="732764"/>
                  </a:lnTo>
                  <a:lnTo>
                    <a:pt x="487413" y="677684"/>
                  </a:lnTo>
                  <a:lnTo>
                    <a:pt x="462800" y="713308"/>
                  </a:lnTo>
                  <a:lnTo>
                    <a:pt x="483425" y="732764"/>
                  </a:lnTo>
                  <a:lnTo>
                    <a:pt x="0" y="732764"/>
                  </a:lnTo>
                  <a:lnTo>
                    <a:pt x="0" y="742607"/>
                  </a:lnTo>
                  <a:lnTo>
                    <a:pt x="493864" y="742607"/>
                  </a:lnTo>
                  <a:lnTo>
                    <a:pt x="523786" y="770813"/>
                  </a:lnTo>
                  <a:lnTo>
                    <a:pt x="543280" y="742607"/>
                  </a:lnTo>
                  <a:lnTo>
                    <a:pt x="564489" y="742607"/>
                  </a:lnTo>
                  <a:lnTo>
                    <a:pt x="577684" y="753592"/>
                  </a:lnTo>
                  <a:lnTo>
                    <a:pt x="584390" y="742607"/>
                  </a:lnTo>
                  <a:lnTo>
                    <a:pt x="1327251" y="742607"/>
                  </a:lnTo>
                  <a:lnTo>
                    <a:pt x="1335189" y="752817"/>
                  </a:lnTo>
                  <a:lnTo>
                    <a:pt x="1344815" y="742607"/>
                  </a:lnTo>
                  <a:lnTo>
                    <a:pt x="1991741" y="742607"/>
                  </a:lnTo>
                  <a:lnTo>
                    <a:pt x="2013737" y="780427"/>
                  </a:lnTo>
                  <a:lnTo>
                    <a:pt x="2061400" y="742607"/>
                  </a:lnTo>
                  <a:lnTo>
                    <a:pt x="2277580" y="742607"/>
                  </a:lnTo>
                  <a:lnTo>
                    <a:pt x="2257729" y="763663"/>
                  </a:lnTo>
                  <a:lnTo>
                    <a:pt x="2310409" y="831456"/>
                  </a:lnTo>
                  <a:lnTo>
                    <a:pt x="2339416" y="800696"/>
                  </a:lnTo>
                  <a:lnTo>
                    <a:pt x="2294267" y="742607"/>
                  </a:lnTo>
                  <a:lnTo>
                    <a:pt x="2880347" y="742607"/>
                  </a:lnTo>
                  <a:lnTo>
                    <a:pt x="2880347" y="732764"/>
                  </a:lnTo>
                  <a:close/>
                </a:path>
                <a:path extrusionOk="0" h="1475740" w="2880359">
                  <a:moveTo>
                    <a:pt x="2880347" y="549579"/>
                  </a:moveTo>
                  <a:lnTo>
                    <a:pt x="670242" y="549579"/>
                  </a:lnTo>
                  <a:lnTo>
                    <a:pt x="659536" y="540651"/>
                  </a:lnTo>
                  <a:lnTo>
                    <a:pt x="654075" y="549579"/>
                  </a:lnTo>
                  <a:lnTo>
                    <a:pt x="351536" y="549579"/>
                  </a:lnTo>
                  <a:lnTo>
                    <a:pt x="304457" y="505180"/>
                  </a:lnTo>
                  <a:lnTo>
                    <a:pt x="279844" y="540791"/>
                  </a:lnTo>
                  <a:lnTo>
                    <a:pt x="289153" y="549579"/>
                  </a:lnTo>
                  <a:lnTo>
                    <a:pt x="0" y="549579"/>
                  </a:lnTo>
                  <a:lnTo>
                    <a:pt x="0" y="559422"/>
                  </a:lnTo>
                  <a:lnTo>
                    <a:pt x="299593" y="559422"/>
                  </a:lnTo>
                  <a:lnTo>
                    <a:pt x="340829" y="598297"/>
                  </a:lnTo>
                  <a:lnTo>
                    <a:pt x="365442" y="562686"/>
                  </a:lnTo>
                  <a:lnTo>
                    <a:pt x="361975" y="559422"/>
                  </a:lnTo>
                  <a:lnTo>
                    <a:pt x="648068" y="559422"/>
                  </a:lnTo>
                  <a:lnTo>
                    <a:pt x="614032" y="615200"/>
                  </a:lnTo>
                  <a:lnTo>
                    <a:pt x="645934" y="641781"/>
                  </a:lnTo>
                  <a:lnTo>
                    <a:pt x="691438" y="567232"/>
                  </a:lnTo>
                  <a:lnTo>
                    <a:pt x="682053" y="559422"/>
                  </a:lnTo>
                  <a:lnTo>
                    <a:pt x="1226032" y="559422"/>
                  </a:lnTo>
                  <a:lnTo>
                    <a:pt x="1203515" y="583311"/>
                  </a:lnTo>
                  <a:lnTo>
                    <a:pt x="1256182" y="651116"/>
                  </a:lnTo>
                  <a:lnTo>
                    <a:pt x="1285201" y="620344"/>
                  </a:lnTo>
                  <a:lnTo>
                    <a:pt x="1237856" y="559422"/>
                  </a:lnTo>
                  <a:lnTo>
                    <a:pt x="2880347" y="559422"/>
                  </a:lnTo>
                  <a:lnTo>
                    <a:pt x="2880347" y="549579"/>
                  </a:lnTo>
                  <a:close/>
                </a:path>
                <a:path extrusionOk="0" h="1475740" w="2880359">
                  <a:moveTo>
                    <a:pt x="2880347" y="366382"/>
                  </a:moveTo>
                  <a:lnTo>
                    <a:pt x="1087882" y="366382"/>
                  </a:lnTo>
                  <a:lnTo>
                    <a:pt x="1074508" y="349161"/>
                  </a:lnTo>
                  <a:lnTo>
                    <a:pt x="1058252" y="366382"/>
                  </a:lnTo>
                  <a:lnTo>
                    <a:pt x="814031" y="366382"/>
                  </a:lnTo>
                  <a:lnTo>
                    <a:pt x="827951" y="343598"/>
                  </a:lnTo>
                  <a:lnTo>
                    <a:pt x="796048" y="317017"/>
                  </a:lnTo>
                  <a:lnTo>
                    <a:pt x="765911" y="366382"/>
                  </a:lnTo>
                  <a:lnTo>
                    <a:pt x="157251" y="366382"/>
                  </a:lnTo>
                  <a:lnTo>
                    <a:pt x="121500" y="332663"/>
                  </a:lnTo>
                  <a:lnTo>
                    <a:pt x="98196" y="366382"/>
                  </a:lnTo>
                  <a:lnTo>
                    <a:pt x="0" y="366382"/>
                  </a:lnTo>
                  <a:lnTo>
                    <a:pt x="0" y="376224"/>
                  </a:lnTo>
                  <a:lnTo>
                    <a:pt x="105295" y="376224"/>
                  </a:lnTo>
                  <a:lnTo>
                    <a:pt x="157873" y="425792"/>
                  </a:lnTo>
                  <a:lnTo>
                    <a:pt x="182486" y="390169"/>
                  </a:lnTo>
                  <a:lnTo>
                    <a:pt x="167690" y="376224"/>
                  </a:lnTo>
                  <a:lnTo>
                    <a:pt x="759904" y="376224"/>
                  </a:lnTo>
                  <a:lnTo>
                    <a:pt x="750544" y="391566"/>
                  </a:lnTo>
                  <a:lnTo>
                    <a:pt x="782447" y="418147"/>
                  </a:lnTo>
                  <a:lnTo>
                    <a:pt x="808024" y="376224"/>
                  </a:lnTo>
                  <a:lnTo>
                    <a:pt x="1048969" y="376224"/>
                  </a:lnTo>
                  <a:lnTo>
                    <a:pt x="1045489" y="379920"/>
                  </a:lnTo>
                  <a:lnTo>
                    <a:pt x="1098169" y="447725"/>
                  </a:lnTo>
                  <a:lnTo>
                    <a:pt x="1127188" y="416953"/>
                  </a:lnTo>
                  <a:lnTo>
                    <a:pt x="1095527" y="376224"/>
                  </a:lnTo>
                  <a:lnTo>
                    <a:pt x="2880347" y="376224"/>
                  </a:lnTo>
                  <a:lnTo>
                    <a:pt x="2880347" y="366382"/>
                  </a:lnTo>
                  <a:close/>
                </a:path>
                <a:path extrusionOk="0" h="1475740" w="2880359">
                  <a:moveTo>
                    <a:pt x="2880347" y="183197"/>
                  </a:moveTo>
                  <a:lnTo>
                    <a:pt x="945578" y="183197"/>
                  </a:lnTo>
                  <a:lnTo>
                    <a:pt x="923925" y="155321"/>
                  </a:lnTo>
                  <a:lnTo>
                    <a:pt x="893470" y="157416"/>
                  </a:lnTo>
                  <a:lnTo>
                    <a:pt x="887044" y="167932"/>
                  </a:lnTo>
                  <a:lnTo>
                    <a:pt x="901039" y="179590"/>
                  </a:lnTo>
                  <a:lnTo>
                    <a:pt x="897636" y="183197"/>
                  </a:lnTo>
                  <a:lnTo>
                    <a:pt x="0" y="183197"/>
                  </a:lnTo>
                  <a:lnTo>
                    <a:pt x="0" y="193040"/>
                  </a:lnTo>
                  <a:lnTo>
                    <a:pt x="900303" y="193040"/>
                  </a:lnTo>
                  <a:lnTo>
                    <a:pt x="940155" y="244322"/>
                  </a:lnTo>
                  <a:lnTo>
                    <a:pt x="969175" y="213563"/>
                  </a:lnTo>
                  <a:lnTo>
                    <a:pt x="953223" y="193040"/>
                  </a:lnTo>
                  <a:lnTo>
                    <a:pt x="2880347" y="193040"/>
                  </a:lnTo>
                  <a:lnTo>
                    <a:pt x="2880347" y="183197"/>
                  </a:lnTo>
                  <a:close/>
                </a:path>
                <a:path extrusionOk="0" h="1475740" w="2880359">
                  <a:moveTo>
                    <a:pt x="2880347" y="0"/>
                  </a:moveTo>
                  <a:lnTo>
                    <a:pt x="0" y="0"/>
                  </a:lnTo>
                  <a:lnTo>
                    <a:pt x="0" y="9842"/>
                  </a:lnTo>
                  <a:lnTo>
                    <a:pt x="2880347" y="9842"/>
                  </a:lnTo>
                  <a:lnTo>
                    <a:pt x="2880347" y="0"/>
                  </a:lnTo>
                  <a:close/>
                </a:path>
              </a:pathLst>
            </a:custGeom>
            <a:solidFill>
              <a:srgbClr val="1C1C1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44" name="Google Shape;244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986047" y="6882522"/>
              <a:ext cx="162710" cy="1900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" name="Google Shape;245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2375065" y="6084560"/>
              <a:ext cx="162710" cy="1900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" name="Google Shape;246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799408" y="6520219"/>
              <a:ext cx="162716" cy="1900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" name="Google Shape;247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96473" y="5627018"/>
              <a:ext cx="162717" cy="1900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Google Shape;248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734510" y="6209192"/>
              <a:ext cx="162710" cy="1900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0268414" y="5781352"/>
              <a:ext cx="162717" cy="1900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0" name="Google Shape;250;p11"/>
            <p:cNvSpPr/>
            <p:nvPr/>
          </p:nvSpPr>
          <p:spPr>
            <a:xfrm>
              <a:off x="12969754" y="6549222"/>
              <a:ext cx="427990" cy="287020"/>
            </a:xfrm>
            <a:custGeom>
              <a:rect b="b" l="l" r="r" t="t"/>
              <a:pathLst>
                <a:path extrusionOk="0" h="287020" w="427990">
                  <a:moveTo>
                    <a:pt x="82260" y="286598"/>
                  </a:moveTo>
                  <a:lnTo>
                    <a:pt x="38868" y="270955"/>
                  </a:lnTo>
                  <a:lnTo>
                    <a:pt x="3780" y="235298"/>
                  </a:lnTo>
                  <a:lnTo>
                    <a:pt x="0" y="220316"/>
                  </a:lnTo>
                  <a:lnTo>
                    <a:pt x="2115" y="205011"/>
                  </a:lnTo>
                  <a:lnTo>
                    <a:pt x="10229" y="191214"/>
                  </a:lnTo>
                  <a:lnTo>
                    <a:pt x="100812" y="90181"/>
                  </a:lnTo>
                  <a:lnTo>
                    <a:pt x="100812" y="77299"/>
                  </a:lnTo>
                  <a:lnTo>
                    <a:pt x="128809" y="37883"/>
                  </a:lnTo>
                  <a:lnTo>
                    <a:pt x="231542" y="2052"/>
                  </a:lnTo>
                  <a:lnTo>
                    <a:pt x="251341" y="0"/>
                  </a:lnTo>
                  <a:lnTo>
                    <a:pt x="269159" y="6625"/>
                  </a:lnTo>
                  <a:lnTo>
                    <a:pt x="282416" y="20249"/>
                  </a:lnTo>
                  <a:lnTo>
                    <a:pt x="288534" y="39191"/>
                  </a:lnTo>
                  <a:lnTo>
                    <a:pt x="294348" y="111568"/>
                  </a:lnTo>
                  <a:lnTo>
                    <a:pt x="427793" y="111568"/>
                  </a:lnTo>
                  <a:lnTo>
                    <a:pt x="383005" y="238381"/>
                  </a:lnTo>
                  <a:lnTo>
                    <a:pt x="278096" y="228832"/>
                  </a:lnTo>
                  <a:lnTo>
                    <a:pt x="97921" y="283949"/>
                  </a:lnTo>
                  <a:lnTo>
                    <a:pt x="82260" y="286598"/>
                  </a:lnTo>
                  <a:close/>
                </a:path>
              </a:pathLst>
            </a:custGeom>
            <a:solidFill>
              <a:srgbClr val="F6941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51" name="Google Shape;251;p11"/>
            <p:cNvSpPr/>
            <p:nvPr/>
          </p:nvSpPr>
          <p:spPr>
            <a:xfrm>
              <a:off x="13277463" y="6403222"/>
              <a:ext cx="943610" cy="523875"/>
            </a:xfrm>
            <a:custGeom>
              <a:rect b="b" l="l" r="r" t="t"/>
              <a:pathLst>
                <a:path extrusionOk="0" h="523875" w="943609">
                  <a:moveTo>
                    <a:pt x="516243" y="523626"/>
                  </a:moveTo>
                  <a:lnTo>
                    <a:pt x="469601" y="522059"/>
                  </a:lnTo>
                  <a:lnTo>
                    <a:pt x="423381" y="512853"/>
                  </a:lnTo>
                  <a:lnTo>
                    <a:pt x="0" y="391819"/>
                  </a:lnTo>
                  <a:lnTo>
                    <a:pt x="38271" y="240881"/>
                  </a:lnTo>
                  <a:lnTo>
                    <a:pt x="423210" y="260506"/>
                  </a:lnTo>
                  <a:lnTo>
                    <a:pt x="466164" y="259070"/>
                  </a:lnTo>
                  <a:lnTo>
                    <a:pt x="507979" y="250523"/>
                  </a:lnTo>
                  <a:lnTo>
                    <a:pt x="547784" y="235122"/>
                  </a:lnTo>
                  <a:lnTo>
                    <a:pt x="584705" y="213123"/>
                  </a:lnTo>
                  <a:lnTo>
                    <a:pt x="862667" y="13961"/>
                  </a:lnTo>
                  <a:lnTo>
                    <a:pt x="892484" y="495"/>
                  </a:lnTo>
                  <a:lnTo>
                    <a:pt x="915527" y="0"/>
                  </a:lnTo>
                  <a:lnTo>
                    <a:pt x="931745" y="12567"/>
                  </a:lnTo>
                  <a:lnTo>
                    <a:pt x="941091" y="38293"/>
                  </a:lnTo>
                  <a:lnTo>
                    <a:pt x="943514" y="77269"/>
                  </a:lnTo>
                  <a:lnTo>
                    <a:pt x="938966" y="129591"/>
                  </a:lnTo>
                  <a:lnTo>
                    <a:pt x="927399" y="195352"/>
                  </a:lnTo>
                  <a:lnTo>
                    <a:pt x="908762" y="274646"/>
                  </a:lnTo>
                  <a:lnTo>
                    <a:pt x="894496" y="311490"/>
                  </a:lnTo>
                  <a:lnTo>
                    <a:pt x="872402" y="343657"/>
                  </a:lnTo>
                  <a:lnTo>
                    <a:pt x="843548" y="369940"/>
                  </a:lnTo>
                  <a:lnTo>
                    <a:pt x="809003" y="389130"/>
                  </a:lnTo>
                  <a:lnTo>
                    <a:pt x="649470" y="483687"/>
                  </a:lnTo>
                  <a:lnTo>
                    <a:pt x="607100" y="504321"/>
                  </a:lnTo>
                  <a:lnTo>
                    <a:pt x="562383" y="517673"/>
                  </a:lnTo>
                  <a:lnTo>
                    <a:pt x="516243" y="523626"/>
                  </a:lnTo>
                  <a:close/>
                </a:path>
              </a:pathLst>
            </a:custGeom>
            <a:solidFill>
              <a:srgbClr val="F4BE6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52" name="Google Shape;252;p1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3253509" y="6607172"/>
              <a:ext cx="168594" cy="228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p1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9199488" y="5733700"/>
              <a:ext cx="3635574" cy="36671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4" name="Google Shape;254;p11"/>
          <p:cNvGrpSpPr/>
          <p:nvPr/>
        </p:nvGrpSpPr>
        <p:grpSpPr>
          <a:xfrm>
            <a:off x="0" y="0"/>
            <a:ext cx="7042818" cy="10286999"/>
            <a:chOff x="0" y="0"/>
            <a:chExt cx="7042818" cy="10286999"/>
          </a:xfrm>
        </p:grpSpPr>
        <p:pic>
          <p:nvPicPr>
            <p:cNvPr id="255" name="Google Shape;255;p1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0" y="0"/>
              <a:ext cx="7042818" cy="10286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6" name="Google Shape;256;p1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45001" y="3200399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7" name="Google Shape;257;p1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45001" y="3943349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8" name="Google Shape;258;p1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45001" y="4686300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9" name="Google Shape;259;p1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45001" y="5429249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0" name="Google Shape;260;p1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45001" y="6172199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1" name="Google Shape;261;p1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45001" y="6915149"/>
              <a:ext cx="228600" cy="2285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2" name="Google Shape;262;p11"/>
          <p:cNvSpPr txBox="1"/>
          <p:nvPr>
            <p:ph type="title"/>
          </p:nvPr>
        </p:nvSpPr>
        <p:spPr>
          <a:xfrm>
            <a:off x="7470585" y="1908721"/>
            <a:ext cx="9231630" cy="2711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1737360" lvl="0" marL="1749425" marR="5080" rtl="0" algn="l">
              <a:lnSpc>
                <a:spcPct val="10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81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Tools we used to analyze  Facebook page:</a:t>
            </a:r>
            <a:endParaRPr sz="815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p11"/>
          <p:cNvSpPr txBox="1"/>
          <p:nvPr/>
        </p:nvSpPr>
        <p:spPr>
          <a:xfrm>
            <a:off x="1240735" y="2892425"/>
            <a:ext cx="3547745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937894" lvl="0" marL="1033144" marR="265430" rtl="0" algn="l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Fanpage Karma  Zoho  Buffer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indent="84455" lvl="0" marL="12700" marR="5080" rtl="0" algn="ctr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Agorapulse  Facebook Insight  Meta Businesses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269" name="Google Shape;269;p12"/>
          <p:cNvGrpSpPr/>
          <p:nvPr/>
        </p:nvGrpSpPr>
        <p:grpSpPr>
          <a:xfrm>
            <a:off x="0" y="607367"/>
            <a:ext cx="18282410" cy="7826152"/>
            <a:chOff x="0" y="607367"/>
            <a:chExt cx="18282410" cy="7826152"/>
          </a:xfrm>
        </p:grpSpPr>
        <p:pic>
          <p:nvPicPr>
            <p:cNvPr id="270" name="Google Shape;270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571664"/>
              <a:ext cx="18282410" cy="68618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16665" y="607367"/>
              <a:ext cx="1085320" cy="13809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2" name="Google Shape;272;p12"/>
            <p:cNvSpPr/>
            <p:nvPr/>
          </p:nvSpPr>
          <p:spPr>
            <a:xfrm>
              <a:off x="16530377" y="631044"/>
              <a:ext cx="1454785" cy="1638300"/>
            </a:xfrm>
            <a:custGeom>
              <a:rect b="b" l="l" r="r" t="t"/>
              <a:pathLst>
                <a:path extrusionOk="0" h="1638300" w="1454784">
                  <a:moveTo>
                    <a:pt x="456672" y="1638299"/>
                  </a:moveTo>
                  <a:lnTo>
                    <a:pt x="448177" y="1638299"/>
                  </a:lnTo>
                  <a:lnTo>
                    <a:pt x="440701" y="1625599"/>
                  </a:lnTo>
                  <a:lnTo>
                    <a:pt x="438590" y="1625599"/>
                  </a:lnTo>
                  <a:lnTo>
                    <a:pt x="442639" y="1574799"/>
                  </a:lnTo>
                  <a:lnTo>
                    <a:pt x="438377" y="1523999"/>
                  </a:lnTo>
                  <a:lnTo>
                    <a:pt x="427133" y="1473199"/>
                  </a:lnTo>
                  <a:lnTo>
                    <a:pt x="410235" y="1422399"/>
                  </a:lnTo>
                  <a:lnTo>
                    <a:pt x="387131" y="1384299"/>
                  </a:lnTo>
                  <a:lnTo>
                    <a:pt x="359942" y="1333499"/>
                  </a:lnTo>
                  <a:lnTo>
                    <a:pt x="329546" y="1282699"/>
                  </a:lnTo>
                  <a:lnTo>
                    <a:pt x="263866" y="1206499"/>
                  </a:lnTo>
                  <a:lnTo>
                    <a:pt x="195868" y="1130299"/>
                  </a:lnTo>
                  <a:lnTo>
                    <a:pt x="162474" y="1092148"/>
                  </a:lnTo>
                  <a:lnTo>
                    <a:pt x="131804" y="1054099"/>
                  </a:lnTo>
                  <a:lnTo>
                    <a:pt x="102739" y="1015999"/>
                  </a:lnTo>
                  <a:lnTo>
                    <a:pt x="75981" y="965199"/>
                  </a:lnTo>
                  <a:lnTo>
                    <a:pt x="52195" y="927099"/>
                  </a:lnTo>
                  <a:lnTo>
                    <a:pt x="32041" y="876299"/>
                  </a:lnTo>
                  <a:lnTo>
                    <a:pt x="16182" y="838199"/>
                  </a:lnTo>
                  <a:lnTo>
                    <a:pt x="5281" y="787399"/>
                  </a:lnTo>
                  <a:lnTo>
                    <a:pt x="0" y="736599"/>
                  </a:lnTo>
                  <a:lnTo>
                    <a:pt x="701" y="685799"/>
                  </a:lnTo>
                  <a:lnTo>
                    <a:pt x="6391" y="634999"/>
                  </a:lnTo>
                  <a:lnTo>
                    <a:pt x="15962" y="596899"/>
                  </a:lnTo>
                  <a:lnTo>
                    <a:pt x="28306" y="546099"/>
                  </a:lnTo>
                  <a:lnTo>
                    <a:pt x="41675" y="507999"/>
                  </a:lnTo>
                  <a:lnTo>
                    <a:pt x="57181" y="457199"/>
                  </a:lnTo>
                  <a:lnTo>
                    <a:pt x="74825" y="419099"/>
                  </a:lnTo>
                  <a:lnTo>
                    <a:pt x="94608" y="380999"/>
                  </a:lnTo>
                  <a:lnTo>
                    <a:pt x="115881" y="342899"/>
                  </a:lnTo>
                  <a:lnTo>
                    <a:pt x="139220" y="304799"/>
                  </a:lnTo>
                  <a:lnTo>
                    <a:pt x="164625" y="266699"/>
                  </a:lnTo>
                  <a:lnTo>
                    <a:pt x="192095" y="241299"/>
                  </a:lnTo>
                  <a:lnTo>
                    <a:pt x="221444" y="203199"/>
                  </a:lnTo>
                  <a:lnTo>
                    <a:pt x="252486" y="177799"/>
                  </a:lnTo>
                  <a:lnTo>
                    <a:pt x="285219" y="152399"/>
                  </a:lnTo>
                  <a:lnTo>
                    <a:pt x="319644" y="114299"/>
                  </a:lnTo>
                  <a:lnTo>
                    <a:pt x="356587" y="101599"/>
                  </a:lnTo>
                  <a:lnTo>
                    <a:pt x="394887" y="76199"/>
                  </a:lnTo>
                  <a:lnTo>
                    <a:pt x="434544" y="50799"/>
                  </a:lnTo>
                  <a:lnTo>
                    <a:pt x="475560" y="38099"/>
                  </a:lnTo>
                  <a:lnTo>
                    <a:pt x="603607" y="0"/>
                  </a:lnTo>
                  <a:lnTo>
                    <a:pt x="825172" y="0"/>
                  </a:lnTo>
                  <a:lnTo>
                    <a:pt x="869107" y="12699"/>
                  </a:lnTo>
                  <a:lnTo>
                    <a:pt x="703892" y="12699"/>
                  </a:lnTo>
                  <a:lnTo>
                    <a:pt x="661735" y="25399"/>
                  </a:lnTo>
                  <a:lnTo>
                    <a:pt x="619809" y="25399"/>
                  </a:lnTo>
                  <a:lnTo>
                    <a:pt x="578113" y="38099"/>
                  </a:lnTo>
                  <a:lnTo>
                    <a:pt x="536976" y="38099"/>
                  </a:lnTo>
                  <a:lnTo>
                    <a:pt x="496725" y="50799"/>
                  </a:lnTo>
                  <a:lnTo>
                    <a:pt x="457361" y="76199"/>
                  </a:lnTo>
                  <a:lnTo>
                    <a:pt x="418883" y="88899"/>
                  </a:lnTo>
                  <a:lnTo>
                    <a:pt x="349364" y="126999"/>
                  </a:lnTo>
                  <a:lnTo>
                    <a:pt x="316587" y="152399"/>
                  </a:lnTo>
                  <a:lnTo>
                    <a:pt x="285133" y="177799"/>
                  </a:lnTo>
                  <a:lnTo>
                    <a:pt x="255211" y="203199"/>
                  </a:lnTo>
                  <a:lnTo>
                    <a:pt x="200589" y="266699"/>
                  </a:lnTo>
                  <a:lnTo>
                    <a:pt x="175889" y="292099"/>
                  </a:lnTo>
                  <a:lnTo>
                    <a:pt x="148774" y="330199"/>
                  </a:lnTo>
                  <a:lnTo>
                    <a:pt x="124202" y="380999"/>
                  </a:lnTo>
                  <a:lnTo>
                    <a:pt x="102175" y="419099"/>
                  </a:lnTo>
                  <a:lnTo>
                    <a:pt x="82692" y="457199"/>
                  </a:lnTo>
                  <a:lnTo>
                    <a:pt x="65752" y="507999"/>
                  </a:lnTo>
                  <a:lnTo>
                    <a:pt x="51357" y="546099"/>
                  </a:lnTo>
                  <a:lnTo>
                    <a:pt x="39506" y="596899"/>
                  </a:lnTo>
                  <a:lnTo>
                    <a:pt x="30465" y="647699"/>
                  </a:lnTo>
                  <a:lnTo>
                    <a:pt x="25057" y="685799"/>
                  </a:lnTo>
                  <a:lnTo>
                    <a:pt x="24275" y="736599"/>
                  </a:lnTo>
                  <a:lnTo>
                    <a:pt x="29110" y="787399"/>
                  </a:lnTo>
                  <a:lnTo>
                    <a:pt x="39308" y="825499"/>
                  </a:lnTo>
                  <a:lnTo>
                    <a:pt x="54061" y="876299"/>
                  </a:lnTo>
                  <a:lnTo>
                    <a:pt x="72784" y="914399"/>
                  </a:lnTo>
                  <a:lnTo>
                    <a:pt x="94891" y="952499"/>
                  </a:lnTo>
                  <a:lnTo>
                    <a:pt x="121157" y="990599"/>
                  </a:lnTo>
                  <a:lnTo>
                    <a:pt x="149640" y="1028699"/>
                  </a:lnTo>
                  <a:lnTo>
                    <a:pt x="179775" y="1066799"/>
                  </a:lnTo>
                  <a:lnTo>
                    <a:pt x="210995" y="1104899"/>
                  </a:lnTo>
                  <a:lnTo>
                    <a:pt x="274432" y="1181099"/>
                  </a:lnTo>
                  <a:lnTo>
                    <a:pt x="305518" y="1219199"/>
                  </a:lnTo>
                  <a:lnTo>
                    <a:pt x="335428" y="1257299"/>
                  </a:lnTo>
                  <a:lnTo>
                    <a:pt x="364755" y="1295399"/>
                  </a:lnTo>
                  <a:lnTo>
                    <a:pt x="392262" y="1333499"/>
                  </a:lnTo>
                  <a:lnTo>
                    <a:pt x="416927" y="1384299"/>
                  </a:lnTo>
                  <a:lnTo>
                    <a:pt x="437727" y="1435099"/>
                  </a:lnTo>
                  <a:lnTo>
                    <a:pt x="453641" y="1473199"/>
                  </a:lnTo>
                  <a:lnTo>
                    <a:pt x="463646" y="1523999"/>
                  </a:lnTo>
                  <a:lnTo>
                    <a:pt x="466720" y="1574799"/>
                  </a:lnTo>
                  <a:lnTo>
                    <a:pt x="461840" y="1625599"/>
                  </a:lnTo>
                  <a:lnTo>
                    <a:pt x="456672" y="1638299"/>
                  </a:lnTo>
                  <a:close/>
                </a:path>
                <a:path extrusionOk="0" h="1638300" w="1454784">
                  <a:moveTo>
                    <a:pt x="976335" y="1600199"/>
                  </a:moveTo>
                  <a:lnTo>
                    <a:pt x="949081" y="1600199"/>
                  </a:lnTo>
                  <a:lnTo>
                    <a:pt x="954515" y="1587499"/>
                  </a:lnTo>
                  <a:lnTo>
                    <a:pt x="958532" y="1587499"/>
                  </a:lnTo>
                  <a:lnTo>
                    <a:pt x="961627" y="1574799"/>
                  </a:lnTo>
                  <a:lnTo>
                    <a:pt x="964968" y="1562099"/>
                  </a:lnTo>
                  <a:lnTo>
                    <a:pt x="968362" y="1549399"/>
                  </a:lnTo>
                  <a:lnTo>
                    <a:pt x="971862" y="1549399"/>
                  </a:lnTo>
                  <a:lnTo>
                    <a:pt x="975521" y="1536699"/>
                  </a:lnTo>
                  <a:lnTo>
                    <a:pt x="983533" y="1523999"/>
                  </a:lnTo>
                  <a:lnTo>
                    <a:pt x="992024" y="1498599"/>
                  </a:lnTo>
                  <a:lnTo>
                    <a:pt x="1000994" y="1485899"/>
                  </a:lnTo>
                  <a:lnTo>
                    <a:pt x="1010444" y="1460499"/>
                  </a:lnTo>
                  <a:lnTo>
                    <a:pt x="1037812" y="1422399"/>
                  </a:lnTo>
                  <a:lnTo>
                    <a:pt x="1067568" y="1371599"/>
                  </a:lnTo>
                  <a:lnTo>
                    <a:pt x="1099162" y="1333499"/>
                  </a:lnTo>
                  <a:lnTo>
                    <a:pt x="1132044" y="1282699"/>
                  </a:lnTo>
                  <a:lnTo>
                    <a:pt x="1199471" y="1206499"/>
                  </a:lnTo>
                  <a:lnTo>
                    <a:pt x="1232578" y="1155699"/>
                  </a:lnTo>
                  <a:lnTo>
                    <a:pt x="1265112" y="1117599"/>
                  </a:lnTo>
                  <a:lnTo>
                    <a:pt x="1296483" y="1066799"/>
                  </a:lnTo>
                  <a:lnTo>
                    <a:pt x="1326101" y="1028699"/>
                  </a:lnTo>
                  <a:lnTo>
                    <a:pt x="1353378" y="977899"/>
                  </a:lnTo>
                  <a:lnTo>
                    <a:pt x="1377723" y="939799"/>
                  </a:lnTo>
                  <a:lnTo>
                    <a:pt x="1393466" y="901699"/>
                  </a:lnTo>
                  <a:lnTo>
                    <a:pt x="1406589" y="863599"/>
                  </a:lnTo>
                  <a:lnTo>
                    <a:pt x="1417094" y="825499"/>
                  </a:lnTo>
                  <a:lnTo>
                    <a:pt x="1424980" y="787399"/>
                  </a:lnTo>
                  <a:lnTo>
                    <a:pt x="1429733" y="736599"/>
                  </a:lnTo>
                  <a:lnTo>
                    <a:pt x="1431404" y="698499"/>
                  </a:lnTo>
                  <a:lnTo>
                    <a:pt x="1429993" y="660399"/>
                  </a:lnTo>
                  <a:lnTo>
                    <a:pt x="1425500" y="622299"/>
                  </a:lnTo>
                  <a:lnTo>
                    <a:pt x="1418635" y="571499"/>
                  </a:lnTo>
                  <a:lnTo>
                    <a:pt x="1409323" y="533399"/>
                  </a:lnTo>
                  <a:lnTo>
                    <a:pt x="1397564" y="495299"/>
                  </a:lnTo>
                  <a:lnTo>
                    <a:pt x="1383359" y="457199"/>
                  </a:lnTo>
                  <a:lnTo>
                    <a:pt x="1366822" y="419099"/>
                  </a:lnTo>
                  <a:lnTo>
                    <a:pt x="1348068" y="380999"/>
                  </a:lnTo>
                  <a:lnTo>
                    <a:pt x="1327096" y="342899"/>
                  </a:lnTo>
                  <a:lnTo>
                    <a:pt x="1303908" y="317499"/>
                  </a:lnTo>
                  <a:lnTo>
                    <a:pt x="1291646" y="292099"/>
                  </a:lnTo>
                  <a:lnTo>
                    <a:pt x="1278937" y="279399"/>
                  </a:lnTo>
                  <a:lnTo>
                    <a:pt x="1265781" y="266699"/>
                  </a:lnTo>
                  <a:lnTo>
                    <a:pt x="1252177" y="253999"/>
                  </a:lnTo>
                  <a:lnTo>
                    <a:pt x="1238148" y="241299"/>
                  </a:lnTo>
                  <a:lnTo>
                    <a:pt x="1223717" y="215899"/>
                  </a:lnTo>
                  <a:lnTo>
                    <a:pt x="1193644" y="190499"/>
                  </a:lnTo>
                  <a:lnTo>
                    <a:pt x="1162058" y="165099"/>
                  </a:lnTo>
                  <a:lnTo>
                    <a:pt x="1129057" y="139699"/>
                  </a:lnTo>
                  <a:lnTo>
                    <a:pt x="1112053" y="126999"/>
                  </a:lnTo>
                  <a:lnTo>
                    <a:pt x="1094749" y="126999"/>
                  </a:lnTo>
                  <a:lnTo>
                    <a:pt x="1077145" y="114299"/>
                  </a:lnTo>
                  <a:lnTo>
                    <a:pt x="1059241" y="101599"/>
                  </a:lnTo>
                  <a:lnTo>
                    <a:pt x="1041066" y="88899"/>
                  </a:lnTo>
                  <a:lnTo>
                    <a:pt x="1022649" y="88899"/>
                  </a:lnTo>
                  <a:lnTo>
                    <a:pt x="985088" y="63499"/>
                  </a:lnTo>
                  <a:lnTo>
                    <a:pt x="965974" y="63499"/>
                  </a:lnTo>
                  <a:lnTo>
                    <a:pt x="946679" y="50799"/>
                  </a:lnTo>
                  <a:lnTo>
                    <a:pt x="927202" y="50799"/>
                  </a:lnTo>
                  <a:lnTo>
                    <a:pt x="907544" y="38099"/>
                  </a:lnTo>
                  <a:lnTo>
                    <a:pt x="867809" y="38099"/>
                  </a:lnTo>
                  <a:lnTo>
                    <a:pt x="847764" y="25399"/>
                  </a:lnTo>
                  <a:lnTo>
                    <a:pt x="787047" y="25399"/>
                  </a:lnTo>
                  <a:lnTo>
                    <a:pt x="766690" y="12699"/>
                  </a:lnTo>
                  <a:lnTo>
                    <a:pt x="912347" y="12699"/>
                  </a:lnTo>
                  <a:lnTo>
                    <a:pt x="954891" y="25399"/>
                  </a:lnTo>
                  <a:lnTo>
                    <a:pt x="996739" y="50799"/>
                  </a:lnTo>
                  <a:lnTo>
                    <a:pt x="1036420" y="63499"/>
                  </a:lnTo>
                  <a:lnTo>
                    <a:pt x="1074912" y="88899"/>
                  </a:lnTo>
                  <a:lnTo>
                    <a:pt x="1112213" y="101599"/>
                  </a:lnTo>
                  <a:lnTo>
                    <a:pt x="1148325" y="126999"/>
                  </a:lnTo>
                  <a:lnTo>
                    <a:pt x="1183011" y="152399"/>
                  </a:lnTo>
                  <a:lnTo>
                    <a:pt x="1216038" y="177799"/>
                  </a:lnTo>
                  <a:lnTo>
                    <a:pt x="1247406" y="215899"/>
                  </a:lnTo>
                  <a:lnTo>
                    <a:pt x="1277114" y="241299"/>
                  </a:lnTo>
                  <a:lnTo>
                    <a:pt x="1305105" y="279399"/>
                  </a:lnTo>
                  <a:lnTo>
                    <a:pt x="1330888" y="304799"/>
                  </a:lnTo>
                  <a:lnTo>
                    <a:pt x="1354462" y="342899"/>
                  </a:lnTo>
                  <a:lnTo>
                    <a:pt x="1375827" y="380999"/>
                  </a:lnTo>
                  <a:lnTo>
                    <a:pt x="1394830" y="419099"/>
                  </a:lnTo>
                  <a:lnTo>
                    <a:pt x="1411318" y="469899"/>
                  </a:lnTo>
                  <a:lnTo>
                    <a:pt x="1425290" y="507999"/>
                  </a:lnTo>
                  <a:lnTo>
                    <a:pt x="1436747" y="546099"/>
                  </a:lnTo>
                  <a:lnTo>
                    <a:pt x="1446550" y="596899"/>
                  </a:lnTo>
                  <a:lnTo>
                    <a:pt x="1452595" y="647699"/>
                  </a:lnTo>
                  <a:lnTo>
                    <a:pt x="1454712" y="698499"/>
                  </a:lnTo>
                  <a:lnTo>
                    <a:pt x="1452730" y="749299"/>
                  </a:lnTo>
                  <a:lnTo>
                    <a:pt x="1446479" y="800099"/>
                  </a:lnTo>
                  <a:lnTo>
                    <a:pt x="1435790" y="850899"/>
                  </a:lnTo>
                  <a:lnTo>
                    <a:pt x="1420491" y="888999"/>
                  </a:lnTo>
                  <a:lnTo>
                    <a:pt x="1402020" y="939799"/>
                  </a:lnTo>
                  <a:lnTo>
                    <a:pt x="1380627" y="977899"/>
                  </a:lnTo>
                  <a:lnTo>
                    <a:pt x="1356729" y="1028699"/>
                  </a:lnTo>
                  <a:lnTo>
                    <a:pt x="1330741" y="1066799"/>
                  </a:lnTo>
                  <a:lnTo>
                    <a:pt x="1303082" y="1104899"/>
                  </a:lnTo>
                  <a:lnTo>
                    <a:pt x="1274166" y="1142999"/>
                  </a:lnTo>
                  <a:lnTo>
                    <a:pt x="1244412" y="1181099"/>
                  </a:lnTo>
                  <a:lnTo>
                    <a:pt x="1153540" y="1295399"/>
                  </a:lnTo>
                  <a:lnTo>
                    <a:pt x="1123921" y="1333499"/>
                  </a:lnTo>
                  <a:lnTo>
                    <a:pt x="1095270" y="1371599"/>
                  </a:lnTo>
                  <a:lnTo>
                    <a:pt x="1067966" y="1409699"/>
                  </a:lnTo>
                  <a:lnTo>
                    <a:pt x="1042389" y="1460499"/>
                  </a:lnTo>
                  <a:lnTo>
                    <a:pt x="1032038" y="1473199"/>
                  </a:lnTo>
                  <a:lnTo>
                    <a:pt x="1022185" y="1498599"/>
                  </a:lnTo>
                  <a:lnTo>
                    <a:pt x="1012828" y="1511299"/>
                  </a:lnTo>
                  <a:lnTo>
                    <a:pt x="1003969" y="1536699"/>
                  </a:lnTo>
                  <a:lnTo>
                    <a:pt x="999867" y="1536699"/>
                  </a:lnTo>
                  <a:lnTo>
                    <a:pt x="995924" y="1549399"/>
                  </a:lnTo>
                  <a:lnTo>
                    <a:pt x="992140" y="1562099"/>
                  </a:lnTo>
                  <a:lnTo>
                    <a:pt x="988516" y="1574799"/>
                  </a:lnTo>
                  <a:lnTo>
                    <a:pt x="984787" y="1574799"/>
                  </a:lnTo>
                  <a:lnTo>
                    <a:pt x="980902" y="1587499"/>
                  </a:lnTo>
                  <a:lnTo>
                    <a:pt x="976335" y="1600199"/>
                  </a:lnTo>
                  <a:close/>
                </a:path>
                <a:path extrusionOk="0" h="1638300" w="1454784">
                  <a:moveTo>
                    <a:pt x="733241" y="1025061"/>
                  </a:moveTo>
                  <a:lnTo>
                    <a:pt x="728494" y="1015999"/>
                  </a:lnTo>
                  <a:lnTo>
                    <a:pt x="720236" y="977899"/>
                  </a:lnTo>
                  <a:lnTo>
                    <a:pt x="721484" y="927099"/>
                  </a:lnTo>
                  <a:lnTo>
                    <a:pt x="730045" y="888999"/>
                  </a:lnTo>
                  <a:lnTo>
                    <a:pt x="743726" y="850899"/>
                  </a:lnTo>
                  <a:lnTo>
                    <a:pt x="766481" y="800099"/>
                  </a:lnTo>
                  <a:lnTo>
                    <a:pt x="807523" y="761999"/>
                  </a:lnTo>
                  <a:lnTo>
                    <a:pt x="823370" y="761999"/>
                  </a:lnTo>
                  <a:lnTo>
                    <a:pt x="839360" y="774699"/>
                  </a:lnTo>
                  <a:lnTo>
                    <a:pt x="852795" y="774699"/>
                  </a:lnTo>
                  <a:lnTo>
                    <a:pt x="860663" y="787399"/>
                  </a:lnTo>
                  <a:lnTo>
                    <a:pt x="807321" y="787399"/>
                  </a:lnTo>
                  <a:lnTo>
                    <a:pt x="798970" y="800099"/>
                  </a:lnTo>
                  <a:lnTo>
                    <a:pt x="790423" y="800099"/>
                  </a:lnTo>
                  <a:lnTo>
                    <a:pt x="783475" y="812799"/>
                  </a:lnTo>
                  <a:lnTo>
                    <a:pt x="777777" y="825499"/>
                  </a:lnTo>
                  <a:lnTo>
                    <a:pt x="772978" y="838199"/>
                  </a:lnTo>
                  <a:lnTo>
                    <a:pt x="762660" y="863599"/>
                  </a:lnTo>
                  <a:lnTo>
                    <a:pt x="753875" y="888999"/>
                  </a:lnTo>
                  <a:lnTo>
                    <a:pt x="747340" y="914399"/>
                  </a:lnTo>
                  <a:lnTo>
                    <a:pt x="743774" y="939799"/>
                  </a:lnTo>
                  <a:lnTo>
                    <a:pt x="746990" y="990599"/>
                  </a:lnTo>
                  <a:lnTo>
                    <a:pt x="754471" y="1008342"/>
                  </a:lnTo>
                  <a:lnTo>
                    <a:pt x="745064" y="1015999"/>
                  </a:lnTo>
                  <a:lnTo>
                    <a:pt x="733241" y="1025061"/>
                  </a:lnTo>
                  <a:close/>
                </a:path>
                <a:path extrusionOk="0" h="1638300" w="1454784">
                  <a:moveTo>
                    <a:pt x="766683" y="1033403"/>
                  </a:moveTo>
                  <a:lnTo>
                    <a:pt x="763054" y="1028699"/>
                  </a:lnTo>
                  <a:lnTo>
                    <a:pt x="754471" y="1008342"/>
                  </a:lnTo>
                  <a:lnTo>
                    <a:pt x="760665" y="1003299"/>
                  </a:lnTo>
                  <a:lnTo>
                    <a:pt x="775149" y="990599"/>
                  </a:lnTo>
                  <a:lnTo>
                    <a:pt x="788516" y="965199"/>
                  </a:lnTo>
                  <a:lnTo>
                    <a:pt x="800765" y="952499"/>
                  </a:lnTo>
                  <a:lnTo>
                    <a:pt x="811755" y="939799"/>
                  </a:lnTo>
                  <a:lnTo>
                    <a:pt x="821301" y="914399"/>
                  </a:lnTo>
                  <a:lnTo>
                    <a:pt x="829405" y="901699"/>
                  </a:lnTo>
                  <a:lnTo>
                    <a:pt x="836066" y="876299"/>
                  </a:lnTo>
                  <a:lnTo>
                    <a:pt x="838902" y="863599"/>
                  </a:lnTo>
                  <a:lnTo>
                    <a:pt x="841257" y="850899"/>
                  </a:lnTo>
                  <a:lnTo>
                    <a:pt x="843132" y="838199"/>
                  </a:lnTo>
                  <a:lnTo>
                    <a:pt x="844525" y="838199"/>
                  </a:lnTo>
                  <a:lnTo>
                    <a:pt x="845087" y="825499"/>
                  </a:lnTo>
                  <a:lnTo>
                    <a:pt x="844377" y="812799"/>
                  </a:lnTo>
                  <a:lnTo>
                    <a:pt x="841462" y="800099"/>
                  </a:lnTo>
                  <a:lnTo>
                    <a:pt x="835405" y="800099"/>
                  </a:lnTo>
                  <a:lnTo>
                    <a:pt x="826628" y="787399"/>
                  </a:lnTo>
                  <a:lnTo>
                    <a:pt x="860663" y="787399"/>
                  </a:lnTo>
                  <a:lnTo>
                    <a:pt x="865761" y="800099"/>
                  </a:lnTo>
                  <a:lnTo>
                    <a:pt x="868512" y="812799"/>
                  </a:lnTo>
                  <a:lnTo>
                    <a:pt x="869335" y="825499"/>
                  </a:lnTo>
                  <a:lnTo>
                    <a:pt x="867677" y="850899"/>
                  </a:lnTo>
                  <a:lnTo>
                    <a:pt x="863262" y="863599"/>
                  </a:lnTo>
                  <a:lnTo>
                    <a:pt x="856722" y="888999"/>
                  </a:lnTo>
                  <a:lnTo>
                    <a:pt x="848684" y="914399"/>
                  </a:lnTo>
                  <a:lnTo>
                    <a:pt x="841674" y="927099"/>
                  </a:lnTo>
                  <a:lnTo>
                    <a:pt x="833879" y="939799"/>
                  </a:lnTo>
                  <a:lnTo>
                    <a:pt x="825298" y="965199"/>
                  </a:lnTo>
                  <a:lnTo>
                    <a:pt x="795041" y="1003299"/>
                  </a:lnTo>
                  <a:lnTo>
                    <a:pt x="771414" y="1028699"/>
                  </a:lnTo>
                  <a:lnTo>
                    <a:pt x="766683" y="1033403"/>
                  </a:lnTo>
                  <a:close/>
                </a:path>
                <a:path extrusionOk="0" h="1638300" w="1454784">
                  <a:moveTo>
                    <a:pt x="909231" y="1077624"/>
                  </a:moveTo>
                  <a:lnTo>
                    <a:pt x="921412" y="1028699"/>
                  </a:lnTo>
                  <a:lnTo>
                    <a:pt x="937617" y="990599"/>
                  </a:lnTo>
                  <a:lnTo>
                    <a:pt x="958827" y="939799"/>
                  </a:lnTo>
                  <a:lnTo>
                    <a:pt x="986259" y="901699"/>
                  </a:lnTo>
                  <a:lnTo>
                    <a:pt x="1021124" y="876299"/>
                  </a:lnTo>
                  <a:lnTo>
                    <a:pt x="1042430" y="850899"/>
                  </a:lnTo>
                  <a:lnTo>
                    <a:pt x="1091227" y="850899"/>
                  </a:lnTo>
                  <a:lnTo>
                    <a:pt x="1112613" y="863599"/>
                  </a:lnTo>
                  <a:lnTo>
                    <a:pt x="1072303" y="863599"/>
                  </a:lnTo>
                  <a:lnTo>
                    <a:pt x="1061499" y="876299"/>
                  </a:lnTo>
                  <a:lnTo>
                    <a:pt x="1051049" y="876299"/>
                  </a:lnTo>
                  <a:lnTo>
                    <a:pt x="1041149" y="888999"/>
                  </a:lnTo>
                  <a:lnTo>
                    <a:pt x="1031993" y="888999"/>
                  </a:lnTo>
                  <a:lnTo>
                    <a:pt x="1023556" y="901699"/>
                  </a:lnTo>
                  <a:lnTo>
                    <a:pt x="1015554" y="901699"/>
                  </a:lnTo>
                  <a:lnTo>
                    <a:pt x="1007985" y="914399"/>
                  </a:lnTo>
                  <a:lnTo>
                    <a:pt x="1000851" y="927099"/>
                  </a:lnTo>
                  <a:lnTo>
                    <a:pt x="987937" y="939799"/>
                  </a:lnTo>
                  <a:lnTo>
                    <a:pt x="976465" y="965199"/>
                  </a:lnTo>
                  <a:lnTo>
                    <a:pt x="966435" y="977899"/>
                  </a:lnTo>
                  <a:lnTo>
                    <a:pt x="940623" y="1054099"/>
                  </a:lnTo>
                  <a:lnTo>
                    <a:pt x="938889" y="1060732"/>
                  </a:lnTo>
                  <a:lnTo>
                    <a:pt x="927981" y="1066799"/>
                  </a:lnTo>
                  <a:lnTo>
                    <a:pt x="909231" y="1077624"/>
                  </a:lnTo>
                  <a:close/>
                </a:path>
                <a:path extrusionOk="0" h="1638300" w="1454784">
                  <a:moveTo>
                    <a:pt x="930676" y="1092148"/>
                  </a:moveTo>
                  <a:lnTo>
                    <a:pt x="938889" y="1060732"/>
                  </a:lnTo>
                  <a:lnTo>
                    <a:pt x="950814" y="1054099"/>
                  </a:lnTo>
                  <a:lnTo>
                    <a:pt x="972602" y="1041399"/>
                  </a:lnTo>
                  <a:lnTo>
                    <a:pt x="993345" y="1028699"/>
                  </a:lnTo>
                  <a:lnTo>
                    <a:pt x="1013043" y="1015999"/>
                  </a:lnTo>
                  <a:lnTo>
                    <a:pt x="1032933" y="990599"/>
                  </a:lnTo>
                  <a:lnTo>
                    <a:pt x="1051652" y="977899"/>
                  </a:lnTo>
                  <a:lnTo>
                    <a:pt x="1069202" y="952499"/>
                  </a:lnTo>
                  <a:lnTo>
                    <a:pt x="1085582" y="927099"/>
                  </a:lnTo>
                  <a:lnTo>
                    <a:pt x="1091844" y="927099"/>
                  </a:lnTo>
                  <a:lnTo>
                    <a:pt x="1097118" y="914399"/>
                  </a:lnTo>
                  <a:lnTo>
                    <a:pt x="1100275" y="901699"/>
                  </a:lnTo>
                  <a:lnTo>
                    <a:pt x="1100184" y="888999"/>
                  </a:lnTo>
                  <a:lnTo>
                    <a:pt x="1096798" y="876299"/>
                  </a:lnTo>
                  <a:lnTo>
                    <a:pt x="1090745" y="876299"/>
                  </a:lnTo>
                  <a:lnTo>
                    <a:pt x="1082441" y="863599"/>
                  </a:lnTo>
                  <a:lnTo>
                    <a:pt x="1112613" y="863599"/>
                  </a:lnTo>
                  <a:lnTo>
                    <a:pt x="1123766" y="888999"/>
                  </a:lnTo>
                  <a:lnTo>
                    <a:pt x="1113856" y="927099"/>
                  </a:lnTo>
                  <a:lnTo>
                    <a:pt x="1082082" y="977899"/>
                  </a:lnTo>
                  <a:lnTo>
                    <a:pt x="1063036" y="990599"/>
                  </a:lnTo>
                  <a:lnTo>
                    <a:pt x="1042858" y="1015999"/>
                  </a:lnTo>
                  <a:lnTo>
                    <a:pt x="1021549" y="1041399"/>
                  </a:lnTo>
                  <a:lnTo>
                    <a:pt x="1000474" y="1054099"/>
                  </a:lnTo>
                  <a:lnTo>
                    <a:pt x="978288" y="1066799"/>
                  </a:lnTo>
                  <a:lnTo>
                    <a:pt x="954990" y="1079499"/>
                  </a:lnTo>
                  <a:lnTo>
                    <a:pt x="930676" y="1092148"/>
                  </a:lnTo>
                  <a:close/>
                </a:path>
                <a:path extrusionOk="0" h="1638300" w="1454784">
                  <a:moveTo>
                    <a:pt x="591255" y="1091676"/>
                  </a:moveTo>
                  <a:lnTo>
                    <a:pt x="584625" y="1041399"/>
                  </a:lnTo>
                  <a:lnTo>
                    <a:pt x="568794" y="990599"/>
                  </a:lnTo>
                  <a:lnTo>
                    <a:pt x="555597" y="965199"/>
                  </a:lnTo>
                  <a:lnTo>
                    <a:pt x="548850" y="965199"/>
                  </a:lnTo>
                  <a:lnTo>
                    <a:pt x="541407" y="952499"/>
                  </a:lnTo>
                  <a:lnTo>
                    <a:pt x="533266" y="952499"/>
                  </a:lnTo>
                  <a:lnTo>
                    <a:pt x="524428" y="939799"/>
                  </a:lnTo>
                  <a:lnTo>
                    <a:pt x="495543" y="939799"/>
                  </a:lnTo>
                  <a:lnTo>
                    <a:pt x="485326" y="927099"/>
                  </a:lnTo>
                  <a:lnTo>
                    <a:pt x="430967" y="927099"/>
                  </a:lnTo>
                  <a:lnTo>
                    <a:pt x="443181" y="914399"/>
                  </a:lnTo>
                  <a:lnTo>
                    <a:pt x="522588" y="914399"/>
                  </a:lnTo>
                  <a:lnTo>
                    <a:pt x="543033" y="927099"/>
                  </a:lnTo>
                  <a:lnTo>
                    <a:pt x="561174" y="939799"/>
                  </a:lnTo>
                  <a:lnTo>
                    <a:pt x="592868" y="977899"/>
                  </a:lnTo>
                  <a:lnTo>
                    <a:pt x="609375" y="1041399"/>
                  </a:lnTo>
                  <a:lnTo>
                    <a:pt x="614993" y="1084745"/>
                  </a:lnTo>
                  <a:lnTo>
                    <a:pt x="591255" y="1091676"/>
                  </a:lnTo>
                  <a:close/>
                </a:path>
                <a:path extrusionOk="0" h="1638300" w="1454784">
                  <a:moveTo>
                    <a:pt x="440908" y="952499"/>
                  </a:moveTo>
                  <a:lnTo>
                    <a:pt x="411707" y="952499"/>
                  </a:lnTo>
                  <a:lnTo>
                    <a:pt x="415769" y="939799"/>
                  </a:lnTo>
                  <a:lnTo>
                    <a:pt x="425485" y="927099"/>
                  </a:lnTo>
                  <a:lnTo>
                    <a:pt x="473201" y="927099"/>
                  </a:lnTo>
                  <a:lnTo>
                    <a:pt x="461344" y="939799"/>
                  </a:lnTo>
                  <a:lnTo>
                    <a:pt x="445450" y="939799"/>
                  </a:lnTo>
                  <a:lnTo>
                    <a:pt x="440908" y="952499"/>
                  </a:lnTo>
                  <a:close/>
                </a:path>
                <a:path extrusionOk="0" h="1638300" w="1454784">
                  <a:moveTo>
                    <a:pt x="501583" y="1092199"/>
                  </a:moveTo>
                  <a:lnTo>
                    <a:pt x="446659" y="1092199"/>
                  </a:lnTo>
                  <a:lnTo>
                    <a:pt x="437785" y="1079499"/>
                  </a:lnTo>
                  <a:lnTo>
                    <a:pt x="429566" y="1079499"/>
                  </a:lnTo>
                  <a:lnTo>
                    <a:pt x="422147" y="1066799"/>
                  </a:lnTo>
                  <a:lnTo>
                    <a:pt x="415673" y="1054099"/>
                  </a:lnTo>
                  <a:lnTo>
                    <a:pt x="410143" y="1041399"/>
                  </a:lnTo>
                  <a:lnTo>
                    <a:pt x="405557" y="1041399"/>
                  </a:lnTo>
                  <a:lnTo>
                    <a:pt x="402292" y="1028699"/>
                  </a:lnTo>
                  <a:lnTo>
                    <a:pt x="400067" y="1015999"/>
                  </a:lnTo>
                  <a:lnTo>
                    <a:pt x="398882" y="1003299"/>
                  </a:lnTo>
                  <a:lnTo>
                    <a:pt x="398737" y="990599"/>
                  </a:lnTo>
                  <a:lnTo>
                    <a:pt x="399624" y="977899"/>
                  </a:lnTo>
                  <a:lnTo>
                    <a:pt x="401537" y="977899"/>
                  </a:lnTo>
                  <a:lnTo>
                    <a:pt x="404476" y="965199"/>
                  </a:lnTo>
                  <a:lnTo>
                    <a:pt x="408440" y="952499"/>
                  </a:lnTo>
                  <a:lnTo>
                    <a:pt x="433084" y="952499"/>
                  </a:lnTo>
                  <a:lnTo>
                    <a:pt x="429992" y="965199"/>
                  </a:lnTo>
                  <a:lnTo>
                    <a:pt x="427720" y="965199"/>
                  </a:lnTo>
                  <a:lnTo>
                    <a:pt x="425056" y="977899"/>
                  </a:lnTo>
                  <a:lnTo>
                    <a:pt x="423382" y="990599"/>
                  </a:lnTo>
                  <a:lnTo>
                    <a:pt x="422700" y="990599"/>
                  </a:lnTo>
                  <a:lnTo>
                    <a:pt x="423008" y="1003299"/>
                  </a:lnTo>
                  <a:lnTo>
                    <a:pt x="424290" y="1015999"/>
                  </a:lnTo>
                  <a:lnTo>
                    <a:pt x="426526" y="1028699"/>
                  </a:lnTo>
                  <a:lnTo>
                    <a:pt x="429717" y="1028699"/>
                  </a:lnTo>
                  <a:lnTo>
                    <a:pt x="433864" y="1041399"/>
                  </a:lnTo>
                  <a:lnTo>
                    <a:pt x="446532" y="1054099"/>
                  </a:lnTo>
                  <a:lnTo>
                    <a:pt x="462761" y="1066799"/>
                  </a:lnTo>
                  <a:lnTo>
                    <a:pt x="481472" y="1079499"/>
                  </a:lnTo>
                  <a:lnTo>
                    <a:pt x="501583" y="1092199"/>
                  </a:lnTo>
                  <a:close/>
                </a:path>
                <a:path extrusionOk="0" h="1638300" w="1454784">
                  <a:moveTo>
                    <a:pt x="747406" y="1052103"/>
                  </a:moveTo>
                  <a:lnTo>
                    <a:pt x="733241" y="1025061"/>
                  </a:lnTo>
                  <a:lnTo>
                    <a:pt x="745064" y="1015999"/>
                  </a:lnTo>
                  <a:lnTo>
                    <a:pt x="754471" y="1008342"/>
                  </a:lnTo>
                  <a:lnTo>
                    <a:pt x="763054" y="1028699"/>
                  </a:lnTo>
                  <a:lnTo>
                    <a:pt x="766683" y="1033403"/>
                  </a:lnTo>
                  <a:lnTo>
                    <a:pt x="758639" y="1041399"/>
                  </a:lnTo>
                  <a:lnTo>
                    <a:pt x="747406" y="1052103"/>
                  </a:lnTo>
                  <a:close/>
                </a:path>
                <a:path extrusionOk="0" h="1638300" w="1454784">
                  <a:moveTo>
                    <a:pt x="616836" y="1115380"/>
                  </a:moveTo>
                  <a:lnTo>
                    <a:pt x="615959" y="1092199"/>
                  </a:lnTo>
                  <a:lnTo>
                    <a:pt x="614993" y="1084745"/>
                  </a:lnTo>
                  <a:lnTo>
                    <a:pt x="632957" y="1079499"/>
                  </a:lnTo>
                  <a:lnTo>
                    <a:pt x="673834" y="1066799"/>
                  </a:lnTo>
                  <a:lnTo>
                    <a:pt x="711097" y="1041399"/>
                  </a:lnTo>
                  <a:lnTo>
                    <a:pt x="733241" y="1025061"/>
                  </a:lnTo>
                  <a:lnTo>
                    <a:pt x="747406" y="1052103"/>
                  </a:lnTo>
                  <a:lnTo>
                    <a:pt x="745311" y="1054099"/>
                  </a:lnTo>
                  <a:lnTo>
                    <a:pt x="731428" y="1054099"/>
                  </a:lnTo>
                  <a:lnTo>
                    <a:pt x="716991" y="1066799"/>
                  </a:lnTo>
                  <a:lnTo>
                    <a:pt x="702077" y="1079499"/>
                  </a:lnTo>
                  <a:lnTo>
                    <a:pt x="686763" y="1092199"/>
                  </a:lnTo>
                  <a:lnTo>
                    <a:pt x="671047" y="1092199"/>
                  </a:lnTo>
                  <a:lnTo>
                    <a:pt x="654931" y="1104899"/>
                  </a:lnTo>
                  <a:lnTo>
                    <a:pt x="616836" y="1115380"/>
                  </a:lnTo>
                  <a:close/>
                </a:path>
                <a:path extrusionOk="0" h="1638300" w="1454784">
                  <a:moveTo>
                    <a:pt x="859260" y="1092199"/>
                  </a:moveTo>
                  <a:lnTo>
                    <a:pt x="783625" y="1092199"/>
                  </a:lnTo>
                  <a:lnTo>
                    <a:pt x="773533" y="1079499"/>
                  </a:lnTo>
                  <a:lnTo>
                    <a:pt x="764307" y="1079499"/>
                  </a:lnTo>
                  <a:lnTo>
                    <a:pt x="755947" y="1066799"/>
                  </a:lnTo>
                  <a:lnTo>
                    <a:pt x="748452" y="1054099"/>
                  </a:lnTo>
                  <a:lnTo>
                    <a:pt x="747406" y="1052103"/>
                  </a:lnTo>
                  <a:lnTo>
                    <a:pt x="758639" y="1041399"/>
                  </a:lnTo>
                  <a:lnTo>
                    <a:pt x="766683" y="1033403"/>
                  </a:lnTo>
                  <a:lnTo>
                    <a:pt x="792445" y="1066799"/>
                  </a:lnTo>
                  <a:lnTo>
                    <a:pt x="835641" y="1079499"/>
                  </a:lnTo>
                  <a:lnTo>
                    <a:pt x="859260" y="1092199"/>
                  </a:lnTo>
                  <a:close/>
                </a:path>
                <a:path extrusionOk="0" h="1638300" w="1454784">
                  <a:moveTo>
                    <a:pt x="970559" y="1612899"/>
                  </a:moveTo>
                  <a:lnTo>
                    <a:pt x="899674" y="1612899"/>
                  </a:lnTo>
                  <a:lnTo>
                    <a:pt x="894557" y="1600199"/>
                  </a:lnTo>
                  <a:lnTo>
                    <a:pt x="890489" y="1587499"/>
                  </a:lnTo>
                  <a:lnTo>
                    <a:pt x="887469" y="1574799"/>
                  </a:lnTo>
                  <a:lnTo>
                    <a:pt x="885497" y="1562099"/>
                  </a:lnTo>
                  <a:lnTo>
                    <a:pt x="883312" y="1549399"/>
                  </a:lnTo>
                  <a:lnTo>
                    <a:pt x="878361" y="1511299"/>
                  </a:lnTo>
                  <a:lnTo>
                    <a:pt x="874621" y="1460499"/>
                  </a:lnTo>
                  <a:lnTo>
                    <a:pt x="872752" y="1409699"/>
                  </a:lnTo>
                  <a:lnTo>
                    <a:pt x="872752" y="1358899"/>
                  </a:lnTo>
                  <a:lnTo>
                    <a:pt x="874621" y="1308099"/>
                  </a:lnTo>
                  <a:lnTo>
                    <a:pt x="878361" y="1257299"/>
                  </a:lnTo>
                  <a:lnTo>
                    <a:pt x="883433" y="1219199"/>
                  </a:lnTo>
                  <a:lnTo>
                    <a:pt x="890024" y="1168399"/>
                  </a:lnTo>
                  <a:lnTo>
                    <a:pt x="898385" y="1117599"/>
                  </a:lnTo>
                  <a:lnTo>
                    <a:pt x="908764" y="1079499"/>
                  </a:lnTo>
                  <a:lnTo>
                    <a:pt x="909231" y="1077624"/>
                  </a:lnTo>
                  <a:lnTo>
                    <a:pt x="927981" y="1066799"/>
                  </a:lnTo>
                  <a:lnTo>
                    <a:pt x="938889" y="1060732"/>
                  </a:lnTo>
                  <a:lnTo>
                    <a:pt x="930676" y="1092148"/>
                  </a:lnTo>
                  <a:lnTo>
                    <a:pt x="906165" y="1104899"/>
                  </a:lnTo>
                  <a:lnTo>
                    <a:pt x="927343" y="1104899"/>
                  </a:lnTo>
                  <a:lnTo>
                    <a:pt x="917110" y="1155699"/>
                  </a:lnTo>
                  <a:lnTo>
                    <a:pt x="909031" y="1206499"/>
                  </a:lnTo>
                  <a:lnTo>
                    <a:pt x="903323" y="1244599"/>
                  </a:lnTo>
                  <a:lnTo>
                    <a:pt x="899325" y="1295399"/>
                  </a:lnTo>
                  <a:lnTo>
                    <a:pt x="897038" y="1346199"/>
                  </a:lnTo>
                  <a:lnTo>
                    <a:pt x="896461" y="1384299"/>
                  </a:lnTo>
                  <a:lnTo>
                    <a:pt x="897594" y="1435099"/>
                  </a:lnTo>
                  <a:lnTo>
                    <a:pt x="899092" y="1473199"/>
                  </a:lnTo>
                  <a:lnTo>
                    <a:pt x="901269" y="1498599"/>
                  </a:lnTo>
                  <a:lnTo>
                    <a:pt x="904125" y="1523999"/>
                  </a:lnTo>
                  <a:lnTo>
                    <a:pt x="907660" y="1549399"/>
                  </a:lnTo>
                  <a:lnTo>
                    <a:pt x="910459" y="1574799"/>
                  </a:lnTo>
                  <a:lnTo>
                    <a:pt x="916544" y="1587499"/>
                  </a:lnTo>
                  <a:lnTo>
                    <a:pt x="926706" y="1600199"/>
                  </a:lnTo>
                  <a:lnTo>
                    <a:pt x="976335" y="1600199"/>
                  </a:lnTo>
                  <a:lnTo>
                    <a:pt x="970559" y="1612899"/>
                  </a:lnTo>
                  <a:close/>
                </a:path>
                <a:path extrusionOk="0" h="1638300" w="1454784">
                  <a:moveTo>
                    <a:pt x="901844" y="1104899"/>
                  </a:moveTo>
                  <a:lnTo>
                    <a:pt x="805594" y="1104899"/>
                  </a:lnTo>
                  <a:lnTo>
                    <a:pt x="794379" y="1092199"/>
                  </a:lnTo>
                  <a:lnTo>
                    <a:pt x="859260" y="1092199"/>
                  </a:lnTo>
                  <a:lnTo>
                    <a:pt x="882892" y="1079499"/>
                  </a:lnTo>
                  <a:lnTo>
                    <a:pt x="905983" y="1079499"/>
                  </a:lnTo>
                  <a:lnTo>
                    <a:pt x="909231" y="1077624"/>
                  </a:lnTo>
                  <a:lnTo>
                    <a:pt x="908764" y="1079499"/>
                  </a:lnTo>
                  <a:lnTo>
                    <a:pt x="901844" y="1104899"/>
                  </a:lnTo>
                  <a:close/>
                </a:path>
                <a:path extrusionOk="0" h="1638300" w="1454784">
                  <a:moveTo>
                    <a:pt x="550352" y="1625599"/>
                  </a:moveTo>
                  <a:lnTo>
                    <a:pt x="527101" y="1625599"/>
                  </a:lnTo>
                  <a:lnTo>
                    <a:pt x="542953" y="1562099"/>
                  </a:lnTo>
                  <a:lnTo>
                    <a:pt x="556712" y="1511299"/>
                  </a:lnTo>
                  <a:lnTo>
                    <a:pt x="568377" y="1460499"/>
                  </a:lnTo>
                  <a:lnTo>
                    <a:pt x="577950" y="1396999"/>
                  </a:lnTo>
                  <a:lnTo>
                    <a:pt x="584162" y="1358899"/>
                  </a:lnTo>
                  <a:lnTo>
                    <a:pt x="588903" y="1308099"/>
                  </a:lnTo>
                  <a:lnTo>
                    <a:pt x="592173" y="1269999"/>
                  </a:lnTo>
                  <a:lnTo>
                    <a:pt x="593972" y="1219199"/>
                  </a:lnTo>
                  <a:lnTo>
                    <a:pt x="594136" y="1193799"/>
                  </a:lnTo>
                  <a:lnTo>
                    <a:pt x="594211" y="1155699"/>
                  </a:lnTo>
                  <a:lnTo>
                    <a:pt x="594121" y="1142999"/>
                  </a:lnTo>
                  <a:lnTo>
                    <a:pt x="593123" y="1117599"/>
                  </a:lnTo>
                  <a:lnTo>
                    <a:pt x="591309" y="1092199"/>
                  </a:lnTo>
                  <a:lnTo>
                    <a:pt x="591255" y="1091676"/>
                  </a:lnTo>
                  <a:lnTo>
                    <a:pt x="614993" y="1084745"/>
                  </a:lnTo>
                  <a:lnTo>
                    <a:pt x="615959" y="1092199"/>
                  </a:lnTo>
                  <a:lnTo>
                    <a:pt x="616836" y="1115380"/>
                  </a:lnTo>
                  <a:lnTo>
                    <a:pt x="608769" y="1117599"/>
                  </a:lnTo>
                  <a:lnTo>
                    <a:pt x="616920" y="1117599"/>
                  </a:lnTo>
                  <a:lnTo>
                    <a:pt x="617882" y="1142999"/>
                  </a:lnTo>
                  <a:lnTo>
                    <a:pt x="618380" y="1193799"/>
                  </a:lnTo>
                  <a:lnTo>
                    <a:pt x="617268" y="1244599"/>
                  </a:lnTo>
                  <a:lnTo>
                    <a:pt x="614544" y="1295399"/>
                  </a:lnTo>
                  <a:lnTo>
                    <a:pt x="610208" y="1346199"/>
                  </a:lnTo>
                  <a:lnTo>
                    <a:pt x="604261" y="1384299"/>
                  </a:lnTo>
                  <a:lnTo>
                    <a:pt x="596702" y="1435099"/>
                  </a:lnTo>
                  <a:lnTo>
                    <a:pt x="587532" y="1485899"/>
                  </a:lnTo>
                  <a:lnTo>
                    <a:pt x="576750" y="1536699"/>
                  </a:lnTo>
                  <a:lnTo>
                    <a:pt x="564357" y="1574799"/>
                  </a:lnTo>
                  <a:lnTo>
                    <a:pt x="550352" y="1625599"/>
                  </a:lnTo>
                  <a:close/>
                </a:path>
                <a:path extrusionOk="0" h="1638300" w="1454784">
                  <a:moveTo>
                    <a:pt x="593123" y="1117599"/>
                  </a:moveTo>
                  <a:lnTo>
                    <a:pt x="512033" y="1117599"/>
                  </a:lnTo>
                  <a:lnTo>
                    <a:pt x="466377" y="1104899"/>
                  </a:lnTo>
                  <a:lnTo>
                    <a:pt x="456190" y="1092199"/>
                  </a:lnTo>
                  <a:lnTo>
                    <a:pt x="589463" y="1092199"/>
                  </a:lnTo>
                  <a:lnTo>
                    <a:pt x="591255" y="1091676"/>
                  </a:lnTo>
                  <a:lnTo>
                    <a:pt x="591309" y="1092199"/>
                  </a:lnTo>
                  <a:lnTo>
                    <a:pt x="593123" y="1117599"/>
                  </a:lnTo>
                  <a:close/>
                </a:path>
                <a:path extrusionOk="0" h="1638300" w="1454784">
                  <a:moveTo>
                    <a:pt x="927343" y="1104899"/>
                  </a:moveTo>
                  <a:lnTo>
                    <a:pt x="906165" y="1104899"/>
                  </a:lnTo>
                  <a:lnTo>
                    <a:pt x="930676" y="1092148"/>
                  </a:lnTo>
                  <a:lnTo>
                    <a:pt x="927343" y="1104899"/>
                  </a:lnTo>
                  <a:close/>
                </a:path>
                <a:path extrusionOk="0" h="1638300" w="1454784">
                  <a:moveTo>
                    <a:pt x="616920" y="1117599"/>
                  </a:moveTo>
                  <a:lnTo>
                    <a:pt x="608769" y="1117599"/>
                  </a:lnTo>
                  <a:lnTo>
                    <a:pt x="616836" y="1115380"/>
                  </a:lnTo>
                  <a:lnTo>
                    <a:pt x="616920" y="1117599"/>
                  </a:lnTo>
                  <a:close/>
                </a:path>
                <a:path extrusionOk="0" h="1638300" w="1454784">
                  <a:moveTo>
                    <a:pt x="954279" y="1625599"/>
                  </a:moveTo>
                  <a:lnTo>
                    <a:pt x="913768" y="1625599"/>
                  </a:lnTo>
                  <a:lnTo>
                    <a:pt x="906079" y="1612899"/>
                  </a:lnTo>
                  <a:lnTo>
                    <a:pt x="963177" y="1612899"/>
                  </a:lnTo>
                  <a:lnTo>
                    <a:pt x="954279" y="1625599"/>
                  </a:lnTo>
                  <a:close/>
                </a:path>
                <a:path extrusionOk="0" h="1638300" w="1454784">
                  <a:moveTo>
                    <a:pt x="544101" y="1638299"/>
                  </a:moveTo>
                  <a:lnTo>
                    <a:pt x="535218" y="1638299"/>
                  </a:lnTo>
                  <a:lnTo>
                    <a:pt x="528089" y="1625599"/>
                  </a:lnTo>
                  <a:lnTo>
                    <a:pt x="550352" y="1625599"/>
                  </a:lnTo>
                  <a:lnTo>
                    <a:pt x="544101" y="1638299"/>
                  </a:lnTo>
                  <a:close/>
                </a:path>
              </a:pathLst>
            </a:custGeom>
            <a:solidFill>
              <a:srgbClr val="8FCCC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273" name="Google Shape;273;p12"/>
          <p:cNvSpPr/>
          <p:nvPr/>
        </p:nvSpPr>
        <p:spPr>
          <a:xfrm>
            <a:off x="15902672" y="9453326"/>
            <a:ext cx="1125220" cy="336550"/>
          </a:xfrm>
          <a:custGeom>
            <a:rect b="b" l="l" r="r" t="t"/>
            <a:pathLst>
              <a:path extrusionOk="0" h="336550" w="1125219">
                <a:moveTo>
                  <a:pt x="1119806" y="336425"/>
                </a:moveTo>
                <a:lnTo>
                  <a:pt x="4873" y="336425"/>
                </a:lnTo>
                <a:lnTo>
                  <a:pt x="0" y="331551"/>
                </a:lnTo>
                <a:lnTo>
                  <a:pt x="0" y="54257"/>
                </a:lnTo>
                <a:lnTo>
                  <a:pt x="4264" y="33137"/>
                </a:lnTo>
                <a:lnTo>
                  <a:pt x="15892" y="15890"/>
                </a:lnTo>
                <a:lnTo>
                  <a:pt x="33139" y="4263"/>
                </a:lnTo>
                <a:lnTo>
                  <a:pt x="54257" y="0"/>
                </a:lnTo>
                <a:lnTo>
                  <a:pt x="1070426" y="0"/>
                </a:lnTo>
                <a:lnTo>
                  <a:pt x="1091544" y="4263"/>
                </a:lnTo>
                <a:lnTo>
                  <a:pt x="1108789" y="15890"/>
                </a:lnTo>
                <a:lnTo>
                  <a:pt x="1120416" y="33137"/>
                </a:lnTo>
                <a:lnTo>
                  <a:pt x="1124679" y="54257"/>
                </a:lnTo>
                <a:lnTo>
                  <a:pt x="1124679" y="77300"/>
                </a:lnTo>
                <a:lnTo>
                  <a:pt x="648328" y="77300"/>
                </a:lnTo>
                <a:lnTo>
                  <a:pt x="643455" y="82174"/>
                </a:lnTo>
                <a:lnTo>
                  <a:pt x="643455" y="112141"/>
                </a:lnTo>
                <a:lnTo>
                  <a:pt x="156784" y="112141"/>
                </a:lnTo>
                <a:lnTo>
                  <a:pt x="135171" y="116505"/>
                </a:lnTo>
                <a:lnTo>
                  <a:pt x="117521" y="128405"/>
                </a:lnTo>
                <a:lnTo>
                  <a:pt x="105622" y="146055"/>
                </a:lnTo>
                <a:lnTo>
                  <a:pt x="101258" y="167667"/>
                </a:lnTo>
                <a:lnTo>
                  <a:pt x="105623" y="189281"/>
                </a:lnTo>
                <a:lnTo>
                  <a:pt x="117523" y="206931"/>
                </a:lnTo>
                <a:lnTo>
                  <a:pt x="135173" y="218830"/>
                </a:lnTo>
                <a:lnTo>
                  <a:pt x="156784" y="223193"/>
                </a:lnTo>
                <a:lnTo>
                  <a:pt x="643455" y="223193"/>
                </a:lnTo>
                <a:lnTo>
                  <a:pt x="643455" y="272755"/>
                </a:lnTo>
                <a:lnTo>
                  <a:pt x="648328" y="277629"/>
                </a:lnTo>
                <a:lnTo>
                  <a:pt x="1124679" y="277629"/>
                </a:lnTo>
                <a:lnTo>
                  <a:pt x="1124679" y="331551"/>
                </a:lnTo>
                <a:lnTo>
                  <a:pt x="1119806" y="336425"/>
                </a:lnTo>
                <a:close/>
              </a:path>
              <a:path extrusionOk="0" h="336550" w="1125219">
                <a:moveTo>
                  <a:pt x="1124679" y="277629"/>
                </a:moveTo>
                <a:lnTo>
                  <a:pt x="1056658" y="277629"/>
                </a:lnTo>
                <a:lnTo>
                  <a:pt x="1061532" y="272755"/>
                </a:lnTo>
                <a:lnTo>
                  <a:pt x="1061532" y="82174"/>
                </a:lnTo>
                <a:lnTo>
                  <a:pt x="1056658" y="77300"/>
                </a:lnTo>
                <a:lnTo>
                  <a:pt x="1124679" y="77300"/>
                </a:lnTo>
                <a:lnTo>
                  <a:pt x="1124679" y="277629"/>
                </a:lnTo>
                <a:close/>
              </a:path>
              <a:path extrusionOk="0" h="336550" w="1125219">
                <a:moveTo>
                  <a:pt x="317916" y="223193"/>
                </a:moveTo>
                <a:lnTo>
                  <a:pt x="156784" y="223193"/>
                </a:lnTo>
                <a:lnTo>
                  <a:pt x="178397" y="218829"/>
                </a:lnTo>
                <a:lnTo>
                  <a:pt x="196047" y="206929"/>
                </a:lnTo>
                <a:lnTo>
                  <a:pt x="207947" y="189280"/>
                </a:lnTo>
                <a:lnTo>
                  <a:pt x="212310" y="167667"/>
                </a:lnTo>
                <a:lnTo>
                  <a:pt x="207945" y="146053"/>
                </a:lnTo>
                <a:lnTo>
                  <a:pt x="196044" y="128404"/>
                </a:lnTo>
                <a:lnTo>
                  <a:pt x="178394" y="116505"/>
                </a:lnTo>
                <a:lnTo>
                  <a:pt x="156784" y="112141"/>
                </a:lnTo>
                <a:lnTo>
                  <a:pt x="317916" y="112141"/>
                </a:lnTo>
                <a:lnTo>
                  <a:pt x="296303" y="116505"/>
                </a:lnTo>
                <a:lnTo>
                  <a:pt x="278653" y="128405"/>
                </a:lnTo>
                <a:lnTo>
                  <a:pt x="266754" y="146055"/>
                </a:lnTo>
                <a:lnTo>
                  <a:pt x="262390" y="167667"/>
                </a:lnTo>
                <a:lnTo>
                  <a:pt x="266755" y="189281"/>
                </a:lnTo>
                <a:lnTo>
                  <a:pt x="278655" y="206931"/>
                </a:lnTo>
                <a:lnTo>
                  <a:pt x="296305" y="218830"/>
                </a:lnTo>
                <a:lnTo>
                  <a:pt x="317916" y="223193"/>
                </a:lnTo>
                <a:close/>
              </a:path>
              <a:path extrusionOk="0" h="336550" w="1125219">
                <a:moveTo>
                  <a:pt x="643455" y="223193"/>
                </a:moveTo>
                <a:lnTo>
                  <a:pt x="317916" y="223193"/>
                </a:lnTo>
                <a:lnTo>
                  <a:pt x="339531" y="218829"/>
                </a:lnTo>
                <a:lnTo>
                  <a:pt x="357181" y="206929"/>
                </a:lnTo>
                <a:lnTo>
                  <a:pt x="369079" y="189280"/>
                </a:lnTo>
                <a:lnTo>
                  <a:pt x="373442" y="167667"/>
                </a:lnTo>
                <a:lnTo>
                  <a:pt x="369077" y="146053"/>
                </a:lnTo>
                <a:lnTo>
                  <a:pt x="357176" y="128404"/>
                </a:lnTo>
                <a:lnTo>
                  <a:pt x="339526" y="116505"/>
                </a:lnTo>
                <a:lnTo>
                  <a:pt x="317916" y="112141"/>
                </a:lnTo>
                <a:lnTo>
                  <a:pt x="643455" y="112141"/>
                </a:lnTo>
                <a:lnTo>
                  <a:pt x="643455" y="22319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74" name="Google Shape;274;p12"/>
          <p:cNvSpPr/>
          <p:nvPr/>
        </p:nvSpPr>
        <p:spPr>
          <a:xfrm>
            <a:off x="15902672" y="9057020"/>
            <a:ext cx="1125220" cy="336550"/>
          </a:xfrm>
          <a:custGeom>
            <a:rect b="b" l="l" r="r" t="t"/>
            <a:pathLst>
              <a:path extrusionOk="0" h="336550" w="1125219">
                <a:moveTo>
                  <a:pt x="1119806" y="336425"/>
                </a:moveTo>
                <a:lnTo>
                  <a:pt x="4873" y="336425"/>
                </a:lnTo>
                <a:lnTo>
                  <a:pt x="0" y="331551"/>
                </a:lnTo>
                <a:lnTo>
                  <a:pt x="0" y="54257"/>
                </a:lnTo>
                <a:lnTo>
                  <a:pt x="4264" y="33137"/>
                </a:lnTo>
                <a:lnTo>
                  <a:pt x="15892" y="15890"/>
                </a:lnTo>
                <a:lnTo>
                  <a:pt x="33139" y="4263"/>
                </a:lnTo>
                <a:lnTo>
                  <a:pt x="54257" y="0"/>
                </a:lnTo>
                <a:lnTo>
                  <a:pt x="654574" y="0"/>
                </a:lnTo>
                <a:lnTo>
                  <a:pt x="663434" y="11326"/>
                </a:lnTo>
                <a:lnTo>
                  <a:pt x="672701" y="22364"/>
                </a:lnTo>
                <a:lnTo>
                  <a:pt x="701647" y="52459"/>
                </a:lnTo>
                <a:lnTo>
                  <a:pt x="730614" y="77304"/>
                </a:lnTo>
                <a:lnTo>
                  <a:pt x="648328" y="77304"/>
                </a:lnTo>
                <a:lnTo>
                  <a:pt x="643455" y="82178"/>
                </a:lnTo>
                <a:lnTo>
                  <a:pt x="643455" y="112145"/>
                </a:lnTo>
                <a:lnTo>
                  <a:pt x="156784" y="112145"/>
                </a:lnTo>
                <a:lnTo>
                  <a:pt x="135171" y="116509"/>
                </a:lnTo>
                <a:lnTo>
                  <a:pt x="117521" y="128409"/>
                </a:lnTo>
                <a:lnTo>
                  <a:pt x="105622" y="146059"/>
                </a:lnTo>
                <a:lnTo>
                  <a:pt x="101258" y="167671"/>
                </a:lnTo>
                <a:lnTo>
                  <a:pt x="105621" y="189284"/>
                </a:lnTo>
                <a:lnTo>
                  <a:pt x="117521" y="206933"/>
                </a:lnTo>
                <a:lnTo>
                  <a:pt x="135170" y="218833"/>
                </a:lnTo>
                <a:lnTo>
                  <a:pt x="156784" y="223197"/>
                </a:lnTo>
                <a:lnTo>
                  <a:pt x="643455" y="223197"/>
                </a:lnTo>
                <a:lnTo>
                  <a:pt x="643455" y="272760"/>
                </a:lnTo>
                <a:lnTo>
                  <a:pt x="648328" y="277633"/>
                </a:lnTo>
                <a:lnTo>
                  <a:pt x="1124679" y="277633"/>
                </a:lnTo>
                <a:lnTo>
                  <a:pt x="1124679" y="331551"/>
                </a:lnTo>
                <a:lnTo>
                  <a:pt x="1119806" y="336425"/>
                </a:lnTo>
                <a:close/>
              </a:path>
              <a:path extrusionOk="0" h="336550" w="1125219">
                <a:moveTo>
                  <a:pt x="317916" y="223197"/>
                </a:moveTo>
                <a:lnTo>
                  <a:pt x="156784" y="223197"/>
                </a:lnTo>
                <a:lnTo>
                  <a:pt x="178396" y="218833"/>
                </a:lnTo>
                <a:lnTo>
                  <a:pt x="196046" y="206933"/>
                </a:lnTo>
                <a:lnTo>
                  <a:pt x="207946" y="189284"/>
                </a:lnTo>
                <a:lnTo>
                  <a:pt x="212310" y="167671"/>
                </a:lnTo>
                <a:lnTo>
                  <a:pt x="207945" y="146057"/>
                </a:lnTo>
                <a:lnTo>
                  <a:pt x="196044" y="128408"/>
                </a:lnTo>
                <a:lnTo>
                  <a:pt x="178394" y="116509"/>
                </a:lnTo>
                <a:lnTo>
                  <a:pt x="156784" y="112145"/>
                </a:lnTo>
                <a:lnTo>
                  <a:pt x="317916" y="112145"/>
                </a:lnTo>
                <a:lnTo>
                  <a:pt x="296303" y="116509"/>
                </a:lnTo>
                <a:lnTo>
                  <a:pt x="278653" y="128409"/>
                </a:lnTo>
                <a:lnTo>
                  <a:pt x="266754" y="146059"/>
                </a:lnTo>
                <a:lnTo>
                  <a:pt x="262390" y="167671"/>
                </a:lnTo>
                <a:lnTo>
                  <a:pt x="266754" y="189284"/>
                </a:lnTo>
                <a:lnTo>
                  <a:pt x="278653" y="206933"/>
                </a:lnTo>
                <a:lnTo>
                  <a:pt x="296302" y="218833"/>
                </a:lnTo>
                <a:lnTo>
                  <a:pt x="317916" y="223197"/>
                </a:lnTo>
                <a:close/>
              </a:path>
              <a:path extrusionOk="0" h="336550" w="1125219">
                <a:moveTo>
                  <a:pt x="643455" y="223197"/>
                </a:moveTo>
                <a:lnTo>
                  <a:pt x="317916" y="223197"/>
                </a:lnTo>
                <a:lnTo>
                  <a:pt x="339530" y="218833"/>
                </a:lnTo>
                <a:lnTo>
                  <a:pt x="357180" y="206933"/>
                </a:lnTo>
                <a:lnTo>
                  <a:pt x="369079" y="189284"/>
                </a:lnTo>
                <a:lnTo>
                  <a:pt x="373442" y="167671"/>
                </a:lnTo>
                <a:lnTo>
                  <a:pt x="369077" y="146057"/>
                </a:lnTo>
                <a:lnTo>
                  <a:pt x="357176" y="128408"/>
                </a:lnTo>
                <a:lnTo>
                  <a:pt x="339526" y="116509"/>
                </a:lnTo>
                <a:lnTo>
                  <a:pt x="317916" y="112145"/>
                </a:lnTo>
                <a:lnTo>
                  <a:pt x="643455" y="112145"/>
                </a:lnTo>
                <a:lnTo>
                  <a:pt x="643455" y="223197"/>
                </a:lnTo>
                <a:close/>
              </a:path>
              <a:path extrusionOk="0" h="336550" w="1125219">
                <a:moveTo>
                  <a:pt x="1124679" y="277633"/>
                </a:moveTo>
                <a:lnTo>
                  <a:pt x="1056658" y="277633"/>
                </a:lnTo>
                <a:lnTo>
                  <a:pt x="1061532" y="272760"/>
                </a:lnTo>
                <a:lnTo>
                  <a:pt x="1061532" y="157194"/>
                </a:lnTo>
                <a:lnTo>
                  <a:pt x="1077552" y="153824"/>
                </a:lnTo>
                <a:lnTo>
                  <a:pt x="1093423" y="149812"/>
                </a:lnTo>
                <a:lnTo>
                  <a:pt x="1109135" y="145162"/>
                </a:lnTo>
                <a:lnTo>
                  <a:pt x="1124679" y="139875"/>
                </a:lnTo>
                <a:lnTo>
                  <a:pt x="1124679" y="27763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75" name="Google Shape;275;p12"/>
          <p:cNvSpPr/>
          <p:nvPr/>
        </p:nvSpPr>
        <p:spPr>
          <a:xfrm>
            <a:off x="15902661" y="8436444"/>
            <a:ext cx="1353185" cy="744855"/>
          </a:xfrm>
          <a:custGeom>
            <a:rect b="b" l="l" r="r" t="t"/>
            <a:pathLst>
              <a:path extrusionOk="0" h="744854" w="1353184">
                <a:moveTo>
                  <a:pt x="617004" y="560705"/>
                </a:moveTo>
                <a:lnTo>
                  <a:pt x="589889" y="494245"/>
                </a:lnTo>
                <a:lnTo>
                  <a:pt x="579755" y="454456"/>
                </a:lnTo>
                <a:lnTo>
                  <a:pt x="573646" y="413778"/>
                </a:lnTo>
                <a:lnTo>
                  <a:pt x="571601" y="372351"/>
                </a:lnTo>
                <a:lnTo>
                  <a:pt x="573227" y="336423"/>
                </a:lnTo>
                <a:lnTo>
                  <a:pt x="573328" y="334276"/>
                </a:lnTo>
                <a:lnTo>
                  <a:pt x="578472" y="296837"/>
                </a:lnTo>
                <a:lnTo>
                  <a:pt x="587032" y="260134"/>
                </a:lnTo>
                <a:lnTo>
                  <a:pt x="598982" y="224282"/>
                </a:lnTo>
                <a:lnTo>
                  <a:pt x="373443" y="224282"/>
                </a:lnTo>
                <a:lnTo>
                  <a:pt x="373443" y="391947"/>
                </a:lnTo>
                <a:lnTo>
                  <a:pt x="369087" y="413562"/>
                </a:lnTo>
                <a:lnTo>
                  <a:pt x="357187" y="431203"/>
                </a:lnTo>
                <a:lnTo>
                  <a:pt x="339534" y="443103"/>
                </a:lnTo>
                <a:lnTo>
                  <a:pt x="317919" y="447471"/>
                </a:lnTo>
                <a:lnTo>
                  <a:pt x="296316" y="443103"/>
                </a:lnTo>
                <a:lnTo>
                  <a:pt x="278663" y="431215"/>
                </a:lnTo>
                <a:lnTo>
                  <a:pt x="266763" y="413562"/>
                </a:lnTo>
                <a:lnTo>
                  <a:pt x="262394" y="391947"/>
                </a:lnTo>
                <a:lnTo>
                  <a:pt x="266763" y="370332"/>
                </a:lnTo>
                <a:lnTo>
                  <a:pt x="296303" y="340779"/>
                </a:lnTo>
                <a:lnTo>
                  <a:pt x="339534" y="340779"/>
                </a:lnTo>
                <a:lnTo>
                  <a:pt x="369087" y="370332"/>
                </a:lnTo>
                <a:lnTo>
                  <a:pt x="373443" y="391947"/>
                </a:lnTo>
                <a:lnTo>
                  <a:pt x="373443" y="224282"/>
                </a:lnTo>
                <a:lnTo>
                  <a:pt x="212318" y="224282"/>
                </a:lnTo>
                <a:lnTo>
                  <a:pt x="212318" y="391947"/>
                </a:lnTo>
                <a:lnTo>
                  <a:pt x="207949" y="413562"/>
                </a:lnTo>
                <a:lnTo>
                  <a:pt x="196049" y="431203"/>
                </a:lnTo>
                <a:lnTo>
                  <a:pt x="178396" y="443103"/>
                </a:lnTo>
                <a:lnTo>
                  <a:pt x="156794" y="447471"/>
                </a:lnTo>
                <a:lnTo>
                  <a:pt x="135178" y="443103"/>
                </a:lnTo>
                <a:lnTo>
                  <a:pt x="117525" y="431215"/>
                </a:lnTo>
                <a:lnTo>
                  <a:pt x="105625" y="413562"/>
                </a:lnTo>
                <a:lnTo>
                  <a:pt x="101269" y="391947"/>
                </a:lnTo>
                <a:lnTo>
                  <a:pt x="105625" y="370332"/>
                </a:lnTo>
                <a:lnTo>
                  <a:pt x="117525" y="352679"/>
                </a:lnTo>
                <a:lnTo>
                  <a:pt x="135178" y="340779"/>
                </a:lnTo>
                <a:lnTo>
                  <a:pt x="156794" y="336423"/>
                </a:lnTo>
                <a:lnTo>
                  <a:pt x="178396" y="340779"/>
                </a:lnTo>
                <a:lnTo>
                  <a:pt x="196049" y="352679"/>
                </a:lnTo>
                <a:lnTo>
                  <a:pt x="207949" y="370332"/>
                </a:lnTo>
                <a:lnTo>
                  <a:pt x="212318" y="391947"/>
                </a:lnTo>
                <a:lnTo>
                  <a:pt x="212318" y="224282"/>
                </a:lnTo>
                <a:lnTo>
                  <a:pt x="54267" y="224282"/>
                </a:lnTo>
                <a:lnTo>
                  <a:pt x="33147" y="228536"/>
                </a:lnTo>
                <a:lnTo>
                  <a:pt x="15900" y="240169"/>
                </a:lnTo>
                <a:lnTo>
                  <a:pt x="4267" y="257416"/>
                </a:lnTo>
                <a:lnTo>
                  <a:pt x="0" y="278536"/>
                </a:lnTo>
                <a:lnTo>
                  <a:pt x="0" y="555828"/>
                </a:lnTo>
                <a:lnTo>
                  <a:pt x="4876" y="560705"/>
                </a:lnTo>
                <a:lnTo>
                  <a:pt x="617004" y="560705"/>
                </a:lnTo>
                <a:close/>
              </a:path>
              <a:path extrusionOk="0" h="744854" w="1353184">
                <a:moveTo>
                  <a:pt x="1352575" y="319709"/>
                </a:moveTo>
                <a:lnTo>
                  <a:pt x="1345222" y="280670"/>
                </a:lnTo>
                <a:lnTo>
                  <a:pt x="1331531" y="237769"/>
                </a:lnTo>
                <a:lnTo>
                  <a:pt x="1312964" y="197307"/>
                </a:lnTo>
                <a:lnTo>
                  <a:pt x="1289875" y="159613"/>
                </a:lnTo>
                <a:lnTo>
                  <a:pt x="1262621" y="125056"/>
                </a:lnTo>
                <a:lnTo>
                  <a:pt x="1231531" y="93967"/>
                </a:lnTo>
                <a:lnTo>
                  <a:pt x="1204214" y="72428"/>
                </a:lnTo>
                <a:lnTo>
                  <a:pt x="1204214" y="146939"/>
                </a:lnTo>
                <a:lnTo>
                  <a:pt x="1190561" y="197878"/>
                </a:lnTo>
                <a:lnTo>
                  <a:pt x="1190561" y="335876"/>
                </a:lnTo>
                <a:lnTo>
                  <a:pt x="1190561" y="608063"/>
                </a:lnTo>
                <a:lnTo>
                  <a:pt x="1125232" y="608063"/>
                </a:lnTo>
                <a:lnTo>
                  <a:pt x="1125232" y="438213"/>
                </a:lnTo>
                <a:lnTo>
                  <a:pt x="1125232" y="382689"/>
                </a:lnTo>
                <a:lnTo>
                  <a:pt x="1125232" y="346621"/>
                </a:lnTo>
                <a:lnTo>
                  <a:pt x="1125232" y="335876"/>
                </a:lnTo>
                <a:lnTo>
                  <a:pt x="1190561" y="335876"/>
                </a:lnTo>
                <a:lnTo>
                  <a:pt x="1190561" y="197878"/>
                </a:lnTo>
                <a:lnTo>
                  <a:pt x="1172083" y="266814"/>
                </a:lnTo>
                <a:lnTo>
                  <a:pt x="1142834" y="237566"/>
                </a:lnTo>
                <a:lnTo>
                  <a:pt x="1081684" y="298716"/>
                </a:lnTo>
                <a:lnTo>
                  <a:pt x="1081684" y="438213"/>
                </a:lnTo>
                <a:lnTo>
                  <a:pt x="1081684" y="608063"/>
                </a:lnTo>
                <a:lnTo>
                  <a:pt x="1016355" y="608063"/>
                </a:lnTo>
                <a:lnTo>
                  <a:pt x="1016355" y="438213"/>
                </a:lnTo>
                <a:lnTo>
                  <a:pt x="1081684" y="438213"/>
                </a:lnTo>
                <a:lnTo>
                  <a:pt x="1081684" y="298716"/>
                </a:lnTo>
                <a:lnTo>
                  <a:pt x="1033780" y="346621"/>
                </a:lnTo>
                <a:lnTo>
                  <a:pt x="972807" y="285648"/>
                </a:lnTo>
                <a:lnTo>
                  <a:pt x="972807" y="382689"/>
                </a:lnTo>
                <a:lnTo>
                  <a:pt x="972807" y="608063"/>
                </a:lnTo>
                <a:lnTo>
                  <a:pt x="907478" y="608063"/>
                </a:lnTo>
                <a:lnTo>
                  <a:pt x="907478" y="489394"/>
                </a:lnTo>
                <a:lnTo>
                  <a:pt x="907478" y="402831"/>
                </a:lnTo>
                <a:lnTo>
                  <a:pt x="907478" y="382689"/>
                </a:lnTo>
                <a:lnTo>
                  <a:pt x="972807" y="382689"/>
                </a:lnTo>
                <a:lnTo>
                  <a:pt x="972807" y="285648"/>
                </a:lnTo>
                <a:lnTo>
                  <a:pt x="936332" y="249174"/>
                </a:lnTo>
                <a:lnTo>
                  <a:pt x="863930" y="321576"/>
                </a:lnTo>
                <a:lnTo>
                  <a:pt x="863930" y="489394"/>
                </a:lnTo>
                <a:lnTo>
                  <a:pt x="863930" y="608063"/>
                </a:lnTo>
                <a:lnTo>
                  <a:pt x="798614" y="608063"/>
                </a:lnTo>
                <a:lnTo>
                  <a:pt x="798614" y="489394"/>
                </a:lnTo>
                <a:lnTo>
                  <a:pt x="863930" y="489394"/>
                </a:lnTo>
                <a:lnTo>
                  <a:pt x="863930" y="321576"/>
                </a:lnTo>
                <a:lnTo>
                  <a:pt x="784694" y="400812"/>
                </a:lnTo>
                <a:lnTo>
                  <a:pt x="779399" y="402831"/>
                </a:lnTo>
                <a:lnTo>
                  <a:pt x="768819" y="402831"/>
                </a:lnTo>
                <a:lnTo>
                  <a:pt x="763524" y="400812"/>
                </a:lnTo>
                <a:lnTo>
                  <a:pt x="759485" y="396773"/>
                </a:lnTo>
                <a:lnTo>
                  <a:pt x="754938" y="389928"/>
                </a:lnTo>
                <a:lnTo>
                  <a:pt x="753427" y="382143"/>
                </a:lnTo>
                <a:lnTo>
                  <a:pt x="754938" y="374357"/>
                </a:lnTo>
                <a:lnTo>
                  <a:pt x="759485" y="367525"/>
                </a:lnTo>
                <a:lnTo>
                  <a:pt x="936332" y="190665"/>
                </a:lnTo>
                <a:lnTo>
                  <a:pt x="1033780" y="288112"/>
                </a:lnTo>
                <a:lnTo>
                  <a:pt x="1113574" y="208305"/>
                </a:lnTo>
                <a:lnTo>
                  <a:pt x="1095933" y="190665"/>
                </a:lnTo>
                <a:lnTo>
                  <a:pt x="1084326" y="179057"/>
                </a:lnTo>
                <a:lnTo>
                  <a:pt x="1204214" y="146939"/>
                </a:lnTo>
                <a:lnTo>
                  <a:pt x="1204214" y="72428"/>
                </a:lnTo>
                <a:lnTo>
                  <a:pt x="1159281" y="43624"/>
                </a:lnTo>
                <a:lnTo>
                  <a:pt x="1118819" y="25057"/>
                </a:lnTo>
                <a:lnTo>
                  <a:pt x="1075918" y="11366"/>
                </a:lnTo>
                <a:lnTo>
                  <a:pt x="1030947" y="2895"/>
                </a:lnTo>
                <a:lnTo>
                  <a:pt x="984237" y="0"/>
                </a:lnTo>
                <a:lnTo>
                  <a:pt x="937526" y="2895"/>
                </a:lnTo>
                <a:lnTo>
                  <a:pt x="892556" y="11366"/>
                </a:lnTo>
                <a:lnTo>
                  <a:pt x="849655" y="25057"/>
                </a:lnTo>
                <a:lnTo>
                  <a:pt x="809193" y="43624"/>
                </a:lnTo>
                <a:lnTo>
                  <a:pt x="771499" y="66713"/>
                </a:lnTo>
                <a:lnTo>
                  <a:pt x="736942" y="93967"/>
                </a:lnTo>
                <a:lnTo>
                  <a:pt x="705853" y="125056"/>
                </a:lnTo>
                <a:lnTo>
                  <a:pt x="678599" y="159613"/>
                </a:lnTo>
                <a:lnTo>
                  <a:pt x="655510" y="197307"/>
                </a:lnTo>
                <a:lnTo>
                  <a:pt x="636943" y="237769"/>
                </a:lnTo>
                <a:lnTo>
                  <a:pt x="623252" y="280670"/>
                </a:lnTo>
                <a:lnTo>
                  <a:pt x="614781" y="325640"/>
                </a:lnTo>
                <a:lnTo>
                  <a:pt x="611886" y="372351"/>
                </a:lnTo>
                <a:lnTo>
                  <a:pt x="614781" y="419049"/>
                </a:lnTo>
                <a:lnTo>
                  <a:pt x="623252" y="464032"/>
                </a:lnTo>
                <a:lnTo>
                  <a:pt x="636943" y="506933"/>
                </a:lnTo>
                <a:lnTo>
                  <a:pt x="655510" y="547395"/>
                </a:lnTo>
                <a:lnTo>
                  <a:pt x="678599" y="585076"/>
                </a:lnTo>
                <a:lnTo>
                  <a:pt x="705853" y="619645"/>
                </a:lnTo>
                <a:lnTo>
                  <a:pt x="736942" y="650722"/>
                </a:lnTo>
                <a:lnTo>
                  <a:pt x="771499" y="677989"/>
                </a:lnTo>
                <a:lnTo>
                  <a:pt x="809193" y="701078"/>
                </a:lnTo>
                <a:lnTo>
                  <a:pt x="849655" y="719632"/>
                </a:lnTo>
                <a:lnTo>
                  <a:pt x="892556" y="733323"/>
                </a:lnTo>
                <a:lnTo>
                  <a:pt x="937526" y="741794"/>
                </a:lnTo>
                <a:lnTo>
                  <a:pt x="984237" y="744702"/>
                </a:lnTo>
                <a:lnTo>
                  <a:pt x="1030947" y="741794"/>
                </a:lnTo>
                <a:lnTo>
                  <a:pt x="1075918" y="733323"/>
                </a:lnTo>
                <a:lnTo>
                  <a:pt x="1118819" y="719632"/>
                </a:lnTo>
                <a:lnTo>
                  <a:pt x="1159281" y="701078"/>
                </a:lnTo>
                <a:lnTo>
                  <a:pt x="1196975" y="677989"/>
                </a:lnTo>
                <a:lnTo>
                  <a:pt x="1231531" y="650722"/>
                </a:lnTo>
                <a:lnTo>
                  <a:pt x="1262621" y="619645"/>
                </a:lnTo>
                <a:lnTo>
                  <a:pt x="1271752" y="608063"/>
                </a:lnTo>
                <a:lnTo>
                  <a:pt x="1289875" y="585076"/>
                </a:lnTo>
                <a:lnTo>
                  <a:pt x="1312964" y="547395"/>
                </a:lnTo>
                <a:lnTo>
                  <a:pt x="1331531" y="506933"/>
                </a:lnTo>
                <a:lnTo>
                  <a:pt x="1345222" y="464032"/>
                </a:lnTo>
                <a:lnTo>
                  <a:pt x="1352575" y="424980"/>
                </a:lnTo>
                <a:lnTo>
                  <a:pt x="1352575" y="335876"/>
                </a:lnTo>
                <a:lnTo>
                  <a:pt x="1352575" y="319709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76" name="Google Shape;276;p12"/>
          <p:cNvSpPr/>
          <p:nvPr/>
        </p:nvSpPr>
        <p:spPr>
          <a:xfrm>
            <a:off x="489000" y="7782826"/>
            <a:ext cx="2190750" cy="2184400"/>
          </a:xfrm>
          <a:custGeom>
            <a:rect b="b" l="l" r="r" t="t"/>
            <a:pathLst>
              <a:path extrusionOk="0" h="2184400" w="2190750">
                <a:moveTo>
                  <a:pt x="1445247" y="1237424"/>
                </a:moveTo>
                <a:lnTo>
                  <a:pt x="1428508" y="1192263"/>
                </a:lnTo>
                <a:lnTo>
                  <a:pt x="1390230" y="1165529"/>
                </a:lnTo>
                <a:lnTo>
                  <a:pt x="1354823" y="1142834"/>
                </a:lnTo>
                <a:lnTo>
                  <a:pt x="1319707" y="1124724"/>
                </a:lnTo>
                <a:lnTo>
                  <a:pt x="1295044" y="1116291"/>
                </a:lnTo>
                <a:lnTo>
                  <a:pt x="1284312" y="1117866"/>
                </a:lnTo>
                <a:lnTo>
                  <a:pt x="1274635" y="1122718"/>
                </a:lnTo>
                <a:lnTo>
                  <a:pt x="1267015" y="1130439"/>
                </a:lnTo>
                <a:lnTo>
                  <a:pt x="1236560" y="1175651"/>
                </a:lnTo>
                <a:lnTo>
                  <a:pt x="1231633" y="1180985"/>
                </a:lnTo>
                <a:lnTo>
                  <a:pt x="1225486" y="1184414"/>
                </a:lnTo>
                <a:lnTo>
                  <a:pt x="1218653" y="1185773"/>
                </a:lnTo>
                <a:lnTo>
                  <a:pt x="1211643" y="1184884"/>
                </a:lnTo>
                <a:lnTo>
                  <a:pt x="1152474" y="1161465"/>
                </a:lnTo>
                <a:lnTo>
                  <a:pt x="1116266" y="1141933"/>
                </a:lnTo>
                <a:lnTo>
                  <a:pt x="1081532" y="1116596"/>
                </a:lnTo>
                <a:lnTo>
                  <a:pt x="1051636" y="1085646"/>
                </a:lnTo>
                <a:lnTo>
                  <a:pt x="1027201" y="1052461"/>
                </a:lnTo>
                <a:lnTo>
                  <a:pt x="995705" y="996632"/>
                </a:lnTo>
                <a:lnTo>
                  <a:pt x="993584" y="989990"/>
                </a:lnTo>
                <a:lnTo>
                  <a:pt x="993978" y="983018"/>
                </a:lnTo>
                <a:lnTo>
                  <a:pt x="996619" y="976388"/>
                </a:lnTo>
                <a:lnTo>
                  <a:pt x="1001242" y="970788"/>
                </a:lnTo>
                <a:lnTo>
                  <a:pt x="1041844" y="934796"/>
                </a:lnTo>
                <a:lnTo>
                  <a:pt x="1048575" y="926134"/>
                </a:lnTo>
                <a:lnTo>
                  <a:pt x="1039787" y="882053"/>
                </a:lnTo>
                <a:lnTo>
                  <a:pt x="1016520" y="849706"/>
                </a:lnTo>
                <a:lnTo>
                  <a:pt x="957872" y="783463"/>
                </a:lnTo>
                <a:lnTo>
                  <a:pt x="910513" y="772947"/>
                </a:lnTo>
                <a:lnTo>
                  <a:pt x="894207" y="776071"/>
                </a:lnTo>
                <a:lnTo>
                  <a:pt x="876376" y="789965"/>
                </a:lnTo>
                <a:lnTo>
                  <a:pt x="860285" y="815873"/>
                </a:lnTo>
                <a:lnTo>
                  <a:pt x="848004" y="846797"/>
                </a:lnTo>
                <a:lnTo>
                  <a:pt x="841603" y="875741"/>
                </a:lnTo>
                <a:lnTo>
                  <a:pt x="842289" y="914196"/>
                </a:lnTo>
                <a:lnTo>
                  <a:pt x="853249" y="954874"/>
                </a:lnTo>
                <a:lnTo>
                  <a:pt x="873556" y="997292"/>
                </a:lnTo>
                <a:lnTo>
                  <a:pt x="902296" y="1040980"/>
                </a:lnTo>
                <a:lnTo>
                  <a:pt x="938530" y="1085430"/>
                </a:lnTo>
                <a:lnTo>
                  <a:pt x="981367" y="1130173"/>
                </a:lnTo>
                <a:lnTo>
                  <a:pt x="1029855" y="1174737"/>
                </a:lnTo>
                <a:lnTo>
                  <a:pt x="1080427" y="1216177"/>
                </a:lnTo>
                <a:lnTo>
                  <a:pt x="1130503" y="1252118"/>
                </a:lnTo>
                <a:lnTo>
                  <a:pt x="1179474" y="1281734"/>
                </a:lnTo>
                <a:lnTo>
                  <a:pt x="1226705" y="1304137"/>
                </a:lnTo>
                <a:lnTo>
                  <a:pt x="1271600" y="1318488"/>
                </a:lnTo>
                <a:lnTo>
                  <a:pt x="1313535" y="1323936"/>
                </a:lnTo>
                <a:lnTo>
                  <a:pt x="1351915" y="1319606"/>
                </a:lnTo>
                <a:lnTo>
                  <a:pt x="1380083" y="1308989"/>
                </a:lnTo>
                <a:lnTo>
                  <a:pt x="1409128" y="1292733"/>
                </a:lnTo>
                <a:lnTo>
                  <a:pt x="1432636" y="1273543"/>
                </a:lnTo>
                <a:lnTo>
                  <a:pt x="1444193" y="1254086"/>
                </a:lnTo>
                <a:lnTo>
                  <a:pt x="1445247" y="1237424"/>
                </a:lnTo>
                <a:close/>
              </a:path>
              <a:path extrusionOk="0" h="2184400" w="2190750">
                <a:moveTo>
                  <a:pt x="1762569" y="1035392"/>
                </a:moveTo>
                <a:lnTo>
                  <a:pt x="1760740" y="987983"/>
                </a:lnTo>
                <a:lnTo>
                  <a:pt x="1755343" y="941565"/>
                </a:lnTo>
                <a:lnTo>
                  <a:pt x="1746504" y="896277"/>
                </a:lnTo>
                <a:lnTo>
                  <a:pt x="1734388" y="852246"/>
                </a:lnTo>
                <a:lnTo>
                  <a:pt x="1719097" y="809612"/>
                </a:lnTo>
                <a:lnTo>
                  <a:pt x="1700784" y="768515"/>
                </a:lnTo>
                <a:lnTo>
                  <a:pt x="1679575" y="729081"/>
                </a:lnTo>
                <a:lnTo>
                  <a:pt x="1663827" y="704342"/>
                </a:lnTo>
                <a:lnTo>
                  <a:pt x="1663827" y="1035392"/>
                </a:lnTo>
                <a:lnTo>
                  <a:pt x="1661337" y="1084300"/>
                </a:lnTo>
                <a:lnTo>
                  <a:pt x="1654352" y="1131900"/>
                </a:lnTo>
                <a:lnTo>
                  <a:pt x="1643087" y="1177950"/>
                </a:lnTo>
                <a:lnTo>
                  <a:pt x="1627746" y="1222260"/>
                </a:lnTo>
                <a:lnTo>
                  <a:pt x="1608556" y="1264615"/>
                </a:lnTo>
                <a:lnTo>
                  <a:pt x="1585722" y="1304798"/>
                </a:lnTo>
                <a:lnTo>
                  <a:pt x="1559458" y="1342593"/>
                </a:lnTo>
                <a:lnTo>
                  <a:pt x="1529981" y="1377797"/>
                </a:lnTo>
                <a:lnTo>
                  <a:pt x="1497495" y="1410195"/>
                </a:lnTo>
                <a:lnTo>
                  <a:pt x="1462227" y="1439570"/>
                </a:lnTo>
                <a:lnTo>
                  <a:pt x="1424393" y="1465719"/>
                </a:lnTo>
                <a:lnTo>
                  <a:pt x="1384198" y="1488427"/>
                </a:lnTo>
                <a:lnTo>
                  <a:pt x="1341856" y="1507490"/>
                </a:lnTo>
                <a:lnTo>
                  <a:pt x="1297597" y="1522679"/>
                </a:lnTo>
                <a:lnTo>
                  <a:pt x="1251610" y="1533791"/>
                </a:lnTo>
                <a:lnTo>
                  <a:pt x="1204125" y="1540611"/>
                </a:lnTo>
                <a:lnTo>
                  <a:pt x="1155357" y="1542935"/>
                </a:lnTo>
                <a:lnTo>
                  <a:pt x="1100391" y="1539976"/>
                </a:lnTo>
                <a:lnTo>
                  <a:pt x="1046480" y="1531213"/>
                </a:lnTo>
                <a:lnTo>
                  <a:pt x="994029" y="1516824"/>
                </a:lnTo>
                <a:lnTo>
                  <a:pt x="943444" y="1496987"/>
                </a:lnTo>
                <a:lnTo>
                  <a:pt x="895121" y="1471879"/>
                </a:lnTo>
                <a:lnTo>
                  <a:pt x="877595" y="1461719"/>
                </a:lnTo>
                <a:lnTo>
                  <a:pt x="692111" y="1505102"/>
                </a:lnTo>
                <a:lnTo>
                  <a:pt x="741019" y="1328839"/>
                </a:lnTo>
                <a:lnTo>
                  <a:pt x="729018" y="1310386"/>
                </a:lnTo>
                <a:lnTo>
                  <a:pt x="704811" y="1268615"/>
                </a:lnTo>
                <a:lnTo>
                  <a:pt x="684822" y="1224737"/>
                </a:lnTo>
                <a:lnTo>
                  <a:pt x="669150" y="1179118"/>
                </a:lnTo>
                <a:lnTo>
                  <a:pt x="657860" y="1132116"/>
                </a:lnTo>
                <a:lnTo>
                  <a:pt x="651052" y="1084300"/>
                </a:lnTo>
                <a:lnTo>
                  <a:pt x="648728" y="1035392"/>
                </a:lnTo>
                <a:lnTo>
                  <a:pt x="651065" y="986612"/>
                </a:lnTo>
                <a:lnTo>
                  <a:pt x="657910" y="939139"/>
                </a:lnTo>
                <a:lnTo>
                  <a:pt x="669061" y="893152"/>
                </a:lnTo>
                <a:lnTo>
                  <a:pt x="684301" y="848893"/>
                </a:lnTo>
                <a:lnTo>
                  <a:pt x="703402" y="806564"/>
                </a:lnTo>
                <a:lnTo>
                  <a:pt x="726160" y="766394"/>
                </a:lnTo>
                <a:lnTo>
                  <a:pt x="752373" y="728573"/>
                </a:lnTo>
                <a:lnTo>
                  <a:pt x="781799" y="693343"/>
                </a:lnTo>
                <a:lnTo>
                  <a:pt x="814235" y="660908"/>
                </a:lnTo>
                <a:lnTo>
                  <a:pt x="849464" y="631469"/>
                </a:lnTo>
                <a:lnTo>
                  <a:pt x="887285" y="605269"/>
                </a:lnTo>
                <a:lnTo>
                  <a:pt x="927455" y="582510"/>
                </a:lnTo>
                <a:lnTo>
                  <a:pt x="969784" y="563397"/>
                </a:lnTo>
                <a:lnTo>
                  <a:pt x="1014044" y="548170"/>
                </a:lnTo>
                <a:lnTo>
                  <a:pt x="1060030" y="537019"/>
                </a:lnTo>
                <a:lnTo>
                  <a:pt x="1107503" y="530174"/>
                </a:lnTo>
                <a:lnTo>
                  <a:pt x="1156284" y="527837"/>
                </a:lnTo>
                <a:lnTo>
                  <a:pt x="1205052" y="530174"/>
                </a:lnTo>
                <a:lnTo>
                  <a:pt x="1252537" y="537019"/>
                </a:lnTo>
                <a:lnTo>
                  <a:pt x="1298511" y="548170"/>
                </a:lnTo>
                <a:lnTo>
                  <a:pt x="1342771" y="563397"/>
                </a:lnTo>
                <a:lnTo>
                  <a:pt x="1385100" y="582510"/>
                </a:lnTo>
                <a:lnTo>
                  <a:pt x="1425282" y="605269"/>
                </a:lnTo>
                <a:lnTo>
                  <a:pt x="1463090" y="631469"/>
                </a:lnTo>
                <a:lnTo>
                  <a:pt x="1498320" y="660908"/>
                </a:lnTo>
                <a:lnTo>
                  <a:pt x="1530756" y="693343"/>
                </a:lnTo>
                <a:lnTo>
                  <a:pt x="1560195" y="728573"/>
                </a:lnTo>
                <a:lnTo>
                  <a:pt x="1586395" y="766394"/>
                </a:lnTo>
                <a:lnTo>
                  <a:pt x="1609153" y="806564"/>
                </a:lnTo>
                <a:lnTo>
                  <a:pt x="1628267" y="848893"/>
                </a:lnTo>
                <a:lnTo>
                  <a:pt x="1643494" y="893152"/>
                </a:lnTo>
                <a:lnTo>
                  <a:pt x="1654644" y="939139"/>
                </a:lnTo>
                <a:lnTo>
                  <a:pt x="1661490" y="986612"/>
                </a:lnTo>
                <a:lnTo>
                  <a:pt x="1663827" y="1035392"/>
                </a:lnTo>
                <a:lnTo>
                  <a:pt x="1663827" y="704342"/>
                </a:lnTo>
                <a:lnTo>
                  <a:pt x="1629054" y="655764"/>
                </a:lnTo>
                <a:lnTo>
                  <a:pt x="1599996" y="622147"/>
                </a:lnTo>
                <a:lnTo>
                  <a:pt x="1568589" y="590753"/>
                </a:lnTo>
                <a:lnTo>
                  <a:pt x="1534972" y="561695"/>
                </a:lnTo>
                <a:lnTo>
                  <a:pt x="1499285" y="535114"/>
                </a:lnTo>
                <a:lnTo>
                  <a:pt x="1461655" y="511162"/>
                </a:lnTo>
                <a:lnTo>
                  <a:pt x="1422222" y="489966"/>
                </a:lnTo>
                <a:lnTo>
                  <a:pt x="1381125" y="471652"/>
                </a:lnTo>
                <a:lnTo>
                  <a:pt x="1338491" y="456361"/>
                </a:lnTo>
                <a:lnTo>
                  <a:pt x="1294460" y="444233"/>
                </a:lnTo>
                <a:lnTo>
                  <a:pt x="1249172" y="435406"/>
                </a:lnTo>
                <a:lnTo>
                  <a:pt x="1202766" y="430009"/>
                </a:lnTo>
                <a:lnTo>
                  <a:pt x="1155357" y="428180"/>
                </a:lnTo>
                <a:lnTo>
                  <a:pt x="1107948" y="430009"/>
                </a:lnTo>
                <a:lnTo>
                  <a:pt x="1061542" y="435406"/>
                </a:lnTo>
                <a:lnTo>
                  <a:pt x="1016241" y="444233"/>
                </a:lnTo>
                <a:lnTo>
                  <a:pt x="972210" y="456361"/>
                </a:lnTo>
                <a:lnTo>
                  <a:pt x="929589" y="471652"/>
                </a:lnTo>
                <a:lnTo>
                  <a:pt x="888479" y="489966"/>
                </a:lnTo>
                <a:lnTo>
                  <a:pt x="849045" y="511162"/>
                </a:lnTo>
                <a:lnTo>
                  <a:pt x="811428" y="535114"/>
                </a:lnTo>
                <a:lnTo>
                  <a:pt x="775728" y="561695"/>
                </a:lnTo>
                <a:lnTo>
                  <a:pt x="742124" y="590753"/>
                </a:lnTo>
                <a:lnTo>
                  <a:pt x="710717" y="622147"/>
                </a:lnTo>
                <a:lnTo>
                  <a:pt x="681659" y="655764"/>
                </a:lnTo>
                <a:lnTo>
                  <a:pt x="655091" y="691451"/>
                </a:lnTo>
                <a:lnTo>
                  <a:pt x="631126" y="729081"/>
                </a:lnTo>
                <a:lnTo>
                  <a:pt x="609930" y="768515"/>
                </a:lnTo>
                <a:lnTo>
                  <a:pt x="591616" y="809612"/>
                </a:lnTo>
                <a:lnTo>
                  <a:pt x="576326" y="852246"/>
                </a:lnTo>
                <a:lnTo>
                  <a:pt x="564197" y="896277"/>
                </a:lnTo>
                <a:lnTo>
                  <a:pt x="555371" y="941565"/>
                </a:lnTo>
                <a:lnTo>
                  <a:pt x="549973" y="987983"/>
                </a:lnTo>
                <a:lnTo>
                  <a:pt x="548144" y="1035392"/>
                </a:lnTo>
                <a:lnTo>
                  <a:pt x="550595" y="1089939"/>
                </a:lnTo>
                <a:lnTo>
                  <a:pt x="557860" y="1143635"/>
                </a:lnTo>
                <a:lnTo>
                  <a:pt x="569836" y="1196187"/>
                </a:lnTo>
                <a:lnTo>
                  <a:pt x="586422" y="1247355"/>
                </a:lnTo>
                <a:lnTo>
                  <a:pt x="607529" y="1296898"/>
                </a:lnTo>
                <a:lnTo>
                  <a:pt x="633044" y="1344523"/>
                </a:lnTo>
                <a:lnTo>
                  <a:pt x="550913" y="1640751"/>
                </a:lnTo>
                <a:lnTo>
                  <a:pt x="861898" y="1566926"/>
                </a:lnTo>
                <a:lnTo>
                  <a:pt x="907542" y="1589836"/>
                </a:lnTo>
                <a:lnTo>
                  <a:pt x="954798" y="1608696"/>
                </a:lnTo>
                <a:lnTo>
                  <a:pt x="1003439" y="1623453"/>
                </a:lnTo>
                <a:lnTo>
                  <a:pt x="1053236" y="1634045"/>
                </a:lnTo>
                <a:lnTo>
                  <a:pt x="1103947" y="1640446"/>
                </a:lnTo>
                <a:lnTo>
                  <a:pt x="1155357" y="1642592"/>
                </a:lnTo>
                <a:lnTo>
                  <a:pt x="1202766" y="1640763"/>
                </a:lnTo>
                <a:lnTo>
                  <a:pt x="1249172" y="1635366"/>
                </a:lnTo>
                <a:lnTo>
                  <a:pt x="1294460" y="1626539"/>
                </a:lnTo>
                <a:lnTo>
                  <a:pt x="1338491" y="1614411"/>
                </a:lnTo>
                <a:lnTo>
                  <a:pt x="1381125" y="1599120"/>
                </a:lnTo>
                <a:lnTo>
                  <a:pt x="1422222" y="1580807"/>
                </a:lnTo>
                <a:lnTo>
                  <a:pt x="1461655" y="1559610"/>
                </a:lnTo>
                <a:lnTo>
                  <a:pt x="1499285" y="1535658"/>
                </a:lnTo>
                <a:lnTo>
                  <a:pt x="1534972" y="1509077"/>
                </a:lnTo>
                <a:lnTo>
                  <a:pt x="1568589" y="1480019"/>
                </a:lnTo>
                <a:lnTo>
                  <a:pt x="1599996" y="1448625"/>
                </a:lnTo>
                <a:lnTo>
                  <a:pt x="1629054" y="1415008"/>
                </a:lnTo>
                <a:lnTo>
                  <a:pt x="1655622" y="1379321"/>
                </a:lnTo>
                <a:lnTo>
                  <a:pt x="1679575" y="1341691"/>
                </a:lnTo>
                <a:lnTo>
                  <a:pt x="1700784" y="1302258"/>
                </a:lnTo>
                <a:lnTo>
                  <a:pt x="1719097" y="1261160"/>
                </a:lnTo>
                <a:lnTo>
                  <a:pt x="1734388" y="1218526"/>
                </a:lnTo>
                <a:lnTo>
                  <a:pt x="1746504" y="1174496"/>
                </a:lnTo>
                <a:lnTo>
                  <a:pt x="1755343" y="1129207"/>
                </a:lnTo>
                <a:lnTo>
                  <a:pt x="1760740" y="1082789"/>
                </a:lnTo>
                <a:lnTo>
                  <a:pt x="1762569" y="1035392"/>
                </a:lnTo>
                <a:close/>
              </a:path>
              <a:path extrusionOk="0" h="2184400" w="2190750">
                <a:moveTo>
                  <a:pt x="2190750" y="1092200"/>
                </a:moveTo>
                <a:lnTo>
                  <a:pt x="2189683" y="1041400"/>
                </a:lnTo>
                <a:lnTo>
                  <a:pt x="2186495" y="990600"/>
                </a:lnTo>
                <a:lnTo>
                  <a:pt x="2181250" y="939800"/>
                </a:lnTo>
                <a:lnTo>
                  <a:pt x="2173986" y="901700"/>
                </a:lnTo>
                <a:lnTo>
                  <a:pt x="2164740" y="850900"/>
                </a:lnTo>
                <a:lnTo>
                  <a:pt x="2153564" y="800100"/>
                </a:lnTo>
                <a:lnTo>
                  <a:pt x="2140508" y="762000"/>
                </a:lnTo>
                <a:lnTo>
                  <a:pt x="2130768" y="728789"/>
                </a:lnTo>
                <a:lnTo>
                  <a:pt x="2130768" y="1092200"/>
                </a:lnTo>
                <a:lnTo>
                  <a:pt x="2129637" y="1143000"/>
                </a:lnTo>
                <a:lnTo>
                  <a:pt x="2126284" y="1181100"/>
                </a:lnTo>
                <a:lnTo>
                  <a:pt x="2120760" y="1231900"/>
                </a:lnTo>
                <a:lnTo>
                  <a:pt x="2113115" y="1282700"/>
                </a:lnTo>
                <a:lnTo>
                  <a:pt x="2103386" y="1320800"/>
                </a:lnTo>
                <a:lnTo>
                  <a:pt x="2091639" y="1371600"/>
                </a:lnTo>
                <a:lnTo>
                  <a:pt x="2077923" y="1422400"/>
                </a:lnTo>
                <a:lnTo>
                  <a:pt x="2062276" y="1460500"/>
                </a:lnTo>
                <a:lnTo>
                  <a:pt x="2044763" y="1498600"/>
                </a:lnTo>
                <a:lnTo>
                  <a:pt x="2025421" y="1549400"/>
                </a:lnTo>
                <a:lnTo>
                  <a:pt x="2004301" y="1587500"/>
                </a:lnTo>
                <a:lnTo>
                  <a:pt x="1981466" y="1625600"/>
                </a:lnTo>
                <a:lnTo>
                  <a:pt x="1956955" y="1663700"/>
                </a:lnTo>
                <a:lnTo>
                  <a:pt x="1930819" y="1701800"/>
                </a:lnTo>
                <a:lnTo>
                  <a:pt x="1903107" y="1739900"/>
                </a:lnTo>
                <a:lnTo>
                  <a:pt x="1873872" y="1765300"/>
                </a:lnTo>
                <a:lnTo>
                  <a:pt x="1843163" y="1803400"/>
                </a:lnTo>
                <a:lnTo>
                  <a:pt x="1811032" y="1841500"/>
                </a:lnTo>
                <a:lnTo>
                  <a:pt x="1777530" y="1866900"/>
                </a:lnTo>
                <a:lnTo>
                  <a:pt x="1742706" y="1892300"/>
                </a:lnTo>
                <a:lnTo>
                  <a:pt x="1706600" y="1930400"/>
                </a:lnTo>
                <a:lnTo>
                  <a:pt x="1669275" y="1955800"/>
                </a:lnTo>
                <a:lnTo>
                  <a:pt x="1630768" y="1981200"/>
                </a:lnTo>
                <a:lnTo>
                  <a:pt x="1591144" y="1993900"/>
                </a:lnTo>
                <a:lnTo>
                  <a:pt x="1550441" y="2019300"/>
                </a:lnTo>
                <a:lnTo>
                  <a:pt x="1508721" y="2044700"/>
                </a:lnTo>
                <a:lnTo>
                  <a:pt x="1377911" y="2082800"/>
                </a:lnTo>
                <a:lnTo>
                  <a:pt x="1286497" y="2108200"/>
                </a:lnTo>
                <a:lnTo>
                  <a:pt x="1239672" y="2108200"/>
                </a:lnTo>
                <a:lnTo>
                  <a:pt x="1192187" y="2120900"/>
                </a:lnTo>
                <a:lnTo>
                  <a:pt x="998562" y="2120900"/>
                </a:lnTo>
                <a:lnTo>
                  <a:pt x="951077" y="2108200"/>
                </a:lnTo>
                <a:lnTo>
                  <a:pt x="904252" y="2108200"/>
                </a:lnTo>
                <a:lnTo>
                  <a:pt x="812838" y="2082800"/>
                </a:lnTo>
                <a:lnTo>
                  <a:pt x="682028" y="2044700"/>
                </a:lnTo>
                <a:lnTo>
                  <a:pt x="640295" y="2019300"/>
                </a:lnTo>
                <a:lnTo>
                  <a:pt x="599605" y="1993900"/>
                </a:lnTo>
                <a:lnTo>
                  <a:pt x="559981" y="1981200"/>
                </a:lnTo>
                <a:lnTo>
                  <a:pt x="521474" y="1955800"/>
                </a:lnTo>
                <a:lnTo>
                  <a:pt x="484149" y="1930400"/>
                </a:lnTo>
                <a:lnTo>
                  <a:pt x="448043" y="1892300"/>
                </a:lnTo>
                <a:lnTo>
                  <a:pt x="413219" y="1866900"/>
                </a:lnTo>
                <a:lnTo>
                  <a:pt x="379704" y="1841500"/>
                </a:lnTo>
                <a:lnTo>
                  <a:pt x="347573" y="1803400"/>
                </a:lnTo>
                <a:lnTo>
                  <a:pt x="316877" y="1765300"/>
                </a:lnTo>
                <a:lnTo>
                  <a:pt x="287642" y="1739900"/>
                </a:lnTo>
                <a:lnTo>
                  <a:pt x="259930" y="1701800"/>
                </a:lnTo>
                <a:lnTo>
                  <a:pt x="233794" y="1663700"/>
                </a:lnTo>
                <a:lnTo>
                  <a:pt x="209283" y="1625600"/>
                </a:lnTo>
                <a:lnTo>
                  <a:pt x="186436" y="1587500"/>
                </a:lnTo>
                <a:lnTo>
                  <a:pt x="165328" y="1549400"/>
                </a:lnTo>
                <a:lnTo>
                  <a:pt x="145986" y="1498600"/>
                </a:lnTo>
                <a:lnTo>
                  <a:pt x="128473" y="1460500"/>
                </a:lnTo>
                <a:lnTo>
                  <a:pt x="112826" y="1422400"/>
                </a:lnTo>
                <a:lnTo>
                  <a:pt x="99110" y="1371600"/>
                </a:lnTo>
                <a:lnTo>
                  <a:pt x="87363" y="1320800"/>
                </a:lnTo>
                <a:lnTo>
                  <a:pt x="77635" y="1282700"/>
                </a:lnTo>
                <a:lnTo>
                  <a:pt x="69989" y="1231900"/>
                </a:lnTo>
                <a:lnTo>
                  <a:pt x="64465" y="1181100"/>
                </a:lnTo>
                <a:lnTo>
                  <a:pt x="61112" y="1143000"/>
                </a:lnTo>
                <a:lnTo>
                  <a:pt x="59982" y="1092200"/>
                </a:lnTo>
                <a:lnTo>
                  <a:pt x="61112" y="1041400"/>
                </a:lnTo>
                <a:lnTo>
                  <a:pt x="64465" y="990600"/>
                </a:lnTo>
                <a:lnTo>
                  <a:pt x="69989" y="939800"/>
                </a:lnTo>
                <a:lnTo>
                  <a:pt x="77635" y="901700"/>
                </a:lnTo>
                <a:lnTo>
                  <a:pt x="87363" y="850900"/>
                </a:lnTo>
                <a:lnTo>
                  <a:pt x="99110" y="812800"/>
                </a:lnTo>
                <a:lnTo>
                  <a:pt x="112826" y="762000"/>
                </a:lnTo>
                <a:lnTo>
                  <a:pt x="128473" y="723900"/>
                </a:lnTo>
                <a:lnTo>
                  <a:pt x="145986" y="673100"/>
                </a:lnTo>
                <a:lnTo>
                  <a:pt x="165328" y="635000"/>
                </a:lnTo>
                <a:lnTo>
                  <a:pt x="186436" y="596900"/>
                </a:lnTo>
                <a:lnTo>
                  <a:pt x="209283" y="558800"/>
                </a:lnTo>
                <a:lnTo>
                  <a:pt x="233794" y="520700"/>
                </a:lnTo>
                <a:lnTo>
                  <a:pt x="259930" y="482600"/>
                </a:lnTo>
                <a:lnTo>
                  <a:pt x="287642" y="444500"/>
                </a:lnTo>
                <a:lnTo>
                  <a:pt x="316877" y="406400"/>
                </a:lnTo>
                <a:lnTo>
                  <a:pt x="347573" y="368300"/>
                </a:lnTo>
                <a:lnTo>
                  <a:pt x="379704" y="342900"/>
                </a:lnTo>
                <a:lnTo>
                  <a:pt x="413219" y="304800"/>
                </a:lnTo>
                <a:lnTo>
                  <a:pt x="448043" y="279400"/>
                </a:lnTo>
                <a:lnTo>
                  <a:pt x="484149" y="254000"/>
                </a:lnTo>
                <a:lnTo>
                  <a:pt x="521474" y="228600"/>
                </a:lnTo>
                <a:lnTo>
                  <a:pt x="559981" y="203200"/>
                </a:lnTo>
                <a:lnTo>
                  <a:pt x="599605" y="177800"/>
                </a:lnTo>
                <a:lnTo>
                  <a:pt x="640295" y="165100"/>
                </a:lnTo>
                <a:lnTo>
                  <a:pt x="682028" y="139700"/>
                </a:lnTo>
                <a:lnTo>
                  <a:pt x="724725" y="127000"/>
                </a:lnTo>
                <a:lnTo>
                  <a:pt x="768350" y="101600"/>
                </a:lnTo>
                <a:lnTo>
                  <a:pt x="858164" y="76200"/>
                </a:lnTo>
                <a:lnTo>
                  <a:pt x="904252" y="76200"/>
                </a:lnTo>
                <a:lnTo>
                  <a:pt x="951077" y="63500"/>
                </a:lnTo>
                <a:lnTo>
                  <a:pt x="998562" y="63500"/>
                </a:lnTo>
                <a:lnTo>
                  <a:pt x="1046683" y="50800"/>
                </a:lnTo>
                <a:lnTo>
                  <a:pt x="1144066" y="50800"/>
                </a:lnTo>
                <a:lnTo>
                  <a:pt x="1192187" y="63500"/>
                </a:lnTo>
                <a:lnTo>
                  <a:pt x="1239672" y="63500"/>
                </a:lnTo>
                <a:lnTo>
                  <a:pt x="1286497" y="76200"/>
                </a:lnTo>
                <a:lnTo>
                  <a:pt x="1332585" y="76200"/>
                </a:lnTo>
                <a:lnTo>
                  <a:pt x="1422400" y="101600"/>
                </a:lnTo>
                <a:lnTo>
                  <a:pt x="1466024" y="127000"/>
                </a:lnTo>
                <a:lnTo>
                  <a:pt x="1508721" y="139700"/>
                </a:lnTo>
                <a:lnTo>
                  <a:pt x="1550441" y="165100"/>
                </a:lnTo>
                <a:lnTo>
                  <a:pt x="1591144" y="177800"/>
                </a:lnTo>
                <a:lnTo>
                  <a:pt x="1630768" y="203200"/>
                </a:lnTo>
                <a:lnTo>
                  <a:pt x="1669275" y="228600"/>
                </a:lnTo>
                <a:lnTo>
                  <a:pt x="1706600" y="254000"/>
                </a:lnTo>
                <a:lnTo>
                  <a:pt x="1742706" y="279400"/>
                </a:lnTo>
                <a:lnTo>
                  <a:pt x="1777530" y="304800"/>
                </a:lnTo>
                <a:lnTo>
                  <a:pt x="1811032" y="342900"/>
                </a:lnTo>
                <a:lnTo>
                  <a:pt x="1843163" y="368300"/>
                </a:lnTo>
                <a:lnTo>
                  <a:pt x="1873872" y="406400"/>
                </a:lnTo>
                <a:lnTo>
                  <a:pt x="1903107" y="444500"/>
                </a:lnTo>
                <a:lnTo>
                  <a:pt x="1930819" y="482600"/>
                </a:lnTo>
                <a:lnTo>
                  <a:pt x="1956955" y="520700"/>
                </a:lnTo>
                <a:lnTo>
                  <a:pt x="1981466" y="558800"/>
                </a:lnTo>
                <a:lnTo>
                  <a:pt x="2004301" y="596900"/>
                </a:lnTo>
                <a:lnTo>
                  <a:pt x="2025421" y="635000"/>
                </a:lnTo>
                <a:lnTo>
                  <a:pt x="2044763" y="673100"/>
                </a:lnTo>
                <a:lnTo>
                  <a:pt x="2062276" y="723900"/>
                </a:lnTo>
                <a:lnTo>
                  <a:pt x="2077923" y="762000"/>
                </a:lnTo>
                <a:lnTo>
                  <a:pt x="2091639" y="812800"/>
                </a:lnTo>
                <a:lnTo>
                  <a:pt x="2103386" y="850900"/>
                </a:lnTo>
                <a:lnTo>
                  <a:pt x="2113115" y="901700"/>
                </a:lnTo>
                <a:lnTo>
                  <a:pt x="2120760" y="939800"/>
                </a:lnTo>
                <a:lnTo>
                  <a:pt x="2126284" y="990600"/>
                </a:lnTo>
                <a:lnTo>
                  <a:pt x="2129637" y="1041400"/>
                </a:lnTo>
                <a:lnTo>
                  <a:pt x="2130768" y="1092200"/>
                </a:lnTo>
                <a:lnTo>
                  <a:pt x="2130768" y="728789"/>
                </a:lnTo>
                <a:lnTo>
                  <a:pt x="2125611" y="711200"/>
                </a:lnTo>
                <a:lnTo>
                  <a:pt x="2108911" y="673100"/>
                </a:lnTo>
                <a:lnTo>
                  <a:pt x="2090470" y="635000"/>
                </a:lnTo>
                <a:lnTo>
                  <a:pt x="2070315" y="584200"/>
                </a:lnTo>
                <a:lnTo>
                  <a:pt x="2048510" y="546100"/>
                </a:lnTo>
                <a:lnTo>
                  <a:pt x="2025078" y="508000"/>
                </a:lnTo>
                <a:lnTo>
                  <a:pt x="2000084" y="469900"/>
                </a:lnTo>
                <a:lnTo>
                  <a:pt x="1973567" y="431800"/>
                </a:lnTo>
                <a:lnTo>
                  <a:pt x="1945563" y="393700"/>
                </a:lnTo>
                <a:lnTo>
                  <a:pt x="1916125" y="368300"/>
                </a:lnTo>
                <a:lnTo>
                  <a:pt x="1885302" y="330200"/>
                </a:lnTo>
                <a:lnTo>
                  <a:pt x="1853133" y="304800"/>
                </a:lnTo>
                <a:lnTo>
                  <a:pt x="1819656" y="266700"/>
                </a:lnTo>
                <a:lnTo>
                  <a:pt x="1784934" y="241300"/>
                </a:lnTo>
                <a:lnTo>
                  <a:pt x="1748993" y="215900"/>
                </a:lnTo>
                <a:lnTo>
                  <a:pt x="1711896" y="190500"/>
                </a:lnTo>
                <a:lnTo>
                  <a:pt x="1673669" y="165100"/>
                </a:lnTo>
                <a:lnTo>
                  <a:pt x="1634375" y="139700"/>
                </a:lnTo>
                <a:lnTo>
                  <a:pt x="1594053" y="114300"/>
                </a:lnTo>
                <a:lnTo>
                  <a:pt x="1552740" y="88900"/>
                </a:lnTo>
                <a:lnTo>
                  <a:pt x="1467345" y="63500"/>
                </a:lnTo>
                <a:lnTo>
                  <a:pt x="1445348" y="50800"/>
                </a:lnTo>
                <a:lnTo>
                  <a:pt x="1423339" y="38100"/>
                </a:lnTo>
                <a:lnTo>
                  <a:pt x="1378546" y="25400"/>
                </a:lnTo>
                <a:lnTo>
                  <a:pt x="1332992" y="25400"/>
                </a:lnTo>
                <a:lnTo>
                  <a:pt x="1239774" y="0"/>
                </a:lnTo>
                <a:lnTo>
                  <a:pt x="950976" y="0"/>
                </a:lnTo>
                <a:lnTo>
                  <a:pt x="857758" y="25400"/>
                </a:lnTo>
                <a:lnTo>
                  <a:pt x="812203" y="25400"/>
                </a:lnTo>
                <a:lnTo>
                  <a:pt x="767397" y="38100"/>
                </a:lnTo>
                <a:lnTo>
                  <a:pt x="723404" y="63500"/>
                </a:lnTo>
                <a:lnTo>
                  <a:pt x="638009" y="88900"/>
                </a:lnTo>
                <a:lnTo>
                  <a:pt x="596696" y="114300"/>
                </a:lnTo>
                <a:lnTo>
                  <a:pt x="556374" y="139700"/>
                </a:lnTo>
                <a:lnTo>
                  <a:pt x="517080" y="165100"/>
                </a:lnTo>
                <a:lnTo>
                  <a:pt x="478853" y="190500"/>
                </a:lnTo>
                <a:lnTo>
                  <a:pt x="441756" y="215900"/>
                </a:lnTo>
                <a:lnTo>
                  <a:pt x="405815" y="241300"/>
                </a:lnTo>
                <a:lnTo>
                  <a:pt x="371094" y="266700"/>
                </a:lnTo>
                <a:lnTo>
                  <a:pt x="337616" y="304800"/>
                </a:lnTo>
                <a:lnTo>
                  <a:pt x="305447" y="330200"/>
                </a:lnTo>
                <a:lnTo>
                  <a:pt x="274624" y="368300"/>
                </a:lnTo>
                <a:lnTo>
                  <a:pt x="245186" y="393700"/>
                </a:lnTo>
                <a:lnTo>
                  <a:pt x="217182" y="431800"/>
                </a:lnTo>
                <a:lnTo>
                  <a:pt x="190665" y="469900"/>
                </a:lnTo>
                <a:lnTo>
                  <a:pt x="165658" y="508000"/>
                </a:lnTo>
                <a:lnTo>
                  <a:pt x="142240" y="546100"/>
                </a:lnTo>
                <a:lnTo>
                  <a:pt x="120421" y="584200"/>
                </a:lnTo>
                <a:lnTo>
                  <a:pt x="100279" y="635000"/>
                </a:lnTo>
                <a:lnTo>
                  <a:pt x="81826" y="673100"/>
                </a:lnTo>
                <a:lnTo>
                  <a:pt x="65138" y="711200"/>
                </a:lnTo>
                <a:lnTo>
                  <a:pt x="50241" y="762000"/>
                </a:lnTo>
                <a:lnTo>
                  <a:pt x="37185" y="800100"/>
                </a:lnTo>
                <a:lnTo>
                  <a:pt x="26009" y="850900"/>
                </a:lnTo>
                <a:lnTo>
                  <a:pt x="16764" y="901700"/>
                </a:lnTo>
                <a:lnTo>
                  <a:pt x="9499" y="939800"/>
                </a:lnTo>
                <a:lnTo>
                  <a:pt x="4254" y="990600"/>
                </a:lnTo>
                <a:lnTo>
                  <a:pt x="1066" y="1041400"/>
                </a:lnTo>
                <a:lnTo>
                  <a:pt x="0" y="1092200"/>
                </a:lnTo>
                <a:lnTo>
                  <a:pt x="1066" y="1143000"/>
                </a:lnTo>
                <a:lnTo>
                  <a:pt x="4254" y="1181100"/>
                </a:lnTo>
                <a:lnTo>
                  <a:pt x="9499" y="1231900"/>
                </a:lnTo>
                <a:lnTo>
                  <a:pt x="16764" y="1282700"/>
                </a:lnTo>
                <a:lnTo>
                  <a:pt x="26009" y="1320800"/>
                </a:lnTo>
                <a:lnTo>
                  <a:pt x="37185" y="1371600"/>
                </a:lnTo>
                <a:lnTo>
                  <a:pt x="50241" y="1422400"/>
                </a:lnTo>
                <a:lnTo>
                  <a:pt x="65138" y="1460500"/>
                </a:lnTo>
                <a:lnTo>
                  <a:pt x="81826" y="1498600"/>
                </a:lnTo>
                <a:lnTo>
                  <a:pt x="100279" y="1549400"/>
                </a:lnTo>
                <a:lnTo>
                  <a:pt x="120421" y="1587500"/>
                </a:lnTo>
                <a:lnTo>
                  <a:pt x="142240" y="1625600"/>
                </a:lnTo>
                <a:lnTo>
                  <a:pt x="165658" y="1663700"/>
                </a:lnTo>
                <a:lnTo>
                  <a:pt x="190665" y="1701800"/>
                </a:lnTo>
                <a:lnTo>
                  <a:pt x="217182" y="1739900"/>
                </a:lnTo>
                <a:lnTo>
                  <a:pt x="245186" y="1778000"/>
                </a:lnTo>
                <a:lnTo>
                  <a:pt x="274624" y="1816100"/>
                </a:lnTo>
                <a:lnTo>
                  <a:pt x="305447" y="1841500"/>
                </a:lnTo>
                <a:lnTo>
                  <a:pt x="337616" y="1879600"/>
                </a:lnTo>
                <a:lnTo>
                  <a:pt x="371094" y="1905000"/>
                </a:lnTo>
                <a:lnTo>
                  <a:pt x="405815" y="1943100"/>
                </a:lnTo>
                <a:lnTo>
                  <a:pt x="441756" y="1968500"/>
                </a:lnTo>
                <a:lnTo>
                  <a:pt x="478853" y="1993900"/>
                </a:lnTo>
                <a:lnTo>
                  <a:pt x="517080" y="2019300"/>
                </a:lnTo>
                <a:lnTo>
                  <a:pt x="556374" y="2044700"/>
                </a:lnTo>
                <a:lnTo>
                  <a:pt x="596696" y="2070100"/>
                </a:lnTo>
                <a:lnTo>
                  <a:pt x="638009" y="2082800"/>
                </a:lnTo>
                <a:lnTo>
                  <a:pt x="680262" y="2108200"/>
                </a:lnTo>
                <a:lnTo>
                  <a:pt x="812203" y="2146300"/>
                </a:lnTo>
                <a:lnTo>
                  <a:pt x="904036" y="2171700"/>
                </a:lnTo>
                <a:lnTo>
                  <a:pt x="950976" y="2171700"/>
                </a:lnTo>
                <a:lnTo>
                  <a:pt x="998550" y="2184400"/>
                </a:lnTo>
                <a:lnTo>
                  <a:pt x="1192339" y="2184400"/>
                </a:lnTo>
                <a:lnTo>
                  <a:pt x="1239964" y="2171700"/>
                </a:lnTo>
                <a:lnTo>
                  <a:pt x="1286954" y="2171700"/>
                </a:lnTo>
                <a:lnTo>
                  <a:pt x="1467713" y="2120900"/>
                </a:lnTo>
                <a:lnTo>
                  <a:pt x="1510868" y="2108200"/>
                </a:lnTo>
                <a:lnTo>
                  <a:pt x="1553133" y="2082800"/>
                </a:lnTo>
                <a:lnTo>
                  <a:pt x="1594459" y="2070100"/>
                </a:lnTo>
                <a:lnTo>
                  <a:pt x="1634782" y="2044700"/>
                </a:lnTo>
                <a:lnTo>
                  <a:pt x="1674075" y="2019300"/>
                </a:lnTo>
                <a:lnTo>
                  <a:pt x="1712302" y="1993900"/>
                </a:lnTo>
                <a:lnTo>
                  <a:pt x="1749386" y="1968500"/>
                </a:lnTo>
                <a:lnTo>
                  <a:pt x="1785315" y="1943100"/>
                </a:lnTo>
                <a:lnTo>
                  <a:pt x="1820024" y="1905000"/>
                </a:lnTo>
                <a:lnTo>
                  <a:pt x="1853488" y="1879600"/>
                </a:lnTo>
                <a:lnTo>
                  <a:pt x="1885632" y="1841500"/>
                </a:lnTo>
                <a:lnTo>
                  <a:pt x="1916442" y="1816100"/>
                </a:lnTo>
                <a:lnTo>
                  <a:pt x="1945855" y="1778000"/>
                </a:lnTo>
                <a:lnTo>
                  <a:pt x="1973834" y="1739900"/>
                </a:lnTo>
                <a:lnTo>
                  <a:pt x="2000338" y="1701800"/>
                </a:lnTo>
                <a:lnTo>
                  <a:pt x="2025307" y="1663700"/>
                </a:lnTo>
                <a:lnTo>
                  <a:pt x="2048700" y="1625600"/>
                </a:lnTo>
                <a:lnTo>
                  <a:pt x="2070493" y="1587500"/>
                </a:lnTo>
                <a:lnTo>
                  <a:pt x="2090623" y="1549400"/>
                </a:lnTo>
                <a:lnTo>
                  <a:pt x="2109038" y="1498600"/>
                </a:lnTo>
                <a:lnTo>
                  <a:pt x="2125713" y="1460500"/>
                </a:lnTo>
                <a:lnTo>
                  <a:pt x="2140585" y="1422400"/>
                </a:lnTo>
                <a:lnTo>
                  <a:pt x="2153628" y="1371600"/>
                </a:lnTo>
                <a:lnTo>
                  <a:pt x="2164778" y="1320800"/>
                </a:lnTo>
                <a:lnTo>
                  <a:pt x="2174011" y="1282700"/>
                </a:lnTo>
                <a:lnTo>
                  <a:pt x="2181263" y="1231900"/>
                </a:lnTo>
                <a:lnTo>
                  <a:pt x="2186508" y="1181100"/>
                </a:lnTo>
                <a:lnTo>
                  <a:pt x="2189683" y="1143000"/>
                </a:lnTo>
                <a:lnTo>
                  <a:pt x="2190750" y="1092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77" name="Google Shape;27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915627" y="166151"/>
            <a:ext cx="2219324" cy="226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16879" y="8436317"/>
            <a:ext cx="2085974" cy="140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042935" y="7299721"/>
            <a:ext cx="2471583" cy="1581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16801" y="607291"/>
            <a:ext cx="1333499" cy="1362074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2"/>
          <p:cNvSpPr txBox="1"/>
          <p:nvPr>
            <p:ph type="title"/>
          </p:nvPr>
        </p:nvSpPr>
        <p:spPr>
          <a:xfrm>
            <a:off x="2144517" y="4464050"/>
            <a:ext cx="1249807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E-marketing strategies and implementation of social media: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3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87" name="Google Shape;2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97413" y="3295860"/>
            <a:ext cx="12696824" cy="6486524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3"/>
          <p:cNvSpPr txBox="1"/>
          <p:nvPr>
            <p:ph type="title"/>
          </p:nvPr>
        </p:nvSpPr>
        <p:spPr>
          <a:xfrm>
            <a:off x="1702582" y="82759"/>
            <a:ext cx="13560425" cy="328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-1625600" lvl="0" marL="1637664" marR="508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Analysing social media pages  Age &amp; Gander Analysis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89" name="Google Shape;289;p13"/>
          <p:cNvGrpSpPr/>
          <p:nvPr/>
        </p:nvGrpSpPr>
        <p:grpSpPr>
          <a:xfrm>
            <a:off x="15672308" y="235152"/>
            <a:ext cx="1587500" cy="1587500"/>
            <a:chOff x="15672308" y="235152"/>
            <a:chExt cx="1587500" cy="1587500"/>
          </a:xfrm>
        </p:grpSpPr>
        <p:sp>
          <p:nvSpPr>
            <p:cNvPr id="290" name="Google Shape;290;p13"/>
            <p:cNvSpPr/>
            <p:nvPr/>
          </p:nvSpPr>
          <p:spPr>
            <a:xfrm>
              <a:off x="15672308" y="235152"/>
              <a:ext cx="1587500" cy="1587500"/>
            </a:xfrm>
            <a:custGeom>
              <a:rect b="b" l="l" r="r" t="t"/>
              <a:pathLst>
                <a:path extrusionOk="0" h="1587500" w="1587500">
                  <a:moveTo>
                    <a:pt x="1024877" y="832053"/>
                  </a:moveTo>
                  <a:lnTo>
                    <a:pt x="1022273" y="824992"/>
                  </a:lnTo>
                  <a:lnTo>
                    <a:pt x="1015479" y="821372"/>
                  </a:lnTo>
                  <a:lnTo>
                    <a:pt x="1014704" y="821334"/>
                  </a:lnTo>
                  <a:lnTo>
                    <a:pt x="1013955" y="821105"/>
                  </a:lnTo>
                  <a:lnTo>
                    <a:pt x="854951" y="734771"/>
                  </a:lnTo>
                  <a:lnTo>
                    <a:pt x="799934" y="704888"/>
                  </a:lnTo>
                  <a:lnTo>
                    <a:pt x="799934" y="679500"/>
                  </a:lnTo>
                  <a:lnTo>
                    <a:pt x="799934" y="671372"/>
                  </a:lnTo>
                  <a:lnTo>
                    <a:pt x="799934" y="473786"/>
                  </a:lnTo>
                  <a:lnTo>
                    <a:pt x="799934" y="453783"/>
                  </a:lnTo>
                  <a:lnTo>
                    <a:pt x="794296" y="448144"/>
                  </a:lnTo>
                  <a:lnTo>
                    <a:pt x="787336" y="448144"/>
                  </a:lnTo>
                  <a:lnTo>
                    <a:pt x="774725" y="449072"/>
                  </a:lnTo>
                  <a:lnTo>
                    <a:pt x="774725" y="473786"/>
                  </a:lnTo>
                  <a:lnTo>
                    <a:pt x="774725" y="671372"/>
                  </a:lnTo>
                  <a:lnTo>
                    <a:pt x="752817" y="639064"/>
                  </a:lnTo>
                  <a:lnTo>
                    <a:pt x="752817" y="718604"/>
                  </a:lnTo>
                  <a:lnTo>
                    <a:pt x="575424" y="826300"/>
                  </a:lnTo>
                  <a:lnTo>
                    <a:pt x="562813" y="799477"/>
                  </a:lnTo>
                  <a:lnTo>
                    <a:pt x="553681" y="771347"/>
                  </a:lnTo>
                  <a:lnTo>
                    <a:pt x="548119" y="742213"/>
                  </a:lnTo>
                  <a:lnTo>
                    <a:pt x="546239" y="712393"/>
                  </a:lnTo>
                  <a:lnTo>
                    <a:pt x="546430" y="704024"/>
                  </a:lnTo>
                  <a:lnTo>
                    <a:pt x="546950" y="695756"/>
                  </a:lnTo>
                  <a:lnTo>
                    <a:pt x="547763" y="687578"/>
                  </a:lnTo>
                  <a:lnTo>
                    <a:pt x="548817" y="679500"/>
                  </a:lnTo>
                  <a:lnTo>
                    <a:pt x="752817" y="718604"/>
                  </a:lnTo>
                  <a:lnTo>
                    <a:pt x="752817" y="639064"/>
                  </a:lnTo>
                  <a:lnTo>
                    <a:pt x="663549" y="507365"/>
                  </a:lnTo>
                  <a:lnTo>
                    <a:pt x="689597" y="493928"/>
                  </a:lnTo>
                  <a:lnTo>
                    <a:pt x="716978" y="483793"/>
                  </a:lnTo>
                  <a:lnTo>
                    <a:pt x="745439" y="477062"/>
                  </a:lnTo>
                  <a:lnTo>
                    <a:pt x="774725" y="473786"/>
                  </a:lnTo>
                  <a:lnTo>
                    <a:pt x="774725" y="449072"/>
                  </a:lnTo>
                  <a:lnTo>
                    <a:pt x="709536" y="459587"/>
                  </a:lnTo>
                  <a:lnTo>
                    <a:pt x="672998" y="473659"/>
                  </a:lnTo>
                  <a:lnTo>
                    <a:pt x="638746" y="493090"/>
                  </a:lnTo>
                  <a:lnTo>
                    <a:pt x="598271" y="526478"/>
                  </a:lnTo>
                  <a:lnTo>
                    <a:pt x="565315" y="566775"/>
                  </a:lnTo>
                  <a:lnTo>
                    <a:pt x="540893" y="612495"/>
                  </a:lnTo>
                  <a:lnTo>
                    <a:pt x="525983" y="662152"/>
                  </a:lnTo>
                  <a:lnTo>
                    <a:pt x="521068" y="712393"/>
                  </a:lnTo>
                  <a:lnTo>
                    <a:pt x="523582" y="748779"/>
                  </a:lnTo>
                  <a:lnTo>
                    <a:pt x="531025" y="784199"/>
                  </a:lnTo>
                  <a:lnTo>
                    <a:pt x="543267" y="818197"/>
                  </a:lnTo>
                  <a:lnTo>
                    <a:pt x="560171" y="850265"/>
                  </a:lnTo>
                  <a:lnTo>
                    <a:pt x="560539" y="850925"/>
                  </a:lnTo>
                  <a:lnTo>
                    <a:pt x="560946" y="851293"/>
                  </a:lnTo>
                  <a:lnTo>
                    <a:pt x="561644" y="852131"/>
                  </a:lnTo>
                  <a:lnTo>
                    <a:pt x="561924" y="852589"/>
                  </a:lnTo>
                  <a:lnTo>
                    <a:pt x="562775" y="853389"/>
                  </a:lnTo>
                  <a:lnTo>
                    <a:pt x="563359" y="853732"/>
                  </a:lnTo>
                  <a:lnTo>
                    <a:pt x="564235" y="854341"/>
                  </a:lnTo>
                  <a:lnTo>
                    <a:pt x="564527" y="854608"/>
                  </a:lnTo>
                  <a:lnTo>
                    <a:pt x="565518" y="855154"/>
                  </a:lnTo>
                  <a:lnTo>
                    <a:pt x="567220" y="855713"/>
                  </a:lnTo>
                  <a:lnTo>
                    <a:pt x="567512" y="855891"/>
                  </a:lnTo>
                  <a:lnTo>
                    <a:pt x="568731" y="856195"/>
                  </a:lnTo>
                  <a:lnTo>
                    <a:pt x="569887" y="856348"/>
                  </a:lnTo>
                  <a:lnTo>
                    <a:pt x="572071" y="856348"/>
                  </a:lnTo>
                  <a:lnTo>
                    <a:pt x="573201" y="856195"/>
                  </a:lnTo>
                  <a:lnTo>
                    <a:pt x="574611" y="855802"/>
                  </a:lnTo>
                  <a:lnTo>
                    <a:pt x="574903" y="855611"/>
                  </a:lnTo>
                  <a:lnTo>
                    <a:pt x="576757" y="854964"/>
                  </a:lnTo>
                  <a:lnTo>
                    <a:pt x="623976" y="826300"/>
                  </a:lnTo>
                  <a:lnTo>
                    <a:pt x="774738" y="734771"/>
                  </a:lnTo>
                  <a:lnTo>
                    <a:pt x="774738" y="971003"/>
                  </a:lnTo>
                  <a:lnTo>
                    <a:pt x="780389" y="976655"/>
                  </a:lnTo>
                  <a:lnTo>
                    <a:pt x="787336" y="976655"/>
                  </a:lnTo>
                  <a:lnTo>
                    <a:pt x="835177" y="972362"/>
                  </a:lnTo>
                  <a:lnTo>
                    <a:pt x="880757" y="959878"/>
                  </a:lnTo>
                  <a:lnTo>
                    <a:pt x="923099" y="939774"/>
                  </a:lnTo>
                  <a:lnTo>
                    <a:pt x="961250" y="912596"/>
                  </a:lnTo>
                  <a:lnTo>
                    <a:pt x="994232" y="878928"/>
                  </a:lnTo>
                  <a:lnTo>
                    <a:pt x="1021118" y="839292"/>
                  </a:lnTo>
                  <a:lnTo>
                    <a:pt x="1021626" y="838415"/>
                  </a:lnTo>
                  <a:lnTo>
                    <a:pt x="1024877" y="832053"/>
                  </a:lnTo>
                  <a:close/>
                </a:path>
                <a:path extrusionOk="0" h="1587500" w="1587500">
                  <a:moveTo>
                    <a:pt x="1586890" y="0"/>
                  </a:moveTo>
                  <a:lnTo>
                    <a:pt x="1561693" y="0"/>
                  </a:lnTo>
                  <a:lnTo>
                    <a:pt x="1561693" y="25184"/>
                  </a:lnTo>
                  <a:lnTo>
                    <a:pt x="1561693" y="1561833"/>
                  </a:lnTo>
                  <a:lnTo>
                    <a:pt x="389813" y="1561833"/>
                  </a:lnTo>
                  <a:lnTo>
                    <a:pt x="389813" y="1309928"/>
                  </a:lnTo>
                  <a:lnTo>
                    <a:pt x="389813" y="1272146"/>
                  </a:lnTo>
                  <a:lnTo>
                    <a:pt x="468642" y="1196568"/>
                  </a:lnTo>
                  <a:lnTo>
                    <a:pt x="473468" y="1183970"/>
                  </a:lnTo>
                  <a:lnTo>
                    <a:pt x="476885" y="1171371"/>
                  </a:lnTo>
                  <a:lnTo>
                    <a:pt x="478802" y="1171371"/>
                  </a:lnTo>
                  <a:lnTo>
                    <a:pt x="479183" y="1158786"/>
                  </a:lnTo>
                  <a:lnTo>
                    <a:pt x="477977" y="1158786"/>
                  </a:lnTo>
                  <a:lnTo>
                    <a:pt x="475284" y="1146187"/>
                  </a:lnTo>
                  <a:lnTo>
                    <a:pt x="471182" y="1133589"/>
                  </a:lnTo>
                  <a:lnTo>
                    <a:pt x="465074" y="1133589"/>
                  </a:lnTo>
                  <a:lnTo>
                    <a:pt x="476046" y="1120990"/>
                  </a:lnTo>
                  <a:lnTo>
                    <a:pt x="519976" y="1070610"/>
                  </a:lnTo>
                  <a:lnTo>
                    <a:pt x="562584" y="1095806"/>
                  </a:lnTo>
                  <a:lnTo>
                    <a:pt x="607809" y="1120990"/>
                  </a:lnTo>
                  <a:lnTo>
                    <a:pt x="704075" y="1146187"/>
                  </a:lnTo>
                  <a:lnTo>
                    <a:pt x="704075" y="1435887"/>
                  </a:lnTo>
                  <a:lnTo>
                    <a:pt x="654316" y="1435887"/>
                  </a:lnTo>
                  <a:lnTo>
                    <a:pt x="654316" y="1234351"/>
                  </a:lnTo>
                  <a:lnTo>
                    <a:pt x="654316" y="1209167"/>
                  </a:lnTo>
                  <a:lnTo>
                    <a:pt x="629132" y="1209167"/>
                  </a:lnTo>
                  <a:lnTo>
                    <a:pt x="629132" y="1234351"/>
                  </a:lnTo>
                  <a:lnTo>
                    <a:pt x="629132" y="1435887"/>
                  </a:lnTo>
                  <a:lnTo>
                    <a:pt x="580885" y="1435887"/>
                  </a:lnTo>
                  <a:lnTo>
                    <a:pt x="580885" y="1234351"/>
                  </a:lnTo>
                  <a:lnTo>
                    <a:pt x="629132" y="1234351"/>
                  </a:lnTo>
                  <a:lnTo>
                    <a:pt x="629132" y="1209167"/>
                  </a:lnTo>
                  <a:lnTo>
                    <a:pt x="555701" y="1209167"/>
                  </a:lnTo>
                  <a:lnTo>
                    <a:pt x="555701" y="1435887"/>
                  </a:lnTo>
                  <a:lnTo>
                    <a:pt x="486016" y="1435887"/>
                  </a:lnTo>
                  <a:lnTo>
                    <a:pt x="480377" y="1448473"/>
                  </a:lnTo>
                  <a:lnTo>
                    <a:pt x="480377" y="1461071"/>
                  </a:lnTo>
                  <a:lnTo>
                    <a:pt x="1442923" y="1461071"/>
                  </a:lnTo>
                  <a:lnTo>
                    <a:pt x="1442923" y="1448473"/>
                  </a:lnTo>
                  <a:lnTo>
                    <a:pt x="1437284" y="1435887"/>
                  </a:lnTo>
                  <a:lnTo>
                    <a:pt x="1396314" y="1435887"/>
                  </a:lnTo>
                  <a:lnTo>
                    <a:pt x="1396314" y="1032827"/>
                  </a:lnTo>
                  <a:lnTo>
                    <a:pt x="1396314" y="1007630"/>
                  </a:lnTo>
                  <a:lnTo>
                    <a:pt x="1371130" y="1007630"/>
                  </a:lnTo>
                  <a:lnTo>
                    <a:pt x="1371130" y="1032827"/>
                  </a:lnTo>
                  <a:lnTo>
                    <a:pt x="1371130" y="1435887"/>
                  </a:lnTo>
                  <a:lnTo>
                    <a:pt x="1323009" y="1435887"/>
                  </a:lnTo>
                  <a:lnTo>
                    <a:pt x="1323009" y="1032827"/>
                  </a:lnTo>
                  <a:lnTo>
                    <a:pt x="1371130" y="1032827"/>
                  </a:lnTo>
                  <a:lnTo>
                    <a:pt x="1371130" y="1007630"/>
                  </a:lnTo>
                  <a:lnTo>
                    <a:pt x="1297825" y="1007630"/>
                  </a:lnTo>
                  <a:lnTo>
                    <a:pt x="1297825" y="1435887"/>
                  </a:lnTo>
                  <a:lnTo>
                    <a:pt x="1247940" y="1435887"/>
                  </a:lnTo>
                  <a:lnTo>
                    <a:pt x="1247940" y="1120990"/>
                  </a:lnTo>
                  <a:lnTo>
                    <a:pt x="1149324" y="1120990"/>
                  </a:lnTo>
                  <a:lnTo>
                    <a:pt x="1149324" y="1435887"/>
                  </a:lnTo>
                  <a:lnTo>
                    <a:pt x="1099566" y="1435887"/>
                  </a:lnTo>
                  <a:lnTo>
                    <a:pt x="1099566" y="1234351"/>
                  </a:lnTo>
                  <a:lnTo>
                    <a:pt x="1099566" y="1209167"/>
                  </a:lnTo>
                  <a:lnTo>
                    <a:pt x="1074381" y="1209167"/>
                  </a:lnTo>
                  <a:lnTo>
                    <a:pt x="1074381" y="1234351"/>
                  </a:lnTo>
                  <a:lnTo>
                    <a:pt x="1074381" y="1435887"/>
                  </a:lnTo>
                  <a:lnTo>
                    <a:pt x="1026134" y="1435887"/>
                  </a:lnTo>
                  <a:lnTo>
                    <a:pt x="1026134" y="1234351"/>
                  </a:lnTo>
                  <a:lnTo>
                    <a:pt x="1074381" y="1234351"/>
                  </a:lnTo>
                  <a:lnTo>
                    <a:pt x="1074381" y="1209167"/>
                  </a:lnTo>
                  <a:lnTo>
                    <a:pt x="1000950" y="1209167"/>
                  </a:lnTo>
                  <a:lnTo>
                    <a:pt x="1000950" y="1435887"/>
                  </a:lnTo>
                  <a:lnTo>
                    <a:pt x="951064" y="1435887"/>
                  </a:lnTo>
                  <a:lnTo>
                    <a:pt x="951064" y="1360309"/>
                  </a:lnTo>
                  <a:lnTo>
                    <a:pt x="945426" y="1347711"/>
                  </a:lnTo>
                  <a:lnTo>
                    <a:pt x="858215" y="1347711"/>
                  </a:lnTo>
                  <a:lnTo>
                    <a:pt x="852576" y="1360309"/>
                  </a:lnTo>
                  <a:lnTo>
                    <a:pt x="852576" y="1435887"/>
                  </a:lnTo>
                  <a:lnTo>
                    <a:pt x="802690" y="1435887"/>
                  </a:lnTo>
                  <a:lnTo>
                    <a:pt x="802690" y="1158786"/>
                  </a:lnTo>
                  <a:lnTo>
                    <a:pt x="855141" y="1158786"/>
                  </a:lnTo>
                  <a:lnTo>
                    <a:pt x="906335" y="1146187"/>
                  </a:lnTo>
                  <a:lnTo>
                    <a:pt x="931075" y="1133589"/>
                  </a:lnTo>
                  <a:lnTo>
                    <a:pt x="955802" y="1120990"/>
                  </a:lnTo>
                  <a:lnTo>
                    <a:pt x="1003020" y="1108405"/>
                  </a:lnTo>
                  <a:lnTo>
                    <a:pt x="1047508" y="1083208"/>
                  </a:lnTo>
                  <a:lnTo>
                    <a:pt x="1088745" y="1045425"/>
                  </a:lnTo>
                  <a:lnTo>
                    <a:pt x="1126261" y="1007630"/>
                  </a:lnTo>
                  <a:lnTo>
                    <a:pt x="1155788" y="969848"/>
                  </a:lnTo>
                  <a:lnTo>
                    <a:pt x="1181214" y="932065"/>
                  </a:lnTo>
                  <a:lnTo>
                    <a:pt x="1202423" y="894270"/>
                  </a:lnTo>
                  <a:lnTo>
                    <a:pt x="1219327" y="856488"/>
                  </a:lnTo>
                  <a:lnTo>
                    <a:pt x="1231836" y="806107"/>
                  </a:lnTo>
                  <a:lnTo>
                    <a:pt x="1239837" y="768324"/>
                  </a:lnTo>
                  <a:lnTo>
                    <a:pt x="1391056" y="768324"/>
                  </a:lnTo>
                  <a:lnTo>
                    <a:pt x="1396695" y="755726"/>
                  </a:lnTo>
                  <a:lnTo>
                    <a:pt x="1396695" y="743127"/>
                  </a:lnTo>
                  <a:lnTo>
                    <a:pt x="1242275" y="743127"/>
                  </a:lnTo>
                  <a:lnTo>
                    <a:pt x="1243152" y="717943"/>
                  </a:lnTo>
                  <a:lnTo>
                    <a:pt x="1243291" y="705345"/>
                  </a:lnTo>
                  <a:lnTo>
                    <a:pt x="1242682" y="680148"/>
                  </a:lnTo>
                  <a:lnTo>
                    <a:pt x="1241323" y="667562"/>
                  </a:lnTo>
                  <a:lnTo>
                    <a:pt x="1391056" y="667562"/>
                  </a:lnTo>
                  <a:lnTo>
                    <a:pt x="1396695" y="654964"/>
                  </a:lnTo>
                  <a:lnTo>
                    <a:pt x="1396695" y="642366"/>
                  </a:lnTo>
                  <a:lnTo>
                    <a:pt x="1238211" y="642366"/>
                  </a:lnTo>
                  <a:lnTo>
                    <a:pt x="1235036" y="617169"/>
                  </a:lnTo>
                  <a:lnTo>
                    <a:pt x="1231099" y="604583"/>
                  </a:lnTo>
                  <a:lnTo>
                    <a:pt x="1226388" y="579386"/>
                  </a:lnTo>
                  <a:lnTo>
                    <a:pt x="1220914" y="566788"/>
                  </a:lnTo>
                  <a:lnTo>
                    <a:pt x="1391043" y="566788"/>
                  </a:lnTo>
                  <a:lnTo>
                    <a:pt x="1396682" y="554202"/>
                  </a:lnTo>
                  <a:lnTo>
                    <a:pt x="1396682" y="541604"/>
                  </a:lnTo>
                  <a:lnTo>
                    <a:pt x="1218285" y="541604"/>
                  </a:lnTo>
                  <a:lnTo>
                    <a:pt x="1218285" y="705345"/>
                  </a:lnTo>
                  <a:lnTo>
                    <a:pt x="1215136" y="755726"/>
                  </a:lnTo>
                  <a:lnTo>
                    <a:pt x="1205636" y="806107"/>
                  </a:lnTo>
                  <a:lnTo>
                    <a:pt x="1189951" y="856488"/>
                  </a:lnTo>
                  <a:lnTo>
                    <a:pt x="1168273" y="906868"/>
                  </a:lnTo>
                  <a:lnTo>
                    <a:pt x="1140777" y="944664"/>
                  </a:lnTo>
                  <a:lnTo>
                    <a:pt x="1107617" y="995045"/>
                  </a:lnTo>
                  <a:lnTo>
                    <a:pt x="1070914" y="1032827"/>
                  </a:lnTo>
                  <a:lnTo>
                    <a:pt x="1030452" y="1058011"/>
                  </a:lnTo>
                  <a:lnTo>
                    <a:pt x="986751" y="1083208"/>
                  </a:lnTo>
                  <a:lnTo>
                    <a:pt x="940346" y="1108405"/>
                  </a:lnTo>
                  <a:lnTo>
                    <a:pt x="841463" y="1133589"/>
                  </a:lnTo>
                  <a:lnTo>
                    <a:pt x="777506" y="1133589"/>
                  </a:lnTo>
                  <a:lnTo>
                    <a:pt x="777506" y="1158786"/>
                  </a:lnTo>
                  <a:lnTo>
                    <a:pt x="777506" y="1435887"/>
                  </a:lnTo>
                  <a:lnTo>
                    <a:pt x="729259" y="1435887"/>
                  </a:lnTo>
                  <a:lnTo>
                    <a:pt x="729259" y="1158786"/>
                  </a:lnTo>
                  <a:lnTo>
                    <a:pt x="777506" y="1158786"/>
                  </a:lnTo>
                  <a:lnTo>
                    <a:pt x="777506" y="1133589"/>
                  </a:lnTo>
                  <a:lnTo>
                    <a:pt x="718616" y="1133589"/>
                  </a:lnTo>
                  <a:lnTo>
                    <a:pt x="667042" y="1120990"/>
                  </a:lnTo>
                  <a:lnTo>
                    <a:pt x="617258" y="1095806"/>
                  </a:lnTo>
                  <a:lnTo>
                    <a:pt x="569912" y="1070610"/>
                  </a:lnTo>
                  <a:lnTo>
                    <a:pt x="525691" y="1045425"/>
                  </a:lnTo>
                  <a:lnTo>
                    <a:pt x="519341" y="1045425"/>
                  </a:lnTo>
                  <a:lnTo>
                    <a:pt x="512787" y="1032827"/>
                  </a:lnTo>
                  <a:lnTo>
                    <a:pt x="506006" y="1032827"/>
                  </a:lnTo>
                  <a:lnTo>
                    <a:pt x="499732" y="1021664"/>
                  </a:lnTo>
                  <a:lnTo>
                    <a:pt x="499732" y="1058011"/>
                  </a:lnTo>
                  <a:lnTo>
                    <a:pt x="454202" y="1111656"/>
                  </a:lnTo>
                  <a:lnTo>
                    <a:pt x="454202" y="1171371"/>
                  </a:lnTo>
                  <a:lnTo>
                    <a:pt x="452780" y="1171371"/>
                  </a:lnTo>
                  <a:lnTo>
                    <a:pt x="367855" y="1259547"/>
                  </a:lnTo>
                  <a:lnTo>
                    <a:pt x="138277" y="1511452"/>
                  </a:lnTo>
                  <a:lnTo>
                    <a:pt x="128143" y="1524050"/>
                  </a:lnTo>
                  <a:lnTo>
                    <a:pt x="116420" y="1536649"/>
                  </a:lnTo>
                  <a:lnTo>
                    <a:pt x="66586" y="1536649"/>
                  </a:lnTo>
                  <a:lnTo>
                    <a:pt x="56019" y="1524050"/>
                  </a:lnTo>
                  <a:lnTo>
                    <a:pt x="46520" y="1524050"/>
                  </a:lnTo>
                  <a:lnTo>
                    <a:pt x="37871" y="1511452"/>
                  </a:lnTo>
                  <a:lnTo>
                    <a:pt x="31330" y="1498854"/>
                  </a:lnTo>
                  <a:lnTo>
                    <a:pt x="27051" y="1486268"/>
                  </a:lnTo>
                  <a:lnTo>
                    <a:pt x="25133" y="1473669"/>
                  </a:lnTo>
                  <a:lnTo>
                    <a:pt x="25717" y="1461071"/>
                  </a:lnTo>
                  <a:lnTo>
                    <a:pt x="28727" y="1448473"/>
                  </a:lnTo>
                  <a:lnTo>
                    <a:pt x="34074" y="1435887"/>
                  </a:lnTo>
                  <a:lnTo>
                    <a:pt x="41656" y="1435887"/>
                  </a:lnTo>
                  <a:lnTo>
                    <a:pt x="356539" y="1083208"/>
                  </a:lnTo>
                  <a:lnTo>
                    <a:pt x="374599" y="1083208"/>
                  </a:lnTo>
                  <a:lnTo>
                    <a:pt x="385508" y="1095806"/>
                  </a:lnTo>
                  <a:lnTo>
                    <a:pt x="385775" y="1095806"/>
                  </a:lnTo>
                  <a:lnTo>
                    <a:pt x="451967" y="1158786"/>
                  </a:lnTo>
                  <a:lnTo>
                    <a:pt x="453771" y="1158786"/>
                  </a:lnTo>
                  <a:lnTo>
                    <a:pt x="454202" y="1171371"/>
                  </a:lnTo>
                  <a:lnTo>
                    <a:pt x="454202" y="1111656"/>
                  </a:lnTo>
                  <a:lnTo>
                    <a:pt x="446278" y="1120990"/>
                  </a:lnTo>
                  <a:lnTo>
                    <a:pt x="411975" y="1083208"/>
                  </a:lnTo>
                  <a:lnTo>
                    <a:pt x="465416" y="1032827"/>
                  </a:lnTo>
                  <a:lnTo>
                    <a:pt x="476529" y="1032827"/>
                  </a:lnTo>
                  <a:lnTo>
                    <a:pt x="488365" y="1045425"/>
                  </a:lnTo>
                  <a:lnTo>
                    <a:pt x="494118" y="1058011"/>
                  </a:lnTo>
                  <a:lnTo>
                    <a:pt x="499732" y="1058011"/>
                  </a:lnTo>
                  <a:lnTo>
                    <a:pt x="499732" y="1021664"/>
                  </a:lnTo>
                  <a:lnTo>
                    <a:pt x="498932" y="1020229"/>
                  </a:lnTo>
                  <a:lnTo>
                    <a:pt x="492620" y="1020229"/>
                  </a:lnTo>
                  <a:lnTo>
                    <a:pt x="486371" y="1007630"/>
                  </a:lnTo>
                  <a:lnTo>
                    <a:pt x="480199" y="1007630"/>
                  </a:lnTo>
                  <a:lnTo>
                    <a:pt x="474129" y="995045"/>
                  </a:lnTo>
                  <a:lnTo>
                    <a:pt x="448208" y="969848"/>
                  </a:lnTo>
                  <a:lnTo>
                    <a:pt x="447979" y="969479"/>
                  </a:lnTo>
                  <a:lnTo>
                    <a:pt x="447979" y="1007630"/>
                  </a:lnTo>
                  <a:lnTo>
                    <a:pt x="393204" y="1070610"/>
                  </a:lnTo>
                  <a:lnTo>
                    <a:pt x="389801" y="1070610"/>
                  </a:lnTo>
                  <a:lnTo>
                    <a:pt x="389801" y="932065"/>
                  </a:lnTo>
                  <a:lnTo>
                    <a:pt x="402602" y="944664"/>
                  </a:lnTo>
                  <a:lnTo>
                    <a:pt x="416585" y="969848"/>
                  </a:lnTo>
                  <a:lnTo>
                    <a:pt x="431711" y="995045"/>
                  </a:lnTo>
                  <a:lnTo>
                    <a:pt x="447979" y="1007630"/>
                  </a:lnTo>
                  <a:lnTo>
                    <a:pt x="447979" y="969479"/>
                  </a:lnTo>
                  <a:lnTo>
                    <a:pt x="425297" y="932065"/>
                  </a:lnTo>
                  <a:lnTo>
                    <a:pt x="405485" y="906868"/>
                  </a:lnTo>
                  <a:lnTo>
                    <a:pt x="388823" y="869086"/>
                  </a:lnTo>
                  <a:lnTo>
                    <a:pt x="373049" y="818705"/>
                  </a:lnTo>
                  <a:lnTo>
                    <a:pt x="362546" y="780910"/>
                  </a:lnTo>
                  <a:lnTo>
                    <a:pt x="357314" y="730529"/>
                  </a:lnTo>
                  <a:lnTo>
                    <a:pt x="357327" y="680148"/>
                  </a:lnTo>
                  <a:lnTo>
                    <a:pt x="362623" y="629767"/>
                  </a:lnTo>
                  <a:lnTo>
                    <a:pt x="373164" y="591985"/>
                  </a:lnTo>
                  <a:lnTo>
                    <a:pt x="388975" y="541604"/>
                  </a:lnTo>
                  <a:lnTo>
                    <a:pt x="404368" y="516407"/>
                  </a:lnTo>
                  <a:lnTo>
                    <a:pt x="422567" y="478624"/>
                  </a:lnTo>
                  <a:lnTo>
                    <a:pt x="443509" y="453428"/>
                  </a:lnTo>
                  <a:lnTo>
                    <a:pt x="467144" y="415645"/>
                  </a:lnTo>
                  <a:lnTo>
                    <a:pt x="505104" y="377863"/>
                  </a:lnTo>
                  <a:lnTo>
                    <a:pt x="546696" y="352666"/>
                  </a:lnTo>
                  <a:lnTo>
                    <a:pt x="591350" y="327482"/>
                  </a:lnTo>
                  <a:lnTo>
                    <a:pt x="638454" y="302285"/>
                  </a:lnTo>
                  <a:lnTo>
                    <a:pt x="737704" y="277101"/>
                  </a:lnTo>
                  <a:lnTo>
                    <a:pt x="837653" y="277101"/>
                  </a:lnTo>
                  <a:lnTo>
                    <a:pt x="933869" y="302285"/>
                  </a:lnTo>
                  <a:lnTo>
                    <a:pt x="980033" y="327482"/>
                  </a:lnTo>
                  <a:lnTo>
                    <a:pt x="1024216" y="352666"/>
                  </a:lnTo>
                  <a:lnTo>
                    <a:pt x="1037501" y="352666"/>
                  </a:lnTo>
                  <a:lnTo>
                    <a:pt x="1050569" y="365264"/>
                  </a:lnTo>
                  <a:lnTo>
                    <a:pt x="1063345" y="377863"/>
                  </a:lnTo>
                  <a:lnTo>
                    <a:pt x="1075817" y="390461"/>
                  </a:lnTo>
                  <a:lnTo>
                    <a:pt x="1093762" y="403047"/>
                  </a:lnTo>
                  <a:lnTo>
                    <a:pt x="1110627" y="428244"/>
                  </a:lnTo>
                  <a:lnTo>
                    <a:pt x="1126363" y="440842"/>
                  </a:lnTo>
                  <a:lnTo>
                    <a:pt x="1140904" y="466026"/>
                  </a:lnTo>
                  <a:lnTo>
                    <a:pt x="1155852" y="478624"/>
                  </a:lnTo>
                  <a:lnTo>
                    <a:pt x="1169289" y="503809"/>
                  </a:lnTo>
                  <a:lnTo>
                    <a:pt x="1181163" y="529005"/>
                  </a:lnTo>
                  <a:lnTo>
                    <a:pt x="1191425" y="554202"/>
                  </a:lnTo>
                  <a:lnTo>
                    <a:pt x="1192110" y="554202"/>
                  </a:lnTo>
                  <a:lnTo>
                    <a:pt x="1206207" y="604583"/>
                  </a:lnTo>
                  <a:lnTo>
                    <a:pt x="1214907" y="654964"/>
                  </a:lnTo>
                  <a:lnTo>
                    <a:pt x="1218285" y="705345"/>
                  </a:lnTo>
                  <a:lnTo>
                    <a:pt x="1218285" y="541604"/>
                  </a:lnTo>
                  <a:lnTo>
                    <a:pt x="1211694" y="541604"/>
                  </a:lnTo>
                  <a:lnTo>
                    <a:pt x="1203693" y="516407"/>
                  </a:lnTo>
                  <a:lnTo>
                    <a:pt x="1194828" y="503809"/>
                  </a:lnTo>
                  <a:lnTo>
                    <a:pt x="1185125" y="478624"/>
                  </a:lnTo>
                  <a:lnTo>
                    <a:pt x="1174559" y="466026"/>
                  </a:lnTo>
                  <a:lnTo>
                    <a:pt x="1396695" y="466026"/>
                  </a:lnTo>
                  <a:lnTo>
                    <a:pt x="1396695" y="453428"/>
                  </a:lnTo>
                  <a:lnTo>
                    <a:pt x="1391056" y="440842"/>
                  </a:lnTo>
                  <a:lnTo>
                    <a:pt x="1157516" y="440842"/>
                  </a:lnTo>
                  <a:lnTo>
                    <a:pt x="1142860" y="428244"/>
                  </a:lnTo>
                  <a:lnTo>
                    <a:pt x="1127137" y="403047"/>
                  </a:lnTo>
                  <a:lnTo>
                    <a:pt x="1110373" y="390461"/>
                  </a:lnTo>
                  <a:lnTo>
                    <a:pt x="1092606" y="365264"/>
                  </a:lnTo>
                  <a:lnTo>
                    <a:pt x="1081443" y="365264"/>
                  </a:lnTo>
                  <a:lnTo>
                    <a:pt x="1075766" y="352666"/>
                  </a:lnTo>
                  <a:lnTo>
                    <a:pt x="1391056" y="352666"/>
                  </a:lnTo>
                  <a:lnTo>
                    <a:pt x="1396695" y="340067"/>
                  </a:lnTo>
                  <a:lnTo>
                    <a:pt x="1396695" y="327482"/>
                  </a:lnTo>
                  <a:lnTo>
                    <a:pt x="1034643" y="327482"/>
                  </a:lnTo>
                  <a:lnTo>
                    <a:pt x="993813" y="302285"/>
                  </a:lnTo>
                  <a:lnTo>
                    <a:pt x="951357" y="289687"/>
                  </a:lnTo>
                  <a:lnTo>
                    <a:pt x="929500" y="277101"/>
                  </a:lnTo>
                  <a:lnTo>
                    <a:pt x="907643" y="264502"/>
                  </a:lnTo>
                  <a:lnTo>
                    <a:pt x="863041" y="264502"/>
                  </a:lnTo>
                  <a:lnTo>
                    <a:pt x="817905" y="251904"/>
                  </a:lnTo>
                  <a:lnTo>
                    <a:pt x="772604" y="251904"/>
                  </a:lnTo>
                  <a:lnTo>
                    <a:pt x="727519" y="264502"/>
                  </a:lnTo>
                  <a:lnTo>
                    <a:pt x="683006" y="264502"/>
                  </a:lnTo>
                  <a:lnTo>
                    <a:pt x="597166" y="289687"/>
                  </a:lnTo>
                  <a:lnTo>
                    <a:pt x="556577" y="314883"/>
                  </a:lnTo>
                  <a:lnTo>
                    <a:pt x="518020" y="340067"/>
                  </a:lnTo>
                  <a:lnTo>
                    <a:pt x="481876" y="365264"/>
                  </a:lnTo>
                  <a:lnTo>
                    <a:pt x="448513" y="403047"/>
                  </a:lnTo>
                  <a:lnTo>
                    <a:pt x="432054" y="428244"/>
                  </a:lnTo>
                  <a:lnTo>
                    <a:pt x="416788" y="440842"/>
                  </a:lnTo>
                  <a:lnTo>
                    <a:pt x="402704" y="466026"/>
                  </a:lnTo>
                  <a:lnTo>
                    <a:pt x="389813" y="478624"/>
                  </a:lnTo>
                  <a:lnTo>
                    <a:pt x="389813" y="25184"/>
                  </a:lnTo>
                  <a:lnTo>
                    <a:pt x="1561693" y="25184"/>
                  </a:lnTo>
                  <a:lnTo>
                    <a:pt x="1561693" y="0"/>
                  </a:lnTo>
                  <a:lnTo>
                    <a:pt x="364617" y="0"/>
                  </a:lnTo>
                  <a:lnTo>
                    <a:pt x="364617" y="541604"/>
                  </a:lnTo>
                  <a:lnTo>
                    <a:pt x="348424" y="579386"/>
                  </a:lnTo>
                  <a:lnTo>
                    <a:pt x="337616" y="629767"/>
                  </a:lnTo>
                  <a:lnTo>
                    <a:pt x="332219" y="680148"/>
                  </a:lnTo>
                  <a:lnTo>
                    <a:pt x="332219" y="730529"/>
                  </a:lnTo>
                  <a:lnTo>
                    <a:pt x="337616" y="780910"/>
                  </a:lnTo>
                  <a:lnTo>
                    <a:pt x="348424" y="831303"/>
                  </a:lnTo>
                  <a:lnTo>
                    <a:pt x="364617" y="881684"/>
                  </a:lnTo>
                  <a:lnTo>
                    <a:pt x="364617" y="1058011"/>
                  </a:lnTo>
                  <a:lnTo>
                    <a:pt x="348564" y="1058011"/>
                  </a:lnTo>
                  <a:lnTo>
                    <a:pt x="341312" y="1070610"/>
                  </a:lnTo>
                  <a:lnTo>
                    <a:pt x="334899" y="1070610"/>
                  </a:lnTo>
                  <a:lnTo>
                    <a:pt x="23037" y="1410690"/>
                  </a:lnTo>
                  <a:lnTo>
                    <a:pt x="12471" y="1423289"/>
                  </a:lnTo>
                  <a:lnTo>
                    <a:pt x="5003" y="1448473"/>
                  </a:lnTo>
                  <a:lnTo>
                    <a:pt x="800" y="1461071"/>
                  </a:lnTo>
                  <a:lnTo>
                    <a:pt x="8610" y="1511452"/>
                  </a:lnTo>
                  <a:lnTo>
                    <a:pt x="42926" y="1549247"/>
                  </a:lnTo>
                  <a:lnTo>
                    <a:pt x="57594" y="1561833"/>
                  </a:lnTo>
                  <a:lnTo>
                    <a:pt x="126606" y="1561833"/>
                  </a:lnTo>
                  <a:lnTo>
                    <a:pt x="142862" y="1549247"/>
                  </a:lnTo>
                  <a:lnTo>
                    <a:pt x="156933" y="1536649"/>
                  </a:lnTo>
                  <a:lnTo>
                    <a:pt x="364617" y="1309928"/>
                  </a:lnTo>
                  <a:lnTo>
                    <a:pt x="364617" y="1574431"/>
                  </a:lnTo>
                  <a:lnTo>
                    <a:pt x="370268" y="1587030"/>
                  </a:lnTo>
                  <a:lnTo>
                    <a:pt x="1581251" y="1587030"/>
                  </a:lnTo>
                  <a:lnTo>
                    <a:pt x="1586890" y="1574431"/>
                  </a:lnTo>
                  <a:lnTo>
                    <a:pt x="1586890" y="1561833"/>
                  </a:lnTo>
                  <a:lnTo>
                    <a:pt x="1586890" y="25184"/>
                  </a:lnTo>
                  <a:lnTo>
                    <a:pt x="15868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91" name="Google Shape;291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6214305" y="1029729"/>
              <a:ext cx="207448" cy="2398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2" name="Google Shape;292;p13"/>
            <p:cNvSpPr/>
            <p:nvPr/>
          </p:nvSpPr>
          <p:spPr>
            <a:xfrm>
              <a:off x="16065271" y="414628"/>
              <a:ext cx="1003935" cy="924560"/>
            </a:xfrm>
            <a:custGeom>
              <a:rect b="b" l="l" r="r" t="t"/>
              <a:pathLst>
                <a:path extrusionOk="0" h="924560" w="1003934">
                  <a:moveTo>
                    <a:pt x="724484" y="532917"/>
                  </a:moveTo>
                  <a:lnTo>
                    <a:pt x="721131" y="486181"/>
                  </a:lnTo>
                  <a:lnTo>
                    <a:pt x="711377" y="441325"/>
                  </a:lnTo>
                  <a:lnTo>
                    <a:pt x="699287" y="408698"/>
                  </a:lnTo>
                  <a:lnTo>
                    <a:pt x="699287" y="532917"/>
                  </a:lnTo>
                  <a:lnTo>
                    <a:pt x="698728" y="551319"/>
                  </a:lnTo>
                  <a:lnTo>
                    <a:pt x="697052" y="569645"/>
                  </a:lnTo>
                  <a:lnTo>
                    <a:pt x="694258" y="587844"/>
                  </a:lnTo>
                  <a:lnTo>
                    <a:pt x="690359" y="605878"/>
                  </a:lnTo>
                  <a:lnTo>
                    <a:pt x="464007" y="490677"/>
                  </a:lnTo>
                  <a:lnTo>
                    <a:pt x="464007" y="238633"/>
                  </a:lnTo>
                  <a:lnTo>
                    <a:pt x="508215" y="252437"/>
                  </a:lnTo>
                  <a:lnTo>
                    <a:pt x="549046" y="272300"/>
                  </a:lnTo>
                  <a:lnTo>
                    <a:pt x="585990" y="297662"/>
                  </a:lnTo>
                  <a:lnTo>
                    <a:pt x="618591" y="327939"/>
                  </a:lnTo>
                  <a:lnTo>
                    <a:pt x="646353" y="362559"/>
                  </a:lnTo>
                  <a:lnTo>
                    <a:pt x="668782" y="400951"/>
                  </a:lnTo>
                  <a:lnTo>
                    <a:pt x="685406" y="442518"/>
                  </a:lnTo>
                  <a:lnTo>
                    <a:pt x="695731" y="486702"/>
                  </a:lnTo>
                  <a:lnTo>
                    <a:pt x="699287" y="532917"/>
                  </a:lnTo>
                  <a:lnTo>
                    <a:pt x="699287" y="408698"/>
                  </a:lnTo>
                  <a:lnTo>
                    <a:pt x="674344" y="359270"/>
                  </a:lnTo>
                  <a:lnTo>
                    <a:pt x="647915" y="323088"/>
                  </a:lnTo>
                  <a:lnTo>
                    <a:pt x="616775" y="290804"/>
                  </a:lnTo>
                  <a:lnTo>
                    <a:pt x="581355" y="262928"/>
                  </a:lnTo>
                  <a:lnTo>
                    <a:pt x="542074" y="239966"/>
                  </a:lnTo>
                  <a:lnTo>
                    <a:pt x="499364" y="222415"/>
                  </a:lnTo>
                  <a:lnTo>
                    <a:pt x="453644" y="210807"/>
                  </a:lnTo>
                  <a:lnTo>
                    <a:pt x="449961" y="210146"/>
                  </a:lnTo>
                  <a:lnTo>
                    <a:pt x="446176" y="211124"/>
                  </a:lnTo>
                  <a:lnTo>
                    <a:pt x="443331" y="213537"/>
                  </a:lnTo>
                  <a:lnTo>
                    <a:pt x="440461" y="215925"/>
                  </a:lnTo>
                  <a:lnTo>
                    <a:pt x="438810" y="219468"/>
                  </a:lnTo>
                  <a:lnTo>
                    <a:pt x="438810" y="503148"/>
                  </a:lnTo>
                  <a:lnTo>
                    <a:pt x="441477" y="507492"/>
                  </a:lnTo>
                  <a:lnTo>
                    <a:pt x="694486" y="636244"/>
                  </a:lnTo>
                  <a:lnTo>
                    <a:pt x="696455" y="636701"/>
                  </a:lnTo>
                  <a:lnTo>
                    <a:pt x="700100" y="636701"/>
                  </a:lnTo>
                  <a:lnTo>
                    <a:pt x="720966" y="580783"/>
                  </a:lnTo>
                  <a:lnTo>
                    <a:pt x="723595" y="556920"/>
                  </a:lnTo>
                  <a:lnTo>
                    <a:pt x="724484" y="532917"/>
                  </a:lnTo>
                  <a:close/>
                </a:path>
                <a:path extrusionOk="0" h="924560" w="1003934">
                  <a:moveTo>
                    <a:pt x="788860" y="532917"/>
                  </a:moveTo>
                  <a:lnTo>
                    <a:pt x="785774" y="483920"/>
                  </a:lnTo>
                  <a:lnTo>
                    <a:pt x="776782" y="436714"/>
                  </a:lnTo>
                  <a:lnTo>
                    <a:pt x="763663" y="396049"/>
                  </a:lnTo>
                  <a:lnTo>
                    <a:pt x="763663" y="532917"/>
                  </a:lnTo>
                  <a:lnTo>
                    <a:pt x="760780" y="578789"/>
                  </a:lnTo>
                  <a:lnTo>
                    <a:pt x="752360" y="622973"/>
                  </a:lnTo>
                  <a:lnTo>
                    <a:pt x="738771" y="665124"/>
                  </a:lnTo>
                  <a:lnTo>
                    <a:pt x="720331" y="704900"/>
                  </a:lnTo>
                  <a:lnTo>
                    <a:pt x="697407" y="741972"/>
                  </a:lnTo>
                  <a:lnTo>
                    <a:pt x="670344" y="775970"/>
                  </a:lnTo>
                  <a:lnTo>
                    <a:pt x="639495" y="806551"/>
                  </a:lnTo>
                  <a:lnTo>
                    <a:pt x="605205" y="833386"/>
                  </a:lnTo>
                  <a:lnTo>
                    <a:pt x="567829" y="856107"/>
                  </a:lnTo>
                  <a:lnTo>
                    <a:pt x="527710" y="874382"/>
                  </a:lnTo>
                  <a:lnTo>
                    <a:pt x="485190" y="887869"/>
                  </a:lnTo>
                  <a:lnTo>
                    <a:pt x="440626" y="896213"/>
                  </a:lnTo>
                  <a:lnTo>
                    <a:pt x="394360" y="899071"/>
                  </a:lnTo>
                  <a:lnTo>
                    <a:pt x="348119" y="896213"/>
                  </a:lnTo>
                  <a:lnTo>
                    <a:pt x="303568" y="887869"/>
                  </a:lnTo>
                  <a:lnTo>
                    <a:pt x="261061" y="874382"/>
                  </a:lnTo>
                  <a:lnTo>
                    <a:pt x="220954" y="856107"/>
                  </a:lnTo>
                  <a:lnTo>
                    <a:pt x="183591" y="833386"/>
                  </a:lnTo>
                  <a:lnTo>
                    <a:pt x="149313" y="806551"/>
                  </a:lnTo>
                  <a:lnTo>
                    <a:pt x="118465" y="775970"/>
                  </a:lnTo>
                  <a:lnTo>
                    <a:pt x="91414" y="741972"/>
                  </a:lnTo>
                  <a:lnTo>
                    <a:pt x="68503" y="704900"/>
                  </a:lnTo>
                  <a:lnTo>
                    <a:pt x="50076" y="665124"/>
                  </a:lnTo>
                  <a:lnTo>
                    <a:pt x="36487" y="622973"/>
                  </a:lnTo>
                  <a:lnTo>
                    <a:pt x="28067" y="578789"/>
                  </a:lnTo>
                  <a:lnTo>
                    <a:pt x="25184" y="532917"/>
                  </a:lnTo>
                  <a:lnTo>
                    <a:pt x="28067" y="487070"/>
                  </a:lnTo>
                  <a:lnTo>
                    <a:pt x="36487" y="442899"/>
                  </a:lnTo>
                  <a:lnTo>
                    <a:pt x="50076" y="400761"/>
                  </a:lnTo>
                  <a:lnTo>
                    <a:pt x="68503" y="360997"/>
                  </a:lnTo>
                  <a:lnTo>
                    <a:pt x="91414" y="323938"/>
                  </a:lnTo>
                  <a:lnTo>
                    <a:pt x="118465" y="289953"/>
                  </a:lnTo>
                  <a:lnTo>
                    <a:pt x="149313" y="259384"/>
                  </a:lnTo>
                  <a:lnTo>
                    <a:pt x="183591" y="232562"/>
                  </a:lnTo>
                  <a:lnTo>
                    <a:pt x="220954" y="209842"/>
                  </a:lnTo>
                  <a:lnTo>
                    <a:pt x="261061" y="191566"/>
                  </a:lnTo>
                  <a:lnTo>
                    <a:pt x="303568" y="178092"/>
                  </a:lnTo>
                  <a:lnTo>
                    <a:pt x="348119" y="169748"/>
                  </a:lnTo>
                  <a:lnTo>
                    <a:pt x="394360" y="166890"/>
                  </a:lnTo>
                  <a:lnTo>
                    <a:pt x="440626" y="169748"/>
                  </a:lnTo>
                  <a:lnTo>
                    <a:pt x="485190" y="178092"/>
                  </a:lnTo>
                  <a:lnTo>
                    <a:pt x="527710" y="191566"/>
                  </a:lnTo>
                  <a:lnTo>
                    <a:pt x="567829" y="209842"/>
                  </a:lnTo>
                  <a:lnTo>
                    <a:pt x="605205" y="232562"/>
                  </a:lnTo>
                  <a:lnTo>
                    <a:pt x="639495" y="259384"/>
                  </a:lnTo>
                  <a:lnTo>
                    <a:pt x="670344" y="289953"/>
                  </a:lnTo>
                  <a:lnTo>
                    <a:pt x="697407" y="323938"/>
                  </a:lnTo>
                  <a:lnTo>
                    <a:pt x="720331" y="360997"/>
                  </a:lnTo>
                  <a:lnTo>
                    <a:pt x="738771" y="400761"/>
                  </a:lnTo>
                  <a:lnTo>
                    <a:pt x="752360" y="442899"/>
                  </a:lnTo>
                  <a:lnTo>
                    <a:pt x="760780" y="487070"/>
                  </a:lnTo>
                  <a:lnTo>
                    <a:pt x="763663" y="532917"/>
                  </a:lnTo>
                  <a:lnTo>
                    <a:pt x="763663" y="396049"/>
                  </a:lnTo>
                  <a:lnTo>
                    <a:pt x="742569" y="349161"/>
                  </a:lnTo>
                  <a:lnTo>
                    <a:pt x="718083" y="309562"/>
                  </a:lnTo>
                  <a:lnTo>
                    <a:pt x="689178" y="273240"/>
                  </a:lnTo>
                  <a:lnTo>
                    <a:pt x="656221" y="240563"/>
                  </a:lnTo>
                  <a:lnTo>
                    <a:pt x="619594" y="211886"/>
                  </a:lnTo>
                  <a:lnTo>
                    <a:pt x="579666" y="187604"/>
                  </a:lnTo>
                  <a:lnTo>
                    <a:pt x="536803" y="168084"/>
                  </a:lnTo>
                  <a:lnTo>
                    <a:pt x="491388" y="153670"/>
                  </a:lnTo>
                  <a:lnTo>
                    <a:pt x="443776" y="144754"/>
                  </a:lnTo>
                  <a:lnTo>
                    <a:pt x="394360" y="141706"/>
                  </a:lnTo>
                  <a:lnTo>
                    <a:pt x="344957" y="144754"/>
                  </a:lnTo>
                  <a:lnTo>
                    <a:pt x="297370" y="153670"/>
                  </a:lnTo>
                  <a:lnTo>
                    <a:pt x="251968" y="168084"/>
                  </a:lnTo>
                  <a:lnTo>
                    <a:pt x="209118" y="187604"/>
                  </a:lnTo>
                  <a:lnTo>
                    <a:pt x="169202" y="211886"/>
                  </a:lnTo>
                  <a:lnTo>
                    <a:pt x="132588" y="240563"/>
                  </a:lnTo>
                  <a:lnTo>
                    <a:pt x="99644" y="273240"/>
                  </a:lnTo>
                  <a:lnTo>
                    <a:pt x="70751" y="309562"/>
                  </a:lnTo>
                  <a:lnTo>
                    <a:pt x="46266" y="349161"/>
                  </a:lnTo>
                  <a:lnTo>
                    <a:pt x="26581" y="391668"/>
                  </a:lnTo>
                  <a:lnTo>
                    <a:pt x="12065" y="436714"/>
                  </a:lnTo>
                  <a:lnTo>
                    <a:pt x="3073" y="483920"/>
                  </a:lnTo>
                  <a:lnTo>
                    <a:pt x="0" y="532917"/>
                  </a:lnTo>
                  <a:lnTo>
                    <a:pt x="3073" y="581939"/>
                  </a:lnTo>
                  <a:lnTo>
                    <a:pt x="12065" y="629170"/>
                  </a:lnTo>
                  <a:lnTo>
                    <a:pt x="26581" y="674217"/>
                  </a:lnTo>
                  <a:lnTo>
                    <a:pt x="46266" y="716737"/>
                  </a:lnTo>
                  <a:lnTo>
                    <a:pt x="70751" y="756348"/>
                  </a:lnTo>
                  <a:lnTo>
                    <a:pt x="99644" y="792683"/>
                  </a:lnTo>
                  <a:lnTo>
                    <a:pt x="132588" y="825373"/>
                  </a:lnTo>
                  <a:lnTo>
                    <a:pt x="169202" y="854049"/>
                  </a:lnTo>
                  <a:lnTo>
                    <a:pt x="209118" y="878344"/>
                  </a:lnTo>
                  <a:lnTo>
                    <a:pt x="251968" y="897877"/>
                  </a:lnTo>
                  <a:lnTo>
                    <a:pt x="297370" y="912291"/>
                  </a:lnTo>
                  <a:lnTo>
                    <a:pt x="344957" y="921207"/>
                  </a:lnTo>
                  <a:lnTo>
                    <a:pt x="394360" y="924267"/>
                  </a:lnTo>
                  <a:lnTo>
                    <a:pt x="443776" y="921207"/>
                  </a:lnTo>
                  <a:lnTo>
                    <a:pt x="491388" y="912291"/>
                  </a:lnTo>
                  <a:lnTo>
                    <a:pt x="533044" y="899071"/>
                  </a:lnTo>
                  <a:lnTo>
                    <a:pt x="579666" y="878344"/>
                  </a:lnTo>
                  <a:lnTo>
                    <a:pt x="619594" y="854049"/>
                  </a:lnTo>
                  <a:lnTo>
                    <a:pt x="656221" y="825373"/>
                  </a:lnTo>
                  <a:lnTo>
                    <a:pt x="689178" y="792683"/>
                  </a:lnTo>
                  <a:lnTo>
                    <a:pt x="718083" y="756348"/>
                  </a:lnTo>
                  <a:lnTo>
                    <a:pt x="742569" y="716737"/>
                  </a:lnTo>
                  <a:lnTo>
                    <a:pt x="762254" y="674217"/>
                  </a:lnTo>
                  <a:lnTo>
                    <a:pt x="776782" y="629170"/>
                  </a:lnTo>
                  <a:lnTo>
                    <a:pt x="785774" y="581939"/>
                  </a:lnTo>
                  <a:lnTo>
                    <a:pt x="788860" y="532917"/>
                  </a:lnTo>
                  <a:close/>
                </a:path>
                <a:path extrusionOk="0" h="924560" w="1003934">
                  <a:moveTo>
                    <a:pt x="1003731" y="5651"/>
                  </a:moveTo>
                  <a:lnTo>
                    <a:pt x="998093" y="0"/>
                  </a:lnTo>
                  <a:lnTo>
                    <a:pt x="231355" y="0"/>
                  </a:lnTo>
                  <a:lnTo>
                    <a:pt x="225704" y="5651"/>
                  </a:lnTo>
                  <a:lnTo>
                    <a:pt x="225704" y="19558"/>
                  </a:lnTo>
                  <a:lnTo>
                    <a:pt x="231343" y="25196"/>
                  </a:lnTo>
                  <a:lnTo>
                    <a:pt x="238302" y="25196"/>
                  </a:lnTo>
                  <a:lnTo>
                    <a:pt x="998093" y="25196"/>
                  </a:lnTo>
                  <a:lnTo>
                    <a:pt x="1003731" y="19558"/>
                  </a:lnTo>
                  <a:lnTo>
                    <a:pt x="1003731" y="56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9122" y="2585972"/>
            <a:ext cx="14742927" cy="6276974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4"/>
          <p:cNvSpPr txBox="1"/>
          <p:nvPr>
            <p:ph type="title"/>
          </p:nvPr>
        </p:nvSpPr>
        <p:spPr>
          <a:xfrm>
            <a:off x="767159" y="773883"/>
            <a:ext cx="16504919" cy="153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TOOL : Buffer &amp; Meta Business suite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5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04" name="Google Shape;30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16323" y="0"/>
            <a:ext cx="4533899" cy="982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19081" y="0"/>
            <a:ext cx="4562474" cy="98134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6" name="Google Shape;306;p15"/>
          <p:cNvGrpSpPr/>
          <p:nvPr/>
        </p:nvGrpSpPr>
        <p:grpSpPr>
          <a:xfrm>
            <a:off x="0" y="0"/>
            <a:ext cx="7887913" cy="9820274"/>
            <a:chOff x="0" y="0"/>
            <a:chExt cx="7887913" cy="9820274"/>
          </a:xfrm>
        </p:grpSpPr>
        <p:pic>
          <p:nvPicPr>
            <p:cNvPr id="307" name="Google Shape;307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915864" y="0"/>
              <a:ext cx="4972049" cy="98202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8" name="Google Shape;308;p15"/>
            <p:cNvSpPr/>
            <p:nvPr/>
          </p:nvSpPr>
          <p:spPr>
            <a:xfrm>
              <a:off x="0" y="4908193"/>
              <a:ext cx="4893945" cy="2076450"/>
            </a:xfrm>
            <a:custGeom>
              <a:rect b="b" l="l" r="r" t="t"/>
              <a:pathLst>
                <a:path extrusionOk="0" h="2076450" w="4893945">
                  <a:moveTo>
                    <a:pt x="4893945" y="0"/>
                  </a:moveTo>
                  <a:lnTo>
                    <a:pt x="0" y="0"/>
                  </a:lnTo>
                  <a:lnTo>
                    <a:pt x="0" y="693534"/>
                  </a:lnTo>
                  <a:lnTo>
                    <a:pt x="0" y="1382915"/>
                  </a:lnTo>
                  <a:lnTo>
                    <a:pt x="0" y="1387068"/>
                  </a:lnTo>
                  <a:lnTo>
                    <a:pt x="0" y="2076450"/>
                  </a:lnTo>
                  <a:lnTo>
                    <a:pt x="4893945" y="2076450"/>
                  </a:lnTo>
                  <a:lnTo>
                    <a:pt x="4893945" y="1387068"/>
                  </a:lnTo>
                  <a:lnTo>
                    <a:pt x="4893945" y="1382915"/>
                  </a:lnTo>
                  <a:lnTo>
                    <a:pt x="4893945" y="693534"/>
                  </a:lnTo>
                  <a:lnTo>
                    <a:pt x="4893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09" name="Google Shape;309;p1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4908189"/>
              <a:ext cx="4364518" cy="323740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0" name="Google Shape;310;p15"/>
          <p:cNvSpPr txBox="1"/>
          <p:nvPr>
            <p:ph type="title"/>
          </p:nvPr>
        </p:nvSpPr>
        <p:spPr>
          <a:xfrm>
            <a:off x="-12700" y="5604769"/>
            <a:ext cx="390271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Posting scheduling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60120" y="0"/>
            <a:ext cx="8801099" cy="10286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6" name="Google Shape;316;p16"/>
          <p:cNvGrpSpPr/>
          <p:nvPr/>
        </p:nvGrpSpPr>
        <p:grpSpPr>
          <a:xfrm>
            <a:off x="0" y="4043720"/>
            <a:ext cx="5945307" cy="2142184"/>
            <a:chOff x="0" y="4043720"/>
            <a:chExt cx="5945307" cy="2142184"/>
          </a:xfrm>
        </p:grpSpPr>
        <p:sp>
          <p:nvSpPr>
            <p:cNvPr id="317" name="Google Shape;317;p16"/>
            <p:cNvSpPr/>
            <p:nvPr/>
          </p:nvSpPr>
          <p:spPr>
            <a:xfrm>
              <a:off x="0" y="5458686"/>
              <a:ext cx="5422900" cy="119380"/>
            </a:xfrm>
            <a:custGeom>
              <a:rect b="b" l="l" r="r" t="t"/>
              <a:pathLst>
                <a:path extrusionOk="0" h="119379" w="5422900">
                  <a:moveTo>
                    <a:pt x="964596" y="118983"/>
                  </a:moveTo>
                  <a:lnTo>
                    <a:pt x="0" y="42721"/>
                  </a:lnTo>
                  <a:lnTo>
                    <a:pt x="0" y="0"/>
                  </a:lnTo>
                  <a:lnTo>
                    <a:pt x="920054" y="41908"/>
                  </a:lnTo>
                  <a:lnTo>
                    <a:pt x="2154410" y="41908"/>
                  </a:lnTo>
                  <a:lnTo>
                    <a:pt x="1865150" y="57056"/>
                  </a:lnTo>
                  <a:lnTo>
                    <a:pt x="1029341" y="115461"/>
                  </a:lnTo>
                  <a:lnTo>
                    <a:pt x="964596" y="118983"/>
                  </a:lnTo>
                  <a:close/>
                </a:path>
                <a:path extrusionOk="0" h="119379" w="5422900">
                  <a:moveTo>
                    <a:pt x="5383248" y="41908"/>
                  </a:moveTo>
                  <a:lnTo>
                    <a:pt x="4636190" y="41908"/>
                  </a:lnTo>
                  <a:lnTo>
                    <a:pt x="5422295" y="3605"/>
                  </a:lnTo>
                  <a:lnTo>
                    <a:pt x="5383248" y="41908"/>
                  </a:lnTo>
                  <a:close/>
                </a:path>
                <a:path extrusionOk="0" h="119379" w="5422900">
                  <a:moveTo>
                    <a:pt x="2154410" y="41908"/>
                  </a:moveTo>
                  <a:lnTo>
                    <a:pt x="1041609" y="41908"/>
                  </a:lnTo>
                  <a:lnTo>
                    <a:pt x="1219519" y="34103"/>
                  </a:lnTo>
                  <a:lnTo>
                    <a:pt x="1847714" y="14151"/>
                  </a:lnTo>
                  <a:lnTo>
                    <a:pt x="2186449" y="10327"/>
                  </a:lnTo>
                  <a:lnTo>
                    <a:pt x="2318873" y="11146"/>
                  </a:lnTo>
                  <a:lnTo>
                    <a:pt x="2441009" y="13776"/>
                  </a:lnTo>
                  <a:lnTo>
                    <a:pt x="2497239" y="15853"/>
                  </a:lnTo>
                  <a:lnTo>
                    <a:pt x="2549721" y="18480"/>
                  </a:lnTo>
                  <a:lnTo>
                    <a:pt x="2598063" y="21690"/>
                  </a:lnTo>
                  <a:lnTo>
                    <a:pt x="2641873" y="25517"/>
                  </a:lnTo>
                  <a:lnTo>
                    <a:pt x="2680759" y="29993"/>
                  </a:lnTo>
                  <a:lnTo>
                    <a:pt x="2717956" y="35915"/>
                  </a:lnTo>
                  <a:lnTo>
                    <a:pt x="2407809" y="35915"/>
                  </a:lnTo>
                  <a:lnTo>
                    <a:pt x="2361083" y="36179"/>
                  </a:lnTo>
                  <a:lnTo>
                    <a:pt x="2261066" y="38187"/>
                  </a:lnTo>
                  <a:lnTo>
                    <a:pt x="2154410" y="41908"/>
                  </a:lnTo>
                  <a:close/>
                </a:path>
                <a:path extrusionOk="0" h="119379" w="5422900">
                  <a:moveTo>
                    <a:pt x="4559229" y="118983"/>
                  </a:moveTo>
                  <a:lnTo>
                    <a:pt x="2668561" y="54728"/>
                  </a:lnTo>
                  <a:lnTo>
                    <a:pt x="2633115" y="47608"/>
                  </a:lnTo>
                  <a:lnTo>
                    <a:pt x="2588510" y="42297"/>
                  </a:lnTo>
                  <a:lnTo>
                    <a:pt x="2535553" y="38665"/>
                  </a:lnTo>
                  <a:lnTo>
                    <a:pt x="2475051" y="36580"/>
                  </a:lnTo>
                  <a:lnTo>
                    <a:pt x="2407809" y="35915"/>
                  </a:lnTo>
                  <a:lnTo>
                    <a:pt x="2717956" y="35915"/>
                  </a:lnTo>
                  <a:lnTo>
                    <a:pt x="2742191" y="41022"/>
                  </a:lnTo>
                  <a:lnTo>
                    <a:pt x="2742347" y="41074"/>
                  </a:lnTo>
                  <a:lnTo>
                    <a:pt x="2742504" y="41074"/>
                  </a:lnTo>
                  <a:lnTo>
                    <a:pt x="2744533" y="41595"/>
                  </a:lnTo>
                  <a:lnTo>
                    <a:pt x="2745574" y="41908"/>
                  </a:lnTo>
                  <a:lnTo>
                    <a:pt x="5383248" y="41908"/>
                  </a:lnTo>
                  <a:lnTo>
                    <a:pt x="5343617" y="80784"/>
                  </a:lnTo>
                  <a:lnTo>
                    <a:pt x="4559229" y="11898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18" name="Google Shape;318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043720"/>
              <a:ext cx="5945307" cy="21421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9" name="Google Shape;319;p16"/>
          <p:cNvSpPr txBox="1"/>
          <p:nvPr>
            <p:ph type="title"/>
          </p:nvPr>
        </p:nvSpPr>
        <p:spPr>
          <a:xfrm>
            <a:off x="579325" y="4043725"/>
            <a:ext cx="4374600" cy="20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231715"/>
                </a:solidFill>
                <a:latin typeface="Lucida Sans"/>
                <a:ea typeface="Lucida Sans"/>
                <a:cs typeface="Lucida Sans"/>
                <a:sym typeface="Lucida Sans"/>
              </a:rPr>
              <a:t>Paid Advertisements.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17"/>
          <p:cNvGrpSpPr/>
          <p:nvPr/>
        </p:nvGrpSpPr>
        <p:grpSpPr>
          <a:xfrm>
            <a:off x="0" y="4043721"/>
            <a:ext cx="5945307" cy="1664180"/>
            <a:chOff x="0" y="4043721"/>
            <a:chExt cx="5945307" cy="1664180"/>
          </a:xfrm>
        </p:grpSpPr>
        <p:sp>
          <p:nvSpPr>
            <p:cNvPr id="325" name="Google Shape;325;p17"/>
            <p:cNvSpPr/>
            <p:nvPr/>
          </p:nvSpPr>
          <p:spPr>
            <a:xfrm>
              <a:off x="0" y="5458688"/>
              <a:ext cx="5422900" cy="119380"/>
            </a:xfrm>
            <a:custGeom>
              <a:rect b="b" l="l" r="r" t="t"/>
              <a:pathLst>
                <a:path extrusionOk="0" h="119379" w="5422900">
                  <a:moveTo>
                    <a:pt x="964596" y="118983"/>
                  </a:moveTo>
                  <a:lnTo>
                    <a:pt x="0" y="42721"/>
                  </a:lnTo>
                  <a:lnTo>
                    <a:pt x="0" y="0"/>
                  </a:lnTo>
                  <a:lnTo>
                    <a:pt x="920054" y="41908"/>
                  </a:lnTo>
                  <a:lnTo>
                    <a:pt x="2154410" y="41908"/>
                  </a:lnTo>
                  <a:lnTo>
                    <a:pt x="1865150" y="57056"/>
                  </a:lnTo>
                  <a:lnTo>
                    <a:pt x="1029341" y="115461"/>
                  </a:lnTo>
                  <a:lnTo>
                    <a:pt x="964596" y="118983"/>
                  </a:lnTo>
                  <a:close/>
                </a:path>
                <a:path extrusionOk="0" h="119379" w="5422900">
                  <a:moveTo>
                    <a:pt x="5383248" y="41908"/>
                  </a:moveTo>
                  <a:lnTo>
                    <a:pt x="4636190" y="41908"/>
                  </a:lnTo>
                  <a:lnTo>
                    <a:pt x="5422295" y="3605"/>
                  </a:lnTo>
                  <a:lnTo>
                    <a:pt x="5383248" y="41908"/>
                  </a:lnTo>
                  <a:close/>
                </a:path>
                <a:path extrusionOk="0" h="119379" w="5422900">
                  <a:moveTo>
                    <a:pt x="2154410" y="41908"/>
                  </a:moveTo>
                  <a:lnTo>
                    <a:pt x="1041609" y="41908"/>
                  </a:lnTo>
                  <a:lnTo>
                    <a:pt x="1219519" y="34103"/>
                  </a:lnTo>
                  <a:lnTo>
                    <a:pt x="1847714" y="14151"/>
                  </a:lnTo>
                  <a:lnTo>
                    <a:pt x="2186449" y="10327"/>
                  </a:lnTo>
                  <a:lnTo>
                    <a:pt x="2318873" y="11146"/>
                  </a:lnTo>
                  <a:lnTo>
                    <a:pt x="2441009" y="13776"/>
                  </a:lnTo>
                  <a:lnTo>
                    <a:pt x="2497239" y="15853"/>
                  </a:lnTo>
                  <a:lnTo>
                    <a:pt x="2549721" y="18480"/>
                  </a:lnTo>
                  <a:lnTo>
                    <a:pt x="2598063" y="21690"/>
                  </a:lnTo>
                  <a:lnTo>
                    <a:pt x="2641873" y="25517"/>
                  </a:lnTo>
                  <a:lnTo>
                    <a:pt x="2680759" y="29993"/>
                  </a:lnTo>
                  <a:lnTo>
                    <a:pt x="2717956" y="35915"/>
                  </a:lnTo>
                  <a:lnTo>
                    <a:pt x="2407809" y="35915"/>
                  </a:lnTo>
                  <a:lnTo>
                    <a:pt x="2361083" y="36179"/>
                  </a:lnTo>
                  <a:lnTo>
                    <a:pt x="2261066" y="38187"/>
                  </a:lnTo>
                  <a:lnTo>
                    <a:pt x="2154410" y="41908"/>
                  </a:lnTo>
                  <a:close/>
                </a:path>
                <a:path extrusionOk="0" h="119379" w="5422900">
                  <a:moveTo>
                    <a:pt x="4559229" y="118983"/>
                  </a:moveTo>
                  <a:lnTo>
                    <a:pt x="2668561" y="54728"/>
                  </a:lnTo>
                  <a:lnTo>
                    <a:pt x="2633115" y="47608"/>
                  </a:lnTo>
                  <a:lnTo>
                    <a:pt x="2588510" y="42297"/>
                  </a:lnTo>
                  <a:lnTo>
                    <a:pt x="2535553" y="38665"/>
                  </a:lnTo>
                  <a:lnTo>
                    <a:pt x="2475051" y="36580"/>
                  </a:lnTo>
                  <a:lnTo>
                    <a:pt x="2407809" y="35915"/>
                  </a:lnTo>
                  <a:lnTo>
                    <a:pt x="2717956" y="35915"/>
                  </a:lnTo>
                  <a:lnTo>
                    <a:pt x="2742191" y="41022"/>
                  </a:lnTo>
                  <a:lnTo>
                    <a:pt x="2742347" y="41074"/>
                  </a:lnTo>
                  <a:lnTo>
                    <a:pt x="2742504" y="41074"/>
                  </a:lnTo>
                  <a:lnTo>
                    <a:pt x="2744533" y="41595"/>
                  </a:lnTo>
                  <a:lnTo>
                    <a:pt x="2745574" y="41908"/>
                  </a:lnTo>
                  <a:lnTo>
                    <a:pt x="5383248" y="41908"/>
                  </a:lnTo>
                  <a:lnTo>
                    <a:pt x="5343617" y="80784"/>
                  </a:lnTo>
                  <a:lnTo>
                    <a:pt x="4559229" y="118983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26" name="Google Shape;326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043721"/>
              <a:ext cx="5945307" cy="166418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27" name="Google Shape;32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6343" y="0"/>
            <a:ext cx="4991099" cy="1028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8572" y="5201268"/>
            <a:ext cx="1085320" cy="1380969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17"/>
          <p:cNvSpPr txBox="1"/>
          <p:nvPr>
            <p:ph type="title"/>
          </p:nvPr>
        </p:nvSpPr>
        <p:spPr>
          <a:xfrm>
            <a:off x="579322" y="4516911"/>
            <a:ext cx="4374515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231715"/>
                </a:solidFill>
                <a:latin typeface="Lucida Sans"/>
                <a:ea typeface="Lucida Sans"/>
                <a:cs typeface="Lucida Sans"/>
                <a:sym typeface="Lucida Sans"/>
              </a:rPr>
              <a:t>Paid Advertisements.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Google Shape;334;p18"/>
          <p:cNvGrpSpPr/>
          <p:nvPr/>
        </p:nvGrpSpPr>
        <p:grpSpPr>
          <a:xfrm>
            <a:off x="0" y="3428955"/>
            <a:ext cx="3224972" cy="2278946"/>
            <a:chOff x="0" y="3428955"/>
            <a:chExt cx="3224972" cy="2278946"/>
          </a:xfrm>
        </p:grpSpPr>
        <p:sp>
          <p:nvSpPr>
            <p:cNvPr id="335" name="Google Shape;335;p18"/>
            <p:cNvSpPr/>
            <p:nvPr/>
          </p:nvSpPr>
          <p:spPr>
            <a:xfrm>
              <a:off x="0" y="5462292"/>
              <a:ext cx="2702560" cy="115570"/>
            </a:xfrm>
            <a:custGeom>
              <a:rect b="b" l="l" r="r" t="t"/>
              <a:pathLst>
                <a:path extrusionOk="0" h="115570" w="2702560">
                  <a:moveTo>
                    <a:pt x="2662913" y="38303"/>
                  </a:moveTo>
                  <a:lnTo>
                    <a:pt x="1915855" y="38303"/>
                  </a:lnTo>
                  <a:lnTo>
                    <a:pt x="2701960" y="0"/>
                  </a:lnTo>
                  <a:lnTo>
                    <a:pt x="2662913" y="38303"/>
                  </a:lnTo>
                  <a:close/>
                </a:path>
                <a:path extrusionOk="0" h="115570" w="2702560">
                  <a:moveTo>
                    <a:pt x="1838894" y="115378"/>
                  </a:moveTo>
                  <a:lnTo>
                    <a:pt x="0" y="52882"/>
                  </a:lnTo>
                  <a:lnTo>
                    <a:pt x="0" y="32811"/>
                  </a:lnTo>
                  <a:lnTo>
                    <a:pt x="21856" y="37417"/>
                  </a:lnTo>
                  <a:lnTo>
                    <a:pt x="22012" y="37469"/>
                  </a:lnTo>
                  <a:lnTo>
                    <a:pt x="22168" y="37469"/>
                  </a:lnTo>
                  <a:lnTo>
                    <a:pt x="24198" y="37990"/>
                  </a:lnTo>
                  <a:lnTo>
                    <a:pt x="25239" y="38303"/>
                  </a:lnTo>
                  <a:lnTo>
                    <a:pt x="2662913" y="38303"/>
                  </a:lnTo>
                  <a:lnTo>
                    <a:pt x="2623282" y="77179"/>
                  </a:lnTo>
                  <a:lnTo>
                    <a:pt x="1838894" y="115378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36" name="Google Shape;336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3428955"/>
              <a:ext cx="3224972" cy="22789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7" name="Google Shape;337;p18"/>
          <p:cNvSpPr txBox="1"/>
          <p:nvPr>
            <p:ph type="title"/>
          </p:nvPr>
        </p:nvSpPr>
        <p:spPr>
          <a:xfrm>
            <a:off x="555826" y="4339427"/>
            <a:ext cx="3621900" cy="13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455295" lvl="0" marL="467359" marR="5080" rtl="0" algn="l">
              <a:lnSpc>
                <a:spcPct val="107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200">
                <a:solidFill>
                  <a:srgbClr val="000000"/>
                </a:solidFill>
                <a:latin typeface="Lucida Sans"/>
                <a:ea typeface="Lucida Sans"/>
                <a:cs typeface="Lucida Sans"/>
                <a:sym typeface="Lucida Sans"/>
              </a:rPr>
              <a:t>Automated  reply:</a:t>
            </a:r>
            <a:endParaRPr sz="4200"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338" name="Google Shape;33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17746" y="1614350"/>
            <a:ext cx="14630399" cy="705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260893"/>
            <a:ext cx="3722964" cy="1986233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19"/>
          <p:cNvSpPr txBox="1"/>
          <p:nvPr>
            <p:ph type="title"/>
          </p:nvPr>
        </p:nvSpPr>
        <p:spPr>
          <a:xfrm>
            <a:off x="670650" y="4309900"/>
            <a:ext cx="4314600" cy="15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103505" lvl="0" marL="115570" marR="5080" rtl="0" algn="l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000000"/>
                </a:solidFill>
                <a:latin typeface="Lucida Sans"/>
                <a:ea typeface="Lucida Sans"/>
                <a:cs typeface="Lucida Sans"/>
                <a:sym typeface="Lucida Sans"/>
              </a:rPr>
              <a:t>whatsapp  business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345" name="Google Shape;34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85326" y="0"/>
            <a:ext cx="11753849" cy="1028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1" name="Google Shape;51;p2"/>
          <p:cNvSpPr/>
          <p:nvPr/>
        </p:nvSpPr>
        <p:spPr>
          <a:xfrm>
            <a:off x="0" y="7207871"/>
            <a:ext cx="18288000" cy="3079750"/>
          </a:xfrm>
          <a:custGeom>
            <a:rect b="b" l="l" r="r" t="t"/>
            <a:pathLst>
              <a:path extrusionOk="0" h="3079750" w="18288000">
                <a:moveTo>
                  <a:pt x="18287988" y="0"/>
                </a:moveTo>
                <a:lnTo>
                  <a:pt x="14393977" y="0"/>
                </a:lnTo>
                <a:lnTo>
                  <a:pt x="6467907" y="0"/>
                </a:lnTo>
                <a:lnTo>
                  <a:pt x="0" y="0"/>
                </a:lnTo>
                <a:lnTo>
                  <a:pt x="0" y="683996"/>
                </a:lnTo>
                <a:lnTo>
                  <a:pt x="0" y="3079127"/>
                </a:lnTo>
                <a:lnTo>
                  <a:pt x="7087019" y="3079127"/>
                </a:lnTo>
                <a:lnTo>
                  <a:pt x="15013089" y="3079127"/>
                </a:lnTo>
                <a:lnTo>
                  <a:pt x="15013089" y="2535415"/>
                </a:lnTo>
                <a:lnTo>
                  <a:pt x="15013089" y="2531313"/>
                </a:lnTo>
                <a:lnTo>
                  <a:pt x="15013089" y="2047875"/>
                </a:lnTo>
                <a:lnTo>
                  <a:pt x="15013102" y="2531313"/>
                </a:lnTo>
                <a:lnTo>
                  <a:pt x="15013102" y="2535415"/>
                </a:lnTo>
                <a:lnTo>
                  <a:pt x="15013102" y="3079127"/>
                </a:lnTo>
                <a:lnTo>
                  <a:pt x="18287988" y="3079127"/>
                </a:lnTo>
                <a:lnTo>
                  <a:pt x="18287988" y="2535415"/>
                </a:lnTo>
                <a:lnTo>
                  <a:pt x="18287988" y="2531313"/>
                </a:lnTo>
                <a:lnTo>
                  <a:pt x="18287988" y="683996"/>
                </a:lnTo>
                <a:lnTo>
                  <a:pt x="18287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2" name="Google Shape;52;p2"/>
          <p:cNvSpPr/>
          <p:nvPr/>
        </p:nvSpPr>
        <p:spPr>
          <a:xfrm>
            <a:off x="15760014" y="1997698"/>
            <a:ext cx="1305560" cy="3363595"/>
          </a:xfrm>
          <a:custGeom>
            <a:rect b="b" l="l" r="r" t="t"/>
            <a:pathLst>
              <a:path extrusionOk="0" h="3363595" w="1305559">
                <a:moveTo>
                  <a:pt x="519893" y="3339622"/>
                </a:moveTo>
                <a:lnTo>
                  <a:pt x="489693" y="3193271"/>
                </a:lnTo>
                <a:lnTo>
                  <a:pt x="489693" y="3192004"/>
                </a:lnTo>
                <a:lnTo>
                  <a:pt x="380" y="9461"/>
                </a:lnTo>
                <a:lnTo>
                  <a:pt x="6927" y="380"/>
                </a:lnTo>
                <a:lnTo>
                  <a:pt x="9091" y="0"/>
                </a:lnTo>
                <a:lnTo>
                  <a:pt x="11065" y="452"/>
                </a:lnTo>
                <a:lnTo>
                  <a:pt x="14631" y="3023"/>
                </a:lnTo>
                <a:lnTo>
                  <a:pt x="15684" y="4752"/>
                </a:lnTo>
                <a:lnTo>
                  <a:pt x="89922" y="488426"/>
                </a:lnTo>
                <a:lnTo>
                  <a:pt x="850184" y="500041"/>
                </a:lnTo>
                <a:lnTo>
                  <a:pt x="866152" y="500041"/>
                </a:lnTo>
                <a:lnTo>
                  <a:pt x="866833" y="504476"/>
                </a:lnTo>
                <a:lnTo>
                  <a:pt x="92456" y="504476"/>
                </a:lnTo>
                <a:lnTo>
                  <a:pt x="172917" y="1027790"/>
                </a:lnTo>
                <a:lnTo>
                  <a:pt x="933179" y="1039194"/>
                </a:lnTo>
                <a:lnTo>
                  <a:pt x="949003" y="1039194"/>
                </a:lnTo>
                <a:lnTo>
                  <a:pt x="949230" y="1040672"/>
                </a:lnTo>
                <a:lnTo>
                  <a:pt x="952041" y="1042050"/>
                </a:lnTo>
                <a:lnTo>
                  <a:pt x="952979" y="1043629"/>
                </a:lnTo>
                <a:lnTo>
                  <a:pt x="175452" y="1043629"/>
                </a:lnTo>
                <a:lnTo>
                  <a:pt x="255490" y="1563987"/>
                </a:lnTo>
                <a:lnTo>
                  <a:pt x="1015753" y="1575602"/>
                </a:lnTo>
                <a:lnTo>
                  <a:pt x="1031608" y="1575602"/>
                </a:lnTo>
                <a:lnTo>
                  <a:pt x="1031803" y="1576869"/>
                </a:lnTo>
                <a:lnTo>
                  <a:pt x="1034398" y="1578468"/>
                </a:lnTo>
                <a:lnTo>
                  <a:pt x="1034693" y="1578980"/>
                </a:lnTo>
                <a:lnTo>
                  <a:pt x="257602" y="1578980"/>
                </a:lnTo>
                <a:lnTo>
                  <a:pt x="338486" y="2105462"/>
                </a:lnTo>
                <a:lnTo>
                  <a:pt x="1098748" y="2117078"/>
                </a:lnTo>
                <a:lnTo>
                  <a:pt x="1114745" y="2117078"/>
                </a:lnTo>
                <a:lnTo>
                  <a:pt x="1115523" y="2122146"/>
                </a:lnTo>
                <a:lnTo>
                  <a:pt x="341231" y="2122146"/>
                </a:lnTo>
                <a:lnTo>
                  <a:pt x="420636" y="2639547"/>
                </a:lnTo>
                <a:lnTo>
                  <a:pt x="1180899" y="2651162"/>
                </a:lnTo>
                <a:lnTo>
                  <a:pt x="1196726" y="2651162"/>
                </a:lnTo>
                <a:lnTo>
                  <a:pt x="1197342" y="2655174"/>
                </a:lnTo>
                <a:lnTo>
                  <a:pt x="423171" y="2655174"/>
                </a:lnTo>
                <a:lnTo>
                  <a:pt x="504477" y="3184401"/>
                </a:lnTo>
                <a:lnTo>
                  <a:pt x="1264739" y="3196017"/>
                </a:lnTo>
                <a:lnTo>
                  <a:pt x="1280361" y="3196017"/>
                </a:lnTo>
                <a:lnTo>
                  <a:pt x="1281009" y="3200241"/>
                </a:lnTo>
                <a:lnTo>
                  <a:pt x="506588" y="3200241"/>
                </a:lnTo>
                <a:lnTo>
                  <a:pt x="526439" y="3330541"/>
                </a:lnTo>
                <a:lnTo>
                  <a:pt x="526702" y="3332677"/>
                </a:lnTo>
                <a:lnTo>
                  <a:pt x="526204" y="3334619"/>
                </a:lnTo>
                <a:lnTo>
                  <a:pt x="523687" y="3338110"/>
                </a:lnTo>
                <a:lnTo>
                  <a:pt x="522003" y="3339196"/>
                </a:lnTo>
                <a:lnTo>
                  <a:pt x="519893" y="3339622"/>
                </a:lnTo>
                <a:close/>
              </a:path>
              <a:path extrusionOk="0" h="3363595" w="1305559">
                <a:moveTo>
                  <a:pt x="866152" y="500041"/>
                </a:moveTo>
                <a:lnTo>
                  <a:pt x="850184" y="500041"/>
                </a:lnTo>
                <a:lnTo>
                  <a:pt x="778382" y="32902"/>
                </a:lnTo>
                <a:lnTo>
                  <a:pt x="778125" y="30732"/>
                </a:lnTo>
                <a:lnTo>
                  <a:pt x="778649" y="28770"/>
                </a:lnTo>
                <a:lnTo>
                  <a:pt x="781259" y="25264"/>
                </a:lnTo>
                <a:lnTo>
                  <a:pt x="782987" y="24199"/>
                </a:lnTo>
                <a:lnTo>
                  <a:pt x="785140" y="23821"/>
                </a:lnTo>
                <a:lnTo>
                  <a:pt x="787303" y="23509"/>
                </a:lnTo>
                <a:lnTo>
                  <a:pt x="789254" y="24015"/>
                </a:lnTo>
                <a:lnTo>
                  <a:pt x="792731" y="26664"/>
                </a:lnTo>
                <a:lnTo>
                  <a:pt x="793737" y="28411"/>
                </a:lnTo>
                <a:lnTo>
                  <a:pt x="794033" y="30732"/>
                </a:lnTo>
                <a:lnTo>
                  <a:pt x="866152" y="500041"/>
                </a:lnTo>
                <a:close/>
              </a:path>
              <a:path extrusionOk="0" h="3363595" w="1305559">
                <a:moveTo>
                  <a:pt x="949003" y="1039194"/>
                </a:moveTo>
                <a:lnTo>
                  <a:pt x="933179" y="1039194"/>
                </a:lnTo>
                <a:lnTo>
                  <a:pt x="852718" y="516091"/>
                </a:lnTo>
                <a:lnTo>
                  <a:pt x="92456" y="504476"/>
                </a:lnTo>
                <a:lnTo>
                  <a:pt x="866833" y="504476"/>
                </a:lnTo>
                <a:lnTo>
                  <a:pt x="949003" y="1039194"/>
                </a:lnTo>
                <a:close/>
              </a:path>
              <a:path extrusionOk="0" h="3363595" w="1305559">
                <a:moveTo>
                  <a:pt x="1031608" y="1575602"/>
                </a:moveTo>
                <a:lnTo>
                  <a:pt x="1015753" y="1575602"/>
                </a:lnTo>
                <a:lnTo>
                  <a:pt x="935714" y="1055244"/>
                </a:lnTo>
                <a:lnTo>
                  <a:pt x="175452" y="1043629"/>
                </a:lnTo>
                <a:lnTo>
                  <a:pt x="952979" y="1043629"/>
                </a:lnTo>
                <a:lnTo>
                  <a:pt x="953379" y="1044303"/>
                </a:lnTo>
                <a:lnTo>
                  <a:pt x="953243" y="1047430"/>
                </a:lnTo>
                <a:lnTo>
                  <a:pt x="953227" y="1049465"/>
                </a:lnTo>
                <a:lnTo>
                  <a:pt x="952522" y="1051225"/>
                </a:lnTo>
                <a:lnTo>
                  <a:pt x="951131" y="1052710"/>
                </a:lnTo>
                <a:lnTo>
                  <a:pt x="1031608" y="1575602"/>
                </a:lnTo>
                <a:close/>
              </a:path>
              <a:path extrusionOk="0" h="3363595" w="1305559">
                <a:moveTo>
                  <a:pt x="1114745" y="2117078"/>
                </a:moveTo>
                <a:lnTo>
                  <a:pt x="1098748" y="2117078"/>
                </a:lnTo>
                <a:lnTo>
                  <a:pt x="1017864" y="1591440"/>
                </a:lnTo>
                <a:lnTo>
                  <a:pt x="257602" y="1578980"/>
                </a:lnTo>
                <a:lnTo>
                  <a:pt x="1034693" y="1578980"/>
                </a:lnTo>
                <a:lnTo>
                  <a:pt x="1035735" y="1580791"/>
                </a:lnTo>
                <a:lnTo>
                  <a:pt x="1035800" y="1585873"/>
                </a:lnTo>
                <a:lnTo>
                  <a:pt x="1035095" y="1587633"/>
                </a:lnTo>
                <a:lnTo>
                  <a:pt x="1033704" y="1589117"/>
                </a:lnTo>
                <a:lnTo>
                  <a:pt x="1114745" y="2117078"/>
                </a:lnTo>
                <a:close/>
              </a:path>
              <a:path extrusionOk="0" h="3363595" w="1305559">
                <a:moveTo>
                  <a:pt x="1196726" y="2651162"/>
                </a:moveTo>
                <a:lnTo>
                  <a:pt x="1180899" y="2651162"/>
                </a:lnTo>
                <a:lnTo>
                  <a:pt x="1101494" y="2133761"/>
                </a:lnTo>
                <a:lnTo>
                  <a:pt x="341231" y="2122146"/>
                </a:lnTo>
                <a:lnTo>
                  <a:pt x="1115523" y="2122146"/>
                </a:lnTo>
                <a:lnTo>
                  <a:pt x="1196726" y="2651162"/>
                </a:lnTo>
                <a:close/>
              </a:path>
              <a:path extrusionOk="0" h="3363595" w="1305559">
                <a:moveTo>
                  <a:pt x="1280361" y="3196017"/>
                </a:moveTo>
                <a:lnTo>
                  <a:pt x="1264739" y="3196017"/>
                </a:lnTo>
                <a:lnTo>
                  <a:pt x="1183433" y="2666790"/>
                </a:lnTo>
                <a:lnTo>
                  <a:pt x="423171" y="2655174"/>
                </a:lnTo>
                <a:lnTo>
                  <a:pt x="1197342" y="2655174"/>
                </a:lnTo>
                <a:lnTo>
                  <a:pt x="1280361" y="3196017"/>
                </a:lnTo>
                <a:close/>
              </a:path>
              <a:path extrusionOk="0" h="3363595" w="1305559">
                <a:moveTo>
                  <a:pt x="1298105" y="3363275"/>
                </a:moveTo>
                <a:lnTo>
                  <a:pt x="1266850" y="3211856"/>
                </a:lnTo>
                <a:lnTo>
                  <a:pt x="506588" y="3200241"/>
                </a:lnTo>
                <a:lnTo>
                  <a:pt x="1281009" y="3200241"/>
                </a:lnTo>
                <a:lnTo>
                  <a:pt x="1304971" y="3356345"/>
                </a:lnTo>
                <a:lnTo>
                  <a:pt x="1304495" y="3358302"/>
                </a:lnTo>
                <a:lnTo>
                  <a:pt x="1301952" y="3361828"/>
                </a:lnTo>
                <a:lnTo>
                  <a:pt x="1300246" y="3362898"/>
                </a:lnTo>
                <a:lnTo>
                  <a:pt x="1298105" y="3363275"/>
                </a:lnTo>
                <a:close/>
              </a:path>
            </a:pathLst>
          </a:custGeom>
          <a:solidFill>
            <a:srgbClr val="23171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3" name="Google Shape;53;p2"/>
          <p:cNvSpPr/>
          <p:nvPr/>
        </p:nvSpPr>
        <p:spPr>
          <a:xfrm>
            <a:off x="9154769" y="4909039"/>
            <a:ext cx="1537970" cy="499745"/>
          </a:xfrm>
          <a:custGeom>
            <a:rect b="b" l="l" r="r" t="t"/>
            <a:pathLst>
              <a:path extrusionOk="0" h="499745" w="1537970">
                <a:moveTo>
                  <a:pt x="380131" y="432082"/>
                </a:moveTo>
                <a:lnTo>
                  <a:pt x="296324" y="407311"/>
                </a:lnTo>
                <a:lnTo>
                  <a:pt x="168366" y="322134"/>
                </a:lnTo>
                <a:lnTo>
                  <a:pt x="51258" y="231058"/>
                </a:lnTo>
                <a:lnTo>
                  <a:pt x="0" y="188587"/>
                </a:lnTo>
                <a:lnTo>
                  <a:pt x="129666" y="0"/>
                </a:lnTo>
                <a:lnTo>
                  <a:pt x="284887" y="121642"/>
                </a:lnTo>
                <a:lnTo>
                  <a:pt x="253420" y="196401"/>
                </a:lnTo>
                <a:lnTo>
                  <a:pt x="281356" y="228801"/>
                </a:lnTo>
                <a:lnTo>
                  <a:pt x="338475" y="302441"/>
                </a:lnTo>
                <a:lnTo>
                  <a:pt x="384744" y="381982"/>
                </a:lnTo>
                <a:lnTo>
                  <a:pt x="380131" y="432082"/>
                </a:lnTo>
                <a:close/>
              </a:path>
              <a:path extrusionOk="0" h="499745" w="1537970">
                <a:moveTo>
                  <a:pt x="1398025" y="499206"/>
                </a:moveTo>
                <a:lnTo>
                  <a:pt x="1338146" y="496438"/>
                </a:lnTo>
                <a:lnTo>
                  <a:pt x="1275871" y="491103"/>
                </a:lnTo>
                <a:lnTo>
                  <a:pt x="1215008" y="484052"/>
                </a:lnTo>
                <a:lnTo>
                  <a:pt x="1159365" y="476138"/>
                </a:lnTo>
                <a:lnTo>
                  <a:pt x="1112749" y="468212"/>
                </a:lnTo>
                <a:lnTo>
                  <a:pt x="1061833" y="455735"/>
                </a:lnTo>
                <a:lnTo>
                  <a:pt x="1056299" y="415518"/>
                </a:lnTo>
                <a:lnTo>
                  <a:pt x="1071099" y="342276"/>
                </a:lnTo>
                <a:lnTo>
                  <a:pt x="1091085" y="271965"/>
                </a:lnTo>
                <a:lnTo>
                  <a:pt x="1101113" y="240538"/>
                </a:lnTo>
                <a:lnTo>
                  <a:pt x="1305539" y="282775"/>
                </a:lnTo>
                <a:lnTo>
                  <a:pt x="1281887" y="357534"/>
                </a:lnTo>
                <a:lnTo>
                  <a:pt x="1322912" y="364777"/>
                </a:lnTo>
                <a:lnTo>
                  <a:pt x="1412583" y="386018"/>
                </a:lnTo>
                <a:lnTo>
                  <a:pt x="1500789" y="420523"/>
                </a:lnTo>
                <a:lnTo>
                  <a:pt x="1537419" y="467561"/>
                </a:lnTo>
                <a:lnTo>
                  <a:pt x="1525205" y="483584"/>
                </a:lnTo>
                <a:lnTo>
                  <a:pt x="1495363" y="493631"/>
                </a:lnTo>
                <a:lnTo>
                  <a:pt x="1451700" y="498554"/>
                </a:lnTo>
                <a:lnTo>
                  <a:pt x="1398025" y="499206"/>
                </a:lnTo>
                <a:close/>
              </a:path>
            </a:pathLst>
          </a:custGeom>
          <a:solidFill>
            <a:srgbClr val="F5BFA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54" name="Google Shape;54;p2"/>
          <p:cNvGrpSpPr/>
          <p:nvPr/>
        </p:nvGrpSpPr>
        <p:grpSpPr>
          <a:xfrm>
            <a:off x="12177074" y="5275548"/>
            <a:ext cx="688340" cy="723900"/>
            <a:chOff x="12177074" y="5275548"/>
            <a:chExt cx="688340" cy="723900"/>
          </a:xfrm>
        </p:grpSpPr>
        <p:sp>
          <p:nvSpPr>
            <p:cNvPr id="55" name="Google Shape;55;p2"/>
            <p:cNvSpPr/>
            <p:nvPr/>
          </p:nvSpPr>
          <p:spPr>
            <a:xfrm>
              <a:off x="12185260" y="5283891"/>
              <a:ext cx="671830" cy="704215"/>
            </a:xfrm>
            <a:custGeom>
              <a:rect b="b" l="l" r="r" t="t"/>
              <a:pathLst>
                <a:path extrusionOk="0" h="704214" w="671829">
                  <a:moveTo>
                    <a:pt x="72198" y="703823"/>
                  </a:moveTo>
                  <a:lnTo>
                    <a:pt x="19399" y="683477"/>
                  </a:lnTo>
                  <a:lnTo>
                    <a:pt x="0" y="670298"/>
                  </a:lnTo>
                  <a:lnTo>
                    <a:pt x="21118" y="152474"/>
                  </a:lnTo>
                  <a:lnTo>
                    <a:pt x="274328" y="0"/>
                  </a:lnTo>
                  <a:lnTo>
                    <a:pt x="245607" y="650868"/>
                  </a:lnTo>
                  <a:lnTo>
                    <a:pt x="150300" y="702549"/>
                  </a:lnTo>
                  <a:lnTo>
                    <a:pt x="72198" y="703823"/>
                  </a:lnTo>
                  <a:close/>
                </a:path>
                <a:path extrusionOk="0" h="704214" w="671829">
                  <a:moveTo>
                    <a:pt x="469620" y="693053"/>
                  </a:moveTo>
                  <a:lnTo>
                    <a:pt x="416844" y="672706"/>
                  </a:lnTo>
                  <a:lnTo>
                    <a:pt x="397448" y="659527"/>
                  </a:lnTo>
                  <a:lnTo>
                    <a:pt x="418566" y="141704"/>
                  </a:lnTo>
                  <a:lnTo>
                    <a:pt x="671776" y="69901"/>
                  </a:lnTo>
                  <a:lnTo>
                    <a:pt x="642844" y="640098"/>
                  </a:lnTo>
                  <a:lnTo>
                    <a:pt x="547659" y="691779"/>
                  </a:lnTo>
                  <a:lnTo>
                    <a:pt x="469620" y="693053"/>
                  </a:lnTo>
                  <a:close/>
                </a:path>
              </a:pathLst>
            </a:custGeom>
            <a:solidFill>
              <a:srgbClr val="F5BFA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2177074" y="5275548"/>
              <a:ext cx="688340" cy="723900"/>
            </a:xfrm>
            <a:custGeom>
              <a:rect b="b" l="l" r="r" t="t"/>
              <a:pathLst>
                <a:path extrusionOk="0" h="723900" w="688340">
                  <a:moveTo>
                    <a:pt x="116945" y="723623"/>
                  </a:moveTo>
                  <a:lnTo>
                    <a:pt x="71463" y="717843"/>
                  </a:lnTo>
                  <a:lnTo>
                    <a:pt x="28628" y="701207"/>
                  </a:lnTo>
                  <a:lnTo>
                    <a:pt x="0" y="680796"/>
                  </a:lnTo>
                  <a:lnTo>
                    <a:pt x="172" y="677948"/>
                  </a:lnTo>
                  <a:lnTo>
                    <a:pt x="21279" y="160606"/>
                  </a:lnTo>
                  <a:lnTo>
                    <a:pt x="278501" y="1585"/>
                  </a:lnTo>
                  <a:lnTo>
                    <a:pt x="281247" y="0"/>
                  </a:lnTo>
                  <a:lnTo>
                    <a:pt x="283992" y="0"/>
                  </a:lnTo>
                  <a:lnTo>
                    <a:pt x="289517" y="3177"/>
                  </a:lnTo>
                  <a:lnTo>
                    <a:pt x="290784" y="5571"/>
                  </a:lnTo>
                  <a:lnTo>
                    <a:pt x="290538" y="8765"/>
                  </a:lnTo>
                  <a:lnTo>
                    <a:pt x="289905" y="22914"/>
                  </a:lnTo>
                  <a:lnTo>
                    <a:pt x="273644" y="22914"/>
                  </a:lnTo>
                  <a:lnTo>
                    <a:pt x="36485" y="165463"/>
                  </a:lnTo>
                  <a:lnTo>
                    <a:pt x="15999" y="674839"/>
                  </a:lnTo>
                  <a:lnTo>
                    <a:pt x="31245" y="685001"/>
                  </a:lnTo>
                  <a:lnTo>
                    <a:pt x="57783" y="697632"/>
                  </a:lnTo>
                  <a:lnTo>
                    <a:pt x="94058" y="706860"/>
                  </a:lnTo>
                  <a:lnTo>
                    <a:pt x="194314" y="706860"/>
                  </a:lnTo>
                  <a:lnTo>
                    <a:pt x="193172" y="707393"/>
                  </a:lnTo>
                  <a:lnTo>
                    <a:pt x="174674" y="714077"/>
                  </a:lnTo>
                  <a:lnTo>
                    <a:pt x="155804" y="719010"/>
                  </a:lnTo>
                  <a:lnTo>
                    <a:pt x="136561" y="722192"/>
                  </a:lnTo>
                  <a:lnTo>
                    <a:pt x="116945" y="723623"/>
                  </a:lnTo>
                  <a:close/>
                </a:path>
                <a:path extrusionOk="0" h="723900" w="688340">
                  <a:moveTo>
                    <a:pt x="194314" y="706860"/>
                  </a:moveTo>
                  <a:lnTo>
                    <a:pt x="94058" y="706860"/>
                  </a:lnTo>
                  <a:lnTo>
                    <a:pt x="138517" y="706814"/>
                  </a:lnTo>
                  <a:lnTo>
                    <a:pt x="189605" y="691622"/>
                  </a:lnTo>
                  <a:lnTo>
                    <a:pt x="245768" y="655410"/>
                  </a:lnTo>
                  <a:lnTo>
                    <a:pt x="273644" y="22914"/>
                  </a:lnTo>
                  <a:lnTo>
                    <a:pt x="289905" y="22914"/>
                  </a:lnTo>
                  <a:lnTo>
                    <a:pt x="261395" y="659423"/>
                  </a:lnTo>
                  <a:lnTo>
                    <a:pt x="261413" y="661773"/>
                  </a:lnTo>
                  <a:lnTo>
                    <a:pt x="260497" y="663673"/>
                  </a:lnTo>
                  <a:lnTo>
                    <a:pt x="258650" y="665124"/>
                  </a:lnTo>
                  <a:lnTo>
                    <a:pt x="243737" y="677948"/>
                  </a:lnTo>
                  <a:lnTo>
                    <a:pt x="227853" y="689267"/>
                  </a:lnTo>
                  <a:lnTo>
                    <a:pt x="210998" y="699082"/>
                  </a:lnTo>
                  <a:lnTo>
                    <a:pt x="194314" y="706860"/>
                  </a:lnTo>
                  <a:close/>
                </a:path>
                <a:path extrusionOk="0" h="723900" w="688340">
                  <a:moveTo>
                    <a:pt x="514816" y="712852"/>
                  </a:moveTo>
                  <a:lnTo>
                    <a:pt x="469123" y="707072"/>
                  </a:lnTo>
                  <a:lnTo>
                    <a:pt x="426288" y="690437"/>
                  </a:lnTo>
                  <a:lnTo>
                    <a:pt x="397577" y="670061"/>
                  </a:lnTo>
                  <a:lnTo>
                    <a:pt x="397831" y="667193"/>
                  </a:lnTo>
                  <a:lnTo>
                    <a:pt x="418939" y="149836"/>
                  </a:lnTo>
                  <a:lnTo>
                    <a:pt x="419243" y="146039"/>
                  </a:lnTo>
                  <a:lnTo>
                    <a:pt x="421214" y="143575"/>
                  </a:lnTo>
                  <a:lnTo>
                    <a:pt x="424852" y="142444"/>
                  </a:lnTo>
                  <a:lnTo>
                    <a:pt x="680857" y="70958"/>
                  </a:lnTo>
                  <a:lnTo>
                    <a:pt x="683180" y="71451"/>
                  </a:lnTo>
                  <a:lnTo>
                    <a:pt x="685242" y="73176"/>
                  </a:lnTo>
                  <a:lnTo>
                    <a:pt x="687319" y="74865"/>
                  </a:lnTo>
                  <a:lnTo>
                    <a:pt x="688305" y="77047"/>
                  </a:lnTo>
                  <a:lnTo>
                    <a:pt x="688198" y="79723"/>
                  </a:lnTo>
                  <a:lnTo>
                    <a:pt x="687687" y="89859"/>
                  </a:lnTo>
                  <a:lnTo>
                    <a:pt x="671515" y="89859"/>
                  </a:lnTo>
                  <a:lnTo>
                    <a:pt x="434144" y="156171"/>
                  </a:lnTo>
                  <a:lnTo>
                    <a:pt x="413659" y="664069"/>
                  </a:lnTo>
                  <a:lnTo>
                    <a:pt x="428831" y="674230"/>
                  </a:lnTo>
                  <a:lnTo>
                    <a:pt x="455348" y="686861"/>
                  </a:lnTo>
                  <a:lnTo>
                    <a:pt x="491639" y="696090"/>
                  </a:lnTo>
                  <a:lnTo>
                    <a:pt x="592381" y="696090"/>
                  </a:lnTo>
                  <a:lnTo>
                    <a:pt x="591156" y="696660"/>
                  </a:lnTo>
                  <a:lnTo>
                    <a:pt x="572630" y="703342"/>
                  </a:lnTo>
                  <a:lnTo>
                    <a:pt x="553731" y="708268"/>
                  </a:lnTo>
                  <a:lnTo>
                    <a:pt x="534460" y="711438"/>
                  </a:lnTo>
                  <a:lnTo>
                    <a:pt x="514816" y="712852"/>
                  </a:lnTo>
                  <a:close/>
                </a:path>
                <a:path extrusionOk="0" h="723900" w="688340">
                  <a:moveTo>
                    <a:pt x="592381" y="696090"/>
                  </a:moveTo>
                  <a:lnTo>
                    <a:pt x="491639" y="696090"/>
                  </a:lnTo>
                  <a:lnTo>
                    <a:pt x="536130" y="696044"/>
                  </a:lnTo>
                  <a:lnTo>
                    <a:pt x="587250" y="680851"/>
                  </a:lnTo>
                  <a:lnTo>
                    <a:pt x="643427" y="644640"/>
                  </a:lnTo>
                  <a:lnTo>
                    <a:pt x="671515" y="89859"/>
                  </a:lnTo>
                  <a:lnTo>
                    <a:pt x="687687" y="89859"/>
                  </a:lnTo>
                  <a:lnTo>
                    <a:pt x="659370" y="651098"/>
                  </a:lnTo>
                  <a:lnTo>
                    <a:pt x="658455" y="652928"/>
                  </a:lnTo>
                  <a:lnTo>
                    <a:pt x="656732" y="654354"/>
                  </a:lnTo>
                  <a:lnTo>
                    <a:pt x="641797" y="667193"/>
                  </a:lnTo>
                  <a:lnTo>
                    <a:pt x="625890" y="678524"/>
                  </a:lnTo>
                  <a:lnTo>
                    <a:pt x="609009" y="688346"/>
                  </a:lnTo>
                  <a:lnTo>
                    <a:pt x="592381" y="696090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57" name="Google Shape;57;p2"/>
          <p:cNvGrpSpPr/>
          <p:nvPr/>
        </p:nvGrpSpPr>
        <p:grpSpPr>
          <a:xfrm>
            <a:off x="9143869" y="461293"/>
            <a:ext cx="8841578" cy="5224803"/>
            <a:chOff x="9143869" y="461293"/>
            <a:chExt cx="8841578" cy="5224803"/>
          </a:xfrm>
        </p:grpSpPr>
        <p:sp>
          <p:nvSpPr>
            <p:cNvPr id="58" name="Google Shape;58;p2"/>
            <p:cNvSpPr/>
            <p:nvPr/>
          </p:nvSpPr>
          <p:spPr>
            <a:xfrm>
              <a:off x="13325443" y="4032837"/>
              <a:ext cx="2671445" cy="786130"/>
            </a:xfrm>
            <a:custGeom>
              <a:rect b="b" l="l" r="r" t="t"/>
              <a:pathLst>
                <a:path extrusionOk="0" h="786129" w="2671444">
                  <a:moveTo>
                    <a:pt x="2457548" y="785815"/>
                  </a:moveTo>
                  <a:lnTo>
                    <a:pt x="0" y="785815"/>
                  </a:lnTo>
                  <a:lnTo>
                    <a:pt x="213084" y="0"/>
                  </a:lnTo>
                  <a:lnTo>
                    <a:pt x="2670844" y="0"/>
                  </a:lnTo>
                  <a:lnTo>
                    <a:pt x="2457548" y="785815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59" name="Google Shape;59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43869" y="461293"/>
              <a:ext cx="8841578" cy="52248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3226772" y="3906972"/>
              <a:ext cx="2688087" cy="8016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" name="Google Shape;61;p2"/>
            <p:cNvSpPr/>
            <p:nvPr/>
          </p:nvSpPr>
          <p:spPr>
            <a:xfrm>
              <a:off x="13309604" y="2713571"/>
              <a:ext cx="933450" cy="933450"/>
            </a:xfrm>
            <a:custGeom>
              <a:rect b="b" l="l" r="r" t="t"/>
              <a:pathLst>
                <a:path extrusionOk="0" h="933450" w="933450">
                  <a:moveTo>
                    <a:pt x="466716" y="933433"/>
                  </a:moveTo>
                  <a:lnTo>
                    <a:pt x="420970" y="931186"/>
                  </a:lnTo>
                  <a:lnTo>
                    <a:pt x="375664" y="924465"/>
                  </a:lnTo>
                  <a:lnTo>
                    <a:pt x="331235" y="913336"/>
                  </a:lnTo>
                  <a:lnTo>
                    <a:pt x="288111" y="897906"/>
                  </a:lnTo>
                  <a:lnTo>
                    <a:pt x="246707" y="878323"/>
                  </a:lnTo>
                  <a:lnTo>
                    <a:pt x="207422" y="854777"/>
                  </a:lnTo>
                  <a:lnTo>
                    <a:pt x="170634" y="827493"/>
                  </a:lnTo>
                  <a:lnTo>
                    <a:pt x="136698" y="796735"/>
                  </a:lnTo>
                  <a:lnTo>
                    <a:pt x="105939" y="762798"/>
                  </a:lnTo>
                  <a:lnTo>
                    <a:pt x="78655" y="726010"/>
                  </a:lnTo>
                  <a:lnTo>
                    <a:pt x="55109" y="686725"/>
                  </a:lnTo>
                  <a:lnTo>
                    <a:pt x="35526" y="645321"/>
                  </a:lnTo>
                  <a:lnTo>
                    <a:pt x="20096" y="602197"/>
                  </a:lnTo>
                  <a:lnTo>
                    <a:pt x="8967" y="557768"/>
                  </a:lnTo>
                  <a:lnTo>
                    <a:pt x="2247" y="512462"/>
                  </a:lnTo>
                  <a:lnTo>
                    <a:pt x="0" y="466716"/>
                  </a:lnTo>
                  <a:lnTo>
                    <a:pt x="562" y="443815"/>
                  </a:lnTo>
                  <a:lnTo>
                    <a:pt x="5051" y="398235"/>
                  </a:lnTo>
                  <a:lnTo>
                    <a:pt x="13986" y="353313"/>
                  </a:lnTo>
                  <a:lnTo>
                    <a:pt x="27282" y="309484"/>
                  </a:lnTo>
                  <a:lnTo>
                    <a:pt x="44809" y="267169"/>
                  </a:lnTo>
                  <a:lnTo>
                    <a:pt x="66399" y="226775"/>
                  </a:lnTo>
                  <a:lnTo>
                    <a:pt x="91845" y="188693"/>
                  </a:lnTo>
                  <a:lnTo>
                    <a:pt x="120902" y="153288"/>
                  </a:lnTo>
                  <a:lnTo>
                    <a:pt x="153288" y="120902"/>
                  </a:lnTo>
                  <a:lnTo>
                    <a:pt x="188693" y="91845"/>
                  </a:lnTo>
                  <a:lnTo>
                    <a:pt x="226775" y="66400"/>
                  </a:lnTo>
                  <a:lnTo>
                    <a:pt x="267169" y="44809"/>
                  </a:lnTo>
                  <a:lnTo>
                    <a:pt x="309484" y="27281"/>
                  </a:lnTo>
                  <a:lnTo>
                    <a:pt x="353313" y="13986"/>
                  </a:lnTo>
                  <a:lnTo>
                    <a:pt x="398235" y="5051"/>
                  </a:lnTo>
                  <a:lnTo>
                    <a:pt x="443816" y="561"/>
                  </a:lnTo>
                  <a:lnTo>
                    <a:pt x="466716" y="0"/>
                  </a:lnTo>
                  <a:lnTo>
                    <a:pt x="489617" y="561"/>
                  </a:lnTo>
                  <a:lnTo>
                    <a:pt x="535198" y="5051"/>
                  </a:lnTo>
                  <a:lnTo>
                    <a:pt x="580120" y="13986"/>
                  </a:lnTo>
                  <a:lnTo>
                    <a:pt x="623949" y="27281"/>
                  </a:lnTo>
                  <a:lnTo>
                    <a:pt x="666264" y="44809"/>
                  </a:lnTo>
                  <a:lnTo>
                    <a:pt x="706656" y="66399"/>
                  </a:lnTo>
                  <a:lnTo>
                    <a:pt x="744739" y="91845"/>
                  </a:lnTo>
                  <a:lnTo>
                    <a:pt x="780145" y="120902"/>
                  </a:lnTo>
                  <a:lnTo>
                    <a:pt x="812531" y="153288"/>
                  </a:lnTo>
                  <a:lnTo>
                    <a:pt x="841587" y="188693"/>
                  </a:lnTo>
                  <a:lnTo>
                    <a:pt x="867033" y="226775"/>
                  </a:lnTo>
                  <a:lnTo>
                    <a:pt x="888623" y="267169"/>
                  </a:lnTo>
                  <a:lnTo>
                    <a:pt x="906151" y="309484"/>
                  </a:lnTo>
                  <a:lnTo>
                    <a:pt x="919447" y="353313"/>
                  </a:lnTo>
                  <a:lnTo>
                    <a:pt x="928382" y="398235"/>
                  </a:lnTo>
                  <a:lnTo>
                    <a:pt x="932871" y="443815"/>
                  </a:lnTo>
                  <a:lnTo>
                    <a:pt x="933433" y="466716"/>
                  </a:lnTo>
                  <a:lnTo>
                    <a:pt x="932871" y="489617"/>
                  </a:lnTo>
                  <a:lnTo>
                    <a:pt x="928382" y="535198"/>
                  </a:lnTo>
                  <a:lnTo>
                    <a:pt x="919447" y="580119"/>
                  </a:lnTo>
                  <a:lnTo>
                    <a:pt x="906151" y="623948"/>
                  </a:lnTo>
                  <a:lnTo>
                    <a:pt x="888623" y="666263"/>
                  </a:lnTo>
                  <a:lnTo>
                    <a:pt x="867033" y="706657"/>
                  </a:lnTo>
                  <a:lnTo>
                    <a:pt x="841587" y="744739"/>
                  </a:lnTo>
                  <a:lnTo>
                    <a:pt x="812531" y="780144"/>
                  </a:lnTo>
                  <a:lnTo>
                    <a:pt x="780145" y="812530"/>
                  </a:lnTo>
                  <a:lnTo>
                    <a:pt x="744739" y="841587"/>
                  </a:lnTo>
                  <a:lnTo>
                    <a:pt x="706656" y="867032"/>
                  </a:lnTo>
                  <a:lnTo>
                    <a:pt x="666263" y="888623"/>
                  </a:lnTo>
                  <a:lnTo>
                    <a:pt x="623949" y="906151"/>
                  </a:lnTo>
                  <a:lnTo>
                    <a:pt x="580119" y="919446"/>
                  </a:lnTo>
                  <a:lnTo>
                    <a:pt x="535198" y="928382"/>
                  </a:lnTo>
                  <a:lnTo>
                    <a:pt x="489617" y="932871"/>
                  </a:lnTo>
                  <a:lnTo>
                    <a:pt x="466716" y="933433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1903113" y="1973160"/>
              <a:ext cx="2208530" cy="3524885"/>
            </a:xfrm>
            <a:custGeom>
              <a:rect b="b" l="l" r="r" t="t"/>
              <a:pathLst>
                <a:path extrusionOk="0" h="3524885" w="2208530">
                  <a:moveTo>
                    <a:pt x="1719795" y="1068920"/>
                  </a:moveTo>
                  <a:lnTo>
                    <a:pt x="1719275" y="1066114"/>
                  </a:lnTo>
                  <a:lnTo>
                    <a:pt x="1717560" y="1063523"/>
                  </a:lnTo>
                  <a:lnTo>
                    <a:pt x="1715897" y="1060945"/>
                  </a:lnTo>
                  <a:lnTo>
                    <a:pt x="1713560" y="1059319"/>
                  </a:lnTo>
                  <a:lnTo>
                    <a:pt x="1707540" y="1057998"/>
                  </a:lnTo>
                  <a:lnTo>
                    <a:pt x="1704733" y="1058494"/>
                  </a:lnTo>
                  <a:lnTo>
                    <a:pt x="1541221" y="1162367"/>
                  </a:lnTo>
                  <a:lnTo>
                    <a:pt x="1537881" y="1164386"/>
                  </a:lnTo>
                  <a:lnTo>
                    <a:pt x="1536128" y="1167333"/>
                  </a:lnTo>
                  <a:lnTo>
                    <a:pt x="1535734" y="1175131"/>
                  </a:lnTo>
                  <a:lnTo>
                    <a:pt x="1537208" y="1178229"/>
                  </a:lnTo>
                  <a:lnTo>
                    <a:pt x="1540370" y="1180528"/>
                  </a:lnTo>
                  <a:lnTo>
                    <a:pt x="1701507" y="1304277"/>
                  </a:lnTo>
                  <a:lnTo>
                    <a:pt x="1703451" y="1305941"/>
                  </a:lnTo>
                  <a:lnTo>
                    <a:pt x="1705711" y="1306715"/>
                  </a:lnTo>
                  <a:lnTo>
                    <a:pt x="1708264" y="1306601"/>
                  </a:lnTo>
                  <a:lnTo>
                    <a:pt x="1718779" y="1296949"/>
                  </a:lnTo>
                  <a:lnTo>
                    <a:pt x="1717967" y="1290904"/>
                  </a:lnTo>
                  <a:lnTo>
                    <a:pt x="1716570" y="1288440"/>
                  </a:lnTo>
                  <a:lnTo>
                    <a:pt x="1714182" y="1286535"/>
                  </a:lnTo>
                  <a:lnTo>
                    <a:pt x="1566354" y="1172502"/>
                  </a:lnTo>
                  <a:lnTo>
                    <a:pt x="1714182" y="1078941"/>
                  </a:lnTo>
                  <a:lnTo>
                    <a:pt x="1716824" y="1077315"/>
                  </a:lnTo>
                  <a:lnTo>
                    <a:pt x="1718475" y="1074978"/>
                  </a:lnTo>
                  <a:lnTo>
                    <a:pt x="1719795" y="1068920"/>
                  </a:lnTo>
                  <a:close/>
                </a:path>
                <a:path extrusionOk="0" h="3524885" w="2208530">
                  <a:moveTo>
                    <a:pt x="1948599" y="191973"/>
                  </a:moveTo>
                  <a:lnTo>
                    <a:pt x="1868055" y="214617"/>
                  </a:lnTo>
                  <a:lnTo>
                    <a:pt x="1810473" y="238353"/>
                  </a:lnTo>
                  <a:lnTo>
                    <a:pt x="1766138" y="259765"/>
                  </a:lnTo>
                  <a:lnTo>
                    <a:pt x="1723186" y="293116"/>
                  </a:lnTo>
                  <a:lnTo>
                    <a:pt x="1669694" y="343623"/>
                  </a:lnTo>
                  <a:lnTo>
                    <a:pt x="1624088" y="389750"/>
                  </a:lnTo>
                  <a:lnTo>
                    <a:pt x="1613839" y="400456"/>
                  </a:lnTo>
                  <a:lnTo>
                    <a:pt x="1545018" y="365772"/>
                  </a:lnTo>
                  <a:lnTo>
                    <a:pt x="1325384" y="578866"/>
                  </a:lnTo>
                  <a:lnTo>
                    <a:pt x="1062913" y="456539"/>
                  </a:lnTo>
                  <a:lnTo>
                    <a:pt x="1062913" y="1749526"/>
                  </a:lnTo>
                  <a:lnTo>
                    <a:pt x="1021435" y="1762899"/>
                  </a:lnTo>
                  <a:lnTo>
                    <a:pt x="862711" y="1790052"/>
                  </a:lnTo>
                  <a:lnTo>
                    <a:pt x="845477" y="1789988"/>
                  </a:lnTo>
                  <a:lnTo>
                    <a:pt x="925080" y="1777669"/>
                  </a:lnTo>
                  <a:lnTo>
                    <a:pt x="1015720" y="1760562"/>
                  </a:lnTo>
                  <a:lnTo>
                    <a:pt x="1062355" y="1749679"/>
                  </a:lnTo>
                  <a:lnTo>
                    <a:pt x="1062913" y="1749526"/>
                  </a:lnTo>
                  <a:lnTo>
                    <a:pt x="1062913" y="456539"/>
                  </a:lnTo>
                  <a:lnTo>
                    <a:pt x="1000163" y="427278"/>
                  </a:lnTo>
                  <a:lnTo>
                    <a:pt x="963345" y="411568"/>
                  </a:lnTo>
                  <a:lnTo>
                    <a:pt x="922020" y="398183"/>
                  </a:lnTo>
                  <a:lnTo>
                    <a:pt x="875538" y="389813"/>
                  </a:lnTo>
                  <a:lnTo>
                    <a:pt x="823264" y="389128"/>
                  </a:lnTo>
                  <a:lnTo>
                    <a:pt x="764565" y="398805"/>
                  </a:lnTo>
                  <a:lnTo>
                    <a:pt x="698804" y="421525"/>
                  </a:lnTo>
                  <a:lnTo>
                    <a:pt x="659955" y="365772"/>
                  </a:lnTo>
                  <a:lnTo>
                    <a:pt x="655091" y="329450"/>
                  </a:lnTo>
                  <a:lnTo>
                    <a:pt x="807466" y="294284"/>
                  </a:lnTo>
                  <a:lnTo>
                    <a:pt x="840409" y="179222"/>
                  </a:lnTo>
                  <a:lnTo>
                    <a:pt x="815225" y="56921"/>
                  </a:lnTo>
                  <a:lnTo>
                    <a:pt x="793203" y="0"/>
                  </a:lnTo>
                  <a:lnTo>
                    <a:pt x="788365" y="4229"/>
                  </a:lnTo>
                  <a:lnTo>
                    <a:pt x="783221" y="8001"/>
                  </a:lnTo>
                  <a:lnTo>
                    <a:pt x="740930" y="20726"/>
                  </a:lnTo>
                  <a:lnTo>
                    <a:pt x="734568" y="20434"/>
                  </a:lnTo>
                  <a:lnTo>
                    <a:pt x="698804" y="7607"/>
                  </a:lnTo>
                  <a:lnTo>
                    <a:pt x="694677" y="15100"/>
                  </a:lnTo>
                  <a:lnTo>
                    <a:pt x="661962" y="40678"/>
                  </a:lnTo>
                  <a:lnTo>
                    <a:pt x="645375" y="43929"/>
                  </a:lnTo>
                  <a:lnTo>
                    <a:pt x="634619" y="68719"/>
                  </a:lnTo>
                  <a:lnTo>
                    <a:pt x="615683" y="87007"/>
                  </a:lnTo>
                  <a:lnTo>
                    <a:pt x="597649" y="98336"/>
                  </a:lnTo>
                  <a:lnTo>
                    <a:pt x="589622" y="102222"/>
                  </a:lnTo>
                  <a:lnTo>
                    <a:pt x="586422" y="109778"/>
                  </a:lnTo>
                  <a:lnTo>
                    <a:pt x="576643" y="126403"/>
                  </a:lnTo>
                  <a:lnTo>
                    <a:pt x="560044" y="143027"/>
                  </a:lnTo>
                  <a:lnTo>
                    <a:pt x="536409" y="150583"/>
                  </a:lnTo>
                  <a:lnTo>
                    <a:pt x="528853" y="150114"/>
                  </a:lnTo>
                  <a:lnTo>
                    <a:pt x="517601" y="151599"/>
                  </a:lnTo>
                  <a:lnTo>
                    <a:pt x="482422" y="178384"/>
                  </a:lnTo>
                  <a:lnTo>
                    <a:pt x="475792" y="203796"/>
                  </a:lnTo>
                  <a:lnTo>
                    <a:pt x="481253" y="225336"/>
                  </a:lnTo>
                  <a:lnTo>
                    <a:pt x="495515" y="239572"/>
                  </a:lnTo>
                  <a:lnTo>
                    <a:pt x="510222" y="247421"/>
                  </a:lnTo>
                  <a:lnTo>
                    <a:pt x="516978" y="249834"/>
                  </a:lnTo>
                  <a:lnTo>
                    <a:pt x="529628" y="378002"/>
                  </a:lnTo>
                  <a:lnTo>
                    <a:pt x="527113" y="378231"/>
                  </a:lnTo>
                  <a:lnTo>
                    <a:pt x="522262" y="429133"/>
                  </a:lnTo>
                  <a:lnTo>
                    <a:pt x="482676" y="443928"/>
                  </a:lnTo>
                  <a:lnTo>
                    <a:pt x="393407" y="483400"/>
                  </a:lnTo>
                  <a:lnTo>
                    <a:pt x="298716" y="540143"/>
                  </a:lnTo>
                  <a:lnTo>
                    <a:pt x="242862" y="606742"/>
                  </a:lnTo>
                  <a:lnTo>
                    <a:pt x="227799" y="676744"/>
                  </a:lnTo>
                  <a:lnTo>
                    <a:pt x="220065" y="726249"/>
                  </a:lnTo>
                  <a:lnTo>
                    <a:pt x="212432" y="782345"/>
                  </a:lnTo>
                  <a:lnTo>
                    <a:pt x="205054" y="842708"/>
                  </a:lnTo>
                  <a:lnTo>
                    <a:pt x="198120" y="905040"/>
                  </a:lnTo>
                  <a:lnTo>
                    <a:pt x="191782" y="967016"/>
                  </a:lnTo>
                  <a:lnTo>
                    <a:pt x="186220" y="1026325"/>
                  </a:lnTo>
                  <a:lnTo>
                    <a:pt x="181597" y="1080655"/>
                  </a:lnTo>
                  <a:lnTo>
                    <a:pt x="178079" y="1127696"/>
                  </a:lnTo>
                  <a:lnTo>
                    <a:pt x="172085" y="1270012"/>
                  </a:lnTo>
                  <a:lnTo>
                    <a:pt x="173380" y="1308735"/>
                  </a:lnTo>
                  <a:lnTo>
                    <a:pt x="180987" y="1347787"/>
                  </a:lnTo>
                  <a:lnTo>
                    <a:pt x="242074" y="1393609"/>
                  </a:lnTo>
                  <a:lnTo>
                    <a:pt x="285762" y="1400530"/>
                  </a:lnTo>
                  <a:lnTo>
                    <a:pt x="325005" y="1404594"/>
                  </a:lnTo>
                  <a:lnTo>
                    <a:pt x="319938" y="1420431"/>
                  </a:lnTo>
                  <a:lnTo>
                    <a:pt x="309968" y="1462125"/>
                  </a:lnTo>
                  <a:lnTo>
                    <a:pt x="297014" y="1520063"/>
                  </a:lnTo>
                  <a:lnTo>
                    <a:pt x="253492" y="1722234"/>
                  </a:lnTo>
                  <a:lnTo>
                    <a:pt x="0" y="3458349"/>
                  </a:lnTo>
                  <a:lnTo>
                    <a:pt x="137007" y="3482429"/>
                  </a:lnTo>
                  <a:lnTo>
                    <a:pt x="465556" y="3521265"/>
                  </a:lnTo>
                  <a:lnTo>
                    <a:pt x="861885" y="3524732"/>
                  </a:lnTo>
                  <a:lnTo>
                    <a:pt x="1202270" y="3442728"/>
                  </a:lnTo>
                  <a:lnTo>
                    <a:pt x="1075575" y="1745716"/>
                  </a:lnTo>
                  <a:lnTo>
                    <a:pt x="1123924" y="1390865"/>
                  </a:lnTo>
                  <a:lnTo>
                    <a:pt x="1129512" y="1344269"/>
                  </a:lnTo>
                  <a:lnTo>
                    <a:pt x="1133716" y="1297597"/>
                  </a:lnTo>
                  <a:lnTo>
                    <a:pt x="1136497" y="1250873"/>
                  </a:lnTo>
                  <a:lnTo>
                    <a:pt x="1137881" y="1204087"/>
                  </a:lnTo>
                  <a:lnTo>
                    <a:pt x="1137856" y="1157236"/>
                  </a:lnTo>
                  <a:lnTo>
                    <a:pt x="1136434" y="1110322"/>
                  </a:lnTo>
                  <a:lnTo>
                    <a:pt x="1133602" y="1063472"/>
                  </a:lnTo>
                  <a:lnTo>
                    <a:pt x="1129385" y="1016812"/>
                  </a:lnTo>
                  <a:lnTo>
                    <a:pt x="1123772" y="970343"/>
                  </a:lnTo>
                  <a:lnTo>
                    <a:pt x="1116774" y="924064"/>
                  </a:lnTo>
                  <a:lnTo>
                    <a:pt x="1108367" y="877976"/>
                  </a:lnTo>
                  <a:lnTo>
                    <a:pt x="1098575" y="832065"/>
                  </a:lnTo>
                  <a:lnTo>
                    <a:pt x="1091184" y="799757"/>
                  </a:lnTo>
                  <a:lnTo>
                    <a:pt x="1125829" y="820470"/>
                  </a:lnTo>
                  <a:lnTo>
                    <a:pt x="1210398" y="862037"/>
                  </a:lnTo>
                  <a:lnTo>
                    <a:pt x="1315885" y="893572"/>
                  </a:lnTo>
                  <a:lnTo>
                    <a:pt x="1413243" y="884237"/>
                  </a:lnTo>
                  <a:lnTo>
                    <a:pt x="1510144" y="812990"/>
                  </a:lnTo>
                  <a:lnTo>
                    <a:pt x="1614601" y="708342"/>
                  </a:lnTo>
                  <a:lnTo>
                    <a:pt x="1698167" y="613714"/>
                  </a:lnTo>
                  <a:lnTo>
                    <a:pt x="1732343" y="572528"/>
                  </a:lnTo>
                  <a:lnTo>
                    <a:pt x="1719402" y="542594"/>
                  </a:lnTo>
                  <a:lnTo>
                    <a:pt x="1706689" y="519658"/>
                  </a:lnTo>
                  <a:lnTo>
                    <a:pt x="1756257" y="480631"/>
                  </a:lnTo>
                  <a:lnTo>
                    <a:pt x="1815185" y="426859"/>
                  </a:lnTo>
                  <a:lnTo>
                    <a:pt x="1847011" y="380987"/>
                  </a:lnTo>
                  <a:lnTo>
                    <a:pt x="1849424" y="371538"/>
                  </a:lnTo>
                  <a:lnTo>
                    <a:pt x="1850580" y="362013"/>
                  </a:lnTo>
                  <a:lnTo>
                    <a:pt x="1850504" y="352425"/>
                  </a:lnTo>
                  <a:lnTo>
                    <a:pt x="1838312" y="316128"/>
                  </a:lnTo>
                  <a:lnTo>
                    <a:pt x="1832444" y="308330"/>
                  </a:lnTo>
                  <a:lnTo>
                    <a:pt x="1852498" y="291071"/>
                  </a:lnTo>
                  <a:lnTo>
                    <a:pt x="1895589" y="252603"/>
                  </a:lnTo>
                  <a:lnTo>
                    <a:pt x="1936153" y="212915"/>
                  </a:lnTo>
                  <a:lnTo>
                    <a:pt x="1948599" y="191973"/>
                  </a:lnTo>
                  <a:close/>
                </a:path>
                <a:path extrusionOk="0" h="3524885" w="2208530">
                  <a:moveTo>
                    <a:pt x="2002637" y="923112"/>
                  </a:moveTo>
                  <a:lnTo>
                    <a:pt x="1990001" y="912685"/>
                  </a:lnTo>
                  <a:lnTo>
                    <a:pt x="1984222" y="914908"/>
                  </a:lnTo>
                  <a:lnTo>
                    <a:pt x="1982152" y="916876"/>
                  </a:lnTo>
                  <a:lnTo>
                    <a:pt x="1745221" y="1449997"/>
                  </a:lnTo>
                  <a:lnTo>
                    <a:pt x="1743951" y="1452791"/>
                  </a:lnTo>
                  <a:lnTo>
                    <a:pt x="1755355" y="1465834"/>
                  </a:lnTo>
                  <a:lnTo>
                    <a:pt x="1760207" y="1465770"/>
                  </a:lnTo>
                  <a:lnTo>
                    <a:pt x="1763585" y="1463522"/>
                  </a:lnTo>
                  <a:lnTo>
                    <a:pt x="1765503" y="1459077"/>
                  </a:lnTo>
                  <a:lnTo>
                    <a:pt x="2001393" y="928789"/>
                  </a:lnTo>
                  <a:lnTo>
                    <a:pt x="2002586" y="925969"/>
                  </a:lnTo>
                  <a:lnTo>
                    <a:pt x="2002637" y="923112"/>
                  </a:lnTo>
                  <a:close/>
                </a:path>
                <a:path extrusionOk="0" h="3524885" w="2208530">
                  <a:moveTo>
                    <a:pt x="2207971" y="1194358"/>
                  </a:moveTo>
                  <a:lnTo>
                    <a:pt x="2207514" y="1192580"/>
                  </a:lnTo>
                  <a:lnTo>
                    <a:pt x="2205710" y="1189240"/>
                  </a:lnTo>
                  <a:lnTo>
                    <a:pt x="2204453" y="1187894"/>
                  </a:lnTo>
                  <a:lnTo>
                    <a:pt x="2202865" y="1186865"/>
                  </a:lnTo>
                  <a:lnTo>
                    <a:pt x="2047633" y="1073035"/>
                  </a:lnTo>
                  <a:lnTo>
                    <a:pt x="2045195" y="1071206"/>
                  </a:lnTo>
                  <a:lnTo>
                    <a:pt x="2042464" y="1070533"/>
                  </a:lnTo>
                  <a:lnTo>
                    <a:pt x="2036432" y="1071435"/>
                  </a:lnTo>
                  <a:lnTo>
                    <a:pt x="2034019" y="1072896"/>
                  </a:lnTo>
                  <a:lnTo>
                    <a:pt x="2032228" y="1075359"/>
                  </a:lnTo>
                  <a:lnTo>
                    <a:pt x="2030323" y="1077823"/>
                  </a:lnTo>
                  <a:lnTo>
                    <a:pt x="2029612" y="1080592"/>
                  </a:lnTo>
                  <a:lnTo>
                    <a:pt x="2030526" y="1086739"/>
                  </a:lnTo>
                  <a:lnTo>
                    <a:pt x="2032012" y="1089177"/>
                  </a:lnTo>
                  <a:lnTo>
                    <a:pt x="2034552" y="1090980"/>
                  </a:lnTo>
                  <a:lnTo>
                    <a:pt x="2176043" y="1194879"/>
                  </a:lnTo>
                  <a:lnTo>
                    <a:pt x="2007095" y="1292453"/>
                  </a:lnTo>
                  <a:lnTo>
                    <a:pt x="2004758" y="1293660"/>
                  </a:lnTo>
                  <a:lnTo>
                    <a:pt x="2003056" y="1295476"/>
                  </a:lnTo>
                  <a:lnTo>
                    <a:pt x="2000935" y="1300289"/>
                  </a:lnTo>
                  <a:lnTo>
                    <a:pt x="2000745" y="1302766"/>
                  </a:lnTo>
                  <a:lnTo>
                    <a:pt x="2002116" y="1307846"/>
                  </a:lnTo>
                  <a:lnTo>
                    <a:pt x="2003526" y="1309890"/>
                  </a:lnTo>
                  <a:lnTo>
                    <a:pt x="2007781" y="1312989"/>
                  </a:lnTo>
                  <a:lnTo>
                    <a:pt x="2010168" y="1313700"/>
                  </a:lnTo>
                  <a:lnTo>
                    <a:pt x="2012797" y="1313573"/>
                  </a:lnTo>
                  <a:lnTo>
                    <a:pt x="2015617" y="1313751"/>
                  </a:lnTo>
                  <a:lnTo>
                    <a:pt x="2016150" y="1313573"/>
                  </a:lnTo>
                  <a:lnTo>
                    <a:pt x="2018080" y="1312913"/>
                  </a:lnTo>
                  <a:lnTo>
                    <a:pt x="2020189" y="1311033"/>
                  </a:lnTo>
                  <a:lnTo>
                    <a:pt x="2020189" y="1311249"/>
                  </a:lnTo>
                  <a:lnTo>
                    <a:pt x="2020557" y="1311033"/>
                  </a:lnTo>
                  <a:lnTo>
                    <a:pt x="2202865" y="1205649"/>
                  </a:lnTo>
                  <a:lnTo>
                    <a:pt x="2204453" y="1204620"/>
                  </a:lnTo>
                  <a:lnTo>
                    <a:pt x="2205710" y="1203274"/>
                  </a:lnTo>
                  <a:lnTo>
                    <a:pt x="2207514" y="1199934"/>
                  </a:lnTo>
                  <a:lnTo>
                    <a:pt x="2207971" y="1198156"/>
                  </a:lnTo>
                  <a:lnTo>
                    <a:pt x="2207971" y="1194358"/>
                  </a:lnTo>
                  <a:close/>
                </a:path>
              </a:pathLst>
            </a:custGeom>
            <a:solidFill>
              <a:srgbClr val="F5BFA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63" name="Google Shape;63;p2"/>
          <p:cNvSpPr/>
          <p:nvPr/>
        </p:nvSpPr>
        <p:spPr>
          <a:xfrm>
            <a:off x="12156696" y="5907940"/>
            <a:ext cx="888365" cy="179705"/>
          </a:xfrm>
          <a:custGeom>
            <a:rect b="b" l="l" r="r" t="t"/>
            <a:pathLst>
              <a:path extrusionOk="0" h="179704" w="888365">
                <a:moveTo>
                  <a:pt x="383776" y="179506"/>
                </a:moveTo>
                <a:lnTo>
                  <a:pt x="300410" y="171848"/>
                </a:lnTo>
                <a:lnTo>
                  <a:pt x="243183" y="164744"/>
                </a:lnTo>
                <a:lnTo>
                  <a:pt x="122092" y="148142"/>
                </a:lnTo>
                <a:lnTo>
                  <a:pt x="22629" y="133588"/>
                </a:lnTo>
                <a:lnTo>
                  <a:pt x="0" y="105741"/>
                </a:lnTo>
                <a:lnTo>
                  <a:pt x="656" y="99332"/>
                </a:lnTo>
                <a:lnTo>
                  <a:pt x="24763" y="34211"/>
                </a:lnTo>
                <a:lnTo>
                  <a:pt x="49181" y="39016"/>
                </a:lnTo>
                <a:lnTo>
                  <a:pt x="110345" y="45404"/>
                </a:lnTo>
                <a:lnTo>
                  <a:pt x="190120" y="41339"/>
                </a:lnTo>
                <a:lnTo>
                  <a:pt x="270370" y="14782"/>
                </a:lnTo>
                <a:lnTo>
                  <a:pt x="398136" y="95243"/>
                </a:lnTo>
                <a:lnTo>
                  <a:pt x="398136" y="92920"/>
                </a:lnTo>
                <a:lnTo>
                  <a:pt x="419255" y="29565"/>
                </a:lnTo>
                <a:lnTo>
                  <a:pt x="445257" y="32756"/>
                </a:lnTo>
                <a:lnTo>
                  <a:pt x="509905" y="35610"/>
                </a:lnTo>
                <a:lnTo>
                  <a:pt x="593165" y="28051"/>
                </a:lnTo>
                <a:lnTo>
                  <a:pt x="674999" y="0"/>
                </a:lnTo>
                <a:lnTo>
                  <a:pt x="749863" y="41603"/>
                </a:lnTo>
                <a:lnTo>
                  <a:pt x="813093" y="77333"/>
                </a:lnTo>
                <a:lnTo>
                  <a:pt x="866542" y="108549"/>
                </a:lnTo>
                <a:lnTo>
                  <a:pt x="888225" y="132924"/>
                </a:lnTo>
                <a:lnTo>
                  <a:pt x="875755" y="153399"/>
                </a:lnTo>
                <a:lnTo>
                  <a:pt x="838300" y="167023"/>
                </a:lnTo>
                <a:lnTo>
                  <a:pt x="785025" y="170847"/>
                </a:lnTo>
                <a:lnTo>
                  <a:pt x="753975" y="168752"/>
                </a:lnTo>
                <a:lnTo>
                  <a:pt x="711251" y="164321"/>
                </a:lnTo>
                <a:lnTo>
                  <a:pt x="660541" y="158169"/>
                </a:lnTo>
                <a:lnTo>
                  <a:pt x="549906" y="143153"/>
                </a:lnTo>
                <a:lnTo>
                  <a:pt x="451566" y="128611"/>
                </a:lnTo>
                <a:lnTo>
                  <a:pt x="475393" y="151234"/>
                </a:lnTo>
                <a:lnTo>
                  <a:pt x="467642" y="167679"/>
                </a:lnTo>
                <a:lnTo>
                  <a:pt x="434905" y="177315"/>
                </a:lnTo>
                <a:lnTo>
                  <a:pt x="383776" y="179506"/>
                </a:lnTo>
                <a:close/>
              </a:path>
            </a:pathLst>
          </a:custGeom>
          <a:solidFill>
            <a:srgbClr val="23171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64" name="Google Shape;64;p2"/>
          <p:cNvGrpSpPr/>
          <p:nvPr/>
        </p:nvGrpSpPr>
        <p:grpSpPr>
          <a:xfrm>
            <a:off x="12066268" y="1907765"/>
            <a:ext cx="1577975" cy="1870708"/>
            <a:chOff x="12066268" y="1907765"/>
            <a:chExt cx="1577975" cy="1870708"/>
          </a:xfrm>
        </p:grpSpPr>
        <p:sp>
          <p:nvSpPr>
            <p:cNvPr id="65" name="Google Shape;65;p2"/>
            <p:cNvSpPr/>
            <p:nvPr/>
          </p:nvSpPr>
          <p:spPr>
            <a:xfrm>
              <a:off x="12587355" y="2845138"/>
              <a:ext cx="340995" cy="287655"/>
            </a:xfrm>
            <a:custGeom>
              <a:rect b="b" l="l" r="r" t="t"/>
              <a:pathLst>
                <a:path extrusionOk="0" h="287655" w="340995">
                  <a:moveTo>
                    <a:pt x="65889" y="287632"/>
                  </a:moveTo>
                  <a:lnTo>
                    <a:pt x="64503" y="268969"/>
                  </a:lnTo>
                  <a:lnTo>
                    <a:pt x="56702" y="222904"/>
                  </a:lnTo>
                  <a:lnTo>
                    <a:pt x="37023" y="164327"/>
                  </a:lnTo>
                  <a:lnTo>
                    <a:pt x="0" y="108126"/>
                  </a:lnTo>
                  <a:lnTo>
                    <a:pt x="42263" y="88618"/>
                  </a:lnTo>
                  <a:lnTo>
                    <a:pt x="138219" y="47094"/>
                  </a:lnTo>
                  <a:lnTo>
                    <a:pt x="241620" y="9054"/>
                  </a:lnTo>
                  <a:lnTo>
                    <a:pt x="306216" y="0"/>
                  </a:lnTo>
                  <a:lnTo>
                    <a:pt x="315113" y="18960"/>
                  </a:lnTo>
                  <a:lnTo>
                    <a:pt x="295974" y="42553"/>
                  </a:lnTo>
                  <a:lnTo>
                    <a:pt x="269391" y="62662"/>
                  </a:lnTo>
                  <a:lnTo>
                    <a:pt x="255954" y="71169"/>
                  </a:lnTo>
                  <a:lnTo>
                    <a:pt x="266184" y="66070"/>
                  </a:lnTo>
                  <a:lnTo>
                    <a:pt x="290272" y="56042"/>
                  </a:lnTo>
                  <a:lnTo>
                    <a:pt x="318320" y="48984"/>
                  </a:lnTo>
                  <a:lnTo>
                    <a:pt x="340428" y="52796"/>
                  </a:lnTo>
                  <a:lnTo>
                    <a:pt x="339867" y="70202"/>
                  </a:lnTo>
                  <a:lnTo>
                    <a:pt x="318043" y="93052"/>
                  </a:lnTo>
                  <a:lnTo>
                    <a:pt x="292258" y="112933"/>
                  </a:lnTo>
                  <a:lnTo>
                    <a:pt x="279818" y="121430"/>
                  </a:lnTo>
                  <a:lnTo>
                    <a:pt x="287325" y="119325"/>
                  </a:lnTo>
                  <a:lnTo>
                    <a:pt x="304236" y="116468"/>
                  </a:lnTo>
                  <a:lnTo>
                    <a:pt x="322138" y="118045"/>
                  </a:lnTo>
                  <a:lnTo>
                    <a:pt x="332614" y="129244"/>
                  </a:lnTo>
                  <a:lnTo>
                    <a:pt x="293166" y="163971"/>
                  </a:lnTo>
                  <a:lnTo>
                    <a:pt x="201231" y="217308"/>
                  </a:lnTo>
                  <a:lnTo>
                    <a:pt x="108307" y="266210"/>
                  </a:lnTo>
                  <a:lnTo>
                    <a:pt x="65889" y="287632"/>
                  </a:lnTo>
                  <a:close/>
                </a:path>
              </a:pathLst>
            </a:custGeom>
            <a:solidFill>
              <a:srgbClr val="F5BFA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2066268" y="2330673"/>
              <a:ext cx="1577975" cy="1447800"/>
            </a:xfrm>
            <a:custGeom>
              <a:rect b="b" l="l" r="r" t="t"/>
              <a:pathLst>
                <a:path extrusionOk="0" h="1447800" w="1577975">
                  <a:moveTo>
                    <a:pt x="539248" y="63499"/>
                  </a:moveTo>
                  <a:lnTo>
                    <a:pt x="529534" y="63499"/>
                  </a:lnTo>
                  <a:lnTo>
                    <a:pt x="493421" y="12699"/>
                  </a:lnTo>
                  <a:lnTo>
                    <a:pt x="359388" y="12699"/>
                  </a:lnTo>
                  <a:lnTo>
                    <a:pt x="361012" y="0"/>
                  </a:lnTo>
                  <a:lnTo>
                    <a:pt x="503347" y="0"/>
                  </a:lnTo>
                  <a:lnTo>
                    <a:pt x="538404" y="50799"/>
                  </a:lnTo>
                  <a:lnTo>
                    <a:pt x="599462" y="50799"/>
                  </a:lnTo>
                  <a:lnTo>
                    <a:pt x="539248" y="63499"/>
                  </a:lnTo>
                  <a:close/>
                </a:path>
                <a:path extrusionOk="0" h="1447800" w="1577975">
                  <a:moveTo>
                    <a:pt x="1181697" y="203199"/>
                  </a:moveTo>
                  <a:lnTo>
                    <a:pt x="1160552" y="203199"/>
                  </a:lnTo>
                  <a:lnTo>
                    <a:pt x="1376382" y="0"/>
                  </a:lnTo>
                  <a:lnTo>
                    <a:pt x="1382929" y="0"/>
                  </a:lnTo>
                  <a:lnTo>
                    <a:pt x="1438528" y="12699"/>
                  </a:lnTo>
                  <a:lnTo>
                    <a:pt x="1384829" y="12699"/>
                  </a:lnTo>
                  <a:lnTo>
                    <a:pt x="1181697" y="203199"/>
                  </a:lnTo>
                  <a:close/>
                </a:path>
                <a:path extrusionOk="0" h="1447800" w="1577975">
                  <a:moveTo>
                    <a:pt x="168555" y="1041399"/>
                  </a:moveTo>
                  <a:lnTo>
                    <a:pt x="98844" y="1041399"/>
                  </a:lnTo>
                  <a:lnTo>
                    <a:pt x="60969" y="1028699"/>
                  </a:lnTo>
                  <a:lnTo>
                    <a:pt x="9810" y="990599"/>
                  </a:lnTo>
                  <a:lnTo>
                    <a:pt x="3906" y="952499"/>
                  </a:lnTo>
                  <a:lnTo>
                    <a:pt x="0" y="901699"/>
                  </a:lnTo>
                  <a:lnTo>
                    <a:pt x="1996" y="876299"/>
                  </a:lnTo>
                  <a:lnTo>
                    <a:pt x="2260" y="863599"/>
                  </a:lnTo>
                  <a:lnTo>
                    <a:pt x="3422" y="838199"/>
                  </a:lnTo>
                  <a:lnTo>
                    <a:pt x="3686" y="825499"/>
                  </a:lnTo>
                  <a:lnTo>
                    <a:pt x="4467" y="800099"/>
                  </a:lnTo>
                  <a:lnTo>
                    <a:pt x="6700" y="761999"/>
                  </a:lnTo>
                  <a:lnTo>
                    <a:pt x="10216" y="711199"/>
                  </a:lnTo>
                  <a:lnTo>
                    <a:pt x="14847" y="660399"/>
                  </a:lnTo>
                  <a:lnTo>
                    <a:pt x="20426" y="596899"/>
                  </a:lnTo>
                  <a:lnTo>
                    <a:pt x="26784" y="533399"/>
                  </a:lnTo>
                  <a:lnTo>
                    <a:pt x="33754" y="482599"/>
                  </a:lnTo>
                  <a:lnTo>
                    <a:pt x="41167" y="419099"/>
                  </a:lnTo>
                  <a:lnTo>
                    <a:pt x="48856" y="355599"/>
                  </a:lnTo>
                  <a:lnTo>
                    <a:pt x="56653" y="304799"/>
                  </a:lnTo>
                  <a:lnTo>
                    <a:pt x="64390" y="266699"/>
                  </a:lnTo>
                  <a:lnTo>
                    <a:pt x="94246" y="203199"/>
                  </a:lnTo>
                  <a:lnTo>
                    <a:pt x="133126" y="165099"/>
                  </a:lnTo>
                  <a:lnTo>
                    <a:pt x="182131" y="139699"/>
                  </a:lnTo>
                  <a:lnTo>
                    <a:pt x="234856" y="101599"/>
                  </a:lnTo>
                  <a:lnTo>
                    <a:pt x="284895" y="88899"/>
                  </a:lnTo>
                  <a:lnTo>
                    <a:pt x="325844" y="63499"/>
                  </a:lnTo>
                  <a:lnTo>
                    <a:pt x="351295" y="63499"/>
                  </a:lnTo>
                  <a:lnTo>
                    <a:pt x="355921" y="12699"/>
                  </a:lnTo>
                  <a:lnTo>
                    <a:pt x="493421" y="12699"/>
                  </a:lnTo>
                  <a:lnTo>
                    <a:pt x="371357" y="25399"/>
                  </a:lnTo>
                  <a:lnTo>
                    <a:pt x="367133" y="63499"/>
                  </a:lnTo>
                  <a:lnTo>
                    <a:pt x="366613" y="76199"/>
                  </a:lnTo>
                  <a:lnTo>
                    <a:pt x="347166" y="76199"/>
                  </a:lnTo>
                  <a:lnTo>
                    <a:pt x="311075" y="88899"/>
                  </a:lnTo>
                  <a:lnTo>
                    <a:pt x="261390" y="114299"/>
                  </a:lnTo>
                  <a:lnTo>
                    <a:pt x="206130" y="139699"/>
                  </a:lnTo>
                  <a:lnTo>
                    <a:pt x="153315" y="177799"/>
                  </a:lnTo>
                  <a:lnTo>
                    <a:pt x="110966" y="203199"/>
                  </a:lnTo>
                  <a:lnTo>
                    <a:pt x="87103" y="241299"/>
                  </a:lnTo>
                  <a:lnTo>
                    <a:pt x="79700" y="279399"/>
                  </a:lnTo>
                  <a:lnTo>
                    <a:pt x="72067" y="317499"/>
                  </a:lnTo>
                  <a:lnTo>
                    <a:pt x="64371" y="368299"/>
                  </a:lnTo>
                  <a:lnTo>
                    <a:pt x="56779" y="419099"/>
                  </a:lnTo>
                  <a:lnTo>
                    <a:pt x="49456" y="482599"/>
                  </a:lnTo>
                  <a:lnTo>
                    <a:pt x="42570" y="546099"/>
                  </a:lnTo>
                  <a:lnTo>
                    <a:pt x="36286" y="609599"/>
                  </a:lnTo>
                  <a:lnTo>
                    <a:pt x="30772" y="660399"/>
                  </a:lnTo>
                  <a:lnTo>
                    <a:pt x="26193" y="711199"/>
                  </a:lnTo>
                  <a:lnTo>
                    <a:pt x="22716" y="761999"/>
                  </a:lnTo>
                  <a:lnTo>
                    <a:pt x="20508" y="800099"/>
                  </a:lnTo>
                  <a:lnTo>
                    <a:pt x="19709" y="838199"/>
                  </a:lnTo>
                  <a:lnTo>
                    <a:pt x="19524" y="850899"/>
                  </a:lnTo>
                  <a:lnTo>
                    <a:pt x="19023" y="863599"/>
                  </a:lnTo>
                  <a:lnTo>
                    <a:pt x="18046" y="876299"/>
                  </a:lnTo>
                  <a:lnTo>
                    <a:pt x="16046" y="901699"/>
                  </a:lnTo>
                  <a:lnTo>
                    <a:pt x="16576" y="927099"/>
                  </a:lnTo>
                  <a:lnTo>
                    <a:pt x="25226" y="977899"/>
                  </a:lnTo>
                  <a:lnTo>
                    <a:pt x="69205" y="1015999"/>
                  </a:lnTo>
                  <a:lnTo>
                    <a:pt x="103153" y="1028699"/>
                  </a:lnTo>
                  <a:lnTo>
                    <a:pt x="165935" y="1028699"/>
                  </a:lnTo>
                  <a:lnTo>
                    <a:pt x="168555" y="1041399"/>
                  </a:lnTo>
                  <a:close/>
                </a:path>
                <a:path extrusionOk="0" h="1447800" w="1577975">
                  <a:moveTo>
                    <a:pt x="599462" y="50799"/>
                  </a:moveTo>
                  <a:lnTo>
                    <a:pt x="538404" y="50799"/>
                  </a:lnTo>
                  <a:lnTo>
                    <a:pt x="599980" y="25399"/>
                  </a:lnTo>
                  <a:lnTo>
                    <a:pt x="655430" y="12699"/>
                  </a:lnTo>
                  <a:lnTo>
                    <a:pt x="705251" y="12699"/>
                  </a:lnTo>
                  <a:lnTo>
                    <a:pt x="749937" y="25399"/>
                  </a:lnTo>
                  <a:lnTo>
                    <a:pt x="789984" y="38099"/>
                  </a:lnTo>
                  <a:lnTo>
                    <a:pt x="653706" y="38099"/>
                  </a:lnTo>
                  <a:lnTo>
                    <a:pt x="599462" y="50799"/>
                  </a:lnTo>
                  <a:close/>
                </a:path>
                <a:path extrusionOk="0" h="1447800" w="1577975">
                  <a:moveTo>
                    <a:pt x="1253684" y="520699"/>
                  </a:moveTo>
                  <a:lnTo>
                    <a:pt x="1196449" y="520699"/>
                  </a:lnTo>
                  <a:lnTo>
                    <a:pt x="1247137" y="507999"/>
                  </a:lnTo>
                  <a:lnTo>
                    <a:pt x="1283797" y="495299"/>
                  </a:lnTo>
                  <a:lnTo>
                    <a:pt x="1324710" y="457199"/>
                  </a:lnTo>
                  <a:lnTo>
                    <a:pt x="1411217" y="380999"/>
                  </a:lnTo>
                  <a:lnTo>
                    <a:pt x="1452771" y="330199"/>
                  </a:lnTo>
                  <a:lnTo>
                    <a:pt x="1490500" y="292099"/>
                  </a:lnTo>
                  <a:lnTo>
                    <a:pt x="1522383" y="253999"/>
                  </a:lnTo>
                  <a:lnTo>
                    <a:pt x="1546401" y="228599"/>
                  </a:lnTo>
                  <a:lnTo>
                    <a:pt x="1560534" y="203199"/>
                  </a:lnTo>
                  <a:lnTo>
                    <a:pt x="1550496" y="190499"/>
                  </a:lnTo>
                  <a:lnTo>
                    <a:pt x="1531970" y="152399"/>
                  </a:lnTo>
                  <a:lnTo>
                    <a:pt x="1505547" y="101599"/>
                  </a:lnTo>
                  <a:lnTo>
                    <a:pt x="1471821" y="63499"/>
                  </a:lnTo>
                  <a:lnTo>
                    <a:pt x="1431384" y="25399"/>
                  </a:lnTo>
                  <a:lnTo>
                    <a:pt x="1384829" y="12699"/>
                  </a:lnTo>
                  <a:lnTo>
                    <a:pt x="1438528" y="12699"/>
                  </a:lnTo>
                  <a:lnTo>
                    <a:pt x="1485463" y="50799"/>
                  </a:lnTo>
                  <a:lnTo>
                    <a:pt x="1523234" y="101599"/>
                  </a:lnTo>
                  <a:lnTo>
                    <a:pt x="1551344" y="152399"/>
                  </a:lnTo>
                  <a:lnTo>
                    <a:pt x="1569294" y="190499"/>
                  </a:lnTo>
                  <a:lnTo>
                    <a:pt x="1576585" y="203199"/>
                  </a:lnTo>
                  <a:lnTo>
                    <a:pt x="1577504" y="203199"/>
                  </a:lnTo>
                  <a:lnTo>
                    <a:pt x="1577081" y="215899"/>
                  </a:lnTo>
                  <a:lnTo>
                    <a:pt x="1575317" y="215899"/>
                  </a:lnTo>
                  <a:lnTo>
                    <a:pt x="1565741" y="228599"/>
                  </a:lnTo>
                  <a:lnTo>
                    <a:pt x="1544193" y="253999"/>
                  </a:lnTo>
                  <a:lnTo>
                    <a:pt x="1513003" y="292099"/>
                  </a:lnTo>
                  <a:lnTo>
                    <a:pt x="1474496" y="330199"/>
                  </a:lnTo>
                  <a:lnTo>
                    <a:pt x="1431001" y="380999"/>
                  </a:lnTo>
                  <a:lnTo>
                    <a:pt x="1384845" y="419099"/>
                  </a:lnTo>
                  <a:lnTo>
                    <a:pt x="1338355" y="469899"/>
                  </a:lnTo>
                  <a:lnTo>
                    <a:pt x="1293859" y="507999"/>
                  </a:lnTo>
                  <a:lnTo>
                    <a:pt x="1253684" y="520699"/>
                  </a:lnTo>
                  <a:close/>
                </a:path>
                <a:path extrusionOk="0" h="1447800" w="1577975">
                  <a:moveTo>
                    <a:pt x="1165545" y="228599"/>
                  </a:moveTo>
                  <a:lnTo>
                    <a:pt x="1159285" y="228599"/>
                  </a:lnTo>
                  <a:lnTo>
                    <a:pt x="867006" y="88899"/>
                  </a:lnTo>
                  <a:lnTo>
                    <a:pt x="851801" y="76199"/>
                  </a:lnTo>
                  <a:lnTo>
                    <a:pt x="820368" y="63499"/>
                  </a:lnTo>
                  <a:lnTo>
                    <a:pt x="785312" y="50799"/>
                  </a:lnTo>
                  <a:lnTo>
                    <a:pt x="746162" y="38099"/>
                  </a:lnTo>
                  <a:lnTo>
                    <a:pt x="789984" y="38099"/>
                  </a:lnTo>
                  <a:lnTo>
                    <a:pt x="825885" y="50799"/>
                  </a:lnTo>
                  <a:lnTo>
                    <a:pt x="858136" y="63499"/>
                  </a:lnTo>
                  <a:lnTo>
                    <a:pt x="873131" y="76199"/>
                  </a:lnTo>
                  <a:lnTo>
                    <a:pt x="1160552" y="203199"/>
                  </a:lnTo>
                  <a:lnTo>
                    <a:pt x="1181697" y="203199"/>
                  </a:lnTo>
                  <a:lnTo>
                    <a:pt x="1168154" y="215899"/>
                  </a:lnTo>
                  <a:lnTo>
                    <a:pt x="1165545" y="228599"/>
                  </a:lnTo>
                  <a:close/>
                </a:path>
                <a:path extrusionOk="0" h="1447800" w="1577975">
                  <a:moveTo>
                    <a:pt x="853887" y="1409699"/>
                  </a:moveTo>
                  <a:lnTo>
                    <a:pt x="761574" y="1409699"/>
                  </a:lnTo>
                  <a:lnTo>
                    <a:pt x="905864" y="1371599"/>
                  </a:lnTo>
                  <a:lnTo>
                    <a:pt x="953169" y="1028699"/>
                  </a:lnTo>
                  <a:lnTo>
                    <a:pt x="958809" y="977899"/>
                  </a:lnTo>
                  <a:lnTo>
                    <a:pt x="963039" y="927099"/>
                  </a:lnTo>
                  <a:lnTo>
                    <a:pt x="965860" y="888999"/>
                  </a:lnTo>
                  <a:lnTo>
                    <a:pt x="967271" y="838199"/>
                  </a:lnTo>
                  <a:lnTo>
                    <a:pt x="967274" y="787399"/>
                  </a:lnTo>
                  <a:lnTo>
                    <a:pt x="965867" y="749299"/>
                  </a:lnTo>
                  <a:lnTo>
                    <a:pt x="963056" y="698499"/>
                  </a:lnTo>
                  <a:lnTo>
                    <a:pt x="958848" y="647699"/>
                  </a:lnTo>
                  <a:lnTo>
                    <a:pt x="953242" y="609599"/>
                  </a:lnTo>
                  <a:lnTo>
                    <a:pt x="946239" y="558799"/>
                  </a:lnTo>
                  <a:lnTo>
                    <a:pt x="937837" y="520699"/>
                  </a:lnTo>
                  <a:lnTo>
                    <a:pt x="928039" y="469899"/>
                  </a:lnTo>
                  <a:lnTo>
                    <a:pt x="920647" y="431799"/>
                  </a:lnTo>
                  <a:lnTo>
                    <a:pt x="945204" y="431799"/>
                  </a:lnTo>
                  <a:lnTo>
                    <a:pt x="977404" y="457199"/>
                  </a:lnTo>
                  <a:lnTo>
                    <a:pt x="939865" y="457199"/>
                  </a:lnTo>
                  <a:lnTo>
                    <a:pt x="943244" y="469899"/>
                  </a:lnTo>
                  <a:lnTo>
                    <a:pt x="953108" y="507999"/>
                  </a:lnTo>
                  <a:lnTo>
                    <a:pt x="961567" y="558799"/>
                  </a:lnTo>
                  <a:lnTo>
                    <a:pt x="968618" y="609599"/>
                  </a:lnTo>
                  <a:lnTo>
                    <a:pt x="974264" y="647699"/>
                  </a:lnTo>
                  <a:lnTo>
                    <a:pt x="978502" y="698499"/>
                  </a:lnTo>
                  <a:lnTo>
                    <a:pt x="981335" y="749299"/>
                  </a:lnTo>
                  <a:lnTo>
                    <a:pt x="982755" y="787399"/>
                  </a:lnTo>
                  <a:lnTo>
                    <a:pt x="982757" y="838199"/>
                  </a:lnTo>
                  <a:lnTo>
                    <a:pt x="981341" y="888999"/>
                  </a:lnTo>
                  <a:lnTo>
                    <a:pt x="978507" y="927099"/>
                  </a:lnTo>
                  <a:lnTo>
                    <a:pt x="974256" y="977899"/>
                  </a:lnTo>
                  <a:lnTo>
                    <a:pt x="968586" y="1028699"/>
                  </a:lnTo>
                  <a:lnTo>
                    <a:pt x="921280" y="1384299"/>
                  </a:lnTo>
                  <a:lnTo>
                    <a:pt x="915790" y="1384299"/>
                  </a:lnTo>
                  <a:lnTo>
                    <a:pt x="909133" y="1396999"/>
                  </a:lnTo>
                  <a:lnTo>
                    <a:pt x="889564" y="1396999"/>
                  </a:lnTo>
                  <a:lnTo>
                    <a:pt x="853887" y="1409699"/>
                  </a:lnTo>
                  <a:close/>
                </a:path>
                <a:path extrusionOk="0" h="1447800" w="1577975">
                  <a:moveTo>
                    <a:pt x="273580" y="469899"/>
                  </a:moveTo>
                  <a:lnTo>
                    <a:pt x="262160" y="469899"/>
                  </a:lnTo>
                  <a:lnTo>
                    <a:pt x="264635" y="457199"/>
                  </a:lnTo>
                  <a:lnTo>
                    <a:pt x="271170" y="457199"/>
                  </a:lnTo>
                  <a:lnTo>
                    <a:pt x="273580" y="469899"/>
                  </a:lnTo>
                  <a:close/>
                </a:path>
                <a:path extrusionOk="0" h="1447800" w="1577975">
                  <a:moveTo>
                    <a:pt x="1208472" y="533399"/>
                  </a:moveTo>
                  <a:lnTo>
                    <a:pt x="1158185" y="533399"/>
                  </a:lnTo>
                  <a:lnTo>
                    <a:pt x="1054868" y="507999"/>
                  </a:lnTo>
                  <a:lnTo>
                    <a:pt x="1008083" y="482599"/>
                  </a:lnTo>
                  <a:lnTo>
                    <a:pt x="968708" y="469899"/>
                  </a:lnTo>
                  <a:lnTo>
                    <a:pt x="939865" y="457199"/>
                  </a:lnTo>
                  <a:lnTo>
                    <a:pt x="977404" y="457199"/>
                  </a:lnTo>
                  <a:lnTo>
                    <a:pt x="1023955" y="482599"/>
                  </a:lnTo>
                  <a:lnTo>
                    <a:pt x="1079530" y="507999"/>
                  </a:lnTo>
                  <a:lnTo>
                    <a:pt x="1138804" y="520699"/>
                  </a:lnTo>
                  <a:lnTo>
                    <a:pt x="1253684" y="520699"/>
                  </a:lnTo>
                  <a:lnTo>
                    <a:pt x="1208472" y="533399"/>
                  </a:lnTo>
                  <a:close/>
                </a:path>
                <a:path extrusionOk="0" h="1447800" w="1577975">
                  <a:moveTo>
                    <a:pt x="265976" y="673099"/>
                  </a:moveTo>
                  <a:lnTo>
                    <a:pt x="253228" y="673099"/>
                  </a:lnTo>
                  <a:lnTo>
                    <a:pt x="253517" y="660399"/>
                  </a:lnTo>
                  <a:lnTo>
                    <a:pt x="261542" y="469899"/>
                  </a:lnTo>
                  <a:lnTo>
                    <a:pt x="274002" y="469899"/>
                  </a:lnTo>
                  <a:lnTo>
                    <a:pt x="265976" y="673099"/>
                  </a:lnTo>
                  <a:close/>
                </a:path>
                <a:path extrusionOk="0" h="1447800" w="1577975">
                  <a:moveTo>
                    <a:pt x="335878" y="685799"/>
                  </a:moveTo>
                  <a:lnTo>
                    <a:pt x="295331" y="685799"/>
                  </a:lnTo>
                  <a:lnTo>
                    <a:pt x="510528" y="609599"/>
                  </a:lnTo>
                  <a:lnTo>
                    <a:pt x="517035" y="609599"/>
                  </a:lnTo>
                  <a:lnTo>
                    <a:pt x="515385" y="622299"/>
                  </a:lnTo>
                  <a:lnTo>
                    <a:pt x="335878" y="685799"/>
                  </a:lnTo>
                  <a:close/>
                </a:path>
                <a:path extrusionOk="0" h="1447800" w="1577975">
                  <a:moveTo>
                    <a:pt x="299977" y="698499"/>
                  </a:moveTo>
                  <a:lnTo>
                    <a:pt x="263120" y="698499"/>
                  </a:lnTo>
                  <a:lnTo>
                    <a:pt x="259465" y="685799"/>
                  </a:lnTo>
                  <a:lnTo>
                    <a:pt x="254359" y="673099"/>
                  </a:lnTo>
                  <a:lnTo>
                    <a:pt x="267095" y="673099"/>
                  </a:lnTo>
                  <a:lnTo>
                    <a:pt x="268622" y="685799"/>
                  </a:lnTo>
                  <a:lnTo>
                    <a:pt x="335878" y="685799"/>
                  </a:lnTo>
                  <a:lnTo>
                    <a:pt x="299977" y="698499"/>
                  </a:lnTo>
                  <a:close/>
                </a:path>
                <a:path extrusionOk="0" h="1447800" w="1577975">
                  <a:moveTo>
                    <a:pt x="231342" y="1054099"/>
                  </a:moveTo>
                  <a:lnTo>
                    <a:pt x="221454" y="1054099"/>
                  </a:lnTo>
                  <a:lnTo>
                    <a:pt x="222346" y="1041399"/>
                  </a:lnTo>
                  <a:lnTo>
                    <a:pt x="224796" y="1041399"/>
                  </a:lnTo>
                  <a:lnTo>
                    <a:pt x="583808" y="825499"/>
                  </a:lnTo>
                  <a:lnTo>
                    <a:pt x="591763" y="825499"/>
                  </a:lnTo>
                  <a:lnTo>
                    <a:pt x="593628" y="838199"/>
                  </a:lnTo>
                  <a:lnTo>
                    <a:pt x="590355" y="838199"/>
                  </a:lnTo>
                  <a:lnTo>
                    <a:pt x="231342" y="1054099"/>
                  </a:lnTo>
                  <a:close/>
                </a:path>
                <a:path extrusionOk="0" h="1447800" w="1577975">
                  <a:moveTo>
                    <a:pt x="99563" y="1358899"/>
                  </a:moveTo>
                  <a:lnTo>
                    <a:pt x="81604" y="1358899"/>
                  </a:lnTo>
                  <a:lnTo>
                    <a:pt x="83599" y="1346199"/>
                  </a:lnTo>
                  <a:lnTo>
                    <a:pt x="85995" y="1333499"/>
                  </a:lnTo>
                  <a:lnTo>
                    <a:pt x="92805" y="1308099"/>
                  </a:lnTo>
                  <a:lnTo>
                    <a:pt x="111962" y="1219199"/>
                  </a:lnTo>
                  <a:lnTo>
                    <a:pt x="126598" y="1155699"/>
                  </a:lnTo>
                  <a:lnTo>
                    <a:pt x="137463" y="1104899"/>
                  </a:lnTo>
                  <a:lnTo>
                    <a:pt x="145307" y="1066799"/>
                  </a:lnTo>
                  <a:lnTo>
                    <a:pt x="150881" y="1041399"/>
                  </a:lnTo>
                  <a:lnTo>
                    <a:pt x="167353" y="1041399"/>
                  </a:lnTo>
                  <a:lnTo>
                    <a:pt x="160166" y="1066799"/>
                  </a:lnTo>
                  <a:lnTo>
                    <a:pt x="148124" y="1130299"/>
                  </a:lnTo>
                  <a:lnTo>
                    <a:pt x="133719" y="1193799"/>
                  </a:lnTo>
                  <a:lnTo>
                    <a:pt x="119446" y="1257299"/>
                  </a:lnTo>
                  <a:lnTo>
                    <a:pt x="107799" y="1308099"/>
                  </a:lnTo>
                  <a:lnTo>
                    <a:pt x="99563" y="1358899"/>
                  </a:lnTo>
                  <a:close/>
                </a:path>
                <a:path extrusionOk="0" h="1447800" w="1577975">
                  <a:moveTo>
                    <a:pt x="618232" y="1447799"/>
                  </a:moveTo>
                  <a:lnTo>
                    <a:pt x="451483" y="1447799"/>
                  </a:lnTo>
                  <a:lnTo>
                    <a:pt x="315902" y="1422399"/>
                  </a:lnTo>
                  <a:lnTo>
                    <a:pt x="254531" y="1409699"/>
                  </a:lnTo>
                  <a:lnTo>
                    <a:pt x="199948" y="1396999"/>
                  </a:lnTo>
                  <a:lnTo>
                    <a:pt x="154033" y="1384299"/>
                  </a:lnTo>
                  <a:lnTo>
                    <a:pt x="118667" y="1371599"/>
                  </a:lnTo>
                  <a:lnTo>
                    <a:pt x="87104" y="1371599"/>
                  </a:lnTo>
                  <a:lnTo>
                    <a:pt x="85228" y="1358899"/>
                  </a:lnTo>
                  <a:lnTo>
                    <a:pt x="116725" y="1358899"/>
                  </a:lnTo>
                  <a:lnTo>
                    <a:pt x="143449" y="1371599"/>
                  </a:lnTo>
                  <a:lnTo>
                    <a:pt x="178531" y="1384299"/>
                  </a:lnTo>
                  <a:lnTo>
                    <a:pt x="220769" y="1384299"/>
                  </a:lnTo>
                  <a:lnTo>
                    <a:pt x="268958" y="1396999"/>
                  </a:lnTo>
                  <a:lnTo>
                    <a:pt x="321896" y="1409699"/>
                  </a:lnTo>
                  <a:lnTo>
                    <a:pt x="437204" y="1435099"/>
                  </a:lnTo>
                  <a:lnTo>
                    <a:pt x="669825" y="1435099"/>
                  </a:lnTo>
                  <a:lnTo>
                    <a:pt x="618232" y="1447799"/>
                  </a:lnTo>
                  <a:close/>
                </a:path>
                <a:path extrusionOk="0" h="1447800" w="1577975">
                  <a:moveTo>
                    <a:pt x="669825" y="1435099"/>
                  </a:moveTo>
                  <a:lnTo>
                    <a:pt x="557066" y="1435099"/>
                  </a:lnTo>
                  <a:lnTo>
                    <a:pt x="615697" y="1422399"/>
                  </a:lnTo>
                  <a:lnTo>
                    <a:pt x="664499" y="1422399"/>
                  </a:lnTo>
                  <a:lnTo>
                    <a:pt x="713125" y="1409699"/>
                  </a:lnTo>
                  <a:lnTo>
                    <a:pt x="798903" y="1409699"/>
                  </a:lnTo>
                  <a:lnTo>
                    <a:pt x="721417" y="1422399"/>
                  </a:lnTo>
                  <a:lnTo>
                    <a:pt x="669825" y="1435099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2166943" y="1907765"/>
              <a:ext cx="732155" cy="1002665"/>
            </a:xfrm>
            <a:custGeom>
              <a:rect b="b" l="l" r="r" t="t"/>
              <a:pathLst>
                <a:path extrusionOk="0" h="1002664" w="732154">
                  <a:moveTo>
                    <a:pt x="202723" y="1002194"/>
                  </a:moveTo>
                  <a:lnTo>
                    <a:pt x="157193" y="980451"/>
                  </a:lnTo>
                  <a:lnTo>
                    <a:pt x="107756" y="933352"/>
                  </a:lnTo>
                  <a:lnTo>
                    <a:pt x="83652" y="902746"/>
                  </a:lnTo>
                  <a:lnTo>
                    <a:pt x="61065" y="868743"/>
                  </a:lnTo>
                  <a:lnTo>
                    <a:pt x="40827" y="832323"/>
                  </a:lnTo>
                  <a:lnTo>
                    <a:pt x="23770" y="794467"/>
                  </a:lnTo>
                  <a:lnTo>
                    <a:pt x="10726" y="756156"/>
                  </a:lnTo>
                  <a:lnTo>
                    <a:pt x="2525" y="718370"/>
                  </a:lnTo>
                  <a:lnTo>
                    <a:pt x="0" y="682089"/>
                  </a:lnTo>
                  <a:lnTo>
                    <a:pt x="3981" y="648295"/>
                  </a:lnTo>
                  <a:lnTo>
                    <a:pt x="34790" y="592087"/>
                  </a:lnTo>
                  <a:lnTo>
                    <a:pt x="72291" y="566306"/>
                  </a:lnTo>
                  <a:lnTo>
                    <a:pt x="101709" y="550405"/>
                  </a:lnTo>
                  <a:lnTo>
                    <a:pt x="129027" y="532167"/>
                  </a:lnTo>
                  <a:lnTo>
                    <a:pt x="150307" y="508247"/>
                  </a:lnTo>
                  <a:lnTo>
                    <a:pt x="163942" y="475484"/>
                  </a:lnTo>
                  <a:lnTo>
                    <a:pt x="170053" y="441117"/>
                  </a:lnTo>
                  <a:lnTo>
                    <a:pt x="171571" y="405998"/>
                  </a:lnTo>
                  <a:lnTo>
                    <a:pt x="171442" y="335940"/>
                  </a:lnTo>
                  <a:lnTo>
                    <a:pt x="172609" y="300961"/>
                  </a:lnTo>
                  <a:lnTo>
                    <a:pt x="178395" y="231173"/>
                  </a:lnTo>
                  <a:lnTo>
                    <a:pt x="186780" y="182373"/>
                  </a:lnTo>
                  <a:lnTo>
                    <a:pt x="200821" y="133167"/>
                  </a:lnTo>
                  <a:lnTo>
                    <a:pt x="222475" y="87560"/>
                  </a:lnTo>
                  <a:lnTo>
                    <a:pt x="253698" y="49555"/>
                  </a:lnTo>
                  <a:lnTo>
                    <a:pt x="296447" y="23157"/>
                  </a:lnTo>
                  <a:lnTo>
                    <a:pt x="409008" y="0"/>
                  </a:lnTo>
                  <a:lnTo>
                    <a:pt x="480388" y="17825"/>
                  </a:lnTo>
                  <a:lnTo>
                    <a:pt x="517873" y="48875"/>
                  </a:lnTo>
                  <a:lnTo>
                    <a:pt x="528749" y="65394"/>
                  </a:lnTo>
                  <a:lnTo>
                    <a:pt x="511652" y="85273"/>
                  </a:lnTo>
                  <a:lnTo>
                    <a:pt x="493282" y="103796"/>
                  </a:lnTo>
                  <a:lnTo>
                    <a:pt x="473639" y="120963"/>
                  </a:lnTo>
                  <a:lnTo>
                    <a:pt x="446935" y="140974"/>
                  </a:lnTo>
                  <a:lnTo>
                    <a:pt x="441450" y="145517"/>
                  </a:lnTo>
                  <a:lnTo>
                    <a:pt x="415533" y="179278"/>
                  </a:lnTo>
                  <a:lnTo>
                    <a:pt x="404146" y="220288"/>
                  </a:lnTo>
                  <a:lnTo>
                    <a:pt x="403814" y="227402"/>
                  </a:lnTo>
                  <a:lnTo>
                    <a:pt x="403939" y="234552"/>
                  </a:lnTo>
                  <a:lnTo>
                    <a:pt x="409265" y="274733"/>
                  </a:lnTo>
                  <a:lnTo>
                    <a:pt x="421959" y="313069"/>
                  </a:lnTo>
                  <a:lnTo>
                    <a:pt x="444325" y="345231"/>
                  </a:lnTo>
                  <a:lnTo>
                    <a:pt x="478661" y="366892"/>
                  </a:lnTo>
                  <a:lnTo>
                    <a:pt x="527271" y="373723"/>
                  </a:lnTo>
                  <a:lnTo>
                    <a:pt x="548498" y="383018"/>
                  </a:lnTo>
                  <a:lnTo>
                    <a:pt x="599839" y="408330"/>
                  </a:lnTo>
                  <a:lnTo>
                    <a:pt x="662782" y="445799"/>
                  </a:lnTo>
                  <a:lnTo>
                    <a:pt x="718815" y="491563"/>
                  </a:lnTo>
                  <a:lnTo>
                    <a:pt x="732086" y="518691"/>
                  </a:lnTo>
                  <a:lnTo>
                    <a:pt x="723777" y="548926"/>
                  </a:lnTo>
                  <a:lnTo>
                    <a:pt x="694878" y="580627"/>
                  </a:lnTo>
                  <a:lnTo>
                    <a:pt x="646378" y="612149"/>
                  </a:lnTo>
                  <a:lnTo>
                    <a:pt x="640888" y="614472"/>
                  </a:lnTo>
                  <a:lnTo>
                    <a:pt x="607596" y="630242"/>
                  </a:lnTo>
                  <a:lnTo>
                    <a:pt x="564785" y="651229"/>
                  </a:lnTo>
                  <a:lnTo>
                    <a:pt x="529499" y="670887"/>
                  </a:lnTo>
                  <a:lnTo>
                    <a:pt x="491017" y="694542"/>
                  </a:lnTo>
                  <a:lnTo>
                    <a:pt x="450733" y="722170"/>
                  </a:lnTo>
                  <a:lnTo>
                    <a:pt x="410037" y="753748"/>
                  </a:lnTo>
                  <a:lnTo>
                    <a:pt x="370324" y="789255"/>
                  </a:lnTo>
                  <a:lnTo>
                    <a:pt x="332985" y="828667"/>
                  </a:lnTo>
                  <a:lnTo>
                    <a:pt x="299413" y="871962"/>
                  </a:lnTo>
                  <a:lnTo>
                    <a:pt x="271001" y="919116"/>
                  </a:lnTo>
                  <a:lnTo>
                    <a:pt x="249141" y="970106"/>
                  </a:lnTo>
                  <a:lnTo>
                    <a:pt x="237694" y="990736"/>
                  </a:lnTo>
                  <a:lnTo>
                    <a:pt x="221944" y="1001105"/>
                  </a:lnTo>
                  <a:lnTo>
                    <a:pt x="202723" y="1002194"/>
                  </a:lnTo>
                  <a:close/>
                </a:path>
              </a:pathLst>
            </a:custGeom>
            <a:solidFill>
              <a:srgbClr val="C8995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68" name="Google Shape;68;p2"/>
          <p:cNvGrpSpPr/>
          <p:nvPr/>
        </p:nvGrpSpPr>
        <p:grpSpPr>
          <a:xfrm>
            <a:off x="16204769" y="2460782"/>
            <a:ext cx="1403350" cy="2062480"/>
            <a:chOff x="16204769" y="2460782"/>
            <a:chExt cx="1403350" cy="2062480"/>
          </a:xfrm>
        </p:grpSpPr>
        <p:sp>
          <p:nvSpPr>
            <p:cNvPr id="69" name="Google Shape;69;p2"/>
            <p:cNvSpPr/>
            <p:nvPr/>
          </p:nvSpPr>
          <p:spPr>
            <a:xfrm>
              <a:off x="16212117" y="2469019"/>
              <a:ext cx="1387475" cy="2045970"/>
            </a:xfrm>
            <a:custGeom>
              <a:rect b="b" l="l" r="r" t="t"/>
              <a:pathLst>
                <a:path extrusionOk="0" h="2045970" w="1387475">
                  <a:moveTo>
                    <a:pt x="217813" y="2045670"/>
                  </a:moveTo>
                  <a:lnTo>
                    <a:pt x="171257" y="2040046"/>
                  </a:lnTo>
                  <a:lnTo>
                    <a:pt x="137441" y="2025768"/>
                  </a:lnTo>
                  <a:lnTo>
                    <a:pt x="124387" y="2000968"/>
                  </a:lnTo>
                  <a:lnTo>
                    <a:pt x="104952" y="1687251"/>
                  </a:lnTo>
                  <a:lnTo>
                    <a:pt x="62193" y="1066875"/>
                  </a:lnTo>
                  <a:lnTo>
                    <a:pt x="0" y="186475"/>
                  </a:lnTo>
                  <a:lnTo>
                    <a:pt x="192794" y="167138"/>
                  </a:lnTo>
                  <a:lnTo>
                    <a:pt x="363474" y="101949"/>
                  </a:lnTo>
                  <a:lnTo>
                    <a:pt x="485410" y="32403"/>
                  </a:lnTo>
                  <a:lnTo>
                    <a:pt x="531973" y="0"/>
                  </a:lnTo>
                  <a:lnTo>
                    <a:pt x="893520" y="1034801"/>
                  </a:lnTo>
                  <a:lnTo>
                    <a:pt x="1387057" y="1660962"/>
                  </a:lnTo>
                  <a:lnTo>
                    <a:pt x="1363408" y="1689795"/>
                  </a:lnTo>
                  <a:lnTo>
                    <a:pt x="1316058" y="1732930"/>
                  </a:lnTo>
                  <a:lnTo>
                    <a:pt x="1259880" y="1778924"/>
                  </a:lnTo>
                  <a:lnTo>
                    <a:pt x="1209743" y="1816333"/>
                  </a:lnTo>
                  <a:lnTo>
                    <a:pt x="1180519" y="1833710"/>
                  </a:lnTo>
                  <a:lnTo>
                    <a:pt x="1171753" y="1829206"/>
                  </a:lnTo>
                  <a:lnTo>
                    <a:pt x="1129261" y="1790619"/>
                  </a:lnTo>
                  <a:lnTo>
                    <a:pt x="1097706" y="1759013"/>
                  </a:lnTo>
                  <a:lnTo>
                    <a:pt x="1060727" y="1720849"/>
                  </a:lnTo>
                  <a:lnTo>
                    <a:pt x="1019410" y="1677364"/>
                  </a:lnTo>
                  <a:lnTo>
                    <a:pt x="928105" y="1579382"/>
                  </a:lnTo>
                  <a:lnTo>
                    <a:pt x="832479" y="1474971"/>
                  </a:lnTo>
                  <a:lnTo>
                    <a:pt x="699945" y="1327957"/>
                  </a:lnTo>
                  <a:lnTo>
                    <a:pt x="631530" y="1250790"/>
                  </a:lnTo>
                  <a:lnTo>
                    <a:pt x="589204" y="1201848"/>
                  </a:lnTo>
                  <a:lnTo>
                    <a:pt x="529881" y="1090544"/>
                  </a:lnTo>
                  <a:lnTo>
                    <a:pt x="472260" y="932773"/>
                  </a:lnTo>
                  <a:lnTo>
                    <a:pt x="428657" y="791752"/>
                  </a:lnTo>
                  <a:lnTo>
                    <a:pt x="411386" y="730696"/>
                  </a:lnTo>
                  <a:lnTo>
                    <a:pt x="406717" y="928595"/>
                  </a:lnTo>
                  <a:lnTo>
                    <a:pt x="395574" y="1365779"/>
                  </a:lnTo>
                  <a:lnTo>
                    <a:pt x="382253" y="1807478"/>
                  </a:lnTo>
                  <a:lnTo>
                    <a:pt x="371050" y="2018919"/>
                  </a:lnTo>
                  <a:lnTo>
                    <a:pt x="317069" y="2038412"/>
                  </a:lnTo>
                  <a:lnTo>
                    <a:pt x="269091" y="2044503"/>
                  </a:lnTo>
                  <a:lnTo>
                    <a:pt x="217813" y="2045670"/>
                  </a:lnTo>
                  <a:close/>
                </a:path>
              </a:pathLst>
            </a:custGeom>
            <a:solidFill>
              <a:srgbClr val="F5BFA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6204769" y="2460782"/>
              <a:ext cx="1403350" cy="2062480"/>
            </a:xfrm>
            <a:custGeom>
              <a:rect b="b" l="l" r="r" t="t"/>
              <a:pathLst>
                <a:path extrusionOk="0" h="2062479" w="1403350">
                  <a:moveTo>
                    <a:pt x="175776" y="188153"/>
                  </a:moveTo>
                  <a:lnTo>
                    <a:pt x="72158" y="188153"/>
                  </a:lnTo>
                  <a:lnTo>
                    <a:pt x="135416" y="181081"/>
                  </a:lnTo>
                  <a:lnTo>
                    <a:pt x="197404" y="167588"/>
                  </a:lnTo>
                  <a:lnTo>
                    <a:pt x="257132" y="149159"/>
                  </a:lnTo>
                  <a:lnTo>
                    <a:pt x="313613" y="127277"/>
                  </a:lnTo>
                  <a:lnTo>
                    <a:pt x="365859" y="103428"/>
                  </a:lnTo>
                  <a:lnTo>
                    <a:pt x="412883" y="79094"/>
                  </a:lnTo>
                  <a:lnTo>
                    <a:pt x="453697" y="55761"/>
                  </a:lnTo>
                  <a:lnTo>
                    <a:pt x="487313" y="34912"/>
                  </a:lnTo>
                  <a:lnTo>
                    <a:pt x="529000" y="6603"/>
                  </a:lnTo>
                  <a:lnTo>
                    <a:pt x="537189" y="422"/>
                  </a:lnTo>
                  <a:lnTo>
                    <a:pt x="539512" y="0"/>
                  </a:lnTo>
                  <a:lnTo>
                    <a:pt x="542065" y="845"/>
                  </a:lnTo>
                  <a:lnTo>
                    <a:pt x="544629" y="1553"/>
                  </a:lnTo>
                  <a:lnTo>
                    <a:pt x="546318" y="3172"/>
                  </a:lnTo>
                  <a:lnTo>
                    <a:pt x="547134" y="5702"/>
                  </a:lnTo>
                  <a:lnTo>
                    <a:pt x="552440" y="20907"/>
                  </a:lnTo>
                  <a:lnTo>
                    <a:pt x="535519" y="20907"/>
                  </a:lnTo>
                  <a:lnTo>
                    <a:pt x="491425" y="50640"/>
                  </a:lnTo>
                  <a:lnTo>
                    <a:pt x="457362" y="71577"/>
                  </a:lnTo>
                  <a:lnTo>
                    <a:pt x="416497" y="94731"/>
                  </a:lnTo>
                  <a:lnTo>
                    <a:pt x="369734" y="118730"/>
                  </a:lnTo>
                  <a:lnTo>
                    <a:pt x="317979" y="142201"/>
                  </a:lnTo>
                  <a:lnTo>
                    <a:pt x="262137" y="163771"/>
                  </a:lnTo>
                  <a:lnTo>
                    <a:pt x="203113" y="182066"/>
                  </a:lnTo>
                  <a:lnTo>
                    <a:pt x="175776" y="188153"/>
                  </a:lnTo>
                  <a:close/>
                </a:path>
                <a:path extrusionOk="0" h="2062479" w="1403350">
                  <a:moveTo>
                    <a:pt x="1217608" y="1834767"/>
                  </a:moveTo>
                  <a:lnTo>
                    <a:pt x="1187655" y="1834767"/>
                  </a:lnTo>
                  <a:lnTo>
                    <a:pt x="1216402" y="1816731"/>
                  </a:lnTo>
                  <a:lnTo>
                    <a:pt x="1262634" y="1781857"/>
                  </a:lnTo>
                  <a:lnTo>
                    <a:pt x="1314239" y="1739613"/>
                  </a:lnTo>
                  <a:lnTo>
                    <a:pt x="1359103" y="1699468"/>
                  </a:lnTo>
                  <a:lnTo>
                    <a:pt x="1385112" y="1670889"/>
                  </a:lnTo>
                  <a:lnTo>
                    <a:pt x="894743" y="1048741"/>
                  </a:lnTo>
                  <a:lnTo>
                    <a:pt x="893476" y="1046629"/>
                  </a:lnTo>
                  <a:lnTo>
                    <a:pt x="535519" y="20907"/>
                  </a:lnTo>
                  <a:lnTo>
                    <a:pt x="552440" y="20907"/>
                  </a:lnTo>
                  <a:lnTo>
                    <a:pt x="908259" y="1040504"/>
                  </a:lnTo>
                  <a:lnTo>
                    <a:pt x="1402996" y="1667938"/>
                  </a:lnTo>
                  <a:lnTo>
                    <a:pt x="1346434" y="1732914"/>
                  </a:lnTo>
                  <a:lnTo>
                    <a:pt x="1299714" y="1772468"/>
                  </a:lnTo>
                  <a:lnTo>
                    <a:pt x="1252308" y="1809699"/>
                  </a:lnTo>
                  <a:lnTo>
                    <a:pt x="1217608" y="1834767"/>
                  </a:lnTo>
                  <a:close/>
                </a:path>
                <a:path extrusionOk="0" h="2062479" w="1403350">
                  <a:moveTo>
                    <a:pt x="241129" y="2062212"/>
                  </a:moveTo>
                  <a:lnTo>
                    <a:pt x="193495" y="2059030"/>
                  </a:lnTo>
                  <a:lnTo>
                    <a:pt x="150838" y="2046958"/>
                  </a:lnTo>
                  <a:lnTo>
                    <a:pt x="124591" y="2009839"/>
                  </a:lnTo>
                  <a:lnTo>
                    <a:pt x="124276" y="1999990"/>
                  </a:lnTo>
                  <a:lnTo>
                    <a:pt x="123457" y="1983120"/>
                  </a:lnTo>
                  <a:lnTo>
                    <a:pt x="120331" y="1929416"/>
                  </a:lnTo>
                  <a:lnTo>
                    <a:pt x="115354" y="1850818"/>
                  </a:lnTo>
                  <a:lnTo>
                    <a:pt x="112391" y="1805439"/>
                  </a:lnTo>
                  <a:lnTo>
                    <a:pt x="109004" y="1754265"/>
                  </a:lnTo>
                  <a:lnTo>
                    <a:pt x="100295" y="1624911"/>
                  </a:lnTo>
                  <a:lnTo>
                    <a:pt x="92588" y="1511859"/>
                  </a:lnTo>
                  <a:lnTo>
                    <a:pt x="83103" y="1374088"/>
                  </a:lnTo>
                  <a:lnTo>
                    <a:pt x="73025" y="1228786"/>
                  </a:lnTo>
                  <a:lnTo>
                    <a:pt x="57280" y="1003344"/>
                  </a:lnTo>
                  <a:lnTo>
                    <a:pt x="37675" y="724503"/>
                  </a:lnTo>
                  <a:lnTo>
                    <a:pt x="0" y="193158"/>
                  </a:lnTo>
                  <a:lnTo>
                    <a:pt x="774" y="191116"/>
                  </a:lnTo>
                  <a:lnTo>
                    <a:pt x="2490" y="189432"/>
                  </a:lnTo>
                  <a:lnTo>
                    <a:pt x="4221" y="187827"/>
                  </a:lnTo>
                  <a:lnTo>
                    <a:pt x="6263" y="187124"/>
                  </a:lnTo>
                  <a:lnTo>
                    <a:pt x="8615" y="187320"/>
                  </a:lnTo>
                  <a:lnTo>
                    <a:pt x="72158" y="188153"/>
                  </a:lnTo>
                  <a:lnTo>
                    <a:pt x="175776" y="188153"/>
                  </a:lnTo>
                  <a:lnTo>
                    <a:pt x="141813" y="195715"/>
                  </a:lnTo>
                  <a:lnTo>
                    <a:pt x="79143" y="203345"/>
                  </a:lnTo>
                  <a:lnTo>
                    <a:pt x="16007" y="203582"/>
                  </a:lnTo>
                  <a:lnTo>
                    <a:pt x="16007" y="203793"/>
                  </a:lnTo>
                  <a:lnTo>
                    <a:pt x="35968" y="484314"/>
                  </a:lnTo>
                  <a:lnTo>
                    <a:pt x="57527" y="789370"/>
                  </a:lnTo>
                  <a:lnTo>
                    <a:pt x="72624" y="1004273"/>
                  </a:lnTo>
                  <a:lnTo>
                    <a:pt x="88373" y="1229886"/>
                  </a:lnTo>
                  <a:lnTo>
                    <a:pt x="96482" y="1346727"/>
                  </a:lnTo>
                  <a:lnTo>
                    <a:pt x="105694" y="1480390"/>
                  </a:lnTo>
                  <a:lnTo>
                    <a:pt x="115594" y="1625499"/>
                  </a:lnTo>
                  <a:lnTo>
                    <a:pt x="121938" y="1719626"/>
                  </a:lnTo>
                  <a:lnTo>
                    <a:pt x="129074" y="1827547"/>
                  </a:lnTo>
                  <a:lnTo>
                    <a:pt x="131835" y="1870269"/>
                  </a:lnTo>
                  <a:lnTo>
                    <a:pt x="135871" y="1934659"/>
                  </a:lnTo>
                  <a:lnTo>
                    <a:pt x="138751" y="1984782"/>
                  </a:lnTo>
                  <a:lnTo>
                    <a:pt x="139760" y="2009839"/>
                  </a:lnTo>
                  <a:lnTo>
                    <a:pt x="141615" y="2018415"/>
                  </a:lnTo>
                  <a:lnTo>
                    <a:pt x="147152" y="2025863"/>
                  </a:lnTo>
                  <a:lnTo>
                    <a:pt x="156332" y="2032320"/>
                  </a:lnTo>
                  <a:lnTo>
                    <a:pt x="169115" y="2037926"/>
                  </a:lnTo>
                  <a:lnTo>
                    <a:pt x="226122" y="2046618"/>
                  </a:lnTo>
                  <a:lnTo>
                    <a:pt x="358536" y="2046618"/>
                  </a:lnTo>
                  <a:lnTo>
                    <a:pt x="334446" y="2053369"/>
                  </a:lnTo>
                  <a:lnTo>
                    <a:pt x="289539" y="2059860"/>
                  </a:lnTo>
                  <a:lnTo>
                    <a:pt x="241129" y="2062212"/>
                  </a:lnTo>
                  <a:close/>
                </a:path>
                <a:path extrusionOk="0" h="2062479" w="1403350">
                  <a:moveTo>
                    <a:pt x="358536" y="2046618"/>
                  </a:moveTo>
                  <a:lnTo>
                    <a:pt x="226122" y="2046618"/>
                  </a:lnTo>
                  <a:lnTo>
                    <a:pt x="290493" y="2044104"/>
                  </a:lnTo>
                  <a:lnTo>
                    <a:pt x="344807" y="2035016"/>
                  </a:lnTo>
                  <a:lnTo>
                    <a:pt x="374092" y="1999990"/>
                  </a:lnTo>
                  <a:lnTo>
                    <a:pt x="376907" y="1947794"/>
                  </a:lnTo>
                  <a:lnTo>
                    <a:pt x="380114" y="1869656"/>
                  </a:lnTo>
                  <a:lnTo>
                    <a:pt x="382404" y="1805439"/>
                  </a:lnTo>
                  <a:lnTo>
                    <a:pt x="384214" y="1751251"/>
                  </a:lnTo>
                  <a:lnTo>
                    <a:pt x="387139" y="1658420"/>
                  </a:lnTo>
                  <a:lnTo>
                    <a:pt x="389548" y="1577210"/>
                  </a:lnTo>
                  <a:lnTo>
                    <a:pt x="392679" y="1467205"/>
                  </a:lnTo>
                  <a:lnTo>
                    <a:pt x="396334" y="1332605"/>
                  </a:lnTo>
                  <a:lnTo>
                    <a:pt x="399856" y="1197454"/>
                  </a:lnTo>
                  <a:lnTo>
                    <a:pt x="401541" y="1131051"/>
                  </a:lnTo>
                  <a:lnTo>
                    <a:pt x="405147" y="985036"/>
                  </a:lnTo>
                  <a:lnTo>
                    <a:pt x="407704" y="878478"/>
                  </a:lnTo>
                  <a:lnTo>
                    <a:pt x="410010" y="779574"/>
                  </a:lnTo>
                  <a:lnTo>
                    <a:pt x="410920" y="739567"/>
                  </a:lnTo>
                  <a:lnTo>
                    <a:pt x="411047" y="737639"/>
                  </a:lnTo>
                  <a:lnTo>
                    <a:pt x="419866" y="731740"/>
                  </a:lnTo>
                  <a:lnTo>
                    <a:pt x="421675" y="732189"/>
                  </a:lnTo>
                  <a:lnTo>
                    <a:pt x="424960" y="734433"/>
                  </a:lnTo>
                  <a:lnTo>
                    <a:pt x="426040" y="735964"/>
                  </a:lnTo>
                  <a:lnTo>
                    <a:pt x="426548" y="737878"/>
                  </a:lnTo>
                  <a:lnTo>
                    <a:pt x="429524" y="749533"/>
                  </a:lnTo>
                  <a:lnTo>
                    <a:pt x="437913" y="779574"/>
                  </a:lnTo>
                  <a:lnTo>
                    <a:pt x="441774" y="792785"/>
                  </a:lnTo>
                  <a:lnTo>
                    <a:pt x="427392" y="792785"/>
                  </a:lnTo>
                  <a:lnTo>
                    <a:pt x="425215" y="886115"/>
                  </a:lnTo>
                  <a:lnTo>
                    <a:pt x="422261" y="1009096"/>
                  </a:lnTo>
                  <a:lnTo>
                    <a:pt x="419852" y="1107156"/>
                  </a:lnTo>
                  <a:lnTo>
                    <a:pt x="416489" y="1239534"/>
                  </a:lnTo>
                  <a:lnTo>
                    <a:pt x="412757" y="1380453"/>
                  </a:lnTo>
                  <a:lnTo>
                    <a:pt x="410967" y="1445731"/>
                  </a:lnTo>
                  <a:lnTo>
                    <a:pt x="408968" y="1516495"/>
                  </a:lnTo>
                  <a:lnTo>
                    <a:pt x="407103" y="1580549"/>
                  </a:lnTo>
                  <a:lnTo>
                    <a:pt x="405152" y="1645175"/>
                  </a:lnTo>
                  <a:lnTo>
                    <a:pt x="402787" y="1719626"/>
                  </a:lnTo>
                  <a:lnTo>
                    <a:pt x="401025" y="1772468"/>
                  </a:lnTo>
                  <a:lnTo>
                    <a:pt x="399073" y="1827547"/>
                  </a:lnTo>
                  <a:lnTo>
                    <a:pt x="397461" y="1870269"/>
                  </a:lnTo>
                  <a:lnTo>
                    <a:pt x="395663" y="1913955"/>
                  </a:lnTo>
                  <a:lnTo>
                    <a:pt x="393901" y="1952201"/>
                  </a:lnTo>
                  <a:lnTo>
                    <a:pt x="390604" y="2007877"/>
                  </a:lnTo>
                  <a:lnTo>
                    <a:pt x="369333" y="2043592"/>
                  </a:lnTo>
                  <a:lnTo>
                    <a:pt x="358536" y="2046618"/>
                  </a:lnTo>
                  <a:close/>
                </a:path>
                <a:path extrusionOk="0" h="2062479" w="1403350">
                  <a:moveTo>
                    <a:pt x="1191034" y="1850818"/>
                  </a:moveTo>
                  <a:lnTo>
                    <a:pt x="1158015" y="1827547"/>
                  </a:lnTo>
                  <a:lnTo>
                    <a:pt x="1129153" y="1800633"/>
                  </a:lnTo>
                  <a:lnTo>
                    <a:pt x="1093697" y="1765463"/>
                  </a:lnTo>
                  <a:lnTo>
                    <a:pt x="1052877" y="1723487"/>
                  </a:lnTo>
                  <a:lnTo>
                    <a:pt x="1007923" y="1676154"/>
                  </a:lnTo>
                  <a:lnTo>
                    <a:pt x="960066" y="1624911"/>
                  </a:lnTo>
                  <a:lnTo>
                    <a:pt x="910537" y="1571209"/>
                  </a:lnTo>
                  <a:lnTo>
                    <a:pt x="811382" y="1462218"/>
                  </a:lnTo>
                  <a:lnTo>
                    <a:pt x="680869" y="1316498"/>
                  </a:lnTo>
                  <a:lnTo>
                    <a:pt x="601749" y="1226863"/>
                  </a:lnTo>
                  <a:lnTo>
                    <a:pt x="572323" y="1186511"/>
                  </a:lnTo>
                  <a:lnTo>
                    <a:pt x="551426" y="1146445"/>
                  </a:lnTo>
                  <a:lnTo>
                    <a:pt x="530341" y="1098596"/>
                  </a:lnTo>
                  <a:lnTo>
                    <a:pt x="509557" y="1045547"/>
                  </a:lnTo>
                  <a:lnTo>
                    <a:pt x="489568" y="989885"/>
                  </a:lnTo>
                  <a:lnTo>
                    <a:pt x="470865" y="934193"/>
                  </a:lnTo>
                  <a:lnTo>
                    <a:pt x="453940" y="881056"/>
                  </a:lnTo>
                  <a:lnTo>
                    <a:pt x="439285" y="833059"/>
                  </a:lnTo>
                  <a:lnTo>
                    <a:pt x="427392" y="792785"/>
                  </a:lnTo>
                  <a:lnTo>
                    <a:pt x="441774" y="792785"/>
                  </a:lnTo>
                  <a:lnTo>
                    <a:pt x="450907" y="824034"/>
                  </a:lnTo>
                  <a:lnTo>
                    <a:pt x="467697" y="878948"/>
                  </a:lnTo>
                  <a:lnTo>
                    <a:pt x="487474" y="940350"/>
                  </a:lnTo>
                  <a:lnTo>
                    <a:pt x="509432" y="1004273"/>
                  </a:lnTo>
                  <a:lnTo>
                    <a:pt x="532760" y="1066752"/>
                  </a:lnTo>
                  <a:lnTo>
                    <a:pt x="556651" y="1123821"/>
                  </a:lnTo>
                  <a:lnTo>
                    <a:pt x="580296" y="1171512"/>
                  </a:lnTo>
                  <a:lnTo>
                    <a:pt x="602886" y="1205861"/>
                  </a:lnTo>
                  <a:lnTo>
                    <a:pt x="648413" y="1258768"/>
                  </a:lnTo>
                  <a:lnTo>
                    <a:pt x="680095" y="1294745"/>
                  </a:lnTo>
                  <a:lnTo>
                    <a:pt x="756586" y="1380453"/>
                  </a:lnTo>
                  <a:lnTo>
                    <a:pt x="844306" y="1477433"/>
                  </a:lnTo>
                  <a:lnTo>
                    <a:pt x="935719" y="1577210"/>
                  </a:lnTo>
                  <a:lnTo>
                    <a:pt x="1023293" y="1671308"/>
                  </a:lnTo>
                  <a:lnTo>
                    <a:pt x="1063287" y="1713578"/>
                  </a:lnTo>
                  <a:lnTo>
                    <a:pt x="1099496" y="1751251"/>
                  </a:lnTo>
                  <a:lnTo>
                    <a:pt x="1130979" y="1783265"/>
                  </a:lnTo>
                  <a:lnTo>
                    <a:pt x="1176000" y="1826083"/>
                  </a:lnTo>
                  <a:lnTo>
                    <a:pt x="1187655" y="1834767"/>
                  </a:lnTo>
                  <a:lnTo>
                    <a:pt x="1217608" y="1834767"/>
                  </a:lnTo>
                  <a:lnTo>
                    <a:pt x="1213115" y="1838014"/>
                  </a:lnTo>
                  <a:lnTo>
                    <a:pt x="1191034" y="1850818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71" name="Google Shape;71;p2"/>
          <p:cNvSpPr txBox="1"/>
          <p:nvPr/>
        </p:nvSpPr>
        <p:spPr>
          <a:xfrm>
            <a:off x="362667" y="4156697"/>
            <a:ext cx="8026400" cy="19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-984885" lvl="0" marL="996950" marR="5080" rtl="0" algn="l">
              <a:lnSpc>
                <a:spcPct val="10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9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E-commerce and E-marketing  for M</a:t>
            </a:r>
            <a:r>
              <a:rPr b="1" lang="en-US" sz="59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amlaket Alotor</a:t>
            </a:r>
            <a:endParaRPr sz="59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1554447" y="7526945"/>
            <a:ext cx="3422650" cy="20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84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latin typeface="Trebuchet MS"/>
                <a:ea typeface="Trebuchet MS"/>
                <a:cs typeface="Trebuchet MS"/>
                <a:sym typeface="Trebuchet MS"/>
              </a:rPr>
              <a:t>STUDENT</a:t>
            </a:r>
            <a:endParaRPr sz="4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065" marR="5080" rtl="0" algn="ctr">
              <a:lnSpc>
                <a:spcPct val="107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latin typeface="Trebuchet MS"/>
                <a:ea typeface="Trebuchet MS"/>
                <a:cs typeface="Trebuchet MS"/>
                <a:sym typeface="Trebuchet MS"/>
              </a:rPr>
              <a:t>Shima Zaid  Mohammed Tabib</a:t>
            </a:r>
            <a:endParaRPr sz="4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3" name="Google Shape;73;p2"/>
          <p:cNvSpPr txBox="1"/>
          <p:nvPr/>
        </p:nvSpPr>
        <p:spPr>
          <a:xfrm>
            <a:off x="13747080" y="7526963"/>
            <a:ext cx="3335020" cy="13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600075" lvl="0" marL="12700" marR="5080" rtl="0" algn="l">
              <a:lnSpc>
                <a:spcPct val="107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latin typeface="Trebuchet MS"/>
                <a:ea typeface="Trebuchet MS"/>
                <a:cs typeface="Trebuchet MS"/>
                <a:sym typeface="Trebuchet MS"/>
              </a:rPr>
              <a:t>Supervised  DR.Kamal Irshaid</a:t>
            </a:r>
            <a:endParaRPr sz="4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35005" y="67005"/>
            <a:ext cx="4452993" cy="9581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75451" y="0"/>
            <a:ext cx="4610099" cy="988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0123" y="0"/>
            <a:ext cx="4514849" cy="97821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3" name="Google Shape;353;p20"/>
          <p:cNvGrpSpPr/>
          <p:nvPr/>
        </p:nvGrpSpPr>
        <p:grpSpPr>
          <a:xfrm>
            <a:off x="0" y="4336024"/>
            <a:ext cx="3962567" cy="2154895"/>
            <a:chOff x="0" y="4336024"/>
            <a:chExt cx="3962567" cy="2154895"/>
          </a:xfrm>
        </p:grpSpPr>
        <p:sp>
          <p:nvSpPr>
            <p:cNvPr id="354" name="Google Shape;354;p20"/>
            <p:cNvSpPr/>
            <p:nvPr/>
          </p:nvSpPr>
          <p:spPr>
            <a:xfrm>
              <a:off x="0" y="5754595"/>
              <a:ext cx="3120390" cy="115570"/>
            </a:xfrm>
            <a:custGeom>
              <a:rect b="b" l="l" r="r" t="t"/>
              <a:pathLst>
                <a:path extrusionOk="0" h="115570" w="3120390">
                  <a:moveTo>
                    <a:pt x="3080728" y="38303"/>
                  </a:moveTo>
                  <a:lnTo>
                    <a:pt x="2333670" y="38303"/>
                  </a:lnTo>
                  <a:lnTo>
                    <a:pt x="3119775" y="0"/>
                  </a:lnTo>
                  <a:lnTo>
                    <a:pt x="3080728" y="38303"/>
                  </a:lnTo>
                  <a:close/>
                </a:path>
                <a:path extrusionOk="0" h="115570" w="3120390">
                  <a:moveTo>
                    <a:pt x="0" y="33575"/>
                  </a:moveTo>
                  <a:lnTo>
                    <a:pt x="0" y="7385"/>
                  </a:lnTo>
                  <a:lnTo>
                    <a:pt x="78903" y="8613"/>
                  </a:lnTo>
                  <a:lnTo>
                    <a:pt x="138489" y="10171"/>
                  </a:lnTo>
                  <a:lnTo>
                    <a:pt x="194719" y="12248"/>
                  </a:lnTo>
                  <a:lnTo>
                    <a:pt x="247201" y="14875"/>
                  </a:lnTo>
                  <a:lnTo>
                    <a:pt x="295542" y="18085"/>
                  </a:lnTo>
                  <a:lnTo>
                    <a:pt x="339352" y="21912"/>
                  </a:lnTo>
                  <a:lnTo>
                    <a:pt x="378239" y="26388"/>
                  </a:lnTo>
                  <a:lnTo>
                    <a:pt x="415436" y="32310"/>
                  </a:lnTo>
                  <a:lnTo>
                    <a:pt x="105289" y="32310"/>
                  </a:lnTo>
                  <a:lnTo>
                    <a:pt x="58563" y="32574"/>
                  </a:lnTo>
                  <a:lnTo>
                    <a:pt x="0" y="33575"/>
                  </a:lnTo>
                  <a:close/>
                </a:path>
                <a:path extrusionOk="0" h="115570" w="3120390">
                  <a:moveTo>
                    <a:pt x="2256709" y="115378"/>
                  </a:moveTo>
                  <a:lnTo>
                    <a:pt x="366041" y="51122"/>
                  </a:lnTo>
                  <a:lnTo>
                    <a:pt x="330595" y="44003"/>
                  </a:lnTo>
                  <a:lnTo>
                    <a:pt x="285990" y="38692"/>
                  </a:lnTo>
                  <a:lnTo>
                    <a:pt x="233033" y="35060"/>
                  </a:lnTo>
                  <a:lnTo>
                    <a:pt x="172531" y="32975"/>
                  </a:lnTo>
                  <a:lnTo>
                    <a:pt x="105289" y="32310"/>
                  </a:lnTo>
                  <a:lnTo>
                    <a:pt x="415436" y="32310"/>
                  </a:lnTo>
                  <a:lnTo>
                    <a:pt x="439671" y="37417"/>
                  </a:lnTo>
                  <a:lnTo>
                    <a:pt x="439827" y="37469"/>
                  </a:lnTo>
                  <a:lnTo>
                    <a:pt x="439984" y="37469"/>
                  </a:lnTo>
                  <a:lnTo>
                    <a:pt x="442013" y="37990"/>
                  </a:lnTo>
                  <a:lnTo>
                    <a:pt x="443054" y="38303"/>
                  </a:lnTo>
                  <a:lnTo>
                    <a:pt x="3080728" y="38303"/>
                  </a:lnTo>
                  <a:lnTo>
                    <a:pt x="3041097" y="77179"/>
                  </a:lnTo>
                  <a:lnTo>
                    <a:pt x="2256709" y="115378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355" name="Google Shape;355;p2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4336024"/>
              <a:ext cx="3962567" cy="21548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6" name="Google Shape;356;p20"/>
          <p:cNvSpPr txBox="1"/>
          <p:nvPr>
            <p:ph type="title"/>
          </p:nvPr>
        </p:nvSpPr>
        <p:spPr>
          <a:xfrm>
            <a:off x="868067" y="4491127"/>
            <a:ext cx="4452900" cy="1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257809" lvl="0" marL="12700" marR="5080" rtl="0" algn="l">
              <a:lnSpc>
                <a:spcPct val="109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3800">
                <a:solidFill>
                  <a:srgbClr val="000000"/>
                </a:solidFill>
                <a:latin typeface="Lucida Sans"/>
                <a:ea typeface="Lucida Sans"/>
                <a:cs typeface="Lucida Sans"/>
                <a:sym typeface="Lucida Sans"/>
              </a:rPr>
              <a:t>Making  giveaways</a:t>
            </a:r>
            <a:endParaRPr sz="38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5855" y="262066"/>
            <a:ext cx="6715124" cy="10024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21453" y="5143500"/>
            <a:ext cx="5076824" cy="5038724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21"/>
          <p:cNvSpPr txBox="1"/>
          <p:nvPr>
            <p:ph type="title"/>
          </p:nvPr>
        </p:nvSpPr>
        <p:spPr>
          <a:xfrm>
            <a:off x="10292898" y="4337530"/>
            <a:ext cx="3004185" cy="26593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725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tips</a:t>
            </a:r>
            <a:endParaRPr sz="1725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40971" y="0"/>
            <a:ext cx="6647027" cy="1028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5791199" cy="1028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85160" y="2370500"/>
            <a:ext cx="5657096" cy="554895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2"/>
          <p:cNvSpPr txBox="1"/>
          <p:nvPr>
            <p:ph type="title"/>
          </p:nvPr>
        </p:nvSpPr>
        <p:spPr>
          <a:xfrm>
            <a:off x="6443623" y="4189342"/>
            <a:ext cx="4540250" cy="15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1302385" lvl="0" marL="1314450" marR="5080" rtl="0" algn="l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231715"/>
                </a:solidFill>
                <a:latin typeface="Tahoma"/>
                <a:ea typeface="Tahoma"/>
                <a:cs typeface="Tahoma"/>
                <a:sym typeface="Tahoma"/>
              </a:rPr>
              <a:t>Communicate with in  fluencers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Google Shape;37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64722" y="0"/>
            <a:ext cx="5623277" cy="984703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3"/>
          <p:cNvSpPr/>
          <p:nvPr/>
        </p:nvSpPr>
        <p:spPr>
          <a:xfrm>
            <a:off x="9470008" y="2676806"/>
            <a:ext cx="809625" cy="309880"/>
          </a:xfrm>
          <a:custGeom>
            <a:rect b="b" l="l" r="r" t="t"/>
            <a:pathLst>
              <a:path extrusionOk="0" h="309880" w="809625">
                <a:moveTo>
                  <a:pt x="0" y="179770"/>
                </a:moveTo>
                <a:lnTo>
                  <a:pt x="779642" y="0"/>
                </a:lnTo>
                <a:lnTo>
                  <a:pt x="809604" y="129940"/>
                </a:lnTo>
                <a:lnTo>
                  <a:pt x="29961" y="309710"/>
                </a:lnTo>
                <a:lnTo>
                  <a:pt x="0" y="17977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78" name="Google Shape;378;p23"/>
          <p:cNvSpPr/>
          <p:nvPr/>
        </p:nvSpPr>
        <p:spPr>
          <a:xfrm>
            <a:off x="8560424" y="2886538"/>
            <a:ext cx="809625" cy="309880"/>
          </a:xfrm>
          <a:custGeom>
            <a:rect b="b" l="l" r="r" t="t"/>
            <a:pathLst>
              <a:path extrusionOk="0" h="309880" w="809625">
                <a:moveTo>
                  <a:pt x="0" y="179770"/>
                </a:moveTo>
                <a:lnTo>
                  <a:pt x="779642" y="0"/>
                </a:lnTo>
                <a:lnTo>
                  <a:pt x="809604" y="129940"/>
                </a:lnTo>
                <a:lnTo>
                  <a:pt x="29961" y="309710"/>
                </a:lnTo>
                <a:lnTo>
                  <a:pt x="0" y="17977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79" name="Google Shape;379;p23"/>
          <p:cNvSpPr/>
          <p:nvPr/>
        </p:nvSpPr>
        <p:spPr>
          <a:xfrm>
            <a:off x="7650842" y="3096270"/>
            <a:ext cx="809625" cy="309880"/>
          </a:xfrm>
          <a:custGeom>
            <a:rect b="b" l="l" r="r" t="t"/>
            <a:pathLst>
              <a:path extrusionOk="0" h="309879" w="809625">
                <a:moveTo>
                  <a:pt x="0" y="179770"/>
                </a:moveTo>
                <a:lnTo>
                  <a:pt x="779642" y="0"/>
                </a:lnTo>
                <a:lnTo>
                  <a:pt x="809604" y="129940"/>
                </a:lnTo>
                <a:lnTo>
                  <a:pt x="29961" y="309710"/>
                </a:lnTo>
                <a:lnTo>
                  <a:pt x="0" y="17977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80" name="Google Shape;380;p23"/>
          <p:cNvSpPr/>
          <p:nvPr/>
        </p:nvSpPr>
        <p:spPr>
          <a:xfrm>
            <a:off x="6741259" y="3306003"/>
            <a:ext cx="809625" cy="309880"/>
          </a:xfrm>
          <a:custGeom>
            <a:rect b="b" l="l" r="r" t="t"/>
            <a:pathLst>
              <a:path extrusionOk="0" h="309879" w="809625">
                <a:moveTo>
                  <a:pt x="0" y="179770"/>
                </a:moveTo>
                <a:lnTo>
                  <a:pt x="779642" y="0"/>
                </a:lnTo>
                <a:lnTo>
                  <a:pt x="809604" y="129940"/>
                </a:lnTo>
                <a:lnTo>
                  <a:pt x="29961" y="309710"/>
                </a:lnTo>
                <a:lnTo>
                  <a:pt x="0" y="17977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381" name="Google Shape;381;p23"/>
          <p:cNvGrpSpPr/>
          <p:nvPr/>
        </p:nvGrpSpPr>
        <p:grpSpPr>
          <a:xfrm>
            <a:off x="5932195" y="3485917"/>
            <a:ext cx="709295" cy="389893"/>
            <a:chOff x="5932195" y="3485917"/>
            <a:chExt cx="709295" cy="389893"/>
          </a:xfrm>
        </p:grpSpPr>
        <p:sp>
          <p:nvSpPr>
            <p:cNvPr id="382" name="Google Shape;382;p23"/>
            <p:cNvSpPr/>
            <p:nvPr/>
          </p:nvSpPr>
          <p:spPr>
            <a:xfrm>
              <a:off x="5932195" y="3485920"/>
              <a:ext cx="709295" cy="389890"/>
            </a:xfrm>
            <a:custGeom>
              <a:rect b="b" l="l" r="r" t="t"/>
              <a:pathLst>
                <a:path extrusionOk="0" h="389889" w="709295">
                  <a:moveTo>
                    <a:pt x="304825" y="389826"/>
                  </a:moveTo>
                  <a:lnTo>
                    <a:pt x="214934" y="0"/>
                  </a:lnTo>
                  <a:lnTo>
                    <a:pt x="0" y="254838"/>
                  </a:lnTo>
                  <a:lnTo>
                    <a:pt x="304825" y="389826"/>
                  </a:lnTo>
                  <a:close/>
                </a:path>
                <a:path extrusionOk="0" h="389889" w="709295">
                  <a:moveTo>
                    <a:pt x="709079" y="159766"/>
                  </a:moveTo>
                  <a:lnTo>
                    <a:pt x="679119" y="29819"/>
                  </a:lnTo>
                  <a:lnTo>
                    <a:pt x="277380" y="122453"/>
                  </a:lnTo>
                  <a:lnTo>
                    <a:pt x="307340" y="252387"/>
                  </a:lnTo>
                  <a:lnTo>
                    <a:pt x="709079" y="159766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5932198" y="3485917"/>
              <a:ext cx="305435" cy="389890"/>
            </a:xfrm>
            <a:custGeom>
              <a:rect b="b" l="l" r="r" t="t"/>
              <a:pathLst>
                <a:path extrusionOk="0" h="389889" w="305435">
                  <a:moveTo>
                    <a:pt x="304823" y="389821"/>
                  </a:moveTo>
                  <a:lnTo>
                    <a:pt x="0" y="254834"/>
                  </a:lnTo>
                  <a:lnTo>
                    <a:pt x="214938" y="0"/>
                  </a:lnTo>
                  <a:lnTo>
                    <a:pt x="304823" y="389821"/>
                  </a:lnTo>
                  <a:close/>
                </a:path>
              </a:pathLst>
            </a:custGeom>
            <a:noFill/>
            <a:ln cap="flat" cmpd="sng" w="13332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grpSp>
        <p:nvGrpSpPr>
          <p:cNvPr id="384" name="Google Shape;384;p23"/>
          <p:cNvGrpSpPr/>
          <p:nvPr/>
        </p:nvGrpSpPr>
        <p:grpSpPr>
          <a:xfrm>
            <a:off x="6031001" y="6330073"/>
            <a:ext cx="3509710" cy="2834799"/>
            <a:chOff x="6031001" y="6330073"/>
            <a:chExt cx="3509710" cy="2834799"/>
          </a:xfrm>
        </p:grpSpPr>
        <p:sp>
          <p:nvSpPr>
            <p:cNvPr id="385" name="Google Shape;385;p23"/>
            <p:cNvSpPr/>
            <p:nvPr/>
          </p:nvSpPr>
          <p:spPr>
            <a:xfrm>
              <a:off x="6031001" y="6330073"/>
              <a:ext cx="3509645" cy="2834640"/>
            </a:xfrm>
            <a:custGeom>
              <a:rect b="b" l="l" r="r" t="t"/>
              <a:pathLst>
                <a:path extrusionOk="0" h="2834640" w="3509645">
                  <a:moveTo>
                    <a:pt x="707504" y="500722"/>
                  </a:moveTo>
                  <a:lnTo>
                    <a:pt x="83451" y="0"/>
                  </a:lnTo>
                  <a:lnTo>
                    <a:pt x="0" y="104013"/>
                  </a:lnTo>
                  <a:lnTo>
                    <a:pt x="624052" y="604735"/>
                  </a:lnTo>
                  <a:lnTo>
                    <a:pt x="707504" y="500722"/>
                  </a:lnTo>
                  <a:close/>
                </a:path>
                <a:path extrusionOk="0" h="2834640" w="3509645">
                  <a:moveTo>
                    <a:pt x="1435557" y="1084910"/>
                  </a:moveTo>
                  <a:lnTo>
                    <a:pt x="811517" y="584187"/>
                  </a:lnTo>
                  <a:lnTo>
                    <a:pt x="728052" y="688187"/>
                  </a:lnTo>
                  <a:lnTo>
                    <a:pt x="1352105" y="1188910"/>
                  </a:lnTo>
                  <a:lnTo>
                    <a:pt x="1435557" y="1084910"/>
                  </a:lnTo>
                  <a:close/>
                </a:path>
                <a:path extrusionOk="0" h="2834640" w="3509645">
                  <a:moveTo>
                    <a:pt x="2163610" y="1669084"/>
                  </a:moveTo>
                  <a:lnTo>
                    <a:pt x="1539570" y="1168361"/>
                  </a:lnTo>
                  <a:lnTo>
                    <a:pt x="1456105" y="1272374"/>
                  </a:lnTo>
                  <a:lnTo>
                    <a:pt x="2080158" y="1773097"/>
                  </a:lnTo>
                  <a:lnTo>
                    <a:pt x="2163610" y="1669084"/>
                  </a:lnTo>
                  <a:close/>
                </a:path>
                <a:path extrusionOk="0" h="2834640" w="3509645">
                  <a:moveTo>
                    <a:pt x="2891663" y="2253272"/>
                  </a:moveTo>
                  <a:lnTo>
                    <a:pt x="2267623" y="1752536"/>
                  </a:lnTo>
                  <a:lnTo>
                    <a:pt x="2184171" y="1856549"/>
                  </a:lnTo>
                  <a:lnTo>
                    <a:pt x="2808211" y="2357272"/>
                  </a:lnTo>
                  <a:lnTo>
                    <a:pt x="2891663" y="2253272"/>
                  </a:lnTo>
                  <a:close/>
                </a:path>
                <a:path extrusionOk="0" h="2834640" w="3509645">
                  <a:moveTo>
                    <a:pt x="3317240" y="2594737"/>
                  </a:moveTo>
                  <a:lnTo>
                    <a:pt x="2995676" y="2336723"/>
                  </a:lnTo>
                  <a:lnTo>
                    <a:pt x="2912224" y="2440724"/>
                  </a:lnTo>
                  <a:lnTo>
                    <a:pt x="3233775" y="2698737"/>
                  </a:lnTo>
                  <a:lnTo>
                    <a:pt x="3317240" y="2594737"/>
                  </a:lnTo>
                  <a:close/>
                </a:path>
                <a:path extrusionOk="0" h="2834640" w="3509645">
                  <a:moveTo>
                    <a:pt x="3509530" y="2834513"/>
                  </a:moveTo>
                  <a:lnTo>
                    <a:pt x="3426688" y="2511590"/>
                  </a:lnTo>
                  <a:lnTo>
                    <a:pt x="3176333" y="2823616"/>
                  </a:lnTo>
                  <a:lnTo>
                    <a:pt x="3509530" y="283451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9207336" y="8841657"/>
              <a:ext cx="333375" cy="323215"/>
            </a:xfrm>
            <a:custGeom>
              <a:rect b="b" l="l" r="r" t="t"/>
              <a:pathLst>
                <a:path extrusionOk="0" h="323215" w="333375">
                  <a:moveTo>
                    <a:pt x="250362" y="0"/>
                  </a:moveTo>
                  <a:lnTo>
                    <a:pt x="333196" y="322920"/>
                  </a:lnTo>
                  <a:lnTo>
                    <a:pt x="0" y="312023"/>
                  </a:lnTo>
                  <a:lnTo>
                    <a:pt x="250362" y="0"/>
                  </a:lnTo>
                  <a:close/>
                </a:path>
              </a:pathLst>
            </a:custGeom>
            <a:noFill/>
            <a:ln cap="flat" cmpd="sng" w="13332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387" name="Google Shape;38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4991099" cy="10286999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3"/>
          <p:cNvSpPr txBox="1"/>
          <p:nvPr>
            <p:ph type="ctrTitle"/>
          </p:nvPr>
        </p:nvSpPr>
        <p:spPr>
          <a:xfrm>
            <a:off x="6148156" y="1478391"/>
            <a:ext cx="5991687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361505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Makie offer</a:t>
            </a:r>
            <a:endParaRPr/>
          </a:p>
        </p:txBody>
      </p:sp>
      <p:sp>
        <p:nvSpPr>
          <p:cNvPr id="389" name="Google Shape;389;p23"/>
          <p:cNvSpPr txBox="1"/>
          <p:nvPr/>
        </p:nvSpPr>
        <p:spPr>
          <a:xfrm>
            <a:off x="6426219" y="5149849"/>
            <a:ext cx="5161915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Post in Facebook groups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0" name="Google Shape;390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52912" y="2234795"/>
            <a:ext cx="1009649" cy="100964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23"/>
          <p:cNvSpPr/>
          <p:nvPr/>
        </p:nvSpPr>
        <p:spPr>
          <a:xfrm>
            <a:off x="10696394" y="5947463"/>
            <a:ext cx="866775" cy="866775"/>
          </a:xfrm>
          <a:custGeom>
            <a:rect b="b" l="l" r="r" t="t"/>
            <a:pathLst>
              <a:path extrusionOk="0" h="866775" w="866775">
                <a:moveTo>
                  <a:pt x="433387" y="866775"/>
                </a:moveTo>
                <a:lnTo>
                  <a:pt x="386165" y="864231"/>
                </a:lnTo>
                <a:lnTo>
                  <a:pt x="340415" y="856779"/>
                </a:lnTo>
                <a:lnTo>
                  <a:pt x="296403" y="844680"/>
                </a:lnTo>
                <a:lnTo>
                  <a:pt x="254393" y="828201"/>
                </a:lnTo>
                <a:lnTo>
                  <a:pt x="214648" y="807605"/>
                </a:lnTo>
                <a:lnTo>
                  <a:pt x="177434" y="783156"/>
                </a:lnTo>
                <a:lnTo>
                  <a:pt x="143015" y="755120"/>
                </a:lnTo>
                <a:lnTo>
                  <a:pt x="111655" y="723760"/>
                </a:lnTo>
                <a:lnTo>
                  <a:pt x="83618" y="689340"/>
                </a:lnTo>
                <a:lnTo>
                  <a:pt x="59170" y="652126"/>
                </a:lnTo>
                <a:lnTo>
                  <a:pt x="38573" y="612382"/>
                </a:lnTo>
                <a:lnTo>
                  <a:pt x="22094" y="570371"/>
                </a:lnTo>
                <a:lnTo>
                  <a:pt x="9995" y="526359"/>
                </a:lnTo>
                <a:lnTo>
                  <a:pt x="2543" y="480609"/>
                </a:lnTo>
                <a:lnTo>
                  <a:pt x="0" y="433387"/>
                </a:lnTo>
                <a:lnTo>
                  <a:pt x="2543" y="386165"/>
                </a:lnTo>
                <a:lnTo>
                  <a:pt x="9995" y="340415"/>
                </a:lnTo>
                <a:lnTo>
                  <a:pt x="22094" y="296403"/>
                </a:lnTo>
                <a:lnTo>
                  <a:pt x="38573" y="254393"/>
                </a:lnTo>
                <a:lnTo>
                  <a:pt x="59170" y="214648"/>
                </a:lnTo>
                <a:lnTo>
                  <a:pt x="83618" y="177434"/>
                </a:lnTo>
                <a:lnTo>
                  <a:pt x="111655" y="143015"/>
                </a:lnTo>
                <a:lnTo>
                  <a:pt x="143015" y="111655"/>
                </a:lnTo>
                <a:lnTo>
                  <a:pt x="177434" y="83618"/>
                </a:lnTo>
                <a:lnTo>
                  <a:pt x="214648" y="59170"/>
                </a:lnTo>
                <a:lnTo>
                  <a:pt x="254393" y="38573"/>
                </a:lnTo>
                <a:lnTo>
                  <a:pt x="296403" y="22094"/>
                </a:lnTo>
                <a:lnTo>
                  <a:pt x="340415" y="9995"/>
                </a:lnTo>
                <a:lnTo>
                  <a:pt x="386165" y="2543"/>
                </a:lnTo>
                <a:lnTo>
                  <a:pt x="433387" y="0"/>
                </a:lnTo>
                <a:lnTo>
                  <a:pt x="480609" y="2543"/>
                </a:lnTo>
                <a:lnTo>
                  <a:pt x="526359" y="9995"/>
                </a:lnTo>
                <a:lnTo>
                  <a:pt x="570371" y="22094"/>
                </a:lnTo>
                <a:lnTo>
                  <a:pt x="612382" y="38573"/>
                </a:lnTo>
                <a:lnTo>
                  <a:pt x="652126" y="59170"/>
                </a:lnTo>
                <a:lnTo>
                  <a:pt x="689340" y="83618"/>
                </a:lnTo>
                <a:lnTo>
                  <a:pt x="723760" y="111655"/>
                </a:lnTo>
                <a:lnTo>
                  <a:pt x="755120" y="143015"/>
                </a:lnTo>
                <a:lnTo>
                  <a:pt x="783156" y="177434"/>
                </a:lnTo>
                <a:lnTo>
                  <a:pt x="799458" y="202247"/>
                </a:lnTo>
                <a:lnTo>
                  <a:pt x="328322" y="202247"/>
                </a:lnTo>
                <a:lnTo>
                  <a:pt x="279248" y="212155"/>
                </a:lnTo>
                <a:lnTo>
                  <a:pt x="239174" y="239174"/>
                </a:lnTo>
                <a:lnTo>
                  <a:pt x="212155" y="279248"/>
                </a:lnTo>
                <a:lnTo>
                  <a:pt x="202247" y="328322"/>
                </a:lnTo>
                <a:lnTo>
                  <a:pt x="202247" y="538452"/>
                </a:lnTo>
                <a:lnTo>
                  <a:pt x="212155" y="587525"/>
                </a:lnTo>
                <a:lnTo>
                  <a:pt x="239174" y="627600"/>
                </a:lnTo>
                <a:lnTo>
                  <a:pt x="279248" y="654619"/>
                </a:lnTo>
                <a:lnTo>
                  <a:pt x="328322" y="664527"/>
                </a:lnTo>
                <a:lnTo>
                  <a:pt x="799458" y="664527"/>
                </a:lnTo>
                <a:lnTo>
                  <a:pt x="783156" y="689340"/>
                </a:lnTo>
                <a:lnTo>
                  <a:pt x="755120" y="723760"/>
                </a:lnTo>
                <a:lnTo>
                  <a:pt x="723760" y="755120"/>
                </a:lnTo>
                <a:lnTo>
                  <a:pt x="689340" y="783156"/>
                </a:lnTo>
                <a:lnTo>
                  <a:pt x="652126" y="807605"/>
                </a:lnTo>
                <a:lnTo>
                  <a:pt x="612382" y="828201"/>
                </a:lnTo>
                <a:lnTo>
                  <a:pt x="570371" y="844680"/>
                </a:lnTo>
                <a:lnTo>
                  <a:pt x="526359" y="856779"/>
                </a:lnTo>
                <a:lnTo>
                  <a:pt x="480609" y="864231"/>
                </a:lnTo>
                <a:lnTo>
                  <a:pt x="433387" y="866775"/>
                </a:lnTo>
                <a:close/>
              </a:path>
              <a:path extrusionOk="0" h="866775" w="866775">
                <a:moveTo>
                  <a:pt x="799458" y="664527"/>
                </a:moveTo>
                <a:lnTo>
                  <a:pt x="538452" y="664527"/>
                </a:lnTo>
                <a:lnTo>
                  <a:pt x="587525" y="654619"/>
                </a:lnTo>
                <a:lnTo>
                  <a:pt x="627600" y="627600"/>
                </a:lnTo>
                <a:lnTo>
                  <a:pt x="654619" y="587525"/>
                </a:lnTo>
                <a:lnTo>
                  <a:pt x="664527" y="538452"/>
                </a:lnTo>
                <a:lnTo>
                  <a:pt x="664527" y="328322"/>
                </a:lnTo>
                <a:lnTo>
                  <a:pt x="654619" y="279248"/>
                </a:lnTo>
                <a:lnTo>
                  <a:pt x="627600" y="239174"/>
                </a:lnTo>
                <a:lnTo>
                  <a:pt x="587525" y="212155"/>
                </a:lnTo>
                <a:lnTo>
                  <a:pt x="538452" y="202247"/>
                </a:lnTo>
                <a:lnTo>
                  <a:pt x="799458" y="202247"/>
                </a:lnTo>
                <a:lnTo>
                  <a:pt x="828201" y="254393"/>
                </a:lnTo>
                <a:lnTo>
                  <a:pt x="844680" y="296403"/>
                </a:lnTo>
                <a:lnTo>
                  <a:pt x="856779" y="340415"/>
                </a:lnTo>
                <a:lnTo>
                  <a:pt x="864231" y="386165"/>
                </a:lnTo>
                <a:lnTo>
                  <a:pt x="866775" y="433387"/>
                </a:lnTo>
                <a:lnTo>
                  <a:pt x="864231" y="480609"/>
                </a:lnTo>
                <a:lnTo>
                  <a:pt x="856779" y="526359"/>
                </a:lnTo>
                <a:lnTo>
                  <a:pt x="844680" y="570371"/>
                </a:lnTo>
                <a:lnTo>
                  <a:pt x="828201" y="612382"/>
                </a:lnTo>
                <a:lnTo>
                  <a:pt x="807605" y="652126"/>
                </a:lnTo>
                <a:lnTo>
                  <a:pt x="799458" y="664527"/>
                </a:lnTo>
                <a:close/>
              </a:path>
              <a:path extrusionOk="0" h="866775" w="866775">
                <a:moveTo>
                  <a:pt x="454401" y="412374"/>
                </a:moveTo>
                <a:lnTo>
                  <a:pt x="412374" y="412374"/>
                </a:lnTo>
                <a:lnTo>
                  <a:pt x="412374" y="307312"/>
                </a:lnTo>
                <a:lnTo>
                  <a:pt x="454401" y="307312"/>
                </a:lnTo>
                <a:lnTo>
                  <a:pt x="454401" y="412374"/>
                </a:lnTo>
                <a:close/>
              </a:path>
              <a:path extrusionOk="0" h="866775" w="866775">
                <a:moveTo>
                  <a:pt x="559462" y="454401"/>
                </a:moveTo>
                <a:lnTo>
                  <a:pt x="307312" y="454401"/>
                </a:lnTo>
                <a:lnTo>
                  <a:pt x="307312" y="412374"/>
                </a:lnTo>
                <a:lnTo>
                  <a:pt x="559462" y="412374"/>
                </a:lnTo>
                <a:lnTo>
                  <a:pt x="559462" y="454401"/>
                </a:lnTo>
                <a:close/>
              </a:path>
              <a:path extrusionOk="0" h="866775" w="866775">
                <a:moveTo>
                  <a:pt x="454401" y="559462"/>
                </a:moveTo>
                <a:lnTo>
                  <a:pt x="412374" y="559462"/>
                </a:lnTo>
                <a:lnTo>
                  <a:pt x="412374" y="454401"/>
                </a:lnTo>
                <a:lnTo>
                  <a:pt x="454401" y="454401"/>
                </a:lnTo>
                <a:lnTo>
                  <a:pt x="454401" y="5594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081562"/>
            <a:ext cx="6426286" cy="133003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7" name="Google Shape;397;p24"/>
          <p:cNvGrpSpPr/>
          <p:nvPr/>
        </p:nvGrpSpPr>
        <p:grpSpPr>
          <a:xfrm>
            <a:off x="0" y="3530670"/>
            <a:ext cx="6426286" cy="3215813"/>
            <a:chOff x="0" y="3530670"/>
            <a:chExt cx="6426286" cy="3215813"/>
          </a:xfrm>
        </p:grpSpPr>
        <p:pic>
          <p:nvPicPr>
            <p:cNvPr id="398" name="Google Shape;398;p2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3530670"/>
              <a:ext cx="6426286" cy="13300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9" name="Google Shape;399;p24"/>
            <p:cNvSpPr/>
            <p:nvPr/>
          </p:nvSpPr>
          <p:spPr>
            <a:xfrm>
              <a:off x="0" y="4195688"/>
              <a:ext cx="6276975" cy="2550795"/>
            </a:xfrm>
            <a:custGeom>
              <a:rect b="b" l="l" r="r" t="t"/>
              <a:pathLst>
                <a:path extrusionOk="0" h="2550795" w="6276975">
                  <a:moveTo>
                    <a:pt x="6276447" y="2550638"/>
                  </a:moveTo>
                  <a:lnTo>
                    <a:pt x="0" y="2550638"/>
                  </a:lnTo>
                  <a:lnTo>
                    <a:pt x="0" y="0"/>
                  </a:lnTo>
                  <a:lnTo>
                    <a:pt x="6276447" y="0"/>
                  </a:lnTo>
                  <a:lnTo>
                    <a:pt x="6276447" y="25506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pic>
        <p:nvPicPr>
          <p:cNvPr id="400" name="Google Shape;400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20462" y="0"/>
            <a:ext cx="6991349" cy="10086974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24"/>
          <p:cNvSpPr txBox="1"/>
          <p:nvPr>
            <p:ph type="title"/>
          </p:nvPr>
        </p:nvSpPr>
        <p:spPr>
          <a:xfrm>
            <a:off x="1992082" y="5134457"/>
            <a:ext cx="2568575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Black Friday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Google Shape;40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714874" cy="1022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57553" y="0"/>
            <a:ext cx="5029199" cy="10286999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25"/>
          <p:cNvSpPr/>
          <p:nvPr/>
        </p:nvSpPr>
        <p:spPr>
          <a:xfrm>
            <a:off x="6492494" y="4443907"/>
            <a:ext cx="4114800" cy="4114800"/>
          </a:xfrm>
          <a:custGeom>
            <a:rect b="b" l="l" r="r" t="t"/>
            <a:pathLst>
              <a:path extrusionOk="0" h="4114800" w="4114800">
                <a:moveTo>
                  <a:pt x="2207603" y="1394561"/>
                </a:moveTo>
                <a:lnTo>
                  <a:pt x="1935302" y="1394561"/>
                </a:lnTo>
                <a:lnTo>
                  <a:pt x="1706753" y="594194"/>
                </a:lnTo>
                <a:lnTo>
                  <a:pt x="1888363" y="1520634"/>
                </a:lnTo>
                <a:lnTo>
                  <a:pt x="1632369" y="2379078"/>
                </a:lnTo>
                <a:lnTo>
                  <a:pt x="1631823" y="2379078"/>
                </a:lnTo>
                <a:lnTo>
                  <a:pt x="1781581" y="1394561"/>
                </a:lnTo>
                <a:lnTo>
                  <a:pt x="1479969" y="1394561"/>
                </a:lnTo>
                <a:lnTo>
                  <a:pt x="1456601" y="1604708"/>
                </a:lnTo>
                <a:lnTo>
                  <a:pt x="0" y="795299"/>
                </a:lnTo>
                <a:lnTo>
                  <a:pt x="1439075" y="1762620"/>
                </a:lnTo>
                <a:lnTo>
                  <a:pt x="1392682" y="2179840"/>
                </a:lnTo>
                <a:lnTo>
                  <a:pt x="594194" y="2407945"/>
                </a:lnTo>
                <a:lnTo>
                  <a:pt x="1384642" y="2253005"/>
                </a:lnTo>
                <a:lnTo>
                  <a:pt x="1332738" y="2720136"/>
                </a:lnTo>
                <a:lnTo>
                  <a:pt x="1570329" y="2720136"/>
                </a:lnTo>
                <a:lnTo>
                  <a:pt x="795299" y="4114698"/>
                </a:lnTo>
                <a:lnTo>
                  <a:pt x="1732762" y="2720136"/>
                </a:lnTo>
                <a:lnTo>
                  <a:pt x="1785658" y="2720136"/>
                </a:lnTo>
                <a:lnTo>
                  <a:pt x="2207603" y="1394561"/>
                </a:lnTo>
                <a:close/>
              </a:path>
              <a:path extrusionOk="0" h="4114800" w="4114800">
                <a:moveTo>
                  <a:pt x="4114698" y="3319399"/>
                </a:moveTo>
                <a:lnTo>
                  <a:pt x="2752648" y="2402878"/>
                </a:lnTo>
                <a:lnTo>
                  <a:pt x="2761589" y="2347544"/>
                </a:lnTo>
                <a:lnTo>
                  <a:pt x="2766022" y="2297468"/>
                </a:lnTo>
                <a:lnTo>
                  <a:pt x="2765856" y="2251595"/>
                </a:lnTo>
                <a:lnTo>
                  <a:pt x="2761030" y="2208911"/>
                </a:lnTo>
                <a:lnTo>
                  <a:pt x="2751455" y="2168334"/>
                </a:lnTo>
                <a:lnTo>
                  <a:pt x="2737066" y="2128837"/>
                </a:lnTo>
                <a:lnTo>
                  <a:pt x="2717774" y="2089365"/>
                </a:lnTo>
                <a:lnTo>
                  <a:pt x="2693517" y="2048878"/>
                </a:lnTo>
                <a:lnTo>
                  <a:pt x="2664206" y="2006320"/>
                </a:lnTo>
                <a:lnTo>
                  <a:pt x="2629776" y="1960651"/>
                </a:lnTo>
                <a:lnTo>
                  <a:pt x="3520503" y="1706753"/>
                </a:lnTo>
                <a:lnTo>
                  <a:pt x="2574671" y="1891665"/>
                </a:lnTo>
                <a:lnTo>
                  <a:pt x="2536266" y="1842922"/>
                </a:lnTo>
                <a:lnTo>
                  <a:pt x="2511463" y="1804784"/>
                </a:lnTo>
                <a:lnTo>
                  <a:pt x="2498877" y="1770240"/>
                </a:lnTo>
                <a:lnTo>
                  <a:pt x="2497086" y="1732267"/>
                </a:lnTo>
                <a:lnTo>
                  <a:pt x="2504694" y="1683829"/>
                </a:lnTo>
                <a:lnTo>
                  <a:pt x="2514650" y="1652676"/>
                </a:lnTo>
                <a:lnTo>
                  <a:pt x="2525915" y="1636687"/>
                </a:lnTo>
                <a:lnTo>
                  <a:pt x="2536583" y="1630794"/>
                </a:lnTo>
                <a:lnTo>
                  <a:pt x="2544813" y="1629943"/>
                </a:lnTo>
                <a:lnTo>
                  <a:pt x="2555824" y="1629943"/>
                </a:lnTo>
                <a:lnTo>
                  <a:pt x="2566962" y="1677746"/>
                </a:lnTo>
                <a:lnTo>
                  <a:pt x="2559570" y="1720202"/>
                </a:lnTo>
                <a:lnTo>
                  <a:pt x="2534996" y="1827644"/>
                </a:lnTo>
                <a:lnTo>
                  <a:pt x="2829776" y="1827644"/>
                </a:lnTo>
                <a:lnTo>
                  <a:pt x="2839478" y="1783778"/>
                </a:lnTo>
                <a:lnTo>
                  <a:pt x="2850781" y="1724228"/>
                </a:lnTo>
                <a:lnTo>
                  <a:pt x="2856827" y="1669681"/>
                </a:lnTo>
                <a:lnTo>
                  <a:pt x="2857614" y="1620062"/>
                </a:lnTo>
                <a:lnTo>
                  <a:pt x="2853118" y="1575257"/>
                </a:lnTo>
                <a:lnTo>
                  <a:pt x="2843326" y="1535150"/>
                </a:lnTo>
                <a:lnTo>
                  <a:pt x="2828239" y="1499641"/>
                </a:lnTo>
                <a:lnTo>
                  <a:pt x="2780461" y="1440662"/>
                </a:lnTo>
                <a:lnTo>
                  <a:pt x="2747048" y="1417624"/>
                </a:lnTo>
                <a:lnTo>
                  <a:pt x="2707665" y="1399527"/>
                </a:lnTo>
                <a:lnTo>
                  <a:pt x="2662402" y="1386382"/>
                </a:lnTo>
                <a:lnTo>
                  <a:pt x="2611336" y="1378229"/>
                </a:lnTo>
                <a:lnTo>
                  <a:pt x="2554503" y="1375054"/>
                </a:lnTo>
                <a:lnTo>
                  <a:pt x="3319386" y="0"/>
                </a:lnTo>
                <a:lnTo>
                  <a:pt x="2373782" y="1405255"/>
                </a:lnTo>
                <a:lnTo>
                  <a:pt x="2334399" y="1426210"/>
                </a:lnTo>
                <a:lnTo>
                  <a:pt x="2299678" y="1453070"/>
                </a:lnTo>
                <a:lnTo>
                  <a:pt x="2269388" y="1486039"/>
                </a:lnTo>
                <a:lnTo>
                  <a:pt x="2243251" y="1525308"/>
                </a:lnTo>
                <a:lnTo>
                  <a:pt x="2221052" y="1571117"/>
                </a:lnTo>
                <a:lnTo>
                  <a:pt x="2202535" y="1623669"/>
                </a:lnTo>
                <a:lnTo>
                  <a:pt x="2187435" y="1683169"/>
                </a:lnTo>
                <a:lnTo>
                  <a:pt x="2177199" y="1743125"/>
                </a:lnTo>
                <a:lnTo>
                  <a:pt x="2172932" y="1797113"/>
                </a:lnTo>
                <a:lnTo>
                  <a:pt x="2174189" y="1845894"/>
                </a:lnTo>
                <a:lnTo>
                  <a:pt x="2180526" y="1890268"/>
                </a:lnTo>
                <a:lnTo>
                  <a:pt x="2191512" y="1931009"/>
                </a:lnTo>
                <a:lnTo>
                  <a:pt x="2206701" y="1968893"/>
                </a:lnTo>
                <a:lnTo>
                  <a:pt x="2225624" y="2004707"/>
                </a:lnTo>
                <a:lnTo>
                  <a:pt x="2247874" y="2039226"/>
                </a:lnTo>
                <a:lnTo>
                  <a:pt x="2272982" y="2073224"/>
                </a:lnTo>
                <a:lnTo>
                  <a:pt x="2300516" y="2107501"/>
                </a:lnTo>
                <a:lnTo>
                  <a:pt x="2336647" y="2150630"/>
                </a:lnTo>
                <a:lnTo>
                  <a:pt x="2375001" y="2198916"/>
                </a:lnTo>
                <a:lnTo>
                  <a:pt x="2402903" y="2241575"/>
                </a:lnTo>
                <a:lnTo>
                  <a:pt x="2421153" y="2280920"/>
                </a:lnTo>
                <a:lnTo>
                  <a:pt x="2430576" y="2319197"/>
                </a:lnTo>
                <a:lnTo>
                  <a:pt x="2431999" y="2358733"/>
                </a:lnTo>
                <a:lnTo>
                  <a:pt x="2426233" y="2401773"/>
                </a:lnTo>
                <a:lnTo>
                  <a:pt x="2415768" y="2446045"/>
                </a:lnTo>
                <a:lnTo>
                  <a:pt x="2405329" y="2472525"/>
                </a:lnTo>
                <a:lnTo>
                  <a:pt x="2394343" y="2485364"/>
                </a:lnTo>
                <a:lnTo>
                  <a:pt x="2382266" y="2488717"/>
                </a:lnTo>
                <a:lnTo>
                  <a:pt x="2372563" y="2488717"/>
                </a:lnTo>
                <a:lnTo>
                  <a:pt x="2369261" y="2486190"/>
                </a:lnTo>
                <a:lnTo>
                  <a:pt x="2367496" y="2483980"/>
                </a:lnTo>
                <a:lnTo>
                  <a:pt x="2363470" y="2473871"/>
                </a:lnTo>
                <a:lnTo>
                  <a:pt x="2362466" y="2457132"/>
                </a:lnTo>
                <a:lnTo>
                  <a:pt x="2364511" y="2433853"/>
                </a:lnTo>
                <a:lnTo>
                  <a:pt x="2369591" y="2404084"/>
                </a:lnTo>
                <a:lnTo>
                  <a:pt x="2395931" y="2279231"/>
                </a:lnTo>
                <a:lnTo>
                  <a:pt x="2078012" y="2279231"/>
                </a:lnTo>
                <a:lnTo>
                  <a:pt x="2064346" y="2338628"/>
                </a:lnTo>
                <a:lnTo>
                  <a:pt x="2051862" y="2405113"/>
                </a:lnTo>
                <a:lnTo>
                  <a:pt x="2046478" y="2465273"/>
                </a:lnTo>
                <a:lnTo>
                  <a:pt x="2048217" y="2519273"/>
                </a:lnTo>
                <a:lnTo>
                  <a:pt x="2057082" y="2567267"/>
                </a:lnTo>
                <a:lnTo>
                  <a:pt x="2073109" y="2609405"/>
                </a:lnTo>
                <a:lnTo>
                  <a:pt x="2096300" y="2645867"/>
                </a:lnTo>
                <a:lnTo>
                  <a:pt x="2131466" y="2680106"/>
                </a:lnTo>
                <a:lnTo>
                  <a:pt x="2175980" y="2706586"/>
                </a:lnTo>
                <a:lnTo>
                  <a:pt x="2407945" y="3520402"/>
                </a:lnTo>
                <a:lnTo>
                  <a:pt x="2253551" y="2730716"/>
                </a:lnTo>
                <a:lnTo>
                  <a:pt x="2277503" y="2734614"/>
                </a:lnTo>
                <a:lnTo>
                  <a:pt x="2302713" y="2737408"/>
                </a:lnTo>
                <a:lnTo>
                  <a:pt x="2329192" y="2739085"/>
                </a:lnTo>
                <a:lnTo>
                  <a:pt x="2356916" y="2739644"/>
                </a:lnTo>
                <a:lnTo>
                  <a:pt x="2416111" y="2737434"/>
                </a:lnTo>
                <a:lnTo>
                  <a:pt x="2469883" y="2730639"/>
                </a:lnTo>
                <a:lnTo>
                  <a:pt x="2518460" y="2719057"/>
                </a:lnTo>
                <a:lnTo>
                  <a:pt x="2562072" y="2702534"/>
                </a:lnTo>
                <a:lnTo>
                  <a:pt x="2600909" y="2680893"/>
                </a:lnTo>
                <a:lnTo>
                  <a:pt x="2635212" y="2653957"/>
                </a:lnTo>
                <a:lnTo>
                  <a:pt x="2665196" y="2621546"/>
                </a:lnTo>
                <a:lnTo>
                  <a:pt x="2691079" y="2583497"/>
                </a:lnTo>
                <a:lnTo>
                  <a:pt x="2713075" y="2539631"/>
                </a:lnTo>
                <a:lnTo>
                  <a:pt x="4114698" y="33193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09" name="Google Shape;409;p25"/>
          <p:cNvSpPr txBox="1"/>
          <p:nvPr/>
        </p:nvSpPr>
        <p:spPr>
          <a:xfrm>
            <a:off x="5595085" y="4107351"/>
            <a:ext cx="41148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before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0" name="Google Shape;410;p25"/>
          <p:cNvSpPr txBox="1"/>
          <p:nvPr/>
        </p:nvSpPr>
        <p:spPr>
          <a:xfrm>
            <a:off x="10788442" y="8222152"/>
            <a:ext cx="32370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after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76138" y="0"/>
            <a:ext cx="5610224" cy="1028699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6"/>
          <p:cNvSpPr/>
          <p:nvPr/>
        </p:nvSpPr>
        <p:spPr>
          <a:xfrm>
            <a:off x="7579944" y="4200689"/>
            <a:ext cx="3124835" cy="2903855"/>
          </a:xfrm>
          <a:custGeom>
            <a:rect b="b" l="l" r="r" t="t"/>
            <a:pathLst>
              <a:path extrusionOk="0" h="2903854" w="3124834">
                <a:moveTo>
                  <a:pt x="2762745" y="729703"/>
                </a:moveTo>
                <a:lnTo>
                  <a:pt x="2761856" y="690397"/>
                </a:lnTo>
                <a:lnTo>
                  <a:pt x="2758706" y="652018"/>
                </a:lnTo>
                <a:lnTo>
                  <a:pt x="2744851" y="578637"/>
                </a:lnTo>
                <a:lnTo>
                  <a:pt x="2719679" y="510857"/>
                </a:lnTo>
                <a:lnTo>
                  <a:pt x="2681668" y="449973"/>
                </a:lnTo>
                <a:lnTo>
                  <a:pt x="2629319" y="397281"/>
                </a:lnTo>
                <a:lnTo>
                  <a:pt x="2597289" y="374396"/>
                </a:lnTo>
                <a:lnTo>
                  <a:pt x="2561120" y="354037"/>
                </a:lnTo>
                <a:lnTo>
                  <a:pt x="2520607" y="336372"/>
                </a:lnTo>
                <a:lnTo>
                  <a:pt x="2475573" y="321564"/>
                </a:lnTo>
                <a:lnTo>
                  <a:pt x="2425827" y="309765"/>
                </a:lnTo>
                <a:lnTo>
                  <a:pt x="2371166" y="301129"/>
                </a:lnTo>
                <a:lnTo>
                  <a:pt x="2311412" y="295833"/>
                </a:lnTo>
                <a:lnTo>
                  <a:pt x="2246388" y="294043"/>
                </a:lnTo>
                <a:lnTo>
                  <a:pt x="2192604" y="295313"/>
                </a:lnTo>
                <a:lnTo>
                  <a:pt x="2141702" y="299148"/>
                </a:lnTo>
                <a:lnTo>
                  <a:pt x="2093620" y="305625"/>
                </a:lnTo>
                <a:lnTo>
                  <a:pt x="2048281" y="314794"/>
                </a:lnTo>
                <a:lnTo>
                  <a:pt x="2005622" y="326682"/>
                </a:lnTo>
                <a:lnTo>
                  <a:pt x="1965540" y="341363"/>
                </a:lnTo>
                <a:lnTo>
                  <a:pt x="1927999" y="358902"/>
                </a:lnTo>
                <a:lnTo>
                  <a:pt x="1892896" y="379323"/>
                </a:lnTo>
                <a:lnTo>
                  <a:pt x="1860169" y="402691"/>
                </a:lnTo>
                <a:lnTo>
                  <a:pt x="1829739" y="429069"/>
                </a:lnTo>
                <a:lnTo>
                  <a:pt x="1801545" y="458508"/>
                </a:lnTo>
                <a:lnTo>
                  <a:pt x="1775498" y="491045"/>
                </a:lnTo>
                <a:lnTo>
                  <a:pt x="1751533" y="526745"/>
                </a:lnTo>
                <a:lnTo>
                  <a:pt x="1729587" y="565670"/>
                </a:lnTo>
                <a:lnTo>
                  <a:pt x="1709559" y="607860"/>
                </a:lnTo>
                <a:lnTo>
                  <a:pt x="1691398" y="653376"/>
                </a:lnTo>
                <a:lnTo>
                  <a:pt x="1675015" y="702259"/>
                </a:lnTo>
                <a:lnTo>
                  <a:pt x="1660347" y="754583"/>
                </a:lnTo>
                <a:lnTo>
                  <a:pt x="1647329" y="810387"/>
                </a:lnTo>
                <a:lnTo>
                  <a:pt x="1635353" y="874585"/>
                </a:lnTo>
                <a:lnTo>
                  <a:pt x="1627378" y="934669"/>
                </a:lnTo>
                <a:lnTo>
                  <a:pt x="1623237" y="990955"/>
                </a:lnTo>
                <a:lnTo>
                  <a:pt x="1622742" y="1043787"/>
                </a:lnTo>
                <a:lnTo>
                  <a:pt x="1625714" y="1093470"/>
                </a:lnTo>
                <a:lnTo>
                  <a:pt x="1631975" y="1140333"/>
                </a:lnTo>
                <a:lnTo>
                  <a:pt x="1641348" y="1184694"/>
                </a:lnTo>
                <a:lnTo>
                  <a:pt x="1653679" y="1226883"/>
                </a:lnTo>
                <a:lnTo>
                  <a:pt x="1668754" y="1267206"/>
                </a:lnTo>
                <a:lnTo>
                  <a:pt x="1686433" y="1306017"/>
                </a:lnTo>
                <a:lnTo>
                  <a:pt x="1706511" y="1343596"/>
                </a:lnTo>
                <a:lnTo>
                  <a:pt x="1728825" y="1380312"/>
                </a:lnTo>
                <a:lnTo>
                  <a:pt x="1753196" y="1416443"/>
                </a:lnTo>
                <a:lnTo>
                  <a:pt x="1779447" y="1452346"/>
                </a:lnTo>
                <a:lnTo>
                  <a:pt x="1807400" y="1488325"/>
                </a:lnTo>
                <a:lnTo>
                  <a:pt x="1836877" y="1524723"/>
                </a:lnTo>
                <a:lnTo>
                  <a:pt x="1899704" y="1599996"/>
                </a:lnTo>
                <a:lnTo>
                  <a:pt x="1941029" y="1650669"/>
                </a:lnTo>
                <a:lnTo>
                  <a:pt x="1976247" y="1697888"/>
                </a:lnTo>
                <a:lnTo>
                  <a:pt x="2005520" y="1742478"/>
                </a:lnTo>
                <a:lnTo>
                  <a:pt x="2029028" y="1785239"/>
                </a:lnTo>
                <a:lnTo>
                  <a:pt x="2046922" y="1826983"/>
                </a:lnTo>
                <a:lnTo>
                  <a:pt x="2059355" y="1868512"/>
                </a:lnTo>
                <a:lnTo>
                  <a:pt x="2066518" y="1910664"/>
                </a:lnTo>
                <a:lnTo>
                  <a:pt x="2068563" y="1954212"/>
                </a:lnTo>
                <a:lnTo>
                  <a:pt x="2065642" y="1999996"/>
                </a:lnTo>
                <a:lnTo>
                  <a:pt x="2057920" y="2048814"/>
                </a:lnTo>
                <a:lnTo>
                  <a:pt x="2039899" y="2125903"/>
                </a:lnTo>
                <a:lnTo>
                  <a:pt x="2019655" y="2177059"/>
                </a:lnTo>
                <a:lnTo>
                  <a:pt x="1963623" y="2214207"/>
                </a:lnTo>
                <a:lnTo>
                  <a:pt x="1932203" y="2206815"/>
                </a:lnTo>
                <a:lnTo>
                  <a:pt x="1914372" y="2180463"/>
                </a:lnTo>
                <a:lnTo>
                  <a:pt x="1911070" y="2128799"/>
                </a:lnTo>
                <a:lnTo>
                  <a:pt x="1923237" y="2045525"/>
                </a:lnTo>
                <a:lnTo>
                  <a:pt x="1963623" y="1853234"/>
                </a:lnTo>
                <a:lnTo>
                  <a:pt x="1455585" y="1853234"/>
                </a:lnTo>
                <a:lnTo>
                  <a:pt x="1435315" y="1940941"/>
                </a:lnTo>
                <a:lnTo>
                  <a:pt x="1423898" y="1995360"/>
                </a:lnTo>
                <a:lnTo>
                  <a:pt x="1415110" y="2047684"/>
                </a:lnTo>
                <a:lnTo>
                  <a:pt x="1409014" y="2097887"/>
                </a:lnTo>
                <a:lnTo>
                  <a:pt x="1405648" y="2145931"/>
                </a:lnTo>
                <a:lnTo>
                  <a:pt x="1405051" y="2191791"/>
                </a:lnTo>
                <a:lnTo>
                  <a:pt x="1407287" y="2235428"/>
                </a:lnTo>
                <a:lnTo>
                  <a:pt x="1412367" y="2276818"/>
                </a:lnTo>
                <a:lnTo>
                  <a:pt x="1420368" y="2315934"/>
                </a:lnTo>
                <a:lnTo>
                  <a:pt x="1431328" y="2352738"/>
                </a:lnTo>
                <a:lnTo>
                  <a:pt x="1462278" y="2419312"/>
                </a:lnTo>
                <a:lnTo>
                  <a:pt x="1505585" y="2476296"/>
                </a:lnTo>
                <a:lnTo>
                  <a:pt x="1561604" y="2523464"/>
                </a:lnTo>
                <a:lnTo>
                  <a:pt x="1594485" y="2543289"/>
                </a:lnTo>
                <a:lnTo>
                  <a:pt x="1630692" y="2560561"/>
                </a:lnTo>
                <a:lnTo>
                  <a:pt x="1670240" y="2575268"/>
                </a:lnTo>
                <a:lnTo>
                  <a:pt x="1713204" y="2587358"/>
                </a:lnTo>
                <a:lnTo>
                  <a:pt x="1759610" y="2596819"/>
                </a:lnTo>
                <a:lnTo>
                  <a:pt x="1809508" y="2603614"/>
                </a:lnTo>
                <a:lnTo>
                  <a:pt x="1862950" y="2607716"/>
                </a:lnTo>
                <a:lnTo>
                  <a:pt x="1919960" y="2609088"/>
                </a:lnTo>
                <a:lnTo>
                  <a:pt x="1975167" y="2608008"/>
                </a:lnTo>
                <a:lnTo>
                  <a:pt x="2027745" y="2604719"/>
                </a:lnTo>
                <a:lnTo>
                  <a:pt x="2077745" y="2599144"/>
                </a:lnTo>
                <a:lnTo>
                  <a:pt x="2125192" y="2591181"/>
                </a:lnTo>
                <a:lnTo>
                  <a:pt x="2170150" y="2580767"/>
                </a:lnTo>
                <a:lnTo>
                  <a:pt x="2212657" y="2567800"/>
                </a:lnTo>
                <a:lnTo>
                  <a:pt x="2252764" y="2552217"/>
                </a:lnTo>
                <a:lnTo>
                  <a:pt x="2290508" y="2533916"/>
                </a:lnTo>
                <a:lnTo>
                  <a:pt x="2325941" y="2512822"/>
                </a:lnTo>
                <a:lnTo>
                  <a:pt x="2359114" y="2488844"/>
                </a:lnTo>
                <a:lnTo>
                  <a:pt x="2390063" y="2461920"/>
                </a:lnTo>
                <a:lnTo>
                  <a:pt x="2418842" y="2431948"/>
                </a:lnTo>
                <a:lnTo>
                  <a:pt x="2445486" y="2398839"/>
                </a:lnTo>
                <a:lnTo>
                  <a:pt x="2470048" y="2362530"/>
                </a:lnTo>
                <a:lnTo>
                  <a:pt x="2492578" y="2322919"/>
                </a:lnTo>
                <a:lnTo>
                  <a:pt x="2513114" y="2279942"/>
                </a:lnTo>
                <a:lnTo>
                  <a:pt x="2531694" y="2233498"/>
                </a:lnTo>
                <a:lnTo>
                  <a:pt x="2548382" y="2183511"/>
                </a:lnTo>
                <a:lnTo>
                  <a:pt x="2563215" y="2129891"/>
                </a:lnTo>
                <a:lnTo>
                  <a:pt x="2576245" y="2072563"/>
                </a:lnTo>
                <a:lnTo>
                  <a:pt x="2587091" y="2015642"/>
                </a:lnTo>
                <a:lnTo>
                  <a:pt x="2595397" y="1962086"/>
                </a:lnTo>
                <a:lnTo>
                  <a:pt x="2601150" y="1911553"/>
                </a:lnTo>
                <a:lnTo>
                  <a:pt x="2604338" y="1863725"/>
                </a:lnTo>
                <a:lnTo>
                  <a:pt x="2604947" y="1818271"/>
                </a:lnTo>
                <a:lnTo>
                  <a:pt x="2602954" y="1774850"/>
                </a:lnTo>
                <a:lnTo>
                  <a:pt x="2598343" y="1733130"/>
                </a:lnTo>
                <a:lnTo>
                  <a:pt x="2591104" y="1692783"/>
                </a:lnTo>
                <a:lnTo>
                  <a:pt x="2581224" y="1653489"/>
                </a:lnTo>
                <a:lnTo>
                  <a:pt x="2568676" y="1614893"/>
                </a:lnTo>
                <a:lnTo>
                  <a:pt x="2553462" y="1576692"/>
                </a:lnTo>
                <a:lnTo>
                  <a:pt x="2535555" y="1538528"/>
                </a:lnTo>
                <a:lnTo>
                  <a:pt x="2514943" y="1500073"/>
                </a:lnTo>
                <a:lnTo>
                  <a:pt x="2491600" y="1461008"/>
                </a:lnTo>
                <a:lnTo>
                  <a:pt x="2465540" y="1421003"/>
                </a:lnTo>
                <a:lnTo>
                  <a:pt x="2436711" y="1379702"/>
                </a:lnTo>
                <a:lnTo>
                  <a:pt x="2405126" y="1336802"/>
                </a:lnTo>
                <a:lnTo>
                  <a:pt x="2370759" y="1291958"/>
                </a:lnTo>
                <a:lnTo>
                  <a:pt x="2333599" y="1244828"/>
                </a:lnTo>
                <a:lnTo>
                  <a:pt x="2249563" y="1140358"/>
                </a:lnTo>
                <a:lnTo>
                  <a:pt x="2213584" y="1093787"/>
                </a:lnTo>
                <a:lnTo>
                  <a:pt x="2185314" y="1053109"/>
                </a:lnTo>
                <a:lnTo>
                  <a:pt x="2164346" y="1016012"/>
                </a:lnTo>
                <a:lnTo>
                  <a:pt x="2150300" y="980198"/>
                </a:lnTo>
                <a:lnTo>
                  <a:pt x="2141436" y="903198"/>
                </a:lnTo>
                <a:lnTo>
                  <a:pt x="2145855" y="857389"/>
                </a:lnTo>
                <a:lnTo>
                  <a:pt x="2155660" y="803656"/>
                </a:lnTo>
                <a:lnTo>
                  <a:pt x="2173617" y="746950"/>
                </a:lnTo>
                <a:lnTo>
                  <a:pt x="2195639" y="714248"/>
                </a:lnTo>
                <a:lnTo>
                  <a:pt x="2243112" y="695642"/>
                </a:lnTo>
                <a:lnTo>
                  <a:pt x="2274786" y="702576"/>
                </a:lnTo>
                <a:lnTo>
                  <a:pt x="2293861" y="723607"/>
                </a:lnTo>
                <a:lnTo>
                  <a:pt x="2301481" y="759053"/>
                </a:lnTo>
                <a:lnTo>
                  <a:pt x="2298789" y="809231"/>
                </a:lnTo>
                <a:lnTo>
                  <a:pt x="2286914" y="874483"/>
                </a:lnTo>
                <a:lnTo>
                  <a:pt x="2249817" y="1036586"/>
                </a:lnTo>
                <a:lnTo>
                  <a:pt x="2717622" y="1036586"/>
                </a:lnTo>
                <a:lnTo>
                  <a:pt x="2731033" y="975779"/>
                </a:lnTo>
                <a:lnTo>
                  <a:pt x="2739783" y="934351"/>
                </a:lnTo>
                <a:lnTo>
                  <a:pt x="2747403" y="892873"/>
                </a:lnTo>
                <a:lnTo>
                  <a:pt x="2753690" y="851509"/>
                </a:lnTo>
                <a:lnTo>
                  <a:pt x="2758478" y="810425"/>
                </a:lnTo>
                <a:lnTo>
                  <a:pt x="2761551" y="769759"/>
                </a:lnTo>
                <a:lnTo>
                  <a:pt x="2762745" y="729703"/>
                </a:lnTo>
                <a:close/>
              </a:path>
              <a:path extrusionOk="0" h="2903854" w="3124834">
                <a:moveTo>
                  <a:pt x="3124504" y="2404541"/>
                </a:moveTo>
                <a:lnTo>
                  <a:pt x="3089872" y="2439898"/>
                </a:lnTo>
                <a:lnTo>
                  <a:pt x="3053943" y="2473934"/>
                </a:lnTo>
                <a:lnTo>
                  <a:pt x="3016745" y="2506599"/>
                </a:lnTo>
                <a:lnTo>
                  <a:pt x="2978340" y="2537841"/>
                </a:lnTo>
                <a:lnTo>
                  <a:pt x="2938742" y="2567648"/>
                </a:lnTo>
                <a:lnTo>
                  <a:pt x="2898013" y="2595956"/>
                </a:lnTo>
                <a:lnTo>
                  <a:pt x="2856179" y="2622740"/>
                </a:lnTo>
                <a:lnTo>
                  <a:pt x="2813278" y="2647950"/>
                </a:lnTo>
                <a:lnTo>
                  <a:pt x="2769362" y="2671546"/>
                </a:lnTo>
                <a:lnTo>
                  <a:pt x="2724467" y="2693492"/>
                </a:lnTo>
                <a:lnTo>
                  <a:pt x="2678633" y="2713736"/>
                </a:lnTo>
                <a:lnTo>
                  <a:pt x="2631897" y="2732252"/>
                </a:lnTo>
                <a:lnTo>
                  <a:pt x="2584297" y="2748991"/>
                </a:lnTo>
                <a:lnTo>
                  <a:pt x="2535872" y="2763901"/>
                </a:lnTo>
                <a:lnTo>
                  <a:pt x="2486672" y="2776969"/>
                </a:lnTo>
                <a:lnTo>
                  <a:pt x="2436723" y="2788132"/>
                </a:lnTo>
                <a:lnTo>
                  <a:pt x="2386076" y="2797365"/>
                </a:lnTo>
                <a:lnTo>
                  <a:pt x="2334768" y="2804617"/>
                </a:lnTo>
                <a:lnTo>
                  <a:pt x="2282837" y="2809837"/>
                </a:lnTo>
                <a:lnTo>
                  <a:pt x="2230323" y="2812999"/>
                </a:lnTo>
                <a:lnTo>
                  <a:pt x="2177262" y="2814066"/>
                </a:lnTo>
                <a:lnTo>
                  <a:pt x="2127478" y="2813139"/>
                </a:lnTo>
                <a:lnTo>
                  <a:pt x="2078164" y="2810345"/>
                </a:lnTo>
                <a:lnTo>
                  <a:pt x="2029358" y="2805747"/>
                </a:lnTo>
                <a:lnTo>
                  <a:pt x="1981085" y="2799359"/>
                </a:lnTo>
                <a:lnTo>
                  <a:pt x="1933384" y="2791218"/>
                </a:lnTo>
                <a:lnTo>
                  <a:pt x="1886305" y="2781363"/>
                </a:lnTo>
                <a:lnTo>
                  <a:pt x="1839849" y="2769832"/>
                </a:lnTo>
                <a:lnTo>
                  <a:pt x="1794065" y="2756649"/>
                </a:lnTo>
                <a:lnTo>
                  <a:pt x="1748993" y="2741853"/>
                </a:lnTo>
                <a:lnTo>
                  <a:pt x="1704670" y="2725470"/>
                </a:lnTo>
                <a:lnTo>
                  <a:pt x="1661109" y="2707538"/>
                </a:lnTo>
                <a:lnTo>
                  <a:pt x="1618348" y="2688082"/>
                </a:lnTo>
                <a:lnTo>
                  <a:pt x="1576425" y="2667152"/>
                </a:lnTo>
                <a:lnTo>
                  <a:pt x="1535379" y="2644775"/>
                </a:lnTo>
                <a:lnTo>
                  <a:pt x="1495247" y="2620988"/>
                </a:lnTo>
                <a:lnTo>
                  <a:pt x="1456042" y="2595803"/>
                </a:lnTo>
                <a:lnTo>
                  <a:pt x="1417815" y="2569286"/>
                </a:lnTo>
                <a:lnTo>
                  <a:pt x="1380591" y="2541447"/>
                </a:lnTo>
                <a:lnTo>
                  <a:pt x="1344396" y="2512326"/>
                </a:lnTo>
                <a:lnTo>
                  <a:pt x="1309281" y="2481961"/>
                </a:lnTo>
                <a:lnTo>
                  <a:pt x="1275270" y="2450376"/>
                </a:lnTo>
                <a:lnTo>
                  <a:pt x="1242402" y="2417610"/>
                </a:lnTo>
                <a:lnTo>
                  <a:pt x="1210703" y="2383688"/>
                </a:lnTo>
                <a:lnTo>
                  <a:pt x="1180211" y="2348661"/>
                </a:lnTo>
                <a:lnTo>
                  <a:pt x="1150950" y="2312555"/>
                </a:lnTo>
                <a:lnTo>
                  <a:pt x="1122959" y="2275408"/>
                </a:lnTo>
                <a:lnTo>
                  <a:pt x="1096276" y="2237232"/>
                </a:lnTo>
                <a:lnTo>
                  <a:pt x="1070940" y="2198090"/>
                </a:lnTo>
                <a:lnTo>
                  <a:pt x="1046962" y="2157984"/>
                </a:lnTo>
                <a:lnTo>
                  <a:pt x="1024394" y="2116975"/>
                </a:lnTo>
                <a:lnTo>
                  <a:pt x="1003261" y="2075091"/>
                </a:lnTo>
                <a:lnTo>
                  <a:pt x="983602" y="2032342"/>
                </a:lnTo>
                <a:lnTo>
                  <a:pt x="965441" y="1988794"/>
                </a:lnTo>
                <a:lnTo>
                  <a:pt x="948817" y="1944458"/>
                </a:lnTo>
                <a:lnTo>
                  <a:pt x="933767" y="1899386"/>
                </a:lnTo>
                <a:lnTo>
                  <a:pt x="920330" y="1853590"/>
                </a:lnTo>
                <a:lnTo>
                  <a:pt x="908519" y="1807121"/>
                </a:lnTo>
                <a:lnTo>
                  <a:pt x="898385" y="1760004"/>
                </a:lnTo>
                <a:lnTo>
                  <a:pt x="889647" y="1710563"/>
                </a:lnTo>
                <a:lnTo>
                  <a:pt x="882777" y="1660512"/>
                </a:lnTo>
                <a:lnTo>
                  <a:pt x="877811" y="1609864"/>
                </a:lnTo>
                <a:lnTo>
                  <a:pt x="874814" y="1558658"/>
                </a:lnTo>
                <a:lnTo>
                  <a:pt x="873798" y="1506918"/>
                </a:lnTo>
                <a:lnTo>
                  <a:pt x="874852" y="1453921"/>
                </a:lnTo>
                <a:lnTo>
                  <a:pt x="877989" y="1401457"/>
                </a:lnTo>
                <a:lnTo>
                  <a:pt x="883158" y="1349578"/>
                </a:lnTo>
                <a:lnTo>
                  <a:pt x="890333" y="1298308"/>
                </a:lnTo>
                <a:lnTo>
                  <a:pt x="899464" y="1247711"/>
                </a:lnTo>
                <a:lnTo>
                  <a:pt x="910513" y="1197800"/>
                </a:lnTo>
                <a:lnTo>
                  <a:pt x="923442" y="1148626"/>
                </a:lnTo>
                <a:lnTo>
                  <a:pt x="938212" y="1100226"/>
                </a:lnTo>
                <a:lnTo>
                  <a:pt x="954786" y="1052639"/>
                </a:lnTo>
                <a:lnTo>
                  <a:pt x="973112" y="1005916"/>
                </a:lnTo>
                <a:lnTo>
                  <a:pt x="993165" y="960094"/>
                </a:lnTo>
                <a:lnTo>
                  <a:pt x="1014895" y="915200"/>
                </a:lnTo>
                <a:lnTo>
                  <a:pt x="1038250" y="871283"/>
                </a:lnTo>
                <a:lnTo>
                  <a:pt x="1063218" y="828382"/>
                </a:lnTo>
                <a:lnTo>
                  <a:pt x="1089736" y="786536"/>
                </a:lnTo>
                <a:lnTo>
                  <a:pt x="1117777" y="745782"/>
                </a:lnTo>
                <a:lnTo>
                  <a:pt x="1147292" y="706158"/>
                </a:lnTo>
                <a:lnTo>
                  <a:pt x="1178242" y="667715"/>
                </a:lnTo>
                <a:lnTo>
                  <a:pt x="1210602" y="630491"/>
                </a:lnTo>
                <a:lnTo>
                  <a:pt x="1244307" y="594512"/>
                </a:lnTo>
                <a:lnTo>
                  <a:pt x="1279334" y="559828"/>
                </a:lnTo>
                <a:lnTo>
                  <a:pt x="1315008" y="527037"/>
                </a:lnTo>
                <a:lnTo>
                  <a:pt x="1351876" y="495579"/>
                </a:lnTo>
                <a:lnTo>
                  <a:pt x="1389900" y="465480"/>
                </a:lnTo>
                <a:lnTo>
                  <a:pt x="1429054" y="436778"/>
                </a:lnTo>
                <a:lnTo>
                  <a:pt x="1469288" y="409524"/>
                </a:lnTo>
                <a:lnTo>
                  <a:pt x="1510563" y="383755"/>
                </a:lnTo>
                <a:lnTo>
                  <a:pt x="1552854" y="359486"/>
                </a:lnTo>
                <a:lnTo>
                  <a:pt x="1596110" y="336791"/>
                </a:lnTo>
                <a:lnTo>
                  <a:pt x="1640306" y="315683"/>
                </a:lnTo>
                <a:lnTo>
                  <a:pt x="1685391" y="296202"/>
                </a:lnTo>
                <a:lnTo>
                  <a:pt x="1731340" y="278396"/>
                </a:lnTo>
                <a:lnTo>
                  <a:pt x="1778101" y="262305"/>
                </a:lnTo>
                <a:lnTo>
                  <a:pt x="1825650" y="247967"/>
                </a:lnTo>
                <a:lnTo>
                  <a:pt x="1873948" y="235407"/>
                </a:lnTo>
                <a:lnTo>
                  <a:pt x="1922945" y="224675"/>
                </a:lnTo>
                <a:lnTo>
                  <a:pt x="1972614" y="215811"/>
                </a:lnTo>
                <a:lnTo>
                  <a:pt x="2022919" y="208851"/>
                </a:lnTo>
                <a:lnTo>
                  <a:pt x="2073821" y="203822"/>
                </a:lnTo>
                <a:lnTo>
                  <a:pt x="2125281" y="200787"/>
                </a:lnTo>
                <a:lnTo>
                  <a:pt x="2177262" y="199758"/>
                </a:lnTo>
                <a:lnTo>
                  <a:pt x="2230323" y="200825"/>
                </a:lnTo>
                <a:lnTo>
                  <a:pt x="2282837" y="203987"/>
                </a:lnTo>
                <a:lnTo>
                  <a:pt x="2334768" y="209219"/>
                </a:lnTo>
                <a:lnTo>
                  <a:pt x="2386076" y="216471"/>
                </a:lnTo>
                <a:lnTo>
                  <a:pt x="2436723" y="225691"/>
                </a:lnTo>
                <a:lnTo>
                  <a:pt x="2486660" y="236867"/>
                </a:lnTo>
                <a:lnTo>
                  <a:pt x="2535859" y="249923"/>
                </a:lnTo>
                <a:lnTo>
                  <a:pt x="2584285" y="264858"/>
                </a:lnTo>
                <a:lnTo>
                  <a:pt x="2631884" y="281597"/>
                </a:lnTo>
                <a:lnTo>
                  <a:pt x="2678620" y="300113"/>
                </a:lnTo>
                <a:lnTo>
                  <a:pt x="2724454" y="320370"/>
                </a:lnTo>
                <a:lnTo>
                  <a:pt x="2769336" y="342315"/>
                </a:lnTo>
                <a:lnTo>
                  <a:pt x="2813240" y="365912"/>
                </a:lnTo>
                <a:lnTo>
                  <a:pt x="2856128" y="391134"/>
                </a:lnTo>
                <a:lnTo>
                  <a:pt x="2897949" y="417918"/>
                </a:lnTo>
                <a:lnTo>
                  <a:pt x="2938678" y="446252"/>
                </a:lnTo>
                <a:lnTo>
                  <a:pt x="2978251" y="476059"/>
                </a:lnTo>
                <a:lnTo>
                  <a:pt x="3016656" y="507326"/>
                </a:lnTo>
                <a:lnTo>
                  <a:pt x="3053829" y="540004"/>
                </a:lnTo>
                <a:lnTo>
                  <a:pt x="3089745" y="574052"/>
                </a:lnTo>
                <a:lnTo>
                  <a:pt x="3124352" y="609434"/>
                </a:lnTo>
                <a:lnTo>
                  <a:pt x="3093097" y="573379"/>
                </a:lnTo>
                <a:lnTo>
                  <a:pt x="3060662" y="538416"/>
                </a:lnTo>
                <a:lnTo>
                  <a:pt x="3027057" y="504596"/>
                </a:lnTo>
                <a:lnTo>
                  <a:pt x="2992323" y="471932"/>
                </a:lnTo>
                <a:lnTo>
                  <a:pt x="2956496" y="440448"/>
                </a:lnTo>
                <a:lnTo>
                  <a:pt x="2919590" y="410210"/>
                </a:lnTo>
                <a:lnTo>
                  <a:pt x="2881668" y="381215"/>
                </a:lnTo>
                <a:lnTo>
                  <a:pt x="2842730" y="353517"/>
                </a:lnTo>
                <a:lnTo>
                  <a:pt x="2802813" y="327126"/>
                </a:lnTo>
                <a:lnTo>
                  <a:pt x="2761970" y="302094"/>
                </a:lnTo>
                <a:lnTo>
                  <a:pt x="2720213" y="278447"/>
                </a:lnTo>
                <a:lnTo>
                  <a:pt x="2677579" y="256222"/>
                </a:lnTo>
                <a:lnTo>
                  <a:pt x="2634107" y="235445"/>
                </a:lnTo>
                <a:lnTo>
                  <a:pt x="2589809" y="216141"/>
                </a:lnTo>
                <a:lnTo>
                  <a:pt x="2544737" y="198348"/>
                </a:lnTo>
                <a:lnTo>
                  <a:pt x="2498915" y="182092"/>
                </a:lnTo>
                <a:lnTo>
                  <a:pt x="2452370" y="167424"/>
                </a:lnTo>
                <a:lnTo>
                  <a:pt x="2405138" y="154355"/>
                </a:lnTo>
                <a:lnTo>
                  <a:pt x="2357247" y="142925"/>
                </a:lnTo>
                <a:lnTo>
                  <a:pt x="2308745" y="133172"/>
                </a:lnTo>
                <a:lnTo>
                  <a:pt x="2259634" y="125120"/>
                </a:lnTo>
                <a:lnTo>
                  <a:pt x="2209965" y="118795"/>
                </a:lnTo>
                <a:lnTo>
                  <a:pt x="2159774" y="114249"/>
                </a:lnTo>
                <a:lnTo>
                  <a:pt x="2109089" y="111493"/>
                </a:lnTo>
                <a:lnTo>
                  <a:pt x="2057920" y="110566"/>
                </a:lnTo>
                <a:lnTo>
                  <a:pt x="2003907" y="111607"/>
                </a:lnTo>
                <a:lnTo>
                  <a:pt x="1950415" y="114681"/>
                </a:lnTo>
                <a:lnTo>
                  <a:pt x="1897481" y="119773"/>
                </a:lnTo>
                <a:lnTo>
                  <a:pt x="1845157" y="126834"/>
                </a:lnTo>
                <a:lnTo>
                  <a:pt x="1793468" y="135826"/>
                </a:lnTo>
                <a:lnTo>
                  <a:pt x="1742452" y="146710"/>
                </a:lnTo>
                <a:lnTo>
                  <a:pt x="1692148" y="159435"/>
                </a:lnTo>
                <a:lnTo>
                  <a:pt x="1642592" y="173990"/>
                </a:lnTo>
                <a:lnTo>
                  <a:pt x="1593811" y="190309"/>
                </a:lnTo>
                <a:lnTo>
                  <a:pt x="1545856" y="208368"/>
                </a:lnTo>
                <a:lnTo>
                  <a:pt x="1498739" y="228117"/>
                </a:lnTo>
                <a:lnTo>
                  <a:pt x="1452524" y="249529"/>
                </a:lnTo>
                <a:lnTo>
                  <a:pt x="1407236" y="272567"/>
                </a:lnTo>
                <a:lnTo>
                  <a:pt x="1362913" y="297180"/>
                </a:lnTo>
                <a:lnTo>
                  <a:pt x="1457071" y="0"/>
                </a:lnTo>
                <a:lnTo>
                  <a:pt x="1013091" y="0"/>
                </a:lnTo>
                <a:lnTo>
                  <a:pt x="508190" y="1697405"/>
                </a:lnTo>
                <a:lnTo>
                  <a:pt x="471246" y="1697405"/>
                </a:lnTo>
                <a:lnTo>
                  <a:pt x="728535" y="0"/>
                </a:lnTo>
                <a:lnTo>
                  <a:pt x="248958" y="0"/>
                </a:lnTo>
                <a:lnTo>
                  <a:pt x="0" y="2247519"/>
                </a:lnTo>
                <a:lnTo>
                  <a:pt x="743737" y="2247519"/>
                </a:lnTo>
                <a:lnTo>
                  <a:pt x="793343" y="2091397"/>
                </a:lnTo>
                <a:lnTo>
                  <a:pt x="814120" y="2134552"/>
                </a:lnTo>
                <a:lnTo>
                  <a:pt x="836307" y="2176881"/>
                </a:lnTo>
                <a:lnTo>
                  <a:pt x="859891" y="2218334"/>
                </a:lnTo>
                <a:lnTo>
                  <a:pt x="884821" y="2258885"/>
                </a:lnTo>
                <a:lnTo>
                  <a:pt x="911072" y="2298509"/>
                </a:lnTo>
                <a:lnTo>
                  <a:pt x="938606" y="2337168"/>
                </a:lnTo>
                <a:lnTo>
                  <a:pt x="967409" y="2374836"/>
                </a:lnTo>
                <a:lnTo>
                  <a:pt x="997445" y="2411476"/>
                </a:lnTo>
                <a:lnTo>
                  <a:pt x="1028674" y="2447061"/>
                </a:lnTo>
                <a:lnTo>
                  <a:pt x="1061072" y="2481554"/>
                </a:lnTo>
                <a:lnTo>
                  <a:pt x="1094613" y="2514930"/>
                </a:lnTo>
                <a:lnTo>
                  <a:pt x="1129258" y="2547162"/>
                </a:lnTo>
                <a:lnTo>
                  <a:pt x="1164983" y="2578214"/>
                </a:lnTo>
                <a:lnTo>
                  <a:pt x="1201750" y="2608046"/>
                </a:lnTo>
                <a:lnTo>
                  <a:pt x="1239520" y="2636647"/>
                </a:lnTo>
                <a:lnTo>
                  <a:pt x="1278293" y="2663964"/>
                </a:lnTo>
                <a:lnTo>
                  <a:pt x="1318006" y="2689987"/>
                </a:lnTo>
                <a:lnTo>
                  <a:pt x="1358646" y="2714663"/>
                </a:lnTo>
                <a:lnTo>
                  <a:pt x="1400175" y="2737967"/>
                </a:lnTo>
                <a:lnTo>
                  <a:pt x="1442567" y="2759887"/>
                </a:lnTo>
                <a:lnTo>
                  <a:pt x="1485785" y="2780373"/>
                </a:lnTo>
                <a:lnTo>
                  <a:pt x="1529803" y="2799397"/>
                </a:lnTo>
                <a:lnTo>
                  <a:pt x="1574584" y="2816936"/>
                </a:lnTo>
                <a:lnTo>
                  <a:pt x="1620113" y="2832951"/>
                </a:lnTo>
                <a:lnTo>
                  <a:pt x="1666341" y="2847403"/>
                </a:lnTo>
                <a:lnTo>
                  <a:pt x="1713255" y="2860281"/>
                </a:lnTo>
                <a:lnTo>
                  <a:pt x="1760804" y="2871533"/>
                </a:lnTo>
                <a:lnTo>
                  <a:pt x="1808962" y="2881147"/>
                </a:lnTo>
                <a:lnTo>
                  <a:pt x="1857717" y="2889085"/>
                </a:lnTo>
                <a:lnTo>
                  <a:pt x="1907019" y="2895308"/>
                </a:lnTo>
                <a:lnTo>
                  <a:pt x="1956841" y="2899791"/>
                </a:lnTo>
                <a:lnTo>
                  <a:pt x="2007146" y="2902496"/>
                </a:lnTo>
                <a:lnTo>
                  <a:pt x="2057920" y="2903410"/>
                </a:lnTo>
                <a:lnTo>
                  <a:pt x="2109089" y="2902483"/>
                </a:lnTo>
                <a:lnTo>
                  <a:pt x="2159774" y="2899727"/>
                </a:lnTo>
                <a:lnTo>
                  <a:pt x="2209965" y="2895181"/>
                </a:lnTo>
                <a:lnTo>
                  <a:pt x="2259634" y="2888856"/>
                </a:lnTo>
                <a:lnTo>
                  <a:pt x="2308745" y="2880804"/>
                </a:lnTo>
                <a:lnTo>
                  <a:pt x="2357259" y="2871051"/>
                </a:lnTo>
                <a:lnTo>
                  <a:pt x="2405138" y="2859621"/>
                </a:lnTo>
                <a:lnTo>
                  <a:pt x="2452370" y="2846552"/>
                </a:lnTo>
                <a:lnTo>
                  <a:pt x="2498915" y="2831884"/>
                </a:lnTo>
                <a:lnTo>
                  <a:pt x="2544749" y="2815640"/>
                </a:lnTo>
                <a:lnTo>
                  <a:pt x="2589822" y="2797848"/>
                </a:lnTo>
                <a:lnTo>
                  <a:pt x="2634119" y="2778544"/>
                </a:lnTo>
                <a:lnTo>
                  <a:pt x="2677604" y="2757754"/>
                </a:lnTo>
                <a:lnTo>
                  <a:pt x="2720238" y="2735529"/>
                </a:lnTo>
                <a:lnTo>
                  <a:pt x="2762008" y="2711881"/>
                </a:lnTo>
                <a:lnTo>
                  <a:pt x="2802852" y="2686850"/>
                </a:lnTo>
                <a:lnTo>
                  <a:pt x="2842768" y="2660472"/>
                </a:lnTo>
                <a:lnTo>
                  <a:pt x="2881719" y="2632760"/>
                </a:lnTo>
                <a:lnTo>
                  <a:pt x="2919666" y="2603779"/>
                </a:lnTo>
                <a:lnTo>
                  <a:pt x="2956572" y="2573528"/>
                </a:lnTo>
                <a:lnTo>
                  <a:pt x="2992412" y="2542057"/>
                </a:lnTo>
                <a:lnTo>
                  <a:pt x="3027159" y="2509380"/>
                </a:lnTo>
                <a:lnTo>
                  <a:pt x="3060776" y="2475560"/>
                </a:lnTo>
                <a:lnTo>
                  <a:pt x="3093237" y="2440597"/>
                </a:lnTo>
                <a:lnTo>
                  <a:pt x="3124504" y="24045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17" name="Google Shape;41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5991224" cy="10201274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26"/>
          <p:cNvSpPr txBox="1"/>
          <p:nvPr/>
        </p:nvSpPr>
        <p:spPr>
          <a:xfrm>
            <a:off x="6446154" y="3520150"/>
            <a:ext cx="37338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Verdana"/>
                <a:ea typeface="Verdana"/>
                <a:cs typeface="Verdana"/>
                <a:sym typeface="Verdana"/>
              </a:rPr>
              <a:t>before</a:t>
            </a:r>
            <a:endParaRPr sz="45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9" name="Google Shape;419;p26"/>
          <p:cNvSpPr txBox="1"/>
          <p:nvPr/>
        </p:nvSpPr>
        <p:spPr>
          <a:xfrm>
            <a:off x="10179950" y="7106550"/>
            <a:ext cx="37338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Verdana"/>
                <a:ea typeface="Verdana"/>
                <a:cs typeface="Verdana"/>
                <a:sym typeface="Verdana"/>
              </a:rPr>
              <a:t>after</a:t>
            </a:r>
            <a:endParaRPr sz="4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8287999" cy="9253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8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30" name="Google Shape;430;p28"/>
          <p:cNvSpPr/>
          <p:nvPr/>
        </p:nvSpPr>
        <p:spPr>
          <a:xfrm>
            <a:off x="4711458" y="2887642"/>
            <a:ext cx="8298815" cy="5422900"/>
          </a:xfrm>
          <a:custGeom>
            <a:rect b="b" l="l" r="r" t="t"/>
            <a:pathLst>
              <a:path extrusionOk="0" h="5422900" w="8298815">
                <a:moveTo>
                  <a:pt x="7941135" y="12699"/>
                </a:moveTo>
                <a:lnTo>
                  <a:pt x="354052" y="12699"/>
                </a:lnTo>
                <a:lnTo>
                  <a:pt x="365304" y="0"/>
                </a:lnTo>
                <a:lnTo>
                  <a:pt x="7929881" y="0"/>
                </a:lnTo>
                <a:lnTo>
                  <a:pt x="7941135" y="12699"/>
                </a:lnTo>
                <a:close/>
              </a:path>
              <a:path extrusionOk="0" h="5422900" w="8298815">
                <a:moveTo>
                  <a:pt x="7985407" y="25399"/>
                </a:moveTo>
                <a:lnTo>
                  <a:pt x="309785" y="25399"/>
                </a:lnTo>
                <a:lnTo>
                  <a:pt x="320721" y="12699"/>
                </a:lnTo>
                <a:lnTo>
                  <a:pt x="7974470" y="12699"/>
                </a:lnTo>
                <a:lnTo>
                  <a:pt x="7985407" y="25399"/>
                </a:lnTo>
                <a:close/>
              </a:path>
              <a:path extrusionOk="0" h="5422900" w="8298815">
                <a:moveTo>
                  <a:pt x="8017633" y="38099"/>
                </a:moveTo>
                <a:lnTo>
                  <a:pt x="277563" y="38099"/>
                </a:lnTo>
                <a:lnTo>
                  <a:pt x="288199" y="25399"/>
                </a:lnTo>
                <a:lnTo>
                  <a:pt x="8006995" y="25399"/>
                </a:lnTo>
                <a:lnTo>
                  <a:pt x="8017633" y="38099"/>
                </a:lnTo>
                <a:close/>
              </a:path>
              <a:path extrusionOk="0" h="5422900" w="8298815">
                <a:moveTo>
                  <a:pt x="8048818" y="50799"/>
                </a:moveTo>
                <a:lnTo>
                  <a:pt x="246383" y="50799"/>
                </a:lnTo>
                <a:lnTo>
                  <a:pt x="256655" y="38099"/>
                </a:lnTo>
                <a:lnTo>
                  <a:pt x="8038545" y="38099"/>
                </a:lnTo>
                <a:lnTo>
                  <a:pt x="8048818" y="50799"/>
                </a:lnTo>
                <a:close/>
              </a:path>
              <a:path extrusionOk="0" h="5422900" w="8298815">
                <a:moveTo>
                  <a:pt x="8068952" y="63499"/>
                </a:moveTo>
                <a:lnTo>
                  <a:pt x="226252" y="63499"/>
                </a:lnTo>
                <a:lnTo>
                  <a:pt x="236245" y="50799"/>
                </a:lnTo>
                <a:lnTo>
                  <a:pt x="8058958" y="50799"/>
                </a:lnTo>
                <a:lnTo>
                  <a:pt x="8068952" y="63499"/>
                </a:lnTo>
                <a:close/>
              </a:path>
              <a:path extrusionOk="0" h="5422900" w="8298815">
                <a:moveTo>
                  <a:pt x="8088502" y="76199"/>
                </a:moveTo>
                <a:lnTo>
                  <a:pt x="206706" y="76199"/>
                </a:lnTo>
                <a:lnTo>
                  <a:pt x="216406" y="63499"/>
                </a:lnTo>
                <a:lnTo>
                  <a:pt x="8078800" y="63499"/>
                </a:lnTo>
                <a:lnTo>
                  <a:pt x="8088502" y="76199"/>
                </a:lnTo>
                <a:close/>
              </a:path>
              <a:path extrusionOk="0" h="5422900" w="8298815">
                <a:moveTo>
                  <a:pt x="8107421" y="88899"/>
                </a:moveTo>
                <a:lnTo>
                  <a:pt x="187789" y="88899"/>
                </a:lnTo>
                <a:lnTo>
                  <a:pt x="197163" y="76199"/>
                </a:lnTo>
                <a:lnTo>
                  <a:pt x="8098046" y="76199"/>
                </a:lnTo>
                <a:lnTo>
                  <a:pt x="8107421" y="88899"/>
                </a:lnTo>
                <a:close/>
              </a:path>
              <a:path extrusionOk="0" h="5422900" w="8298815">
                <a:moveTo>
                  <a:pt x="8134522" y="114299"/>
                </a:moveTo>
                <a:lnTo>
                  <a:pt x="160693" y="114299"/>
                </a:lnTo>
                <a:lnTo>
                  <a:pt x="169548" y="101599"/>
                </a:lnTo>
                <a:lnTo>
                  <a:pt x="178584" y="88899"/>
                </a:lnTo>
                <a:lnTo>
                  <a:pt x="8116628" y="88899"/>
                </a:lnTo>
                <a:lnTo>
                  <a:pt x="8125665" y="101599"/>
                </a:lnTo>
                <a:lnTo>
                  <a:pt x="8134522" y="114299"/>
                </a:lnTo>
                <a:close/>
              </a:path>
              <a:path extrusionOk="0" h="5422900" w="8298815">
                <a:moveTo>
                  <a:pt x="8151665" y="126999"/>
                </a:moveTo>
                <a:lnTo>
                  <a:pt x="143553" y="126999"/>
                </a:lnTo>
                <a:lnTo>
                  <a:pt x="152027" y="114299"/>
                </a:lnTo>
                <a:lnTo>
                  <a:pt x="8143189" y="114299"/>
                </a:lnTo>
                <a:lnTo>
                  <a:pt x="8151665" y="126999"/>
                </a:lnTo>
                <a:close/>
              </a:path>
              <a:path extrusionOk="0" h="5422900" w="8298815">
                <a:moveTo>
                  <a:pt x="8175910" y="152399"/>
                </a:moveTo>
                <a:lnTo>
                  <a:pt x="119311" y="152399"/>
                </a:lnTo>
                <a:lnTo>
                  <a:pt x="127185" y="139699"/>
                </a:lnTo>
                <a:lnTo>
                  <a:pt x="135268" y="126999"/>
                </a:lnTo>
                <a:lnTo>
                  <a:pt x="8159950" y="126999"/>
                </a:lnTo>
                <a:lnTo>
                  <a:pt x="8168035" y="139699"/>
                </a:lnTo>
                <a:lnTo>
                  <a:pt x="8175910" y="152399"/>
                </a:lnTo>
                <a:close/>
              </a:path>
              <a:path extrusionOk="0" h="5422900" w="8298815">
                <a:moveTo>
                  <a:pt x="8205272" y="190499"/>
                </a:moveTo>
                <a:lnTo>
                  <a:pt x="89955" y="190499"/>
                </a:lnTo>
                <a:lnTo>
                  <a:pt x="96961" y="177799"/>
                </a:lnTo>
                <a:lnTo>
                  <a:pt x="104195" y="165099"/>
                </a:lnTo>
                <a:lnTo>
                  <a:pt x="111648" y="152399"/>
                </a:lnTo>
                <a:lnTo>
                  <a:pt x="8183575" y="152399"/>
                </a:lnTo>
                <a:lnTo>
                  <a:pt x="8191029" y="165099"/>
                </a:lnTo>
                <a:lnTo>
                  <a:pt x="8198265" y="177799"/>
                </a:lnTo>
                <a:lnTo>
                  <a:pt x="8205272" y="190499"/>
                </a:lnTo>
                <a:close/>
              </a:path>
              <a:path extrusionOk="0" h="5422900" w="8298815">
                <a:moveTo>
                  <a:pt x="8230992" y="228599"/>
                </a:moveTo>
                <a:lnTo>
                  <a:pt x="64240" y="228599"/>
                </a:lnTo>
                <a:lnTo>
                  <a:pt x="70311" y="215899"/>
                </a:lnTo>
                <a:lnTo>
                  <a:pt x="76626" y="203199"/>
                </a:lnTo>
                <a:lnTo>
                  <a:pt x="83176" y="190499"/>
                </a:lnTo>
                <a:lnTo>
                  <a:pt x="8212052" y="190499"/>
                </a:lnTo>
                <a:lnTo>
                  <a:pt x="8218604" y="203199"/>
                </a:lnTo>
                <a:lnTo>
                  <a:pt x="8224920" y="215899"/>
                </a:lnTo>
                <a:lnTo>
                  <a:pt x="8230992" y="228599"/>
                </a:lnTo>
                <a:close/>
              </a:path>
              <a:path extrusionOk="0" h="5422900" w="8298815">
                <a:moveTo>
                  <a:pt x="8224919" y="5206999"/>
                </a:moveTo>
                <a:lnTo>
                  <a:pt x="70311" y="5206999"/>
                </a:lnTo>
                <a:lnTo>
                  <a:pt x="64240" y="5194299"/>
                </a:lnTo>
                <a:lnTo>
                  <a:pt x="58412" y="5181599"/>
                </a:lnTo>
                <a:lnTo>
                  <a:pt x="52827" y="5168899"/>
                </a:lnTo>
                <a:lnTo>
                  <a:pt x="47492" y="5156199"/>
                </a:lnTo>
                <a:lnTo>
                  <a:pt x="42413" y="5156199"/>
                </a:lnTo>
                <a:lnTo>
                  <a:pt x="28722" y="5118099"/>
                </a:lnTo>
                <a:lnTo>
                  <a:pt x="20916" y="5092699"/>
                </a:lnTo>
                <a:lnTo>
                  <a:pt x="17414" y="5092699"/>
                </a:lnTo>
                <a:lnTo>
                  <a:pt x="8545" y="5054599"/>
                </a:lnTo>
                <a:lnTo>
                  <a:pt x="2165" y="5016499"/>
                </a:lnTo>
                <a:lnTo>
                  <a:pt x="598" y="5003799"/>
                </a:lnTo>
                <a:lnTo>
                  <a:pt x="0" y="5003799"/>
                </a:lnTo>
                <a:lnTo>
                  <a:pt x="0" y="419099"/>
                </a:lnTo>
                <a:lnTo>
                  <a:pt x="598" y="406399"/>
                </a:lnTo>
                <a:lnTo>
                  <a:pt x="2165" y="393699"/>
                </a:lnTo>
                <a:lnTo>
                  <a:pt x="4012" y="380999"/>
                </a:lnTo>
                <a:lnTo>
                  <a:pt x="6139" y="368299"/>
                </a:lnTo>
                <a:lnTo>
                  <a:pt x="8545" y="368299"/>
                </a:lnTo>
                <a:lnTo>
                  <a:pt x="11226" y="355599"/>
                </a:lnTo>
                <a:lnTo>
                  <a:pt x="20916" y="317499"/>
                </a:lnTo>
                <a:lnTo>
                  <a:pt x="33026" y="279399"/>
                </a:lnTo>
                <a:lnTo>
                  <a:pt x="37592" y="279399"/>
                </a:lnTo>
                <a:lnTo>
                  <a:pt x="42414" y="266699"/>
                </a:lnTo>
                <a:lnTo>
                  <a:pt x="47492" y="253999"/>
                </a:lnTo>
                <a:lnTo>
                  <a:pt x="52827" y="241299"/>
                </a:lnTo>
                <a:lnTo>
                  <a:pt x="58412" y="228599"/>
                </a:lnTo>
                <a:lnTo>
                  <a:pt x="8236821" y="228599"/>
                </a:lnTo>
                <a:lnTo>
                  <a:pt x="8242407" y="241299"/>
                </a:lnTo>
                <a:lnTo>
                  <a:pt x="442832" y="241299"/>
                </a:lnTo>
                <a:lnTo>
                  <a:pt x="614067" y="393699"/>
                </a:lnTo>
                <a:lnTo>
                  <a:pt x="252558" y="393699"/>
                </a:lnTo>
                <a:lnTo>
                  <a:pt x="247836" y="419099"/>
                </a:lnTo>
                <a:lnTo>
                  <a:pt x="244400" y="431799"/>
                </a:lnTo>
                <a:lnTo>
                  <a:pt x="242250" y="444499"/>
                </a:lnTo>
                <a:lnTo>
                  <a:pt x="241386" y="469899"/>
                </a:lnTo>
                <a:lnTo>
                  <a:pt x="241386" y="4952999"/>
                </a:lnTo>
                <a:lnTo>
                  <a:pt x="242250" y="4965699"/>
                </a:lnTo>
                <a:lnTo>
                  <a:pt x="244400" y="4978399"/>
                </a:lnTo>
                <a:lnTo>
                  <a:pt x="247836" y="5003799"/>
                </a:lnTo>
                <a:lnTo>
                  <a:pt x="252558" y="5016499"/>
                </a:lnTo>
                <a:lnTo>
                  <a:pt x="614116" y="5016499"/>
                </a:lnTo>
                <a:lnTo>
                  <a:pt x="442832" y="5168899"/>
                </a:lnTo>
                <a:lnTo>
                  <a:pt x="449245" y="5181599"/>
                </a:lnTo>
                <a:lnTo>
                  <a:pt x="8236821" y="5181599"/>
                </a:lnTo>
                <a:lnTo>
                  <a:pt x="8230992" y="5194299"/>
                </a:lnTo>
                <a:lnTo>
                  <a:pt x="8224919" y="5206999"/>
                </a:lnTo>
                <a:close/>
              </a:path>
              <a:path extrusionOk="0" h="5422900" w="8298815">
                <a:moveTo>
                  <a:pt x="4602867" y="3467099"/>
                </a:moveTo>
                <a:lnTo>
                  <a:pt x="4188084" y="3467099"/>
                </a:lnTo>
                <a:lnTo>
                  <a:pt x="4198208" y="3454399"/>
                </a:lnTo>
                <a:lnTo>
                  <a:pt x="4227816" y="3454399"/>
                </a:lnTo>
                <a:lnTo>
                  <a:pt x="4237391" y="3441699"/>
                </a:lnTo>
                <a:lnTo>
                  <a:pt x="4255919" y="3441699"/>
                </a:lnTo>
                <a:lnTo>
                  <a:pt x="4264872" y="3428999"/>
                </a:lnTo>
                <a:lnTo>
                  <a:pt x="4273581" y="3428999"/>
                </a:lnTo>
                <a:lnTo>
                  <a:pt x="4282010" y="3416299"/>
                </a:lnTo>
                <a:lnTo>
                  <a:pt x="4290158" y="3416299"/>
                </a:lnTo>
                <a:lnTo>
                  <a:pt x="4298025" y="3403599"/>
                </a:lnTo>
                <a:lnTo>
                  <a:pt x="7852133" y="241299"/>
                </a:lnTo>
                <a:lnTo>
                  <a:pt x="8242407" y="241299"/>
                </a:lnTo>
                <a:lnTo>
                  <a:pt x="8247743" y="253999"/>
                </a:lnTo>
                <a:lnTo>
                  <a:pt x="8252822" y="266699"/>
                </a:lnTo>
                <a:lnTo>
                  <a:pt x="8257645" y="279399"/>
                </a:lnTo>
                <a:lnTo>
                  <a:pt x="8262211" y="279399"/>
                </a:lnTo>
                <a:lnTo>
                  <a:pt x="8274323" y="317499"/>
                </a:lnTo>
                <a:lnTo>
                  <a:pt x="8284015" y="355599"/>
                </a:lnTo>
                <a:lnTo>
                  <a:pt x="8286696" y="355599"/>
                </a:lnTo>
                <a:lnTo>
                  <a:pt x="8289102" y="368299"/>
                </a:lnTo>
                <a:lnTo>
                  <a:pt x="8291231" y="380999"/>
                </a:lnTo>
                <a:lnTo>
                  <a:pt x="8293079" y="393699"/>
                </a:lnTo>
                <a:lnTo>
                  <a:pt x="8042756" y="393699"/>
                </a:lnTo>
                <a:lnTo>
                  <a:pt x="5452237" y="2705099"/>
                </a:lnTo>
                <a:lnTo>
                  <a:pt x="5637274" y="2870199"/>
                </a:lnTo>
                <a:lnTo>
                  <a:pt x="5268667" y="2870199"/>
                </a:lnTo>
                <a:lnTo>
                  <a:pt x="4602867" y="3467099"/>
                </a:lnTo>
                <a:close/>
              </a:path>
              <a:path extrusionOk="0" h="5422900" w="8298815">
                <a:moveTo>
                  <a:pt x="614116" y="5016499"/>
                </a:moveTo>
                <a:lnTo>
                  <a:pt x="252558" y="5016499"/>
                </a:lnTo>
                <a:lnTo>
                  <a:pt x="2843006" y="2705099"/>
                </a:lnTo>
                <a:lnTo>
                  <a:pt x="252558" y="393699"/>
                </a:lnTo>
                <a:lnTo>
                  <a:pt x="614067" y="393699"/>
                </a:lnTo>
                <a:lnTo>
                  <a:pt x="3396638" y="2870199"/>
                </a:lnTo>
                <a:lnTo>
                  <a:pt x="3026367" y="2870199"/>
                </a:lnTo>
                <a:lnTo>
                  <a:pt x="614116" y="5016499"/>
                </a:lnTo>
                <a:close/>
              </a:path>
              <a:path extrusionOk="0" h="5422900" w="8298815">
                <a:moveTo>
                  <a:pt x="8293078" y="5016499"/>
                </a:moveTo>
                <a:lnTo>
                  <a:pt x="8042756" y="5016499"/>
                </a:lnTo>
                <a:lnTo>
                  <a:pt x="8047477" y="5003799"/>
                </a:lnTo>
                <a:lnTo>
                  <a:pt x="8050913" y="4978399"/>
                </a:lnTo>
                <a:lnTo>
                  <a:pt x="8053063" y="4965699"/>
                </a:lnTo>
                <a:lnTo>
                  <a:pt x="8053928" y="4952999"/>
                </a:lnTo>
                <a:lnTo>
                  <a:pt x="8053928" y="469899"/>
                </a:lnTo>
                <a:lnTo>
                  <a:pt x="8053063" y="444499"/>
                </a:lnTo>
                <a:lnTo>
                  <a:pt x="8050913" y="431799"/>
                </a:lnTo>
                <a:lnTo>
                  <a:pt x="8047477" y="419099"/>
                </a:lnTo>
                <a:lnTo>
                  <a:pt x="8042756" y="393699"/>
                </a:lnTo>
                <a:lnTo>
                  <a:pt x="8293079" y="393699"/>
                </a:lnTo>
                <a:lnTo>
                  <a:pt x="8294646" y="406399"/>
                </a:lnTo>
                <a:lnTo>
                  <a:pt x="8297656" y="444499"/>
                </a:lnTo>
                <a:lnTo>
                  <a:pt x="8298247" y="469899"/>
                </a:lnTo>
                <a:lnTo>
                  <a:pt x="8298247" y="4952999"/>
                </a:lnTo>
                <a:lnTo>
                  <a:pt x="8298093" y="4965699"/>
                </a:lnTo>
                <a:lnTo>
                  <a:pt x="8297656" y="4978399"/>
                </a:lnTo>
                <a:lnTo>
                  <a:pt x="8296935" y="4978399"/>
                </a:lnTo>
                <a:lnTo>
                  <a:pt x="8295931" y="4991099"/>
                </a:lnTo>
                <a:lnTo>
                  <a:pt x="8294645" y="5003799"/>
                </a:lnTo>
                <a:lnTo>
                  <a:pt x="8293078" y="5016499"/>
                </a:lnTo>
                <a:close/>
              </a:path>
              <a:path extrusionOk="0" h="5422900" w="8298815">
                <a:moveTo>
                  <a:pt x="4461207" y="3594099"/>
                </a:moveTo>
                <a:lnTo>
                  <a:pt x="3834036" y="3594099"/>
                </a:lnTo>
                <a:lnTo>
                  <a:pt x="3026367" y="2870199"/>
                </a:lnTo>
                <a:lnTo>
                  <a:pt x="3396638" y="2870199"/>
                </a:lnTo>
                <a:lnTo>
                  <a:pt x="3995961" y="3403599"/>
                </a:lnTo>
                <a:lnTo>
                  <a:pt x="4003829" y="3416299"/>
                </a:lnTo>
                <a:lnTo>
                  <a:pt x="4011977" y="3416299"/>
                </a:lnTo>
                <a:lnTo>
                  <a:pt x="4020406" y="3428999"/>
                </a:lnTo>
                <a:lnTo>
                  <a:pt x="4029115" y="3428999"/>
                </a:lnTo>
                <a:lnTo>
                  <a:pt x="4038068" y="3441699"/>
                </a:lnTo>
                <a:lnTo>
                  <a:pt x="4056596" y="3441699"/>
                </a:lnTo>
                <a:lnTo>
                  <a:pt x="4066171" y="3454399"/>
                </a:lnTo>
                <a:lnTo>
                  <a:pt x="4095779" y="3454399"/>
                </a:lnTo>
                <a:lnTo>
                  <a:pt x="4105902" y="3467099"/>
                </a:lnTo>
                <a:lnTo>
                  <a:pt x="4602867" y="3467099"/>
                </a:lnTo>
                <a:lnTo>
                  <a:pt x="4461207" y="3594099"/>
                </a:lnTo>
                <a:close/>
              </a:path>
              <a:path extrusionOk="0" h="5422900" w="8298815">
                <a:moveTo>
                  <a:pt x="8236821" y="5181599"/>
                </a:moveTo>
                <a:lnTo>
                  <a:pt x="7845772" y="5181599"/>
                </a:lnTo>
                <a:lnTo>
                  <a:pt x="7852203" y="5168899"/>
                </a:lnTo>
                <a:lnTo>
                  <a:pt x="5268667" y="2870199"/>
                </a:lnTo>
                <a:lnTo>
                  <a:pt x="5637274" y="2870199"/>
                </a:lnTo>
                <a:lnTo>
                  <a:pt x="8042756" y="5016499"/>
                </a:lnTo>
                <a:lnTo>
                  <a:pt x="8293078" y="5016499"/>
                </a:lnTo>
                <a:lnTo>
                  <a:pt x="8286696" y="5054599"/>
                </a:lnTo>
                <a:lnTo>
                  <a:pt x="8277826" y="5092699"/>
                </a:lnTo>
                <a:lnTo>
                  <a:pt x="8274323" y="5092699"/>
                </a:lnTo>
                <a:lnTo>
                  <a:pt x="8270553" y="5105399"/>
                </a:lnTo>
                <a:lnTo>
                  <a:pt x="8266515" y="5118099"/>
                </a:lnTo>
                <a:lnTo>
                  <a:pt x="8262210" y="5130799"/>
                </a:lnTo>
                <a:lnTo>
                  <a:pt x="8257644" y="5143499"/>
                </a:lnTo>
                <a:lnTo>
                  <a:pt x="8252822" y="5156199"/>
                </a:lnTo>
                <a:lnTo>
                  <a:pt x="8247743" y="5156199"/>
                </a:lnTo>
                <a:lnTo>
                  <a:pt x="8242407" y="5168899"/>
                </a:lnTo>
                <a:lnTo>
                  <a:pt x="8236821" y="5181599"/>
                </a:lnTo>
                <a:close/>
              </a:path>
              <a:path extrusionOk="0" h="5422900" w="8298815">
                <a:moveTo>
                  <a:pt x="4444884" y="3606799"/>
                </a:moveTo>
                <a:lnTo>
                  <a:pt x="3850360" y="3606799"/>
                </a:lnTo>
                <a:lnTo>
                  <a:pt x="3842121" y="3594099"/>
                </a:lnTo>
                <a:lnTo>
                  <a:pt x="4453123" y="3594099"/>
                </a:lnTo>
                <a:lnTo>
                  <a:pt x="4444884" y="3606799"/>
                </a:lnTo>
                <a:close/>
              </a:path>
              <a:path extrusionOk="0" h="5422900" w="8298815">
                <a:moveTo>
                  <a:pt x="4427944" y="3619499"/>
                </a:moveTo>
                <a:lnTo>
                  <a:pt x="3867300" y="3619499"/>
                </a:lnTo>
                <a:lnTo>
                  <a:pt x="3858753" y="3606799"/>
                </a:lnTo>
                <a:lnTo>
                  <a:pt x="4436491" y="3606799"/>
                </a:lnTo>
                <a:lnTo>
                  <a:pt x="4427944" y="3619499"/>
                </a:lnTo>
                <a:close/>
              </a:path>
              <a:path extrusionOk="0" h="5422900" w="8298815">
                <a:moveTo>
                  <a:pt x="4410424" y="3632199"/>
                </a:moveTo>
                <a:lnTo>
                  <a:pt x="3884820" y="3632199"/>
                </a:lnTo>
                <a:lnTo>
                  <a:pt x="3875992" y="3619499"/>
                </a:lnTo>
                <a:lnTo>
                  <a:pt x="4419252" y="3619499"/>
                </a:lnTo>
                <a:lnTo>
                  <a:pt x="4410424" y="3632199"/>
                </a:lnTo>
                <a:close/>
              </a:path>
              <a:path extrusionOk="0" h="5422900" w="8298815">
                <a:moveTo>
                  <a:pt x="4392358" y="3644899"/>
                </a:moveTo>
                <a:lnTo>
                  <a:pt x="3902884" y="3644899"/>
                </a:lnTo>
                <a:lnTo>
                  <a:pt x="3893784" y="3632199"/>
                </a:lnTo>
                <a:lnTo>
                  <a:pt x="4401459" y="3632199"/>
                </a:lnTo>
                <a:lnTo>
                  <a:pt x="4392358" y="3644899"/>
                </a:lnTo>
                <a:close/>
              </a:path>
              <a:path extrusionOk="0" h="5422900" w="8298815">
                <a:moveTo>
                  <a:pt x="4373786" y="3657599"/>
                </a:moveTo>
                <a:lnTo>
                  <a:pt x="3921456" y="3657599"/>
                </a:lnTo>
                <a:lnTo>
                  <a:pt x="3912112" y="3644899"/>
                </a:lnTo>
                <a:lnTo>
                  <a:pt x="4383131" y="3644899"/>
                </a:lnTo>
                <a:lnTo>
                  <a:pt x="4373786" y="3657599"/>
                </a:lnTo>
                <a:close/>
              </a:path>
              <a:path extrusionOk="0" h="5422900" w="8298815">
                <a:moveTo>
                  <a:pt x="4345060" y="3670299"/>
                </a:moveTo>
                <a:lnTo>
                  <a:pt x="3950183" y="3670299"/>
                </a:lnTo>
                <a:lnTo>
                  <a:pt x="3940497" y="3657599"/>
                </a:lnTo>
                <a:lnTo>
                  <a:pt x="4354746" y="3657599"/>
                </a:lnTo>
                <a:lnTo>
                  <a:pt x="4345060" y="3670299"/>
                </a:lnTo>
                <a:close/>
              </a:path>
              <a:path extrusionOk="0" h="5422900" w="8298815">
                <a:moveTo>
                  <a:pt x="4315418" y="3682999"/>
                </a:moveTo>
                <a:lnTo>
                  <a:pt x="3979825" y="3682999"/>
                </a:lnTo>
                <a:lnTo>
                  <a:pt x="3969847" y="3670299"/>
                </a:lnTo>
                <a:lnTo>
                  <a:pt x="4325396" y="3670299"/>
                </a:lnTo>
                <a:lnTo>
                  <a:pt x="4315418" y="3682999"/>
                </a:lnTo>
                <a:close/>
              </a:path>
              <a:path extrusionOk="0" h="5422900" w="8298815">
                <a:moveTo>
                  <a:pt x="4284994" y="3695699"/>
                </a:moveTo>
                <a:lnTo>
                  <a:pt x="4010248" y="3695699"/>
                </a:lnTo>
                <a:lnTo>
                  <a:pt x="4000031" y="3682999"/>
                </a:lnTo>
                <a:lnTo>
                  <a:pt x="4295212" y="3682999"/>
                </a:lnTo>
                <a:lnTo>
                  <a:pt x="4284994" y="3695699"/>
                </a:lnTo>
                <a:close/>
              </a:path>
              <a:path extrusionOk="0" h="5422900" w="8298815">
                <a:moveTo>
                  <a:pt x="4232930" y="3708399"/>
                </a:moveTo>
                <a:lnTo>
                  <a:pt x="4062313" y="3708399"/>
                </a:lnTo>
                <a:lnTo>
                  <a:pt x="4051788" y="3695699"/>
                </a:lnTo>
                <a:lnTo>
                  <a:pt x="4243455" y="3695699"/>
                </a:lnTo>
                <a:lnTo>
                  <a:pt x="4232930" y="3708399"/>
                </a:lnTo>
                <a:close/>
              </a:path>
              <a:path extrusionOk="0" h="5422900" w="8298815">
                <a:moveTo>
                  <a:pt x="8198265" y="5245099"/>
                </a:moveTo>
                <a:lnTo>
                  <a:pt x="96961" y="5245099"/>
                </a:lnTo>
                <a:lnTo>
                  <a:pt x="89955" y="5232399"/>
                </a:lnTo>
                <a:lnTo>
                  <a:pt x="83176" y="5219699"/>
                </a:lnTo>
                <a:lnTo>
                  <a:pt x="76626" y="5206999"/>
                </a:lnTo>
                <a:lnTo>
                  <a:pt x="8218603" y="5206999"/>
                </a:lnTo>
                <a:lnTo>
                  <a:pt x="8212052" y="5219699"/>
                </a:lnTo>
                <a:lnTo>
                  <a:pt x="8205272" y="5232399"/>
                </a:lnTo>
                <a:lnTo>
                  <a:pt x="8198265" y="5245099"/>
                </a:lnTo>
                <a:close/>
              </a:path>
              <a:path extrusionOk="0" h="5422900" w="8298815">
                <a:moveTo>
                  <a:pt x="8175910" y="5270499"/>
                </a:moveTo>
                <a:lnTo>
                  <a:pt x="119311" y="5270499"/>
                </a:lnTo>
                <a:lnTo>
                  <a:pt x="111648" y="5257799"/>
                </a:lnTo>
                <a:lnTo>
                  <a:pt x="104195" y="5245099"/>
                </a:lnTo>
                <a:lnTo>
                  <a:pt x="8191029" y="5245099"/>
                </a:lnTo>
                <a:lnTo>
                  <a:pt x="8183575" y="5257799"/>
                </a:lnTo>
                <a:lnTo>
                  <a:pt x="8175910" y="5270499"/>
                </a:lnTo>
                <a:close/>
              </a:path>
              <a:path extrusionOk="0" h="5422900" w="8298815">
                <a:moveTo>
                  <a:pt x="8151665" y="5295899"/>
                </a:moveTo>
                <a:lnTo>
                  <a:pt x="143553" y="5295899"/>
                </a:lnTo>
                <a:lnTo>
                  <a:pt x="135268" y="5283199"/>
                </a:lnTo>
                <a:lnTo>
                  <a:pt x="127185" y="5270499"/>
                </a:lnTo>
                <a:lnTo>
                  <a:pt x="8168035" y="5270499"/>
                </a:lnTo>
                <a:lnTo>
                  <a:pt x="8159950" y="5283199"/>
                </a:lnTo>
                <a:lnTo>
                  <a:pt x="8151665" y="5295899"/>
                </a:lnTo>
                <a:close/>
              </a:path>
              <a:path extrusionOk="0" h="5422900" w="8298815">
                <a:moveTo>
                  <a:pt x="8134522" y="5308599"/>
                </a:moveTo>
                <a:lnTo>
                  <a:pt x="160693" y="5308599"/>
                </a:lnTo>
                <a:lnTo>
                  <a:pt x="152027" y="5295899"/>
                </a:lnTo>
                <a:lnTo>
                  <a:pt x="8143189" y="5295899"/>
                </a:lnTo>
                <a:lnTo>
                  <a:pt x="8134522" y="5308599"/>
                </a:lnTo>
                <a:close/>
              </a:path>
              <a:path extrusionOk="0" h="5422900" w="8298815">
                <a:moveTo>
                  <a:pt x="8107421" y="5333999"/>
                </a:moveTo>
                <a:lnTo>
                  <a:pt x="187789" y="5333999"/>
                </a:lnTo>
                <a:lnTo>
                  <a:pt x="178584" y="5321299"/>
                </a:lnTo>
                <a:lnTo>
                  <a:pt x="169548" y="5308599"/>
                </a:lnTo>
                <a:lnTo>
                  <a:pt x="8125665" y="5308599"/>
                </a:lnTo>
                <a:lnTo>
                  <a:pt x="8116628" y="5321299"/>
                </a:lnTo>
                <a:lnTo>
                  <a:pt x="8107421" y="5333999"/>
                </a:lnTo>
                <a:close/>
              </a:path>
              <a:path extrusionOk="0" h="5422900" w="8298815">
                <a:moveTo>
                  <a:pt x="8088502" y="5346699"/>
                </a:moveTo>
                <a:lnTo>
                  <a:pt x="206706" y="5346699"/>
                </a:lnTo>
                <a:lnTo>
                  <a:pt x="197163" y="5333999"/>
                </a:lnTo>
                <a:lnTo>
                  <a:pt x="8098046" y="5333999"/>
                </a:lnTo>
                <a:lnTo>
                  <a:pt x="8088502" y="5346699"/>
                </a:lnTo>
                <a:close/>
              </a:path>
              <a:path extrusionOk="0" h="5422900" w="8298815">
                <a:moveTo>
                  <a:pt x="8068952" y="5359399"/>
                </a:moveTo>
                <a:lnTo>
                  <a:pt x="226252" y="5359399"/>
                </a:lnTo>
                <a:lnTo>
                  <a:pt x="216406" y="5346699"/>
                </a:lnTo>
                <a:lnTo>
                  <a:pt x="8078800" y="5346699"/>
                </a:lnTo>
                <a:lnTo>
                  <a:pt x="8068952" y="5359399"/>
                </a:lnTo>
                <a:close/>
              </a:path>
              <a:path extrusionOk="0" h="5422900" w="8298815">
                <a:moveTo>
                  <a:pt x="8048819" y="5372099"/>
                </a:moveTo>
                <a:lnTo>
                  <a:pt x="246383" y="5372099"/>
                </a:lnTo>
                <a:lnTo>
                  <a:pt x="236245" y="5359399"/>
                </a:lnTo>
                <a:lnTo>
                  <a:pt x="8058958" y="5359399"/>
                </a:lnTo>
                <a:lnTo>
                  <a:pt x="8048819" y="5372099"/>
                </a:lnTo>
                <a:close/>
              </a:path>
              <a:path extrusionOk="0" h="5422900" w="8298815">
                <a:moveTo>
                  <a:pt x="8017633" y="5384799"/>
                </a:moveTo>
                <a:lnTo>
                  <a:pt x="277563" y="5384799"/>
                </a:lnTo>
                <a:lnTo>
                  <a:pt x="267048" y="5372099"/>
                </a:lnTo>
                <a:lnTo>
                  <a:pt x="8028150" y="5372099"/>
                </a:lnTo>
                <a:lnTo>
                  <a:pt x="8017633" y="5384799"/>
                </a:lnTo>
                <a:close/>
              </a:path>
              <a:path extrusionOk="0" h="5422900" w="8298815">
                <a:moveTo>
                  <a:pt x="7985407" y="5397499"/>
                </a:moveTo>
                <a:lnTo>
                  <a:pt x="309785" y="5397499"/>
                </a:lnTo>
                <a:lnTo>
                  <a:pt x="298944" y="5384799"/>
                </a:lnTo>
                <a:lnTo>
                  <a:pt x="7996249" y="5384799"/>
                </a:lnTo>
                <a:lnTo>
                  <a:pt x="7985407" y="5397499"/>
                </a:lnTo>
                <a:close/>
              </a:path>
              <a:path extrusionOk="0" h="5422900" w="8298815">
                <a:moveTo>
                  <a:pt x="7952320" y="5410199"/>
                </a:moveTo>
                <a:lnTo>
                  <a:pt x="342868" y="5410199"/>
                </a:lnTo>
                <a:lnTo>
                  <a:pt x="331753" y="5397499"/>
                </a:lnTo>
                <a:lnTo>
                  <a:pt x="7963436" y="5397499"/>
                </a:lnTo>
                <a:lnTo>
                  <a:pt x="7952320" y="5410199"/>
                </a:lnTo>
                <a:close/>
              </a:path>
              <a:path extrusionOk="0" h="5422900" w="8298815">
                <a:moveTo>
                  <a:pt x="7884296" y="5422899"/>
                </a:moveTo>
                <a:lnTo>
                  <a:pt x="410884" y="5422899"/>
                </a:lnTo>
                <a:lnTo>
                  <a:pt x="399423" y="5410199"/>
                </a:lnTo>
                <a:lnTo>
                  <a:pt x="7895758" y="5410199"/>
                </a:lnTo>
                <a:lnTo>
                  <a:pt x="7884296" y="54228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31" name="Google Shape;431;p28"/>
          <p:cNvSpPr txBox="1"/>
          <p:nvPr/>
        </p:nvSpPr>
        <p:spPr>
          <a:xfrm>
            <a:off x="7587535" y="3415700"/>
            <a:ext cx="47220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crm</a:t>
            </a:r>
            <a:endParaRPr sz="99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08443" y="0"/>
            <a:ext cx="5153024" cy="1028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2923" y="0"/>
            <a:ext cx="4676774" cy="9704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81246" y="0"/>
            <a:ext cx="4524374" cy="9791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2927" y="4236089"/>
            <a:ext cx="3428999" cy="1523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" name="Google Shape;79;p3"/>
          <p:cNvGrpSpPr/>
          <p:nvPr/>
        </p:nvGrpSpPr>
        <p:grpSpPr>
          <a:xfrm>
            <a:off x="2560634" y="46337"/>
            <a:ext cx="13163193" cy="3850610"/>
            <a:chOff x="2560634" y="46337"/>
            <a:chExt cx="13163193" cy="3850610"/>
          </a:xfrm>
        </p:grpSpPr>
        <p:sp>
          <p:nvSpPr>
            <p:cNvPr id="80" name="Google Shape;80;p3"/>
            <p:cNvSpPr/>
            <p:nvPr/>
          </p:nvSpPr>
          <p:spPr>
            <a:xfrm>
              <a:off x="3434588" y="394287"/>
              <a:ext cx="11123295" cy="3502660"/>
            </a:xfrm>
            <a:custGeom>
              <a:rect b="b" l="l" r="r" t="t"/>
              <a:pathLst>
                <a:path extrusionOk="0" h="3502660" w="11123294">
                  <a:moveTo>
                    <a:pt x="10838699" y="3413468"/>
                  </a:moveTo>
                  <a:lnTo>
                    <a:pt x="10448618" y="3413468"/>
                  </a:lnTo>
                  <a:lnTo>
                    <a:pt x="10395714" y="3400768"/>
                  </a:lnTo>
                  <a:lnTo>
                    <a:pt x="10195026" y="3400768"/>
                  </a:lnTo>
                  <a:lnTo>
                    <a:pt x="10160784" y="3388068"/>
                  </a:lnTo>
                  <a:lnTo>
                    <a:pt x="9742150" y="3388068"/>
                  </a:lnTo>
                  <a:lnTo>
                    <a:pt x="9693552" y="3375368"/>
                  </a:lnTo>
                  <a:lnTo>
                    <a:pt x="8919880" y="3375368"/>
                  </a:lnTo>
                  <a:lnTo>
                    <a:pt x="8859565" y="3362668"/>
                  </a:lnTo>
                  <a:lnTo>
                    <a:pt x="5807351" y="3362668"/>
                  </a:lnTo>
                  <a:lnTo>
                    <a:pt x="5595680" y="3349968"/>
                  </a:lnTo>
                  <a:lnTo>
                    <a:pt x="0" y="3349968"/>
                  </a:lnTo>
                  <a:lnTo>
                    <a:pt x="83949" y="1787868"/>
                  </a:lnTo>
                  <a:lnTo>
                    <a:pt x="277063" y="1775168"/>
                  </a:lnTo>
                  <a:lnTo>
                    <a:pt x="277063" y="3057868"/>
                  </a:lnTo>
                  <a:lnTo>
                    <a:pt x="291300" y="3070568"/>
                  </a:lnTo>
                  <a:lnTo>
                    <a:pt x="305536" y="3070568"/>
                  </a:lnTo>
                  <a:lnTo>
                    <a:pt x="305536" y="3083268"/>
                  </a:lnTo>
                  <a:lnTo>
                    <a:pt x="355394" y="3095968"/>
                  </a:lnTo>
                  <a:lnTo>
                    <a:pt x="405174" y="3095968"/>
                  </a:lnTo>
                  <a:lnTo>
                    <a:pt x="454880" y="3108668"/>
                  </a:lnTo>
                  <a:lnTo>
                    <a:pt x="504516" y="3108668"/>
                  </a:lnTo>
                  <a:lnTo>
                    <a:pt x="603599" y="3134068"/>
                  </a:lnTo>
                  <a:lnTo>
                    <a:pt x="653054" y="3134068"/>
                  </a:lnTo>
                  <a:lnTo>
                    <a:pt x="751811" y="3146768"/>
                  </a:lnTo>
                  <a:lnTo>
                    <a:pt x="801122" y="3159468"/>
                  </a:lnTo>
                  <a:lnTo>
                    <a:pt x="850394" y="3159468"/>
                  </a:lnTo>
                  <a:lnTo>
                    <a:pt x="948837" y="3184868"/>
                  </a:lnTo>
                  <a:lnTo>
                    <a:pt x="998017" y="3184868"/>
                  </a:lnTo>
                  <a:lnTo>
                    <a:pt x="1047175" y="3197568"/>
                  </a:lnTo>
                  <a:lnTo>
                    <a:pt x="1096315" y="3197568"/>
                  </a:lnTo>
                  <a:lnTo>
                    <a:pt x="1194560" y="3222968"/>
                  </a:lnTo>
                  <a:lnTo>
                    <a:pt x="1243673" y="3222968"/>
                  </a:lnTo>
                  <a:lnTo>
                    <a:pt x="1391026" y="3261068"/>
                  </a:lnTo>
                  <a:lnTo>
                    <a:pt x="1440162" y="3261068"/>
                  </a:lnTo>
                  <a:lnTo>
                    <a:pt x="1650040" y="3286468"/>
                  </a:lnTo>
                  <a:lnTo>
                    <a:pt x="2373848" y="3311868"/>
                  </a:lnTo>
                  <a:lnTo>
                    <a:pt x="11035769" y="3311868"/>
                  </a:lnTo>
                  <a:lnTo>
                    <a:pt x="11026055" y="3324568"/>
                  </a:lnTo>
                  <a:lnTo>
                    <a:pt x="10993907" y="3349968"/>
                  </a:lnTo>
                  <a:lnTo>
                    <a:pt x="10958926" y="3375368"/>
                  </a:lnTo>
                  <a:lnTo>
                    <a:pt x="10921284" y="3388068"/>
                  </a:lnTo>
                  <a:lnTo>
                    <a:pt x="10881151" y="3400768"/>
                  </a:lnTo>
                  <a:lnTo>
                    <a:pt x="10838699" y="3413468"/>
                  </a:lnTo>
                  <a:close/>
                </a:path>
                <a:path extrusionOk="0" h="3502660" w="11123294">
                  <a:moveTo>
                    <a:pt x="291260" y="2689568"/>
                  </a:moveTo>
                  <a:lnTo>
                    <a:pt x="284157" y="2689568"/>
                  </a:lnTo>
                  <a:lnTo>
                    <a:pt x="305536" y="2676868"/>
                  </a:lnTo>
                  <a:lnTo>
                    <a:pt x="291260" y="2689568"/>
                  </a:lnTo>
                  <a:close/>
                </a:path>
                <a:path extrusionOk="0" h="3502660" w="11123294">
                  <a:moveTo>
                    <a:pt x="10701245" y="3146768"/>
                  </a:moveTo>
                  <a:lnTo>
                    <a:pt x="9802623" y="3146768"/>
                  </a:lnTo>
                  <a:lnTo>
                    <a:pt x="9852915" y="3134068"/>
                  </a:lnTo>
                  <a:lnTo>
                    <a:pt x="10647769" y="3134068"/>
                  </a:lnTo>
                  <a:lnTo>
                    <a:pt x="10701245" y="3146768"/>
                  </a:lnTo>
                  <a:close/>
                </a:path>
                <a:path extrusionOk="0" h="3502660" w="11123294">
                  <a:moveTo>
                    <a:pt x="10857560" y="3159468"/>
                  </a:moveTo>
                  <a:lnTo>
                    <a:pt x="9373253" y="3159468"/>
                  </a:lnTo>
                  <a:lnTo>
                    <a:pt x="9429222" y="3146768"/>
                  </a:lnTo>
                  <a:lnTo>
                    <a:pt x="10806289" y="3146768"/>
                  </a:lnTo>
                  <a:lnTo>
                    <a:pt x="10857560" y="3159468"/>
                  </a:lnTo>
                  <a:close/>
                </a:path>
                <a:path extrusionOk="0" h="3502660" w="11123294">
                  <a:moveTo>
                    <a:pt x="11063854" y="3273768"/>
                  </a:moveTo>
                  <a:lnTo>
                    <a:pt x="6430262" y="3273768"/>
                  </a:lnTo>
                  <a:lnTo>
                    <a:pt x="6463855" y="3261068"/>
                  </a:lnTo>
                  <a:lnTo>
                    <a:pt x="6868946" y="3261068"/>
                  </a:lnTo>
                  <a:lnTo>
                    <a:pt x="6915591" y="3248368"/>
                  </a:lnTo>
                  <a:lnTo>
                    <a:pt x="7162717" y="3248368"/>
                  </a:lnTo>
                  <a:lnTo>
                    <a:pt x="7267393" y="3235668"/>
                  </a:lnTo>
                  <a:lnTo>
                    <a:pt x="7485169" y="3235668"/>
                  </a:lnTo>
                  <a:lnTo>
                    <a:pt x="7654758" y="3222968"/>
                  </a:lnTo>
                  <a:lnTo>
                    <a:pt x="8245731" y="3197568"/>
                  </a:lnTo>
                  <a:lnTo>
                    <a:pt x="8427040" y="3184868"/>
                  </a:lnTo>
                  <a:lnTo>
                    <a:pt x="8668856" y="3184868"/>
                  </a:lnTo>
                  <a:lnTo>
                    <a:pt x="8789158" y="3172168"/>
                  </a:lnTo>
                  <a:lnTo>
                    <a:pt x="9027129" y="3172168"/>
                  </a:lnTo>
                  <a:lnTo>
                    <a:pt x="9085867" y="3159468"/>
                  </a:lnTo>
                  <a:lnTo>
                    <a:pt x="11122885" y="3159468"/>
                  </a:lnTo>
                  <a:lnTo>
                    <a:pt x="11103784" y="3210268"/>
                  </a:lnTo>
                  <a:lnTo>
                    <a:pt x="11081165" y="3248368"/>
                  </a:lnTo>
                  <a:lnTo>
                    <a:pt x="11063854" y="3273768"/>
                  </a:lnTo>
                  <a:close/>
                </a:path>
                <a:path extrusionOk="0" h="3502660" w="11123294">
                  <a:moveTo>
                    <a:pt x="4385678" y="3184868"/>
                  </a:moveTo>
                  <a:lnTo>
                    <a:pt x="3721493" y="3184868"/>
                  </a:lnTo>
                  <a:lnTo>
                    <a:pt x="3773004" y="3172168"/>
                  </a:lnTo>
                  <a:lnTo>
                    <a:pt x="4334906" y="3172168"/>
                  </a:lnTo>
                  <a:lnTo>
                    <a:pt x="4385678" y="3184868"/>
                  </a:lnTo>
                  <a:close/>
                </a:path>
                <a:path extrusionOk="0" h="3502660" w="11123294">
                  <a:moveTo>
                    <a:pt x="4690200" y="3197568"/>
                  </a:moveTo>
                  <a:lnTo>
                    <a:pt x="3463077" y="3197568"/>
                  </a:lnTo>
                  <a:lnTo>
                    <a:pt x="3514885" y="3184868"/>
                  </a:lnTo>
                  <a:lnTo>
                    <a:pt x="4639444" y="3184868"/>
                  </a:lnTo>
                  <a:lnTo>
                    <a:pt x="4690200" y="3197568"/>
                  </a:lnTo>
                  <a:close/>
                </a:path>
                <a:path extrusionOk="0" h="3502660" w="11123294">
                  <a:moveTo>
                    <a:pt x="4893347" y="3210268"/>
                  </a:moveTo>
                  <a:lnTo>
                    <a:pt x="3307232" y="3210268"/>
                  </a:lnTo>
                  <a:lnTo>
                    <a:pt x="3359253" y="3197568"/>
                  </a:lnTo>
                  <a:lnTo>
                    <a:pt x="4842536" y="3197568"/>
                  </a:lnTo>
                  <a:lnTo>
                    <a:pt x="4893347" y="3210268"/>
                  </a:lnTo>
                  <a:close/>
                </a:path>
                <a:path extrusionOk="0" h="3502660" w="11123294">
                  <a:moveTo>
                    <a:pt x="5096839" y="3222968"/>
                  </a:moveTo>
                  <a:lnTo>
                    <a:pt x="3202953" y="3222968"/>
                  </a:lnTo>
                  <a:lnTo>
                    <a:pt x="3255132" y="3210268"/>
                  </a:lnTo>
                  <a:lnTo>
                    <a:pt x="4995037" y="3210268"/>
                  </a:lnTo>
                  <a:lnTo>
                    <a:pt x="5096839" y="3222968"/>
                  </a:lnTo>
                  <a:close/>
                </a:path>
                <a:path extrusionOk="0" h="3502660" w="11123294">
                  <a:moveTo>
                    <a:pt x="5763077" y="3261068"/>
                  </a:moveTo>
                  <a:lnTo>
                    <a:pt x="2934810" y="3261068"/>
                  </a:lnTo>
                  <a:lnTo>
                    <a:pt x="2988394" y="3248368"/>
                  </a:lnTo>
                  <a:lnTo>
                    <a:pt x="3098340" y="3235668"/>
                  </a:lnTo>
                  <a:lnTo>
                    <a:pt x="3150690" y="3222968"/>
                  </a:lnTo>
                  <a:lnTo>
                    <a:pt x="5249810" y="3222968"/>
                  </a:lnTo>
                  <a:lnTo>
                    <a:pt x="5300884" y="3235668"/>
                  </a:lnTo>
                  <a:lnTo>
                    <a:pt x="5454405" y="3235668"/>
                  </a:lnTo>
                  <a:lnTo>
                    <a:pt x="5505689" y="3248368"/>
                  </a:lnTo>
                  <a:lnTo>
                    <a:pt x="5711459" y="3248368"/>
                  </a:lnTo>
                  <a:lnTo>
                    <a:pt x="5763077" y="3261068"/>
                  </a:lnTo>
                  <a:close/>
                </a:path>
                <a:path extrusionOk="0" h="3502660" w="11123294">
                  <a:moveTo>
                    <a:pt x="11035769" y="3311868"/>
                  </a:moveTo>
                  <a:lnTo>
                    <a:pt x="2579792" y="3311868"/>
                  </a:lnTo>
                  <a:lnTo>
                    <a:pt x="2628800" y="3299168"/>
                  </a:lnTo>
                  <a:lnTo>
                    <a:pt x="2678272" y="3299168"/>
                  </a:lnTo>
                  <a:lnTo>
                    <a:pt x="2728273" y="3286468"/>
                  </a:lnTo>
                  <a:lnTo>
                    <a:pt x="2778864" y="3286468"/>
                  </a:lnTo>
                  <a:lnTo>
                    <a:pt x="2882070" y="3261068"/>
                  </a:lnTo>
                  <a:lnTo>
                    <a:pt x="6074502" y="3261068"/>
                  </a:lnTo>
                  <a:lnTo>
                    <a:pt x="6126722" y="3273768"/>
                  </a:lnTo>
                  <a:lnTo>
                    <a:pt x="11063854" y="3273768"/>
                  </a:lnTo>
                  <a:lnTo>
                    <a:pt x="11055198" y="3286468"/>
                  </a:lnTo>
                  <a:lnTo>
                    <a:pt x="11035769" y="3311868"/>
                  </a:lnTo>
                  <a:close/>
                </a:path>
                <a:path extrusionOk="0" h="3502660" w="11123294">
                  <a:moveTo>
                    <a:pt x="2181940" y="3362668"/>
                  </a:moveTo>
                  <a:lnTo>
                    <a:pt x="135866" y="3362668"/>
                  </a:lnTo>
                  <a:lnTo>
                    <a:pt x="96184" y="3349968"/>
                  </a:lnTo>
                  <a:lnTo>
                    <a:pt x="2188613" y="3349968"/>
                  </a:lnTo>
                  <a:lnTo>
                    <a:pt x="2181940" y="3362668"/>
                  </a:lnTo>
                  <a:close/>
                </a:path>
                <a:path extrusionOk="0" h="3502660" w="11123294">
                  <a:moveTo>
                    <a:pt x="5387497" y="3362668"/>
                  </a:moveTo>
                  <a:lnTo>
                    <a:pt x="2279739" y="3362668"/>
                  </a:lnTo>
                  <a:lnTo>
                    <a:pt x="2243186" y="3349968"/>
                  </a:lnTo>
                  <a:lnTo>
                    <a:pt x="5441198" y="3349968"/>
                  </a:lnTo>
                  <a:lnTo>
                    <a:pt x="5387497" y="3362668"/>
                  </a:lnTo>
                  <a:close/>
                </a:path>
                <a:path extrusionOk="0" h="3502660" w="11123294">
                  <a:moveTo>
                    <a:pt x="1346007" y="3375368"/>
                  </a:moveTo>
                  <a:lnTo>
                    <a:pt x="381455" y="3375368"/>
                  </a:lnTo>
                  <a:lnTo>
                    <a:pt x="326786" y="3362668"/>
                  </a:lnTo>
                  <a:lnTo>
                    <a:pt x="1763337" y="3362668"/>
                  </a:lnTo>
                  <a:lnTo>
                    <a:pt x="1346007" y="3375368"/>
                  </a:lnTo>
                  <a:close/>
                </a:path>
                <a:path extrusionOk="0" h="3502660" w="11123294">
                  <a:moveTo>
                    <a:pt x="4435119" y="3388068"/>
                  </a:moveTo>
                  <a:lnTo>
                    <a:pt x="2468540" y="3388068"/>
                  </a:lnTo>
                  <a:lnTo>
                    <a:pt x="2415943" y="3375368"/>
                  </a:lnTo>
                  <a:lnTo>
                    <a:pt x="2366614" y="3362668"/>
                  </a:lnTo>
                  <a:lnTo>
                    <a:pt x="4711003" y="3362668"/>
                  </a:lnTo>
                  <a:lnTo>
                    <a:pt x="4665300" y="3375368"/>
                  </a:lnTo>
                  <a:lnTo>
                    <a:pt x="4481608" y="3375368"/>
                  </a:lnTo>
                  <a:lnTo>
                    <a:pt x="4435119" y="3388068"/>
                  </a:lnTo>
                  <a:close/>
                </a:path>
                <a:path extrusionOk="0" h="3502660" w="11123294">
                  <a:moveTo>
                    <a:pt x="4095626" y="3413468"/>
                  </a:moveTo>
                  <a:lnTo>
                    <a:pt x="2640974" y="3413468"/>
                  </a:lnTo>
                  <a:lnTo>
                    <a:pt x="2523908" y="3388068"/>
                  </a:lnTo>
                  <a:lnTo>
                    <a:pt x="4293189" y="3388068"/>
                  </a:lnTo>
                  <a:lnTo>
                    <a:pt x="4244828" y="3400768"/>
                  </a:lnTo>
                  <a:lnTo>
                    <a:pt x="4146116" y="3400768"/>
                  </a:lnTo>
                  <a:lnTo>
                    <a:pt x="4095626" y="3413468"/>
                  </a:lnTo>
                  <a:close/>
                </a:path>
                <a:path extrusionOk="0" h="3502660" w="11123294">
                  <a:moveTo>
                    <a:pt x="3772468" y="3451568"/>
                  </a:moveTo>
                  <a:lnTo>
                    <a:pt x="2876260" y="3451568"/>
                  </a:lnTo>
                  <a:lnTo>
                    <a:pt x="2763175" y="3426168"/>
                  </a:lnTo>
                  <a:lnTo>
                    <a:pt x="2701681" y="3413468"/>
                  </a:lnTo>
                  <a:lnTo>
                    <a:pt x="4044289" y="3413468"/>
                  </a:lnTo>
                  <a:lnTo>
                    <a:pt x="3992034" y="3426168"/>
                  </a:lnTo>
                  <a:lnTo>
                    <a:pt x="3938794" y="3426168"/>
                  </a:lnTo>
                  <a:lnTo>
                    <a:pt x="3884499" y="3438868"/>
                  </a:lnTo>
                  <a:lnTo>
                    <a:pt x="3829080" y="3438868"/>
                  </a:lnTo>
                  <a:lnTo>
                    <a:pt x="3772468" y="3451568"/>
                  </a:lnTo>
                  <a:close/>
                </a:path>
                <a:path extrusionOk="0" h="3502660" w="11123294">
                  <a:moveTo>
                    <a:pt x="10747526" y="3426168"/>
                  </a:moveTo>
                  <a:lnTo>
                    <a:pt x="10602345" y="3426168"/>
                  </a:lnTo>
                  <a:lnTo>
                    <a:pt x="10552086" y="3413468"/>
                  </a:lnTo>
                  <a:lnTo>
                    <a:pt x="10794100" y="3413468"/>
                  </a:lnTo>
                  <a:lnTo>
                    <a:pt x="10747526" y="3426168"/>
                  </a:lnTo>
                  <a:close/>
                </a:path>
                <a:path extrusionOk="0" h="3502660" w="11123294">
                  <a:moveTo>
                    <a:pt x="3594784" y="3476968"/>
                  </a:moveTo>
                  <a:lnTo>
                    <a:pt x="3041037" y="3476968"/>
                  </a:lnTo>
                  <a:lnTo>
                    <a:pt x="2932215" y="3451568"/>
                  </a:lnTo>
                  <a:lnTo>
                    <a:pt x="3714594" y="3451568"/>
                  </a:lnTo>
                  <a:lnTo>
                    <a:pt x="3594784" y="3476968"/>
                  </a:lnTo>
                  <a:close/>
                </a:path>
                <a:path extrusionOk="0" h="3502660" w="11123294">
                  <a:moveTo>
                    <a:pt x="3403877" y="3502368"/>
                  </a:moveTo>
                  <a:lnTo>
                    <a:pt x="3235624" y="3502368"/>
                  </a:lnTo>
                  <a:lnTo>
                    <a:pt x="3190815" y="3489668"/>
                  </a:lnTo>
                  <a:lnTo>
                    <a:pt x="3143193" y="3489668"/>
                  </a:lnTo>
                  <a:lnTo>
                    <a:pt x="3093139" y="3476968"/>
                  </a:lnTo>
                  <a:lnTo>
                    <a:pt x="3532710" y="3476968"/>
                  </a:lnTo>
                  <a:lnTo>
                    <a:pt x="3403877" y="3502368"/>
                  </a:lnTo>
                  <a:close/>
                </a:path>
                <a:path extrusionOk="0" h="3502660" w="11123294">
                  <a:moveTo>
                    <a:pt x="134066" y="855400"/>
                  </a:moveTo>
                  <a:lnTo>
                    <a:pt x="179455" y="8624"/>
                  </a:lnTo>
                  <a:lnTo>
                    <a:pt x="219302" y="2064"/>
                  </a:lnTo>
                  <a:lnTo>
                    <a:pt x="266871" y="0"/>
                  </a:lnTo>
                  <a:lnTo>
                    <a:pt x="273596" y="0"/>
                  </a:lnTo>
                  <a:lnTo>
                    <a:pt x="277063" y="105"/>
                  </a:lnTo>
                  <a:lnTo>
                    <a:pt x="277063" y="845198"/>
                  </a:lnTo>
                  <a:lnTo>
                    <a:pt x="134066" y="85540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3740124" y="63896"/>
              <a:ext cx="11256645" cy="3649979"/>
            </a:xfrm>
            <a:custGeom>
              <a:rect b="b" l="l" r="r" t="t"/>
              <a:pathLst>
                <a:path extrusionOk="0" h="3649979" w="11256644">
                  <a:moveTo>
                    <a:pt x="2225648" y="3649656"/>
                  </a:moveTo>
                  <a:lnTo>
                    <a:pt x="2068311" y="3645299"/>
                  </a:lnTo>
                  <a:lnTo>
                    <a:pt x="1715164" y="3634208"/>
                  </a:lnTo>
                  <a:lnTo>
                    <a:pt x="1344503" y="3619350"/>
                  </a:lnTo>
                  <a:lnTo>
                    <a:pt x="1134625" y="3603694"/>
                  </a:lnTo>
                  <a:lnTo>
                    <a:pt x="1085489" y="3593418"/>
                  </a:lnTo>
                  <a:lnTo>
                    <a:pt x="987248" y="3574090"/>
                  </a:lnTo>
                  <a:lnTo>
                    <a:pt x="889023" y="3556188"/>
                  </a:lnTo>
                  <a:lnTo>
                    <a:pt x="790778" y="3539467"/>
                  </a:lnTo>
                  <a:lnTo>
                    <a:pt x="643300" y="3516064"/>
                  </a:lnTo>
                  <a:lnTo>
                    <a:pt x="198980" y="3450213"/>
                  </a:lnTo>
                  <a:lnTo>
                    <a:pt x="0" y="3418793"/>
                  </a:lnTo>
                  <a:lnTo>
                    <a:pt x="0" y="121932"/>
                  </a:lnTo>
                  <a:lnTo>
                    <a:pt x="27580" y="116678"/>
                  </a:lnTo>
                  <a:lnTo>
                    <a:pt x="61006" y="113109"/>
                  </a:lnTo>
                  <a:lnTo>
                    <a:pt x="99714" y="111097"/>
                  </a:lnTo>
                  <a:lnTo>
                    <a:pt x="143142" y="110513"/>
                  </a:lnTo>
                  <a:lnTo>
                    <a:pt x="190728" y="111231"/>
                  </a:lnTo>
                  <a:lnTo>
                    <a:pt x="241908" y="113123"/>
                  </a:lnTo>
                  <a:lnTo>
                    <a:pt x="296122" y="116060"/>
                  </a:lnTo>
                  <a:lnTo>
                    <a:pt x="352807" y="119915"/>
                  </a:lnTo>
                  <a:lnTo>
                    <a:pt x="411400" y="124560"/>
                  </a:lnTo>
                  <a:lnTo>
                    <a:pt x="532062" y="135710"/>
                  </a:lnTo>
                  <a:lnTo>
                    <a:pt x="653610" y="148486"/>
                  </a:lnTo>
                  <a:lnTo>
                    <a:pt x="1090917" y="198710"/>
                  </a:lnTo>
                  <a:lnTo>
                    <a:pt x="1139718" y="202764"/>
                  </a:lnTo>
                  <a:lnTo>
                    <a:pt x="1188838" y="205673"/>
                  </a:lnTo>
                  <a:lnTo>
                    <a:pt x="1238253" y="207525"/>
                  </a:lnTo>
                  <a:lnTo>
                    <a:pt x="1287942" y="208405"/>
                  </a:lnTo>
                  <a:lnTo>
                    <a:pt x="1337880" y="208401"/>
                  </a:lnTo>
                  <a:lnTo>
                    <a:pt x="1388044" y="207598"/>
                  </a:lnTo>
                  <a:lnTo>
                    <a:pt x="1438410" y="206083"/>
                  </a:lnTo>
                  <a:lnTo>
                    <a:pt x="1539659" y="201262"/>
                  </a:lnTo>
                  <a:lnTo>
                    <a:pt x="1641438" y="194629"/>
                  </a:lnTo>
                  <a:lnTo>
                    <a:pt x="1896989" y="174652"/>
                  </a:lnTo>
                  <a:lnTo>
                    <a:pt x="2050142" y="163794"/>
                  </a:lnTo>
                  <a:lnTo>
                    <a:pt x="2151782" y="158465"/>
                  </a:lnTo>
                  <a:lnTo>
                    <a:pt x="2202394" y="156632"/>
                  </a:lnTo>
                  <a:lnTo>
                    <a:pt x="2252835" y="155469"/>
                  </a:lnTo>
                  <a:lnTo>
                    <a:pt x="2559785" y="153740"/>
                  </a:lnTo>
                  <a:lnTo>
                    <a:pt x="2917481" y="148242"/>
                  </a:lnTo>
                  <a:lnTo>
                    <a:pt x="3882535" y="123961"/>
                  </a:lnTo>
                  <a:lnTo>
                    <a:pt x="4440613" y="113290"/>
                  </a:lnTo>
                  <a:lnTo>
                    <a:pt x="5049918" y="109823"/>
                  </a:lnTo>
                  <a:lnTo>
                    <a:pt x="5456149" y="103321"/>
                  </a:lnTo>
                  <a:lnTo>
                    <a:pt x="5964846" y="89728"/>
                  </a:lnTo>
                  <a:lnTo>
                    <a:pt x="7594981" y="29902"/>
                  </a:lnTo>
                  <a:lnTo>
                    <a:pt x="8306870" y="9041"/>
                  </a:lnTo>
                  <a:lnTo>
                    <a:pt x="8763339" y="1485"/>
                  </a:lnTo>
                  <a:lnTo>
                    <a:pt x="9117513" y="0"/>
                  </a:lnTo>
                  <a:lnTo>
                    <a:pt x="9420378" y="2410"/>
                  </a:lnTo>
                  <a:lnTo>
                    <a:pt x="9672198" y="7377"/>
                  </a:lnTo>
                  <a:lnTo>
                    <a:pt x="9923449" y="15325"/>
                  </a:lnTo>
                  <a:lnTo>
                    <a:pt x="11252012" y="74287"/>
                  </a:lnTo>
                  <a:lnTo>
                    <a:pt x="11254041" y="123978"/>
                  </a:lnTo>
                  <a:lnTo>
                    <a:pt x="11255445" y="173720"/>
                  </a:lnTo>
                  <a:lnTo>
                    <a:pt x="11256251" y="223509"/>
                  </a:lnTo>
                  <a:lnTo>
                    <a:pt x="11256484" y="273343"/>
                  </a:lnTo>
                  <a:lnTo>
                    <a:pt x="11255333" y="373134"/>
                  </a:lnTo>
                  <a:lnTo>
                    <a:pt x="11252199" y="473072"/>
                  </a:lnTo>
                  <a:lnTo>
                    <a:pt x="11247284" y="573137"/>
                  </a:lnTo>
                  <a:lnTo>
                    <a:pt x="11240795" y="673308"/>
                  </a:lnTo>
                  <a:lnTo>
                    <a:pt x="11232937" y="773562"/>
                  </a:lnTo>
                  <a:lnTo>
                    <a:pt x="11223913" y="873880"/>
                  </a:lnTo>
                  <a:lnTo>
                    <a:pt x="11208641" y="1024431"/>
                  </a:lnTo>
                  <a:lnTo>
                    <a:pt x="11129116" y="1726180"/>
                  </a:lnTo>
                  <a:lnTo>
                    <a:pt x="11114659" y="1875934"/>
                  </a:lnTo>
                  <a:lnTo>
                    <a:pt x="11106338" y="1975565"/>
                  </a:lnTo>
                  <a:lnTo>
                    <a:pt x="11099311" y="2075007"/>
                  </a:lnTo>
                  <a:lnTo>
                    <a:pt x="11093780" y="2174240"/>
                  </a:lnTo>
                  <a:lnTo>
                    <a:pt x="11092591" y="2219440"/>
                  </a:lnTo>
                  <a:lnTo>
                    <a:pt x="11093107" y="2266344"/>
                  </a:lnTo>
                  <a:lnTo>
                    <a:pt x="11095103" y="2314752"/>
                  </a:lnTo>
                  <a:lnTo>
                    <a:pt x="11098353" y="2364461"/>
                  </a:lnTo>
                  <a:lnTo>
                    <a:pt x="11102633" y="2415268"/>
                  </a:lnTo>
                  <a:lnTo>
                    <a:pt x="11107717" y="2466973"/>
                  </a:lnTo>
                  <a:lnTo>
                    <a:pt x="11131600" y="2678712"/>
                  </a:lnTo>
                  <a:lnTo>
                    <a:pt x="11142518" y="2784704"/>
                  </a:lnTo>
                  <a:lnTo>
                    <a:pt x="11146934" y="2837024"/>
                  </a:lnTo>
                  <a:lnTo>
                    <a:pt x="11150354" y="2888622"/>
                  </a:lnTo>
                  <a:lnTo>
                    <a:pt x="11152553" y="2939298"/>
                  </a:lnTo>
                  <a:lnTo>
                    <a:pt x="11153306" y="2988849"/>
                  </a:lnTo>
                  <a:lnTo>
                    <a:pt x="11152388" y="3037072"/>
                  </a:lnTo>
                  <a:lnTo>
                    <a:pt x="11149574" y="3083765"/>
                  </a:lnTo>
                  <a:lnTo>
                    <a:pt x="11144640" y="3128727"/>
                  </a:lnTo>
                  <a:lnTo>
                    <a:pt x="11137359" y="3171756"/>
                  </a:lnTo>
                  <a:lnTo>
                    <a:pt x="11127507" y="3212648"/>
                  </a:lnTo>
                  <a:lnTo>
                    <a:pt x="11111324" y="3261697"/>
                  </a:lnTo>
                  <a:lnTo>
                    <a:pt x="11092219" y="3305029"/>
                  </a:lnTo>
                  <a:lnTo>
                    <a:pt x="11070317" y="3342968"/>
                  </a:lnTo>
                  <a:lnTo>
                    <a:pt x="11045746" y="3375843"/>
                  </a:lnTo>
                  <a:lnTo>
                    <a:pt x="11018632" y="3403979"/>
                  </a:lnTo>
                  <a:lnTo>
                    <a:pt x="10957282" y="3447339"/>
                  </a:lnTo>
                  <a:lnTo>
                    <a:pt x="10887278" y="3475661"/>
                  </a:lnTo>
                  <a:lnTo>
                    <a:pt x="10849348" y="3484999"/>
                  </a:lnTo>
                  <a:lnTo>
                    <a:pt x="10809634" y="3491556"/>
                  </a:lnTo>
                  <a:lnTo>
                    <a:pt x="10768263" y="3495659"/>
                  </a:lnTo>
                  <a:lnTo>
                    <a:pt x="10725361" y="3497634"/>
                  </a:lnTo>
                  <a:lnTo>
                    <a:pt x="10681055" y="3497808"/>
                  </a:lnTo>
                  <a:lnTo>
                    <a:pt x="10635472" y="3496508"/>
                  </a:lnTo>
                  <a:lnTo>
                    <a:pt x="10588738" y="3494058"/>
                  </a:lnTo>
                  <a:lnTo>
                    <a:pt x="10540979" y="3490787"/>
                  </a:lnTo>
                  <a:lnTo>
                    <a:pt x="10442895" y="3483084"/>
                  </a:lnTo>
                  <a:lnTo>
                    <a:pt x="10342231" y="3476010"/>
                  </a:lnTo>
                  <a:lnTo>
                    <a:pt x="10258810" y="3472382"/>
                  </a:lnTo>
                  <a:lnTo>
                    <a:pt x="10160746" y="3470219"/>
                  </a:lnTo>
                  <a:lnTo>
                    <a:pt x="10009094" y="3469441"/>
                  </a:lnTo>
                  <a:lnTo>
                    <a:pt x="9789569" y="3471528"/>
                  </a:lnTo>
                  <a:lnTo>
                    <a:pt x="9435331" y="3479342"/>
                  </a:lnTo>
                  <a:lnTo>
                    <a:pt x="8919787" y="3495945"/>
                  </a:lnTo>
                  <a:lnTo>
                    <a:pt x="6595894" y="3590636"/>
                  </a:lnTo>
                  <a:lnTo>
                    <a:pt x="6167346" y="3603628"/>
                  </a:lnTo>
                  <a:lnTo>
                    <a:pt x="5978455" y="3606008"/>
                  </a:lnTo>
                  <a:lnTo>
                    <a:pt x="5874965" y="3605442"/>
                  </a:lnTo>
                  <a:lnTo>
                    <a:pt x="5720467" y="3602637"/>
                  </a:lnTo>
                  <a:lnTo>
                    <a:pt x="5566780" y="3597796"/>
                  </a:lnTo>
                  <a:lnTo>
                    <a:pt x="5413820" y="3591273"/>
                  </a:lnTo>
                  <a:lnTo>
                    <a:pt x="5210860" y="3580569"/>
                  </a:lnTo>
                  <a:lnTo>
                    <a:pt x="4556762" y="3539556"/>
                  </a:lnTo>
                  <a:lnTo>
                    <a:pt x="4256371" y="3523126"/>
                  </a:lnTo>
                  <a:lnTo>
                    <a:pt x="4056164" y="3515052"/>
                  </a:lnTo>
                  <a:lnTo>
                    <a:pt x="3905896" y="3511104"/>
                  </a:lnTo>
                  <a:lnTo>
                    <a:pt x="3755440" y="3509352"/>
                  </a:lnTo>
                  <a:lnTo>
                    <a:pt x="3654990" y="3509579"/>
                  </a:lnTo>
                  <a:lnTo>
                    <a:pt x="3554395" y="3511044"/>
                  </a:lnTo>
                  <a:lnTo>
                    <a:pt x="3453630" y="3513852"/>
                  </a:lnTo>
                  <a:lnTo>
                    <a:pt x="3352669" y="3518106"/>
                  </a:lnTo>
                  <a:lnTo>
                    <a:pt x="3251490" y="3523911"/>
                  </a:lnTo>
                  <a:lnTo>
                    <a:pt x="3150066" y="3531373"/>
                  </a:lnTo>
                  <a:lnTo>
                    <a:pt x="3048373" y="3540594"/>
                  </a:lnTo>
                  <a:lnTo>
                    <a:pt x="2946387" y="3551681"/>
                  </a:lnTo>
                  <a:lnTo>
                    <a:pt x="2844083" y="3564737"/>
                  </a:lnTo>
                  <a:lnTo>
                    <a:pt x="2473327" y="3618556"/>
                  </a:lnTo>
                  <a:lnTo>
                    <a:pt x="2323263" y="3638321"/>
                  </a:lnTo>
                  <a:lnTo>
                    <a:pt x="2225648" y="3649656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10917297" y="46889"/>
              <a:ext cx="4047490" cy="90170"/>
            </a:xfrm>
            <a:custGeom>
              <a:rect b="b" l="l" r="r" t="t"/>
              <a:pathLst>
                <a:path extrusionOk="0" h="90170" w="4047490">
                  <a:moveTo>
                    <a:pt x="4046996" y="89926"/>
                  </a:moveTo>
                  <a:lnTo>
                    <a:pt x="3446009" y="63105"/>
                  </a:lnTo>
                  <a:lnTo>
                    <a:pt x="3500539" y="48591"/>
                  </a:lnTo>
                  <a:lnTo>
                    <a:pt x="4046261" y="73308"/>
                  </a:lnTo>
                  <a:lnTo>
                    <a:pt x="4046530" y="78067"/>
                  </a:lnTo>
                  <a:lnTo>
                    <a:pt x="4046996" y="89926"/>
                  </a:lnTo>
                  <a:close/>
                </a:path>
                <a:path extrusionOk="0" h="90170" w="4047490">
                  <a:moveTo>
                    <a:pt x="33306" y="60897"/>
                  </a:moveTo>
                  <a:lnTo>
                    <a:pt x="29944" y="59109"/>
                  </a:lnTo>
                  <a:lnTo>
                    <a:pt x="26578" y="57154"/>
                  </a:lnTo>
                  <a:lnTo>
                    <a:pt x="23325" y="55322"/>
                  </a:lnTo>
                  <a:lnTo>
                    <a:pt x="17774" y="52308"/>
                  </a:lnTo>
                  <a:lnTo>
                    <a:pt x="12017" y="49275"/>
                  </a:lnTo>
                  <a:lnTo>
                    <a:pt x="6082" y="46241"/>
                  </a:lnTo>
                  <a:lnTo>
                    <a:pt x="0" y="43227"/>
                  </a:lnTo>
                  <a:lnTo>
                    <a:pt x="234511" y="34392"/>
                  </a:lnTo>
                  <a:lnTo>
                    <a:pt x="246702" y="38419"/>
                  </a:lnTo>
                  <a:lnTo>
                    <a:pt x="258676" y="42622"/>
                  </a:lnTo>
                  <a:lnTo>
                    <a:pt x="270414" y="47023"/>
                  </a:lnTo>
                  <a:lnTo>
                    <a:pt x="281896" y="51641"/>
                  </a:lnTo>
                  <a:lnTo>
                    <a:pt x="33306" y="60897"/>
                  </a:lnTo>
                  <a:close/>
                </a:path>
                <a:path extrusionOk="0" h="90170" w="4047490">
                  <a:moveTo>
                    <a:pt x="1126745" y="26083"/>
                  </a:moveTo>
                  <a:lnTo>
                    <a:pt x="1181101" y="18649"/>
                  </a:lnTo>
                  <a:lnTo>
                    <a:pt x="1235280" y="12516"/>
                  </a:lnTo>
                  <a:lnTo>
                    <a:pt x="1289301" y="7566"/>
                  </a:lnTo>
                  <a:lnTo>
                    <a:pt x="1343185" y="3681"/>
                  </a:lnTo>
                  <a:lnTo>
                    <a:pt x="1643363" y="0"/>
                  </a:lnTo>
                  <a:lnTo>
                    <a:pt x="1693671" y="2165"/>
                  </a:lnTo>
                  <a:lnTo>
                    <a:pt x="1743863" y="4976"/>
                  </a:lnTo>
                  <a:lnTo>
                    <a:pt x="1793949" y="8398"/>
                  </a:lnTo>
                  <a:lnTo>
                    <a:pt x="1843940" y="12395"/>
                  </a:lnTo>
                  <a:lnTo>
                    <a:pt x="1893845" y="16933"/>
                  </a:lnTo>
                  <a:lnTo>
                    <a:pt x="1227976" y="23932"/>
                  </a:lnTo>
                  <a:lnTo>
                    <a:pt x="1126745" y="26083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3" name="Google Shape;83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07754" y="46337"/>
              <a:ext cx="7860060" cy="35807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3"/>
            <p:cNvSpPr/>
            <p:nvPr/>
          </p:nvSpPr>
          <p:spPr>
            <a:xfrm>
              <a:off x="7822214" y="102949"/>
              <a:ext cx="2798445" cy="80645"/>
            </a:xfrm>
            <a:custGeom>
              <a:rect b="b" l="l" r="r" t="t"/>
              <a:pathLst>
                <a:path extrusionOk="0" h="80645" w="2798445">
                  <a:moveTo>
                    <a:pt x="0" y="80249"/>
                  </a:moveTo>
                  <a:lnTo>
                    <a:pt x="43498" y="60896"/>
                  </a:lnTo>
                  <a:lnTo>
                    <a:pt x="437696" y="55201"/>
                  </a:lnTo>
                  <a:lnTo>
                    <a:pt x="937478" y="52804"/>
                  </a:lnTo>
                  <a:lnTo>
                    <a:pt x="1391729" y="45275"/>
                  </a:lnTo>
                  <a:lnTo>
                    <a:pt x="2099836" y="24556"/>
                  </a:lnTo>
                  <a:lnTo>
                    <a:pt x="2758131" y="0"/>
                  </a:lnTo>
                  <a:lnTo>
                    <a:pt x="2798372" y="17564"/>
                  </a:lnTo>
                  <a:lnTo>
                    <a:pt x="1831072" y="52275"/>
                  </a:lnTo>
                  <a:lnTo>
                    <a:pt x="1322791" y="65330"/>
                  </a:lnTo>
                  <a:lnTo>
                    <a:pt x="916930" y="71248"/>
                  </a:lnTo>
                  <a:lnTo>
                    <a:pt x="408088" y="73671"/>
                  </a:lnTo>
                  <a:lnTo>
                    <a:pt x="0" y="80249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14153592" y="1242641"/>
              <a:ext cx="734695" cy="89535"/>
            </a:xfrm>
            <a:custGeom>
              <a:rect b="b" l="l" r="r" t="t"/>
              <a:pathLst>
                <a:path extrusionOk="0" h="89534" w="734694">
                  <a:moveTo>
                    <a:pt x="732426" y="736"/>
                  </a:moveTo>
                  <a:lnTo>
                    <a:pt x="406506" y="736"/>
                  </a:lnTo>
                  <a:lnTo>
                    <a:pt x="448639" y="631"/>
                  </a:lnTo>
                  <a:lnTo>
                    <a:pt x="451896" y="525"/>
                  </a:lnTo>
                  <a:lnTo>
                    <a:pt x="455153" y="525"/>
                  </a:lnTo>
                  <a:lnTo>
                    <a:pt x="458515" y="420"/>
                  </a:lnTo>
                  <a:lnTo>
                    <a:pt x="465449" y="420"/>
                  </a:lnTo>
                  <a:lnTo>
                    <a:pt x="469862" y="315"/>
                  </a:lnTo>
                  <a:lnTo>
                    <a:pt x="557174" y="0"/>
                  </a:lnTo>
                  <a:lnTo>
                    <a:pt x="734107" y="315"/>
                  </a:lnTo>
                  <a:lnTo>
                    <a:pt x="732426" y="736"/>
                  </a:lnTo>
                  <a:close/>
                </a:path>
                <a:path extrusionOk="0" h="89534" w="734694">
                  <a:moveTo>
                    <a:pt x="16600" y="89399"/>
                  </a:moveTo>
                  <a:lnTo>
                    <a:pt x="6934" y="89399"/>
                  </a:lnTo>
                  <a:lnTo>
                    <a:pt x="6304" y="89294"/>
                  </a:lnTo>
                  <a:lnTo>
                    <a:pt x="0" y="89294"/>
                  </a:lnTo>
                  <a:lnTo>
                    <a:pt x="210" y="89189"/>
                  </a:lnTo>
                  <a:lnTo>
                    <a:pt x="420" y="88979"/>
                  </a:lnTo>
                  <a:lnTo>
                    <a:pt x="525" y="88769"/>
                  </a:lnTo>
                  <a:lnTo>
                    <a:pt x="840" y="88558"/>
                  </a:lnTo>
                  <a:lnTo>
                    <a:pt x="1891" y="87506"/>
                  </a:lnTo>
                  <a:lnTo>
                    <a:pt x="2416" y="87086"/>
                  </a:lnTo>
                  <a:lnTo>
                    <a:pt x="2836" y="86560"/>
                  </a:lnTo>
                  <a:lnTo>
                    <a:pt x="3046" y="86455"/>
                  </a:lnTo>
                  <a:lnTo>
                    <a:pt x="40413" y="56939"/>
                  </a:lnTo>
                  <a:lnTo>
                    <a:pt x="81735" y="35051"/>
                  </a:lnTo>
                  <a:lnTo>
                    <a:pt x="126519" y="19594"/>
                  </a:lnTo>
                  <a:lnTo>
                    <a:pt x="174169" y="9474"/>
                  </a:lnTo>
                  <a:lnTo>
                    <a:pt x="224086" y="3599"/>
                  </a:lnTo>
                  <a:lnTo>
                    <a:pt x="275674" y="875"/>
                  </a:lnTo>
                  <a:lnTo>
                    <a:pt x="328336" y="210"/>
                  </a:lnTo>
                  <a:lnTo>
                    <a:pt x="383286" y="525"/>
                  </a:lnTo>
                  <a:lnTo>
                    <a:pt x="388540" y="631"/>
                  </a:lnTo>
                  <a:lnTo>
                    <a:pt x="398941" y="631"/>
                  </a:lnTo>
                  <a:lnTo>
                    <a:pt x="406506" y="736"/>
                  </a:lnTo>
                  <a:lnTo>
                    <a:pt x="732426" y="736"/>
                  </a:lnTo>
                  <a:lnTo>
                    <a:pt x="730745" y="1051"/>
                  </a:lnTo>
                  <a:lnTo>
                    <a:pt x="629862" y="21808"/>
                  </a:lnTo>
                  <a:lnTo>
                    <a:pt x="580058" y="31347"/>
                  </a:lnTo>
                  <a:lnTo>
                    <a:pt x="530089" y="40384"/>
                  </a:lnTo>
                  <a:lnTo>
                    <a:pt x="479933" y="48855"/>
                  </a:lnTo>
                  <a:lnTo>
                    <a:pt x="429571" y="56700"/>
                  </a:lnTo>
                  <a:lnTo>
                    <a:pt x="378979" y="63855"/>
                  </a:lnTo>
                  <a:lnTo>
                    <a:pt x="328136" y="70258"/>
                  </a:lnTo>
                  <a:lnTo>
                    <a:pt x="277020" y="75847"/>
                  </a:lnTo>
                  <a:lnTo>
                    <a:pt x="225611" y="80560"/>
                  </a:lnTo>
                  <a:lnTo>
                    <a:pt x="173886" y="84334"/>
                  </a:lnTo>
                  <a:lnTo>
                    <a:pt x="121823" y="87106"/>
                  </a:lnTo>
                  <a:lnTo>
                    <a:pt x="69402" y="88816"/>
                  </a:lnTo>
                  <a:lnTo>
                    <a:pt x="16600" y="89399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86" name="Google Shape;86;p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560634" y="120513"/>
              <a:ext cx="13163193" cy="357505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7" name="Google Shape;87;p3"/>
          <p:cNvSpPr/>
          <p:nvPr/>
        </p:nvSpPr>
        <p:spPr>
          <a:xfrm>
            <a:off x="1286290" y="4479542"/>
            <a:ext cx="944244" cy="1040130"/>
          </a:xfrm>
          <a:custGeom>
            <a:rect b="b" l="l" r="r" t="t"/>
            <a:pathLst>
              <a:path extrusionOk="0" h="1040129" w="944244">
                <a:moveTo>
                  <a:pt x="472113" y="1039662"/>
                </a:moveTo>
                <a:lnTo>
                  <a:pt x="426645" y="1037282"/>
                </a:lnTo>
                <a:lnTo>
                  <a:pt x="382400" y="1030289"/>
                </a:lnTo>
                <a:lnTo>
                  <a:pt x="339576" y="1018899"/>
                </a:lnTo>
                <a:lnTo>
                  <a:pt x="298370" y="1003330"/>
                </a:lnTo>
                <a:lnTo>
                  <a:pt x="258981" y="983802"/>
                </a:lnTo>
                <a:lnTo>
                  <a:pt x="221606" y="960530"/>
                </a:lnTo>
                <a:lnTo>
                  <a:pt x="186443" y="933734"/>
                </a:lnTo>
                <a:lnTo>
                  <a:pt x="153689" y="903631"/>
                </a:lnTo>
                <a:lnTo>
                  <a:pt x="123544" y="870438"/>
                </a:lnTo>
                <a:lnTo>
                  <a:pt x="96204" y="834374"/>
                </a:lnTo>
                <a:lnTo>
                  <a:pt x="71867" y="795657"/>
                </a:lnTo>
                <a:lnTo>
                  <a:pt x="50732" y="754504"/>
                </a:lnTo>
                <a:lnTo>
                  <a:pt x="32996" y="711134"/>
                </a:lnTo>
                <a:lnTo>
                  <a:pt x="18857" y="665763"/>
                </a:lnTo>
                <a:lnTo>
                  <a:pt x="8512" y="618611"/>
                </a:lnTo>
                <a:lnTo>
                  <a:pt x="2161" y="569894"/>
                </a:lnTo>
                <a:lnTo>
                  <a:pt x="0" y="519831"/>
                </a:lnTo>
                <a:lnTo>
                  <a:pt x="2161" y="469768"/>
                </a:lnTo>
                <a:lnTo>
                  <a:pt x="8512" y="421051"/>
                </a:lnTo>
                <a:lnTo>
                  <a:pt x="18857" y="373898"/>
                </a:lnTo>
                <a:lnTo>
                  <a:pt x="32996" y="328528"/>
                </a:lnTo>
                <a:lnTo>
                  <a:pt x="50732" y="285157"/>
                </a:lnTo>
                <a:lnTo>
                  <a:pt x="71867" y="244004"/>
                </a:lnTo>
                <a:lnTo>
                  <a:pt x="96204" y="205287"/>
                </a:lnTo>
                <a:lnTo>
                  <a:pt x="123544" y="169223"/>
                </a:lnTo>
                <a:lnTo>
                  <a:pt x="153689" y="136031"/>
                </a:lnTo>
                <a:lnTo>
                  <a:pt x="186443" y="105928"/>
                </a:lnTo>
                <a:lnTo>
                  <a:pt x="221606" y="79131"/>
                </a:lnTo>
                <a:lnTo>
                  <a:pt x="258981" y="55860"/>
                </a:lnTo>
                <a:lnTo>
                  <a:pt x="298370" y="36331"/>
                </a:lnTo>
                <a:lnTo>
                  <a:pt x="339576" y="20763"/>
                </a:lnTo>
                <a:lnTo>
                  <a:pt x="382400" y="9373"/>
                </a:lnTo>
                <a:lnTo>
                  <a:pt x="426645" y="2379"/>
                </a:lnTo>
                <a:lnTo>
                  <a:pt x="472113" y="0"/>
                </a:lnTo>
                <a:lnTo>
                  <a:pt x="517581" y="2379"/>
                </a:lnTo>
                <a:lnTo>
                  <a:pt x="561826" y="9373"/>
                </a:lnTo>
                <a:lnTo>
                  <a:pt x="604650" y="20763"/>
                </a:lnTo>
                <a:lnTo>
                  <a:pt x="645855" y="36331"/>
                </a:lnTo>
                <a:lnTo>
                  <a:pt x="685245" y="55860"/>
                </a:lnTo>
                <a:lnTo>
                  <a:pt x="722620" y="79131"/>
                </a:lnTo>
                <a:lnTo>
                  <a:pt x="757783" y="105928"/>
                </a:lnTo>
                <a:lnTo>
                  <a:pt x="790536" y="136031"/>
                </a:lnTo>
                <a:lnTo>
                  <a:pt x="820682" y="169223"/>
                </a:lnTo>
                <a:lnTo>
                  <a:pt x="848022" y="205287"/>
                </a:lnTo>
                <a:lnTo>
                  <a:pt x="872358" y="244004"/>
                </a:lnTo>
                <a:lnTo>
                  <a:pt x="893494" y="285157"/>
                </a:lnTo>
                <a:lnTo>
                  <a:pt x="911230" y="328528"/>
                </a:lnTo>
                <a:lnTo>
                  <a:pt x="925369" y="373898"/>
                </a:lnTo>
                <a:lnTo>
                  <a:pt x="935713" y="421051"/>
                </a:lnTo>
                <a:lnTo>
                  <a:pt x="942065" y="469768"/>
                </a:lnTo>
                <a:lnTo>
                  <a:pt x="944226" y="519831"/>
                </a:lnTo>
                <a:lnTo>
                  <a:pt x="942065" y="569894"/>
                </a:lnTo>
                <a:lnTo>
                  <a:pt x="935713" y="618611"/>
                </a:lnTo>
                <a:lnTo>
                  <a:pt x="925369" y="665763"/>
                </a:lnTo>
                <a:lnTo>
                  <a:pt x="911230" y="711134"/>
                </a:lnTo>
                <a:lnTo>
                  <a:pt x="893494" y="754504"/>
                </a:lnTo>
                <a:lnTo>
                  <a:pt x="872358" y="795657"/>
                </a:lnTo>
                <a:lnTo>
                  <a:pt x="848022" y="834374"/>
                </a:lnTo>
                <a:lnTo>
                  <a:pt x="820682" y="870438"/>
                </a:lnTo>
                <a:lnTo>
                  <a:pt x="790536" y="903631"/>
                </a:lnTo>
                <a:lnTo>
                  <a:pt x="757783" y="933734"/>
                </a:lnTo>
                <a:lnTo>
                  <a:pt x="722620" y="960530"/>
                </a:lnTo>
                <a:lnTo>
                  <a:pt x="685245" y="983802"/>
                </a:lnTo>
                <a:lnTo>
                  <a:pt x="645855" y="1003330"/>
                </a:lnTo>
                <a:lnTo>
                  <a:pt x="604650" y="1018899"/>
                </a:lnTo>
                <a:lnTo>
                  <a:pt x="561826" y="1030289"/>
                </a:lnTo>
                <a:lnTo>
                  <a:pt x="517581" y="1037282"/>
                </a:lnTo>
                <a:lnTo>
                  <a:pt x="472113" y="1039662"/>
                </a:lnTo>
                <a:close/>
              </a:path>
            </a:pathLst>
          </a:custGeom>
          <a:solidFill>
            <a:srgbClr val="F7F6F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88" name="Google Shape;88;p3"/>
          <p:cNvSpPr txBox="1"/>
          <p:nvPr>
            <p:ph type="title"/>
          </p:nvPr>
        </p:nvSpPr>
        <p:spPr>
          <a:xfrm>
            <a:off x="5345269" y="1474217"/>
            <a:ext cx="759746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TABLE	OF	CONTENT</a:t>
            </a:r>
            <a:endParaRPr/>
          </a:p>
        </p:txBody>
      </p:sp>
      <p:sp>
        <p:nvSpPr>
          <p:cNvPr id="89" name="Google Shape;89;p3"/>
          <p:cNvSpPr txBox="1"/>
          <p:nvPr/>
        </p:nvSpPr>
        <p:spPr>
          <a:xfrm>
            <a:off x="1534535" y="4876863"/>
            <a:ext cx="27051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3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4800">
                <a:solidFill>
                  <a:srgbClr val="121211"/>
                </a:solidFill>
                <a:latin typeface="Trebuchet MS"/>
                <a:ea typeface="Trebuchet MS"/>
                <a:cs typeface="Trebuchet MS"/>
                <a:sym typeface="Trebuchet MS"/>
              </a:rPr>
              <a:t>01	</a:t>
            </a:r>
            <a:r>
              <a:rPr lang="en-US" sz="35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</a:t>
            </a:r>
            <a:endParaRPr sz="3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90" name="Google Shape;90;p3"/>
          <p:cNvGrpSpPr/>
          <p:nvPr/>
        </p:nvGrpSpPr>
        <p:grpSpPr>
          <a:xfrm>
            <a:off x="1616912" y="7410036"/>
            <a:ext cx="3918363" cy="1523999"/>
            <a:chOff x="1616912" y="7410036"/>
            <a:chExt cx="3918363" cy="1523999"/>
          </a:xfrm>
        </p:grpSpPr>
        <p:pic>
          <p:nvPicPr>
            <p:cNvPr id="91" name="Google Shape;91;p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72926" y="7410036"/>
              <a:ext cx="3562349" cy="152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" name="Google Shape;92;p3"/>
            <p:cNvSpPr/>
            <p:nvPr/>
          </p:nvSpPr>
          <p:spPr>
            <a:xfrm>
              <a:off x="1616912" y="7653488"/>
              <a:ext cx="944244" cy="1040130"/>
            </a:xfrm>
            <a:custGeom>
              <a:rect b="b" l="l" r="r" t="t"/>
              <a:pathLst>
                <a:path extrusionOk="0" h="1040129" w="944244">
                  <a:moveTo>
                    <a:pt x="472113" y="1039662"/>
                  </a:moveTo>
                  <a:lnTo>
                    <a:pt x="426645" y="1037283"/>
                  </a:lnTo>
                  <a:lnTo>
                    <a:pt x="382400" y="1030289"/>
                  </a:lnTo>
                  <a:lnTo>
                    <a:pt x="339576" y="1018899"/>
                  </a:lnTo>
                  <a:lnTo>
                    <a:pt x="298370" y="1003331"/>
                  </a:lnTo>
                  <a:lnTo>
                    <a:pt x="258981" y="983802"/>
                  </a:lnTo>
                  <a:lnTo>
                    <a:pt x="221606" y="960530"/>
                  </a:lnTo>
                  <a:lnTo>
                    <a:pt x="186443" y="933734"/>
                  </a:lnTo>
                  <a:lnTo>
                    <a:pt x="153689" y="903631"/>
                  </a:lnTo>
                  <a:lnTo>
                    <a:pt x="123544" y="870438"/>
                  </a:lnTo>
                  <a:lnTo>
                    <a:pt x="96204" y="834375"/>
                  </a:lnTo>
                  <a:lnTo>
                    <a:pt x="71867" y="795657"/>
                  </a:lnTo>
                  <a:lnTo>
                    <a:pt x="50732" y="754504"/>
                  </a:lnTo>
                  <a:lnTo>
                    <a:pt x="32996" y="711134"/>
                  </a:lnTo>
                  <a:lnTo>
                    <a:pt x="18857" y="665763"/>
                  </a:lnTo>
                  <a:lnTo>
                    <a:pt x="8512" y="618611"/>
                  </a:lnTo>
                  <a:lnTo>
                    <a:pt x="2160" y="569894"/>
                  </a:lnTo>
                  <a:lnTo>
                    <a:pt x="0" y="519826"/>
                  </a:lnTo>
                  <a:lnTo>
                    <a:pt x="2160" y="469768"/>
                  </a:lnTo>
                  <a:lnTo>
                    <a:pt x="8512" y="421051"/>
                  </a:lnTo>
                  <a:lnTo>
                    <a:pt x="18857" y="373898"/>
                  </a:lnTo>
                  <a:lnTo>
                    <a:pt x="32996" y="328528"/>
                  </a:lnTo>
                  <a:lnTo>
                    <a:pt x="50732" y="285157"/>
                  </a:lnTo>
                  <a:lnTo>
                    <a:pt x="71867" y="244004"/>
                  </a:lnTo>
                  <a:lnTo>
                    <a:pt x="96204" y="205287"/>
                  </a:lnTo>
                  <a:lnTo>
                    <a:pt x="123544" y="169223"/>
                  </a:lnTo>
                  <a:lnTo>
                    <a:pt x="153689" y="136031"/>
                  </a:lnTo>
                  <a:lnTo>
                    <a:pt x="186443" y="105928"/>
                  </a:lnTo>
                  <a:lnTo>
                    <a:pt x="221606" y="79131"/>
                  </a:lnTo>
                  <a:lnTo>
                    <a:pt x="258981" y="55860"/>
                  </a:lnTo>
                  <a:lnTo>
                    <a:pt x="298370" y="36331"/>
                  </a:lnTo>
                  <a:lnTo>
                    <a:pt x="339576" y="20763"/>
                  </a:lnTo>
                  <a:lnTo>
                    <a:pt x="382400" y="9373"/>
                  </a:lnTo>
                  <a:lnTo>
                    <a:pt x="426645" y="2379"/>
                  </a:lnTo>
                  <a:lnTo>
                    <a:pt x="472113" y="0"/>
                  </a:lnTo>
                  <a:lnTo>
                    <a:pt x="517581" y="2379"/>
                  </a:lnTo>
                  <a:lnTo>
                    <a:pt x="561825" y="9373"/>
                  </a:lnTo>
                  <a:lnTo>
                    <a:pt x="604650" y="20763"/>
                  </a:lnTo>
                  <a:lnTo>
                    <a:pt x="645855" y="36331"/>
                  </a:lnTo>
                  <a:lnTo>
                    <a:pt x="685245" y="55860"/>
                  </a:lnTo>
                  <a:lnTo>
                    <a:pt x="722620" y="79131"/>
                  </a:lnTo>
                  <a:lnTo>
                    <a:pt x="757783" y="105928"/>
                  </a:lnTo>
                  <a:lnTo>
                    <a:pt x="790536" y="136031"/>
                  </a:lnTo>
                  <a:lnTo>
                    <a:pt x="820682" y="169223"/>
                  </a:lnTo>
                  <a:lnTo>
                    <a:pt x="848022" y="205287"/>
                  </a:lnTo>
                  <a:lnTo>
                    <a:pt x="872358" y="244004"/>
                  </a:lnTo>
                  <a:lnTo>
                    <a:pt x="893494" y="285157"/>
                  </a:lnTo>
                  <a:lnTo>
                    <a:pt x="911230" y="328528"/>
                  </a:lnTo>
                  <a:lnTo>
                    <a:pt x="925369" y="373898"/>
                  </a:lnTo>
                  <a:lnTo>
                    <a:pt x="935713" y="421051"/>
                  </a:lnTo>
                  <a:lnTo>
                    <a:pt x="942065" y="469768"/>
                  </a:lnTo>
                  <a:lnTo>
                    <a:pt x="944226" y="519831"/>
                  </a:lnTo>
                  <a:lnTo>
                    <a:pt x="942065" y="569894"/>
                  </a:lnTo>
                  <a:lnTo>
                    <a:pt x="935713" y="618611"/>
                  </a:lnTo>
                  <a:lnTo>
                    <a:pt x="925369" y="665763"/>
                  </a:lnTo>
                  <a:lnTo>
                    <a:pt x="911230" y="711134"/>
                  </a:lnTo>
                  <a:lnTo>
                    <a:pt x="893494" y="754504"/>
                  </a:lnTo>
                  <a:lnTo>
                    <a:pt x="872358" y="795657"/>
                  </a:lnTo>
                  <a:lnTo>
                    <a:pt x="848022" y="834375"/>
                  </a:lnTo>
                  <a:lnTo>
                    <a:pt x="820682" y="870438"/>
                  </a:lnTo>
                  <a:lnTo>
                    <a:pt x="790536" y="903631"/>
                  </a:lnTo>
                  <a:lnTo>
                    <a:pt x="757783" y="933734"/>
                  </a:lnTo>
                  <a:lnTo>
                    <a:pt x="722620" y="960530"/>
                  </a:lnTo>
                  <a:lnTo>
                    <a:pt x="685245" y="983802"/>
                  </a:lnTo>
                  <a:lnTo>
                    <a:pt x="645855" y="1003331"/>
                  </a:lnTo>
                  <a:lnTo>
                    <a:pt x="604650" y="1018899"/>
                  </a:lnTo>
                  <a:lnTo>
                    <a:pt x="561825" y="1030289"/>
                  </a:lnTo>
                  <a:lnTo>
                    <a:pt x="517581" y="1037283"/>
                  </a:lnTo>
                  <a:lnTo>
                    <a:pt x="472113" y="1039662"/>
                  </a:lnTo>
                  <a:close/>
                </a:path>
              </a:pathLst>
            </a:custGeom>
            <a:solidFill>
              <a:srgbClr val="F7F6F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93" name="Google Shape;93;p3"/>
          <p:cNvSpPr txBox="1"/>
          <p:nvPr/>
        </p:nvSpPr>
        <p:spPr>
          <a:xfrm>
            <a:off x="1873927" y="7929776"/>
            <a:ext cx="13449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121211"/>
                </a:solidFill>
                <a:latin typeface="Trebuchet MS"/>
                <a:ea typeface="Trebuchet MS"/>
                <a:cs typeface="Trebuchet MS"/>
                <a:sym typeface="Trebuchet MS"/>
              </a:rPr>
              <a:t>02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4" name="Google Shape;94;p3"/>
          <p:cNvSpPr txBox="1"/>
          <p:nvPr/>
        </p:nvSpPr>
        <p:spPr>
          <a:xfrm>
            <a:off x="3029745" y="7723520"/>
            <a:ext cx="23721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Problems</a:t>
            </a:r>
            <a:endParaRPr sz="3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95" name="Google Shape;95;p3"/>
          <p:cNvGrpSpPr/>
          <p:nvPr/>
        </p:nvGrpSpPr>
        <p:grpSpPr>
          <a:xfrm>
            <a:off x="7480283" y="4184481"/>
            <a:ext cx="3869960" cy="1523999"/>
            <a:chOff x="7480283" y="4184481"/>
            <a:chExt cx="3869960" cy="1523999"/>
          </a:xfrm>
        </p:grpSpPr>
        <p:pic>
          <p:nvPicPr>
            <p:cNvPr id="96" name="Google Shape;9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921244" y="4184481"/>
              <a:ext cx="3428999" cy="152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97;p3"/>
            <p:cNvSpPr/>
            <p:nvPr/>
          </p:nvSpPr>
          <p:spPr>
            <a:xfrm>
              <a:off x="7480283" y="4360143"/>
              <a:ext cx="944244" cy="1040130"/>
            </a:xfrm>
            <a:custGeom>
              <a:rect b="b" l="l" r="r" t="t"/>
              <a:pathLst>
                <a:path extrusionOk="0" h="1040129" w="944245">
                  <a:moveTo>
                    <a:pt x="472112" y="1039662"/>
                  </a:moveTo>
                  <a:lnTo>
                    <a:pt x="426645" y="1037282"/>
                  </a:lnTo>
                  <a:lnTo>
                    <a:pt x="382400" y="1030288"/>
                  </a:lnTo>
                  <a:lnTo>
                    <a:pt x="339576" y="1018899"/>
                  </a:lnTo>
                  <a:lnTo>
                    <a:pt x="298370" y="1003330"/>
                  </a:lnTo>
                  <a:lnTo>
                    <a:pt x="258981" y="983802"/>
                  </a:lnTo>
                  <a:lnTo>
                    <a:pt x="221605" y="960530"/>
                  </a:lnTo>
                  <a:lnTo>
                    <a:pt x="186442" y="933734"/>
                  </a:lnTo>
                  <a:lnTo>
                    <a:pt x="153689" y="903631"/>
                  </a:lnTo>
                  <a:lnTo>
                    <a:pt x="123543" y="870438"/>
                  </a:lnTo>
                  <a:lnTo>
                    <a:pt x="96203" y="834374"/>
                  </a:lnTo>
                  <a:lnTo>
                    <a:pt x="71867" y="795657"/>
                  </a:lnTo>
                  <a:lnTo>
                    <a:pt x="50732" y="754504"/>
                  </a:lnTo>
                  <a:lnTo>
                    <a:pt x="32996" y="711134"/>
                  </a:lnTo>
                  <a:lnTo>
                    <a:pt x="18856" y="665763"/>
                  </a:lnTo>
                  <a:lnTo>
                    <a:pt x="8512" y="618611"/>
                  </a:lnTo>
                  <a:lnTo>
                    <a:pt x="2160" y="569894"/>
                  </a:lnTo>
                  <a:lnTo>
                    <a:pt x="0" y="519831"/>
                  </a:lnTo>
                  <a:lnTo>
                    <a:pt x="2160" y="469768"/>
                  </a:lnTo>
                  <a:lnTo>
                    <a:pt x="8512" y="421051"/>
                  </a:lnTo>
                  <a:lnTo>
                    <a:pt x="18856" y="373898"/>
                  </a:lnTo>
                  <a:lnTo>
                    <a:pt x="32996" y="328528"/>
                  </a:lnTo>
                  <a:lnTo>
                    <a:pt x="50732" y="285157"/>
                  </a:lnTo>
                  <a:lnTo>
                    <a:pt x="71867" y="244004"/>
                  </a:lnTo>
                  <a:lnTo>
                    <a:pt x="96203" y="205287"/>
                  </a:lnTo>
                  <a:lnTo>
                    <a:pt x="123543" y="169223"/>
                  </a:lnTo>
                  <a:lnTo>
                    <a:pt x="153689" y="136031"/>
                  </a:lnTo>
                  <a:lnTo>
                    <a:pt x="186442" y="105928"/>
                  </a:lnTo>
                  <a:lnTo>
                    <a:pt x="221605" y="79131"/>
                  </a:lnTo>
                  <a:lnTo>
                    <a:pt x="258981" y="55860"/>
                  </a:lnTo>
                  <a:lnTo>
                    <a:pt x="298370" y="36331"/>
                  </a:lnTo>
                  <a:lnTo>
                    <a:pt x="339576" y="20763"/>
                  </a:lnTo>
                  <a:lnTo>
                    <a:pt x="382400" y="9373"/>
                  </a:lnTo>
                  <a:lnTo>
                    <a:pt x="426645" y="2379"/>
                  </a:lnTo>
                  <a:lnTo>
                    <a:pt x="472112" y="0"/>
                  </a:lnTo>
                  <a:lnTo>
                    <a:pt x="517580" y="2379"/>
                  </a:lnTo>
                  <a:lnTo>
                    <a:pt x="561825" y="9373"/>
                  </a:lnTo>
                  <a:lnTo>
                    <a:pt x="604649" y="20763"/>
                  </a:lnTo>
                  <a:lnTo>
                    <a:pt x="645855" y="36331"/>
                  </a:lnTo>
                  <a:lnTo>
                    <a:pt x="685244" y="55860"/>
                  </a:lnTo>
                  <a:lnTo>
                    <a:pt x="722619" y="79131"/>
                  </a:lnTo>
                  <a:lnTo>
                    <a:pt x="757782" y="105928"/>
                  </a:lnTo>
                  <a:lnTo>
                    <a:pt x="790536" y="136031"/>
                  </a:lnTo>
                  <a:lnTo>
                    <a:pt x="820681" y="169223"/>
                  </a:lnTo>
                  <a:lnTo>
                    <a:pt x="848021" y="205287"/>
                  </a:lnTo>
                  <a:lnTo>
                    <a:pt x="872358" y="244004"/>
                  </a:lnTo>
                  <a:lnTo>
                    <a:pt x="893493" y="285157"/>
                  </a:lnTo>
                  <a:lnTo>
                    <a:pt x="911229" y="328528"/>
                  </a:lnTo>
                  <a:lnTo>
                    <a:pt x="925368" y="373898"/>
                  </a:lnTo>
                  <a:lnTo>
                    <a:pt x="935713" y="421051"/>
                  </a:lnTo>
                  <a:lnTo>
                    <a:pt x="942064" y="469768"/>
                  </a:lnTo>
                  <a:lnTo>
                    <a:pt x="944225" y="519836"/>
                  </a:lnTo>
                  <a:lnTo>
                    <a:pt x="942064" y="569894"/>
                  </a:lnTo>
                  <a:lnTo>
                    <a:pt x="935713" y="618611"/>
                  </a:lnTo>
                  <a:lnTo>
                    <a:pt x="925368" y="665763"/>
                  </a:lnTo>
                  <a:lnTo>
                    <a:pt x="911229" y="711134"/>
                  </a:lnTo>
                  <a:lnTo>
                    <a:pt x="893493" y="754504"/>
                  </a:lnTo>
                  <a:lnTo>
                    <a:pt x="872358" y="795657"/>
                  </a:lnTo>
                  <a:lnTo>
                    <a:pt x="848021" y="834374"/>
                  </a:lnTo>
                  <a:lnTo>
                    <a:pt x="820681" y="870438"/>
                  </a:lnTo>
                  <a:lnTo>
                    <a:pt x="790536" y="903631"/>
                  </a:lnTo>
                  <a:lnTo>
                    <a:pt x="757782" y="933734"/>
                  </a:lnTo>
                  <a:lnTo>
                    <a:pt x="722619" y="960530"/>
                  </a:lnTo>
                  <a:lnTo>
                    <a:pt x="685244" y="983802"/>
                  </a:lnTo>
                  <a:lnTo>
                    <a:pt x="645855" y="1003330"/>
                  </a:lnTo>
                  <a:lnTo>
                    <a:pt x="604649" y="1018899"/>
                  </a:lnTo>
                  <a:lnTo>
                    <a:pt x="561825" y="1030288"/>
                  </a:lnTo>
                  <a:lnTo>
                    <a:pt x="517580" y="1037282"/>
                  </a:lnTo>
                  <a:lnTo>
                    <a:pt x="472112" y="1039662"/>
                  </a:lnTo>
                  <a:close/>
                </a:path>
              </a:pathLst>
            </a:custGeom>
            <a:solidFill>
              <a:srgbClr val="F7F6F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98" name="Google Shape;98;p3"/>
          <p:cNvSpPr txBox="1"/>
          <p:nvPr/>
        </p:nvSpPr>
        <p:spPr>
          <a:xfrm>
            <a:off x="7737529" y="4636427"/>
            <a:ext cx="16191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121211"/>
                </a:solidFill>
                <a:latin typeface="Trebuchet MS"/>
                <a:ea typeface="Trebuchet MS"/>
                <a:cs typeface="Trebuchet MS"/>
                <a:sym typeface="Trebuchet MS"/>
              </a:rPr>
              <a:t>03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8995317" y="4732729"/>
            <a:ext cx="27051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Solution</a:t>
            </a:r>
            <a:endParaRPr sz="3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7244226" y="7410036"/>
            <a:ext cx="4377363" cy="1676399"/>
            <a:chOff x="7244226" y="7410036"/>
            <a:chExt cx="4377363" cy="1676399"/>
          </a:xfrm>
        </p:grpSpPr>
        <p:pic>
          <p:nvPicPr>
            <p:cNvPr id="101" name="Google Shape;101;p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716340" y="7410036"/>
              <a:ext cx="3905249" cy="16763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3"/>
            <p:cNvSpPr/>
            <p:nvPr/>
          </p:nvSpPr>
          <p:spPr>
            <a:xfrm>
              <a:off x="7244226" y="7726629"/>
              <a:ext cx="944244" cy="1040130"/>
            </a:xfrm>
            <a:custGeom>
              <a:rect b="b" l="l" r="r" t="t"/>
              <a:pathLst>
                <a:path extrusionOk="0" h="1040129" w="944245">
                  <a:moveTo>
                    <a:pt x="472112" y="1039662"/>
                  </a:moveTo>
                  <a:lnTo>
                    <a:pt x="426645" y="1037283"/>
                  </a:lnTo>
                  <a:lnTo>
                    <a:pt x="382400" y="1030289"/>
                  </a:lnTo>
                  <a:lnTo>
                    <a:pt x="339575" y="1018899"/>
                  </a:lnTo>
                  <a:lnTo>
                    <a:pt x="298370" y="1003331"/>
                  </a:lnTo>
                  <a:lnTo>
                    <a:pt x="258980" y="983802"/>
                  </a:lnTo>
                  <a:lnTo>
                    <a:pt x="221605" y="960530"/>
                  </a:lnTo>
                  <a:lnTo>
                    <a:pt x="186442" y="933734"/>
                  </a:lnTo>
                  <a:lnTo>
                    <a:pt x="153689" y="903631"/>
                  </a:lnTo>
                  <a:lnTo>
                    <a:pt x="123543" y="870438"/>
                  </a:lnTo>
                  <a:lnTo>
                    <a:pt x="96203" y="834375"/>
                  </a:lnTo>
                  <a:lnTo>
                    <a:pt x="71867" y="795657"/>
                  </a:lnTo>
                  <a:lnTo>
                    <a:pt x="50732" y="754504"/>
                  </a:lnTo>
                  <a:lnTo>
                    <a:pt x="32995" y="711134"/>
                  </a:lnTo>
                  <a:lnTo>
                    <a:pt x="18856" y="665763"/>
                  </a:lnTo>
                  <a:lnTo>
                    <a:pt x="8512" y="618611"/>
                  </a:lnTo>
                  <a:lnTo>
                    <a:pt x="2160" y="569894"/>
                  </a:lnTo>
                  <a:lnTo>
                    <a:pt x="0" y="519831"/>
                  </a:lnTo>
                  <a:lnTo>
                    <a:pt x="2160" y="469768"/>
                  </a:lnTo>
                  <a:lnTo>
                    <a:pt x="8512" y="421051"/>
                  </a:lnTo>
                  <a:lnTo>
                    <a:pt x="18856" y="373898"/>
                  </a:lnTo>
                  <a:lnTo>
                    <a:pt x="32995" y="328528"/>
                  </a:lnTo>
                  <a:lnTo>
                    <a:pt x="50732" y="285157"/>
                  </a:lnTo>
                  <a:lnTo>
                    <a:pt x="71867" y="244004"/>
                  </a:lnTo>
                  <a:lnTo>
                    <a:pt x="96203" y="205287"/>
                  </a:lnTo>
                  <a:lnTo>
                    <a:pt x="123543" y="169223"/>
                  </a:lnTo>
                  <a:lnTo>
                    <a:pt x="153689" y="136031"/>
                  </a:lnTo>
                  <a:lnTo>
                    <a:pt x="186442" y="105928"/>
                  </a:lnTo>
                  <a:lnTo>
                    <a:pt x="221605" y="79131"/>
                  </a:lnTo>
                  <a:lnTo>
                    <a:pt x="258980" y="55860"/>
                  </a:lnTo>
                  <a:lnTo>
                    <a:pt x="298370" y="36331"/>
                  </a:lnTo>
                  <a:lnTo>
                    <a:pt x="339575" y="20763"/>
                  </a:lnTo>
                  <a:lnTo>
                    <a:pt x="382400" y="9373"/>
                  </a:lnTo>
                  <a:lnTo>
                    <a:pt x="426645" y="2379"/>
                  </a:lnTo>
                  <a:lnTo>
                    <a:pt x="472112" y="0"/>
                  </a:lnTo>
                  <a:lnTo>
                    <a:pt x="517580" y="2379"/>
                  </a:lnTo>
                  <a:lnTo>
                    <a:pt x="561825" y="9373"/>
                  </a:lnTo>
                  <a:lnTo>
                    <a:pt x="604649" y="20763"/>
                  </a:lnTo>
                  <a:lnTo>
                    <a:pt x="645855" y="36331"/>
                  </a:lnTo>
                  <a:lnTo>
                    <a:pt x="685244" y="55860"/>
                  </a:lnTo>
                  <a:lnTo>
                    <a:pt x="722619" y="79131"/>
                  </a:lnTo>
                  <a:lnTo>
                    <a:pt x="757782" y="105928"/>
                  </a:lnTo>
                  <a:lnTo>
                    <a:pt x="790536" y="136031"/>
                  </a:lnTo>
                  <a:lnTo>
                    <a:pt x="820681" y="169223"/>
                  </a:lnTo>
                  <a:lnTo>
                    <a:pt x="848021" y="205287"/>
                  </a:lnTo>
                  <a:lnTo>
                    <a:pt x="872358" y="244004"/>
                  </a:lnTo>
                  <a:lnTo>
                    <a:pt x="893493" y="285157"/>
                  </a:lnTo>
                  <a:lnTo>
                    <a:pt x="911229" y="328528"/>
                  </a:lnTo>
                  <a:lnTo>
                    <a:pt x="925368" y="373898"/>
                  </a:lnTo>
                  <a:lnTo>
                    <a:pt x="935713" y="421051"/>
                  </a:lnTo>
                  <a:lnTo>
                    <a:pt x="942064" y="469768"/>
                  </a:lnTo>
                  <a:lnTo>
                    <a:pt x="944225" y="519838"/>
                  </a:lnTo>
                  <a:lnTo>
                    <a:pt x="942064" y="569894"/>
                  </a:lnTo>
                  <a:lnTo>
                    <a:pt x="935713" y="618611"/>
                  </a:lnTo>
                  <a:lnTo>
                    <a:pt x="925368" y="665763"/>
                  </a:lnTo>
                  <a:lnTo>
                    <a:pt x="911229" y="711134"/>
                  </a:lnTo>
                  <a:lnTo>
                    <a:pt x="893493" y="754504"/>
                  </a:lnTo>
                  <a:lnTo>
                    <a:pt x="872358" y="795657"/>
                  </a:lnTo>
                  <a:lnTo>
                    <a:pt x="848021" y="834375"/>
                  </a:lnTo>
                  <a:lnTo>
                    <a:pt x="820681" y="870438"/>
                  </a:lnTo>
                  <a:lnTo>
                    <a:pt x="790536" y="903631"/>
                  </a:lnTo>
                  <a:lnTo>
                    <a:pt x="757782" y="933734"/>
                  </a:lnTo>
                  <a:lnTo>
                    <a:pt x="722619" y="960530"/>
                  </a:lnTo>
                  <a:lnTo>
                    <a:pt x="685244" y="983802"/>
                  </a:lnTo>
                  <a:lnTo>
                    <a:pt x="645855" y="1003331"/>
                  </a:lnTo>
                  <a:lnTo>
                    <a:pt x="604649" y="1018899"/>
                  </a:lnTo>
                  <a:lnTo>
                    <a:pt x="561825" y="1030289"/>
                  </a:lnTo>
                  <a:lnTo>
                    <a:pt x="517580" y="1037283"/>
                  </a:lnTo>
                  <a:lnTo>
                    <a:pt x="472112" y="1039662"/>
                  </a:lnTo>
                  <a:close/>
                </a:path>
              </a:pathLst>
            </a:custGeom>
            <a:solidFill>
              <a:srgbClr val="F7F6F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3" name="Google Shape;103;p3"/>
          <p:cNvSpPr txBox="1"/>
          <p:nvPr/>
        </p:nvSpPr>
        <p:spPr>
          <a:xfrm>
            <a:off x="7500300" y="8002925"/>
            <a:ext cx="27051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121211"/>
                </a:solidFill>
                <a:latin typeface="Trebuchet MS"/>
                <a:ea typeface="Trebuchet MS"/>
                <a:cs typeface="Trebuchet MS"/>
                <a:sym typeface="Trebuchet MS"/>
              </a:rPr>
              <a:t>04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8793348" y="7979825"/>
            <a:ext cx="39183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E- marketing</a:t>
            </a:r>
            <a:endParaRPr sz="3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05" name="Google Shape;105;p3"/>
          <p:cNvGrpSpPr/>
          <p:nvPr/>
        </p:nvGrpSpPr>
        <p:grpSpPr>
          <a:xfrm>
            <a:off x="12153902" y="5619946"/>
            <a:ext cx="3901111" cy="1523999"/>
            <a:chOff x="12153902" y="5619946"/>
            <a:chExt cx="3901111" cy="1523999"/>
          </a:xfrm>
        </p:grpSpPr>
        <p:pic>
          <p:nvPicPr>
            <p:cNvPr id="106" name="Google Shape;10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2626014" y="5619946"/>
              <a:ext cx="3428999" cy="152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3"/>
            <p:cNvSpPr/>
            <p:nvPr/>
          </p:nvSpPr>
          <p:spPr>
            <a:xfrm>
              <a:off x="12153902" y="5863396"/>
              <a:ext cx="944244" cy="1040130"/>
            </a:xfrm>
            <a:custGeom>
              <a:rect b="b" l="l" r="r" t="t"/>
              <a:pathLst>
                <a:path extrusionOk="0" h="1040129" w="944244">
                  <a:moveTo>
                    <a:pt x="472113" y="1039662"/>
                  </a:moveTo>
                  <a:lnTo>
                    <a:pt x="426646" y="1037283"/>
                  </a:lnTo>
                  <a:lnTo>
                    <a:pt x="382401" y="1030289"/>
                  </a:lnTo>
                  <a:lnTo>
                    <a:pt x="339576" y="1018899"/>
                  </a:lnTo>
                  <a:lnTo>
                    <a:pt x="298370" y="1003331"/>
                  </a:lnTo>
                  <a:lnTo>
                    <a:pt x="258981" y="983802"/>
                  </a:lnTo>
                  <a:lnTo>
                    <a:pt x="221606" y="960530"/>
                  </a:lnTo>
                  <a:lnTo>
                    <a:pt x="186442" y="933734"/>
                  </a:lnTo>
                  <a:lnTo>
                    <a:pt x="153689" y="903631"/>
                  </a:lnTo>
                  <a:lnTo>
                    <a:pt x="123544" y="870438"/>
                  </a:lnTo>
                  <a:lnTo>
                    <a:pt x="96204" y="834375"/>
                  </a:lnTo>
                  <a:lnTo>
                    <a:pt x="71867" y="795657"/>
                  </a:lnTo>
                  <a:lnTo>
                    <a:pt x="50732" y="754505"/>
                  </a:lnTo>
                  <a:lnTo>
                    <a:pt x="32996" y="711134"/>
                  </a:lnTo>
                  <a:lnTo>
                    <a:pt x="18856" y="665763"/>
                  </a:lnTo>
                  <a:lnTo>
                    <a:pt x="8512" y="618611"/>
                  </a:lnTo>
                  <a:lnTo>
                    <a:pt x="2160" y="569894"/>
                  </a:lnTo>
                  <a:lnTo>
                    <a:pt x="0" y="519840"/>
                  </a:lnTo>
                  <a:lnTo>
                    <a:pt x="2160" y="469768"/>
                  </a:lnTo>
                  <a:lnTo>
                    <a:pt x="8512" y="421051"/>
                  </a:lnTo>
                  <a:lnTo>
                    <a:pt x="18856" y="373898"/>
                  </a:lnTo>
                  <a:lnTo>
                    <a:pt x="32996" y="328528"/>
                  </a:lnTo>
                  <a:lnTo>
                    <a:pt x="50732" y="285157"/>
                  </a:lnTo>
                  <a:lnTo>
                    <a:pt x="71867" y="244004"/>
                  </a:lnTo>
                  <a:lnTo>
                    <a:pt x="96204" y="205287"/>
                  </a:lnTo>
                  <a:lnTo>
                    <a:pt x="123544" y="169223"/>
                  </a:lnTo>
                  <a:lnTo>
                    <a:pt x="153689" y="136031"/>
                  </a:lnTo>
                  <a:lnTo>
                    <a:pt x="186442" y="105928"/>
                  </a:lnTo>
                  <a:lnTo>
                    <a:pt x="221606" y="79131"/>
                  </a:lnTo>
                  <a:lnTo>
                    <a:pt x="258981" y="55860"/>
                  </a:lnTo>
                  <a:lnTo>
                    <a:pt x="298370" y="36331"/>
                  </a:lnTo>
                  <a:lnTo>
                    <a:pt x="339576" y="20763"/>
                  </a:lnTo>
                  <a:lnTo>
                    <a:pt x="382401" y="9373"/>
                  </a:lnTo>
                  <a:lnTo>
                    <a:pt x="426646" y="2379"/>
                  </a:lnTo>
                  <a:lnTo>
                    <a:pt x="472112" y="0"/>
                  </a:lnTo>
                  <a:lnTo>
                    <a:pt x="517581" y="2379"/>
                  </a:lnTo>
                  <a:lnTo>
                    <a:pt x="561826" y="9373"/>
                  </a:lnTo>
                  <a:lnTo>
                    <a:pt x="604650" y="20763"/>
                  </a:lnTo>
                  <a:lnTo>
                    <a:pt x="645856" y="36331"/>
                  </a:lnTo>
                  <a:lnTo>
                    <a:pt x="685245" y="55860"/>
                  </a:lnTo>
                  <a:lnTo>
                    <a:pt x="722620" y="79131"/>
                  </a:lnTo>
                  <a:lnTo>
                    <a:pt x="757783" y="105928"/>
                  </a:lnTo>
                  <a:lnTo>
                    <a:pt x="790536" y="136031"/>
                  </a:lnTo>
                  <a:lnTo>
                    <a:pt x="820682" y="169223"/>
                  </a:lnTo>
                  <a:lnTo>
                    <a:pt x="848022" y="205287"/>
                  </a:lnTo>
                  <a:lnTo>
                    <a:pt x="872358" y="244004"/>
                  </a:lnTo>
                  <a:lnTo>
                    <a:pt x="893493" y="285157"/>
                  </a:lnTo>
                  <a:lnTo>
                    <a:pt x="911229" y="328528"/>
                  </a:lnTo>
                  <a:lnTo>
                    <a:pt x="925368" y="373898"/>
                  </a:lnTo>
                  <a:lnTo>
                    <a:pt x="935713" y="421051"/>
                  </a:lnTo>
                  <a:lnTo>
                    <a:pt x="942064" y="469768"/>
                  </a:lnTo>
                  <a:lnTo>
                    <a:pt x="944225" y="519822"/>
                  </a:lnTo>
                  <a:lnTo>
                    <a:pt x="942064" y="569894"/>
                  </a:lnTo>
                  <a:lnTo>
                    <a:pt x="935713" y="618611"/>
                  </a:lnTo>
                  <a:lnTo>
                    <a:pt x="925368" y="665763"/>
                  </a:lnTo>
                  <a:lnTo>
                    <a:pt x="911229" y="711134"/>
                  </a:lnTo>
                  <a:lnTo>
                    <a:pt x="893493" y="754505"/>
                  </a:lnTo>
                  <a:lnTo>
                    <a:pt x="872358" y="795657"/>
                  </a:lnTo>
                  <a:lnTo>
                    <a:pt x="848022" y="834375"/>
                  </a:lnTo>
                  <a:lnTo>
                    <a:pt x="820682" y="870438"/>
                  </a:lnTo>
                  <a:lnTo>
                    <a:pt x="790536" y="903631"/>
                  </a:lnTo>
                  <a:lnTo>
                    <a:pt x="757783" y="933734"/>
                  </a:lnTo>
                  <a:lnTo>
                    <a:pt x="722620" y="960530"/>
                  </a:lnTo>
                  <a:lnTo>
                    <a:pt x="685245" y="983802"/>
                  </a:lnTo>
                  <a:lnTo>
                    <a:pt x="645856" y="1003331"/>
                  </a:lnTo>
                  <a:lnTo>
                    <a:pt x="604650" y="1018899"/>
                  </a:lnTo>
                  <a:lnTo>
                    <a:pt x="561826" y="1030289"/>
                  </a:lnTo>
                  <a:lnTo>
                    <a:pt x="517581" y="1037283"/>
                  </a:lnTo>
                  <a:lnTo>
                    <a:pt x="472113" y="1039662"/>
                  </a:lnTo>
                  <a:close/>
                </a:path>
              </a:pathLst>
            </a:custGeom>
            <a:solidFill>
              <a:srgbClr val="F7F6F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08" name="Google Shape;108;p3"/>
          <p:cNvSpPr txBox="1"/>
          <p:nvPr/>
        </p:nvSpPr>
        <p:spPr>
          <a:xfrm>
            <a:off x="12411332" y="6139680"/>
            <a:ext cx="19449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121211"/>
                </a:solidFill>
                <a:latin typeface="Trebuchet MS"/>
                <a:ea typeface="Trebuchet MS"/>
                <a:cs typeface="Trebuchet MS"/>
                <a:sym typeface="Trebuchet MS"/>
              </a:rPr>
              <a:t>05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13531717" y="5960850"/>
            <a:ext cx="34290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website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1996475" y="4516075"/>
            <a:ext cx="3918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>
                <a:solidFill>
                  <a:srgbClr val="231F20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</a:t>
            </a:r>
            <a:endParaRPr sz="38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454" y="827490"/>
            <a:ext cx="10591799" cy="8429624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0"/>
          <p:cNvSpPr txBox="1"/>
          <p:nvPr>
            <p:ph type="title"/>
          </p:nvPr>
        </p:nvSpPr>
        <p:spPr>
          <a:xfrm>
            <a:off x="12400185" y="5049248"/>
            <a:ext cx="4241165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whatsapp marketing</a:t>
            </a:r>
            <a:endParaRPr sz="4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118" y="1471552"/>
            <a:ext cx="17106899" cy="69662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Google Shape;45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010" y="1028700"/>
            <a:ext cx="10848973" cy="854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816" y="1028700"/>
            <a:ext cx="16830674" cy="681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Google Shape;464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8700" y="0"/>
            <a:ext cx="12572999" cy="1000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Google Shape;46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405" y="1028700"/>
            <a:ext cx="17678399" cy="715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6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75" name="Google Shape;475;p36"/>
          <p:cNvSpPr/>
          <p:nvPr/>
        </p:nvSpPr>
        <p:spPr>
          <a:xfrm>
            <a:off x="0" y="1834031"/>
            <a:ext cx="9052560" cy="2076450"/>
          </a:xfrm>
          <a:custGeom>
            <a:rect b="b" l="l" r="r" t="t"/>
            <a:pathLst>
              <a:path extrusionOk="0" h="2076450" w="9052560">
                <a:moveTo>
                  <a:pt x="9052242" y="0"/>
                </a:moveTo>
                <a:lnTo>
                  <a:pt x="1025410" y="0"/>
                </a:lnTo>
                <a:lnTo>
                  <a:pt x="0" y="0"/>
                </a:lnTo>
                <a:lnTo>
                  <a:pt x="0" y="693534"/>
                </a:lnTo>
                <a:lnTo>
                  <a:pt x="0" y="1382915"/>
                </a:lnTo>
                <a:lnTo>
                  <a:pt x="0" y="1387068"/>
                </a:lnTo>
                <a:lnTo>
                  <a:pt x="0" y="2076450"/>
                </a:lnTo>
                <a:lnTo>
                  <a:pt x="1025410" y="2076450"/>
                </a:lnTo>
                <a:lnTo>
                  <a:pt x="9052242" y="2076450"/>
                </a:lnTo>
                <a:lnTo>
                  <a:pt x="9052242" y="1387068"/>
                </a:lnTo>
                <a:lnTo>
                  <a:pt x="9052242" y="1382915"/>
                </a:lnTo>
                <a:lnTo>
                  <a:pt x="9052242" y="693534"/>
                </a:lnTo>
                <a:lnTo>
                  <a:pt x="90522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76" name="Google Shape;4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0" y="2057400"/>
            <a:ext cx="8753474" cy="8229599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36"/>
          <p:cNvSpPr txBox="1"/>
          <p:nvPr/>
        </p:nvSpPr>
        <p:spPr>
          <a:xfrm>
            <a:off x="3455090" y="2159177"/>
            <a:ext cx="49191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00">
                <a:solidFill>
                  <a:srgbClr val="231715"/>
                </a:solidFill>
                <a:latin typeface="Lucida Sans"/>
                <a:ea typeface="Lucida Sans"/>
                <a:cs typeface="Lucida Sans"/>
                <a:sym typeface="Lucida Sans"/>
              </a:rPr>
              <a:t>SEO</a:t>
            </a:r>
            <a:endParaRPr sz="9900">
              <a:latin typeface="Lucida Sans"/>
              <a:ea typeface="Lucida Sans"/>
              <a:cs typeface="Lucida Sans"/>
              <a:sym typeface="Lucida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oogle Shape;48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63088" y="0"/>
            <a:ext cx="10677524" cy="1028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1062" y="187609"/>
            <a:ext cx="11115674" cy="10099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4647" y="0"/>
            <a:ext cx="11734799" cy="1028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/>
          <p:nvPr/>
        </p:nvSpPr>
        <p:spPr>
          <a:xfrm>
            <a:off x="11467820" y="6925893"/>
            <a:ext cx="1068705" cy="1325245"/>
          </a:xfrm>
          <a:custGeom>
            <a:rect b="b" l="l" r="r" t="t"/>
            <a:pathLst>
              <a:path extrusionOk="0" h="1325245" w="1068704">
                <a:moveTo>
                  <a:pt x="735457" y="410006"/>
                </a:moveTo>
                <a:lnTo>
                  <a:pt x="730008" y="362889"/>
                </a:lnTo>
                <a:lnTo>
                  <a:pt x="714527" y="319608"/>
                </a:lnTo>
                <a:lnTo>
                  <a:pt x="690219" y="281406"/>
                </a:lnTo>
                <a:lnTo>
                  <a:pt x="678319" y="269506"/>
                </a:lnTo>
                <a:lnTo>
                  <a:pt x="678319" y="410006"/>
                </a:lnTo>
                <a:lnTo>
                  <a:pt x="670737" y="456882"/>
                </a:lnTo>
                <a:lnTo>
                  <a:pt x="649630" y="497649"/>
                </a:lnTo>
                <a:lnTo>
                  <a:pt x="617461" y="529805"/>
                </a:lnTo>
                <a:lnTo>
                  <a:pt x="576707" y="550913"/>
                </a:lnTo>
                <a:lnTo>
                  <a:pt x="529818" y="558507"/>
                </a:lnTo>
                <a:lnTo>
                  <a:pt x="482904" y="550913"/>
                </a:lnTo>
                <a:lnTo>
                  <a:pt x="442137" y="529818"/>
                </a:lnTo>
                <a:lnTo>
                  <a:pt x="409956" y="497649"/>
                </a:lnTo>
                <a:lnTo>
                  <a:pt x="388848" y="456882"/>
                </a:lnTo>
                <a:lnTo>
                  <a:pt x="381254" y="410006"/>
                </a:lnTo>
                <a:lnTo>
                  <a:pt x="388848" y="363080"/>
                </a:lnTo>
                <a:lnTo>
                  <a:pt x="409956" y="322300"/>
                </a:lnTo>
                <a:lnTo>
                  <a:pt x="442137" y="290118"/>
                </a:lnTo>
                <a:lnTo>
                  <a:pt x="482904" y="268998"/>
                </a:lnTo>
                <a:lnTo>
                  <a:pt x="529818" y="261416"/>
                </a:lnTo>
                <a:lnTo>
                  <a:pt x="576707" y="268998"/>
                </a:lnTo>
                <a:lnTo>
                  <a:pt x="617461" y="290118"/>
                </a:lnTo>
                <a:lnTo>
                  <a:pt x="649630" y="322300"/>
                </a:lnTo>
                <a:lnTo>
                  <a:pt x="670737" y="363080"/>
                </a:lnTo>
                <a:lnTo>
                  <a:pt x="678319" y="410006"/>
                </a:lnTo>
                <a:lnTo>
                  <a:pt x="678319" y="269506"/>
                </a:lnTo>
                <a:lnTo>
                  <a:pt x="620166" y="225221"/>
                </a:lnTo>
                <a:lnTo>
                  <a:pt x="576910" y="209715"/>
                </a:lnTo>
                <a:lnTo>
                  <a:pt x="529818" y="204279"/>
                </a:lnTo>
                <a:lnTo>
                  <a:pt x="482714" y="209715"/>
                </a:lnTo>
                <a:lnTo>
                  <a:pt x="439432" y="225221"/>
                </a:lnTo>
                <a:lnTo>
                  <a:pt x="401243" y="249529"/>
                </a:lnTo>
                <a:lnTo>
                  <a:pt x="369366" y="281406"/>
                </a:lnTo>
                <a:lnTo>
                  <a:pt x="345059" y="319608"/>
                </a:lnTo>
                <a:lnTo>
                  <a:pt x="329565" y="362889"/>
                </a:lnTo>
                <a:lnTo>
                  <a:pt x="324116" y="410006"/>
                </a:lnTo>
                <a:lnTo>
                  <a:pt x="329565" y="457098"/>
                </a:lnTo>
                <a:lnTo>
                  <a:pt x="345059" y="500354"/>
                </a:lnTo>
                <a:lnTo>
                  <a:pt x="369366" y="538543"/>
                </a:lnTo>
                <a:lnTo>
                  <a:pt x="401243" y="570407"/>
                </a:lnTo>
                <a:lnTo>
                  <a:pt x="439432" y="594702"/>
                </a:lnTo>
                <a:lnTo>
                  <a:pt x="482714" y="610196"/>
                </a:lnTo>
                <a:lnTo>
                  <a:pt x="529818" y="615645"/>
                </a:lnTo>
                <a:lnTo>
                  <a:pt x="576910" y="610196"/>
                </a:lnTo>
                <a:lnTo>
                  <a:pt x="620166" y="594702"/>
                </a:lnTo>
                <a:lnTo>
                  <a:pt x="658355" y="570407"/>
                </a:lnTo>
                <a:lnTo>
                  <a:pt x="670255" y="558507"/>
                </a:lnTo>
                <a:lnTo>
                  <a:pt x="690219" y="538543"/>
                </a:lnTo>
                <a:lnTo>
                  <a:pt x="714527" y="500354"/>
                </a:lnTo>
                <a:lnTo>
                  <a:pt x="730008" y="457098"/>
                </a:lnTo>
                <a:lnTo>
                  <a:pt x="735457" y="410006"/>
                </a:lnTo>
                <a:close/>
              </a:path>
              <a:path extrusionOk="0" h="1325245" w="1068704">
                <a:moveTo>
                  <a:pt x="1068603" y="1149451"/>
                </a:moveTo>
                <a:lnTo>
                  <a:pt x="1046492" y="1094790"/>
                </a:lnTo>
                <a:lnTo>
                  <a:pt x="986866" y="1051128"/>
                </a:lnTo>
                <a:lnTo>
                  <a:pt x="946099" y="1033221"/>
                </a:lnTo>
                <a:lnTo>
                  <a:pt x="899718" y="1017841"/>
                </a:lnTo>
                <a:lnTo>
                  <a:pt x="848956" y="1004900"/>
                </a:lnTo>
                <a:lnTo>
                  <a:pt x="795058" y="994321"/>
                </a:lnTo>
                <a:lnTo>
                  <a:pt x="739292" y="986040"/>
                </a:lnTo>
                <a:lnTo>
                  <a:pt x="682917" y="979970"/>
                </a:lnTo>
                <a:lnTo>
                  <a:pt x="715543" y="928458"/>
                </a:lnTo>
                <a:lnTo>
                  <a:pt x="748131" y="876452"/>
                </a:lnTo>
                <a:lnTo>
                  <a:pt x="780161" y="824382"/>
                </a:lnTo>
                <a:lnTo>
                  <a:pt x="811085" y="772680"/>
                </a:lnTo>
                <a:lnTo>
                  <a:pt x="840270" y="721995"/>
                </a:lnTo>
                <a:lnTo>
                  <a:pt x="867498" y="672160"/>
                </a:lnTo>
                <a:lnTo>
                  <a:pt x="891921" y="624192"/>
                </a:lnTo>
                <a:lnTo>
                  <a:pt x="913091" y="578358"/>
                </a:lnTo>
                <a:lnTo>
                  <a:pt x="930490" y="535076"/>
                </a:lnTo>
                <a:lnTo>
                  <a:pt x="943584" y="494792"/>
                </a:lnTo>
                <a:lnTo>
                  <a:pt x="954697" y="424942"/>
                </a:lnTo>
                <a:lnTo>
                  <a:pt x="952195" y="378701"/>
                </a:lnTo>
                <a:lnTo>
                  <a:pt x="944880" y="333895"/>
                </a:lnTo>
                <a:lnTo>
                  <a:pt x="932992" y="290779"/>
                </a:lnTo>
                <a:lnTo>
                  <a:pt x="916825" y="249593"/>
                </a:lnTo>
                <a:lnTo>
                  <a:pt x="897559" y="212471"/>
                </a:lnTo>
                <a:lnTo>
                  <a:pt x="897559" y="424942"/>
                </a:lnTo>
                <a:lnTo>
                  <a:pt x="894664" y="453936"/>
                </a:lnTo>
                <a:lnTo>
                  <a:pt x="873264" y="525145"/>
                </a:lnTo>
                <a:lnTo>
                  <a:pt x="855916" y="566204"/>
                </a:lnTo>
                <a:lnTo>
                  <a:pt x="834923" y="610120"/>
                </a:lnTo>
                <a:lnTo>
                  <a:pt x="810869" y="656336"/>
                </a:lnTo>
                <a:lnTo>
                  <a:pt x="784313" y="704253"/>
                </a:lnTo>
                <a:lnTo>
                  <a:pt x="755878" y="753300"/>
                </a:lnTo>
                <a:lnTo>
                  <a:pt x="726109" y="802894"/>
                </a:lnTo>
                <a:lnTo>
                  <a:pt x="695604" y="852462"/>
                </a:lnTo>
                <a:lnTo>
                  <a:pt x="664959" y="901433"/>
                </a:lnTo>
                <a:lnTo>
                  <a:pt x="605624" y="995108"/>
                </a:lnTo>
                <a:lnTo>
                  <a:pt x="577926" y="1038936"/>
                </a:lnTo>
                <a:lnTo>
                  <a:pt x="552488" y="1079703"/>
                </a:lnTo>
                <a:lnTo>
                  <a:pt x="529818" y="1116977"/>
                </a:lnTo>
                <a:lnTo>
                  <a:pt x="507352" y="1079881"/>
                </a:lnTo>
                <a:lnTo>
                  <a:pt x="482066" y="1039050"/>
                </a:lnTo>
                <a:lnTo>
                  <a:pt x="454723" y="995387"/>
                </a:lnTo>
                <a:lnTo>
                  <a:pt x="395198" y="900404"/>
                </a:lnTo>
                <a:lnTo>
                  <a:pt x="364540" y="850887"/>
                </a:lnTo>
                <a:lnTo>
                  <a:pt x="333997" y="800760"/>
                </a:lnTo>
                <a:lnTo>
                  <a:pt x="304177" y="750646"/>
                </a:lnTo>
                <a:lnTo>
                  <a:pt x="275666" y="701167"/>
                </a:lnTo>
                <a:lnTo>
                  <a:pt x="249047" y="652945"/>
                </a:lnTo>
                <a:lnTo>
                  <a:pt x="224904" y="606602"/>
                </a:lnTo>
                <a:lnTo>
                  <a:pt x="203835" y="562762"/>
                </a:lnTo>
                <a:lnTo>
                  <a:pt x="186423" y="522058"/>
                </a:lnTo>
                <a:lnTo>
                  <a:pt x="173253" y="485101"/>
                </a:lnTo>
                <a:lnTo>
                  <a:pt x="162013" y="424942"/>
                </a:lnTo>
                <a:lnTo>
                  <a:pt x="164884" y="378866"/>
                </a:lnTo>
                <a:lnTo>
                  <a:pt x="173266" y="334492"/>
                </a:lnTo>
                <a:lnTo>
                  <a:pt x="186817" y="292138"/>
                </a:lnTo>
                <a:lnTo>
                  <a:pt x="205168" y="252183"/>
                </a:lnTo>
                <a:lnTo>
                  <a:pt x="228003" y="214947"/>
                </a:lnTo>
                <a:lnTo>
                  <a:pt x="254952" y="180809"/>
                </a:lnTo>
                <a:lnTo>
                  <a:pt x="285673" y="150075"/>
                </a:lnTo>
                <a:lnTo>
                  <a:pt x="319824" y="123126"/>
                </a:lnTo>
                <a:lnTo>
                  <a:pt x="357060" y="100304"/>
                </a:lnTo>
                <a:lnTo>
                  <a:pt x="397014" y="81940"/>
                </a:lnTo>
                <a:lnTo>
                  <a:pt x="439356" y="68402"/>
                </a:lnTo>
                <a:lnTo>
                  <a:pt x="483743" y="60020"/>
                </a:lnTo>
                <a:lnTo>
                  <a:pt x="529818" y="57150"/>
                </a:lnTo>
                <a:lnTo>
                  <a:pt x="575881" y="60020"/>
                </a:lnTo>
                <a:lnTo>
                  <a:pt x="620255" y="68402"/>
                </a:lnTo>
                <a:lnTo>
                  <a:pt x="662597" y="81940"/>
                </a:lnTo>
                <a:lnTo>
                  <a:pt x="702551" y="100304"/>
                </a:lnTo>
                <a:lnTo>
                  <a:pt x="739775" y="123126"/>
                </a:lnTo>
                <a:lnTo>
                  <a:pt x="773912" y="150075"/>
                </a:lnTo>
                <a:lnTo>
                  <a:pt x="804633" y="180797"/>
                </a:lnTo>
                <a:lnTo>
                  <a:pt x="831583" y="214947"/>
                </a:lnTo>
                <a:lnTo>
                  <a:pt x="854405" y="252183"/>
                </a:lnTo>
                <a:lnTo>
                  <a:pt x="872769" y="292138"/>
                </a:lnTo>
                <a:lnTo>
                  <a:pt x="886307" y="334492"/>
                </a:lnTo>
                <a:lnTo>
                  <a:pt x="894689" y="378866"/>
                </a:lnTo>
                <a:lnTo>
                  <a:pt x="897559" y="424942"/>
                </a:lnTo>
                <a:lnTo>
                  <a:pt x="897559" y="212471"/>
                </a:lnTo>
                <a:lnTo>
                  <a:pt x="872604" y="174142"/>
                </a:lnTo>
                <a:lnTo>
                  <a:pt x="845096" y="140385"/>
                </a:lnTo>
                <a:lnTo>
                  <a:pt x="814336" y="109613"/>
                </a:lnTo>
                <a:lnTo>
                  <a:pt x="780580" y="82105"/>
                </a:lnTo>
                <a:lnTo>
                  <a:pt x="744093" y="58102"/>
                </a:lnTo>
                <a:lnTo>
                  <a:pt x="742238" y="57150"/>
                </a:lnTo>
                <a:lnTo>
                  <a:pt x="705129" y="37884"/>
                </a:lnTo>
                <a:lnTo>
                  <a:pt x="663968" y="21704"/>
                </a:lnTo>
                <a:lnTo>
                  <a:pt x="620852" y="9829"/>
                </a:lnTo>
                <a:lnTo>
                  <a:pt x="576046" y="2501"/>
                </a:lnTo>
                <a:lnTo>
                  <a:pt x="529818" y="0"/>
                </a:lnTo>
                <a:lnTo>
                  <a:pt x="483577" y="2501"/>
                </a:lnTo>
                <a:lnTo>
                  <a:pt x="438772" y="9829"/>
                </a:lnTo>
                <a:lnTo>
                  <a:pt x="395643" y="21704"/>
                </a:lnTo>
                <a:lnTo>
                  <a:pt x="354469" y="37884"/>
                </a:lnTo>
                <a:lnTo>
                  <a:pt x="315506" y="58102"/>
                </a:lnTo>
                <a:lnTo>
                  <a:pt x="279019" y="82105"/>
                </a:lnTo>
                <a:lnTo>
                  <a:pt x="245249" y="109613"/>
                </a:lnTo>
                <a:lnTo>
                  <a:pt x="214490" y="140385"/>
                </a:lnTo>
                <a:lnTo>
                  <a:pt x="186969" y="174142"/>
                </a:lnTo>
                <a:lnTo>
                  <a:pt x="162979" y="210629"/>
                </a:lnTo>
                <a:lnTo>
                  <a:pt x="142760" y="249593"/>
                </a:lnTo>
                <a:lnTo>
                  <a:pt x="126580" y="290779"/>
                </a:lnTo>
                <a:lnTo>
                  <a:pt x="114693" y="333895"/>
                </a:lnTo>
                <a:lnTo>
                  <a:pt x="107378" y="378701"/>
                </a:lnTo>
                <a:lnTo>
                  <a:pt x="104876" y="424942"/>
                </a:lnTo>
                <a:lnTo>
                  <a:pt x="107861" y="456526"/>
                </a:lnTo>
                <a:lnTo>
                  <a:pt x="129895" y="532815"/>
                </a:lnTo>
                <a:lnTo>
                  <a:pt x="147777" y="576376"/>
                </a:lnTo>
                <a:lnTo>
                  <a:pt x="169468" y="622795"/>
                </a:lnTo>
                <a:lnTo>
                  <a:pt x="194348" y="671525"/>
                </a:lnTo>
                <a:lnTo>
                  <a:pt x="221742" y="721791"/>
                </a:lnTo>
                <a:lnTo>
                  <a:pt x="251383" y="773633"/>
                </a:lnTo>
                <a:lnTo>
                  <a:pt x="282346" y="825881"/>
                </a:lnTo>
                <a:lnTo>
                  <a:pt x="314159" y="878179"/>
                </a:lnTo>
                <a:lnTo>
                  <a:pt x="346240" y="929957"/>
                </a:lnTo>
                <a:lnTo>
                  <a:pt x="377990" y="980668"/>
                </a:lnTo>
                <a:lnTo>
                  <a:pt x="322719" y="986942"/>
                </a:lnTo>
                <a:lnTo>
                  <a:pt x="268058" y="995387"/>
                </a:lnTo>
                <a:lnTo>
                  <a:pt x="215239" y="1006068"/>
                </a:lnTo>
                <a:lnTo>
                  <a:pt x="165493" y="1019073"/>
                </a:lnTo>
                <a:lnTo>
                  <a:pt x="120027" y="1034453"/>
                </a:lnTo>
                <a:lnTo>
                  <a:pt x="80086" y="1052271"/>
                </a:lnTo>
                <a:lnTo>
                  <a:pt x="46888" y="1072616"/>
                </a:lnTo>
                <a:lnTo>
                  <a:pt x="5626" y="1121143"/>
                </a:lnTo>
                <a:lnTo>
                  <a:pt x="0" y="1149451"/>
                </a:lnTo>
                <a:lnTo>
                  <a:pt x="6946" y="1180744"/>
                </a:lnTo>
                <a:lnTo>
                  <a:pt x="61645" y="1236319"/>
                </a:lnTo>
                <a:lnTo>
                  <a:pt x="108788" y="1260132"/>
                </a:lnTo>
                <a:lnTo>
                  <a:pt x="168719" y="1280985"/>
                </a:lnTo>
                <a:lnTo>
                  <a:pt x="214972" y="1292974"/>
                </a:lnTo>
                <a:lnTo>
                  <a:pt x="264452" y="1303045"/>
                </a:lnTo>
                <a:lnTo>
                  <a:pt x="316572" y="1311224"/>
                </a:lnTo>
                <a:lnTo>
                  <a:pt x="370789" y="1317510"/>
                </a:lnTo>
                <a:lnTo>
                  <a:pt x="426529" y="1321930"/>
                </a:lnTo>
                <a:lnTo>
                  <a:pt x="483247" y="1324495"/>
                </a:lnTo>
                <a:lnTo>
                  <a:pt x="540359" y="1325206"/>
                </a:lnTo>
                <a:lnTo>
                  <a:pt x="597331" y="1324102"/>
                </a:lnTo>
                <a:lnTo>
                  <a:pt x="653580" y="1321168"/>
                </a:lnTo>
                <a:lnTo>
                  <a:pt x="708545" y="1316443"/>
                </a:lnTo>
                <a:lnTo>
                  <a:pt x="761682" y="1309928"/>
                </a:lnTo>
                <a:lnTo>
                  <a:pt x="812431" y="1301635"/>
                </a:lnTo>
                <a:lnTo>
                  <a:pt x="860209" y="1291577"/>
                </a:lnTo>
                <a:lnTo>
                  <a:pt x="904468" y="1279779"/>
                </a:lnTo>
                <a:lnTo>
                  <a:pt x="944651" y="1266253"/>
                </a:lnTo>
                <a:lnTo>
                  <a:pt x="980186" y="1251000"/>
                </a:lnTo>
                <a:lnTo>
                  <a:pt x="1035088" y="1215402"/>
                </a:lnTo>
                <a:lnTo>
                  <a:pt x="1064691" y="1173086"/>
                </a:lnTo>
                <a:lnTo>
                  <a:pt x="1068603" y="114945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116" name="Google Shape;116;p4"/>
          <p:cNvGrpSpPr/>
          <p:nvPr/>
        </p:nvGrpSpPr>
        <p:grpSpPr>
          <a:xfrm>
            <a:off x="0" y="0"/>
            <a:ext cx="18287999" cy="10282537"/>
            <a:chOff x="0" y="0"/>
            <a:chExt cx="18287999" cy="10282537"/>
          </a:xfrm>
        </p:grpSpPr>
        <p:sp>
          <p:nvSpPr>
            <p:cNvPr id="117" name="Google Shape;117;p4"/>
            <p:cNvSpPr/>
            <p:nvPr/>
          </p:nvSpPr>
          <p:spPr>
            <a:xfrm>
              <a:off x="0" y="907604"/>
              <a:ext cx="14733905" cy="2085975"/>
            </a:xfrm>
            <a:custGeom>
              <a:rect b="b" l="l" r="r" t="t"/>
              <a:pathLst>
                <a:path extrusionOk="0" h="2085975" w="14733905">
                  <a:moveTo>
                    <a:pt x="14733867" y="0"/>
                  </a:moveTo>
                  <a:lnTo>
                    <a:pt x="6669646" y="0"/>
                  </a:lnTo>
                  <a:lnTo>
                    <a:pt x="0" y="0"/>
                  </a:lnTo>
                  <a:lnTo>
                    <a:pt x="0" y="696722"/>
                  </a:lnTo>
                  <a:lnTo>
                    <a:pt x="0" y="1389265"/>
                  </a:lnTo>
                  <a:lnTo>
                    <a:pt x="0" y="1393431"/>
                  </a:lnTo>
                  <a:lnTo>
                    <a:pt x="0" y="2085975"/>
                  </a:lnTo>
                  <a:lnTo>
                    <a:pt x="6669646" y="2085975"/>
                  </a:lnTo>
                  <a:lnTo>
                    <a:pt x="14733867" y="2085975"/>
                  </a:lnTo>
                  <a:lnTo>
                    <a:pt x="14733867" y="1393431"/>
                  </a:lnTo>
                  <a:lnTo>
                    <a:pt x="14733867" y="1389265"/>
                  </a:lnTo>
                  <a:lnTo>
                    <a:pt x="14733867" y="696722"/>
                  </a:lnTo>
                  <a:lnTo>
                    <a:pt x="147338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18" name="Google Shape;118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3492074" y="0"/>
              <a:ext cx="4795925" cy="1028253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9" name="Google Shape;119;p4"/>
          <p:cNvSpPr txBox="1"/>
          <p:nvPr>
            <p:ph type="title"/>
          </p:nvPr>
        </p:nvSpPr>
        <p:spPr>
          <a:xfrm>
            <a:off x="1508215" y="1262506"/>
            <a:ext cx="9079230" cy="153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00"/>
              <a:t>INTRODUCTION</a:t>
            </a:r>
            <a:endParaRPr sz="9900"/>
          </a:p>
        </p:txBody>
      </p:sp>
      <p:sp>
        <p:nvSpPr>
          <p:cNvPr id="120" name="Google Shape;120;p4"/>
          <p:cNvSpPr txBox="1"/>
          <p:nvPr/>
        </p:nvSpPr>
        <p:spPr>
          <a:xfrm>
            <a:off x="1493175" y="3044450"/>
            <a:ext cx="9974700" cy="66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650">
            <a:spAutoFit/>
          </a:bodyPr>
          <a:lstStyle/>
          <a:p>
            <a:pPr indent="0" lvl="0" marL="0" marR="150749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Mamlaket Alotor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2065" marR="5080" rtl="0" algn="ctr">
              <a:lnSpc>
                <a:spcPct val="106900"/>
              </a:lnSpc>
              <a:spcBef>
                <a:spcPts val="1739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store was established in November 2017 to sell  men's, women's and children's perfumes, and  makeup, skin care products, body care, and hair  care with high quality and competitive prices.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939164" rtl="0" algn="ctr">
              <a:lnSpc>
                <a:spcPct val="100000"/>
              </a:lnSpc>
              <a:spcBef>
                <a:spcPts val="209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Palestine -Nablus -Gold Market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1" name="Google Shape;121;p4"/>
          <p:cNvGrpSpPr/>
          <p:nvPr/>
        </p:nvGrpSpPr>
        <p:grpSpPr>
          <a:xfrm>
            <a:off x="12637554" y="907604"/>
            <a:ext cx="5650865" cy="7662650"/>
            <a:chOff x="12637554" y="907604"/>
            <a:chExt cx="5650865" cy="7662650"/>
          </a:xfrm>
        </p:grpSpPr>
        <p:pic>
          <p:nvPicPr>
            <p:cNvPr id="122" name="Google Shape;122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3304179" y="3588680"/>
              <a:ext cx="4981574" cy="49815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123;p4"/>
            <p:cNvSpPr/>
            <p:nvPr/>
          </p:nvSpPr>
          <p:spPr>
            <a:xfrm>
              <a:off x="12637554" y="907604"/>
              <a:ext cx="5650865" cy="2085975"/>
            </a:xfrm>
            <a:custGeom>
              <a:rect b="b" l="l" r="r" t="t"/>
              <a:pathLst>
                <a:path extrusionOk="0" h="2085975" w="5650865">
                  <a:moveTo>
                    <a:pt x="5650433" y="0"/>
                  </a:moveTo>
                  <a:lnTo>
                    <a:pt x="0" y="0"/>
                  </a:lnTo>
                  <a:lnTo>
                    <a:pt x="0" y="696722"/>
                  </a:lnTo>
                  <a:lnTo>
                    <a:pt x="0" y="1389265"/>
                  </a:lnTo>
                  <a:lnTo>
                    <a:pt x="0" y="1393431"/>
                  </a:lnTo>
                  <a:lnTo>
                    <a:pt x="0" y="2085975"/>
                  </a:lnTo>
                  <a:lnTo>
                    <a:pt x="5650433" y="2085975"/>
                  </a:lnTo>
                  <a:lnTo>
                    <a:pt x="5650433" y="1393431"/>
                  </a:lnTo>
                  <a:lnTo>
                    <a:pt x="5650433" y="1389265"/>
                  </a:lnTo>
                  <a:lnTo>
                    <a:pt x="5650433" y="696722"/>
                  </a:lnTo>
                  <a:lnTo>
                    <a:pt x="56504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0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98" name="Google Shape;49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8700" y="2721804"/>
            <a:ext cx="4981574" cy="665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5764" y="2173801"/>
            <a:ext cx="5219699" cy="732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2840" y="2185231"/>
            <a:ext cx="5915815" cy="7542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715901" y="2053628"/>
            <a:ext cx="5934074" cy="75628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2" name="Google Shape;502;p40"/>
          <p:cNvGrpSpPr/>
          <p:nvPr/>
        </p:nvGrpSpPr>
        <p:grpSpPr>
          <a:xfrm>
            <a:off x="45677" y="1573833"/>
            <a:ext cx="2591435" cy="1550874"/>
            <a:chOff x="45677" y="1573833"/>
            <a:chExt cx="2591435" cy="1550874"/>
          </a:xfrm>
        </p:grpSpPr>
        <p:sp>
          <p:nvSpPr>
            <p:cNvPr id="503" name="Google Shape;503;p40"/>
            <p:cNvSpPr/>
            <p:nvPr/>
          </p:nvSpPr>
          <p:spPr>
            <a:xfrm>
              <a:off x="162108" y="1709927"/>
              <a:ext cx="2418080" cy="1414780"/>
            </a:xfrm>
            <a:custGeom>
              <a:rect b="b" l="l" r="r" t="t"/>
              <a:pathLst>
                <a:path extrusionOk="0" h="1414780" w="2418080">
                  <a:moveTo>
                    <a:pt x="2398450" y="858957"/>
                  </a:moveTo>
                  <a:lnTo>
                    <a:pt x="2356953" y="863078"/>
                  </a:lnTo>
                  <a:lnTo>
                    <a:pt x="2356345" y="860691"/>
                  </a:lnTo>
                  <a:lnTo>
                    <a:pt x="2355987" y="859603"/>
                  </a:lnTo>
                  <a:lnTo>
                    <a:pt x="2304724" y="865088"/>
                  </a:lnTo>
                  <a:lnTo>
                    <a:pt x="2253515" y="870929"/>
                  </a:lnTo>
                  <a:lnTo>
                    <a:pt x="2202360" y="877124"/>
                  </a:lnTo>
                  <a:lnTo>
                    <a:pt x="2151262" y="883675"/>
                  </a:lnTo>
                  <a:lnTo>
                    <a:pt x="2100221" y="890581"/>
                  </a:lnTo>
                  <a:lnTo>
                    <a:pt x="2049241" y="897840"/>
                  </a:lnTo>
                  <a:lnTo>
                    <a:pt x="1998321" y="905453"/>
                  </a:lnTo>
                  <a:lnTo>
                    <a:pt x="1947466" y="913418"/>
                  </a:lnTo>
                  <a:lnTo>
                    <a:pt x="1896675" y="921737"/>
                  </a:lnTo>
                  <a:lnTo>
                    <a:pt x="1845951" y="930408"/>
                  </a:lnTo>
                  <a:lnTo>
                    <a:pt x="1795295" y="939430"/>
                  </a:lnTo>
                  <a:lnTo>
                    <a:pt x="1744710" y="948803"/>
                  </a:lnTo>
                  <a:lnTo>
                    <a:pt x="1694197" y="958528"/>
                  </a:lnTo>
                  <a:lnTo>
                    <a:pt x="1643758" y="968602"/>
                  </a:lnTo>
                  <a:lnTo>
                    <a:pt x="1593394" y="979027"/>
                  </a:lnTo>
                  <a:lnTo>
                    <a:pt x="1543107" y="989801"/>
                  </a:lnTo>
                  <a:lnTo>
                    <a:pt x="1492899" y="1000924"/>
                  </a:lnTo>
                  <a:lnTo>
                    <a:pt x="1442772" y="1012395"/>
                  </a:lnTo>
                  <a:lnTo>
                    <a:pt x="1392728" y="1024215"/>
                  </a:lnTo>
                  <a:lnTo>
                    <a:pt x="1342768" y="1036382"/>
                  </a:lnTo>
                  <a:lnTo>
                    <a:pt x="1292893" y="1048896"/>
                  </a:lnTo>
                  <a:lnTo>
                    <a:pt x="1244704" y="1061338"/>
                  </a:lnTo>
                  <a:lnTo>
                    <a:pt x="1196599" y="1074105"/>
                  </a:lnTo>
                  <a:lnTo>
                    <a:pt x="1148580" y="1087196"/>
                  </a:lnTo>
                  <a:lnTo>
                    <a:pt x="1100648" y="1100610"/>
                  </a:lnTo>
                  <a:lnTo>
                    <a:pt x="1052805" y="1114348"/>
                  </a:lnTo>
                  <a:lnTo>
                    <a:pt x="1005053" y="1128408"/>
                  </a:lnTo>
                  <a:lnTo>
                    <a:pt x="957393" y="1142790"/>
                  </a:lnTo>
                  <a:lnTo>
                    <a:pt x="909826" y="1157495"/>
                  </a:lnTo>
                  <a:lnTo>
                    <a:pt x="862354" y="1172521"/>
                  </a:lnTo>
                  <a:lnTo>
                    <a:pt x="814979" y="1187869"/>
                  </a:lnTo>
                  <a:lnTo>
                    <a:pt x="767702" y="1203537"/>
                  </a:lnTo>
                  <a:lnTo>
                    <a:pt x="765728" y="1195785"/>
                  </a:lnTo>
                  <a:lnTo>
                    <a:pt x="717210" y="1212168"/>
                  </a:lnTo>
                  <a:lnTo>
                    <a:pt x="668797" y="1228889"/>
                  </a:lnTo>
                  <a:lnTo>
                    <a:pt x="620492" y="1245946"/>
                  </a:lnTo>
                  <a:lnTo>
                    <a:pt x="572297" y="1263341"/>
                  </a:lnTo>
                  <a:lnTo>
                    <a:pt x="524214" y="1281072"/>
                  </a:lnTo>
                  <a:lnTo>
                    <a:pt x="476244" y="1299139"/>
                  </a:lnTo>
                  <a:lnTo>
                    <a:pt x="428390" y="1317541"/>
                  </a:lnTo>
                  <a:lnTo>
                    <a:pt x="380654" y="1336279"/>
                  </a:lnTo>
                  <a:lnTo>
                    <a:pt x="333037" y="1355352"/>
                  </a:lnTo>
                  <a:lnTo>
                    <a:pt x="285541" y="1374759"/>
                  </a:lnTo>
                  <a:lnTo>
                    <a:pt x="238169" y="1394501"/>
                  </a:lnTo>
                  <a:lnTo>
                    <a:pt x="190922" y="1414577"/>
                  </a:lnTo>
                  <a:lnTo>
                    <a:pt x="193107" y="1407880"/>
                  </a:lnTo>
                  <a:lnTo>
                    <a:pt x="193215" y="1401103"/>
                  </a:lnTo>
                  <a:lnTo>
                    <a:pt x="193759" y="1394520"/>
                  </a:lnTo>
                  <a:lnTo>
                    <a:pt x="187878" y="1391341"/>
                  </a:lnTo>
                  <a:lnTo>
                    <a:pt x="182265" y="1388175"/>
                  </a:lnTo>
                  <a:lnTo>
                    <a:pt x="176964" y="1387512"/>
                  </a:lnTo>
                  <a:lnTo>
                    <a:pt x="180345" y="1375052"/>
                  </a:lnTo>
                  <a:lnTo>
                    <a:pt x="179469" y="1368124"/>
                  </a:lnTo>
                  <a:lnTo>
                    <a:pt x="177236" y="1362358"/>
                  </a:lnTo>
                  <a:lnTo>
                    <a:pt x="176543" y="1353382"/>
                  </a:lnTo>
                  <a:lnTo>
                    <a:pt x="184266" y="1345398"/>
                  </a:lnTo>
                  <a:lnTo>
                    <a:pt x="174916" y="1338685"/>
                  </a:lnTo>
                  <a:lnTo>
                    <a:pt x="168036" y="1331718"/>
                  </a:lnTo>
                  <a:lnTo>
                    <a:pt x="161871" y="1324428"/>
                  </a:lnTo>
                  <a:lnTo>
                    <a:pt x="154669" y="1316745"/>
                  </a:lnTo>
                  <a:lnTo>
                    <a:pt x="154762" y="1318551"/>
                  </a:lnTo>
                  <a:lnTo>
                    <a:pt x="153780" y="1319492"/>
                  </a:lnTo>
                  <a:lnTo>
                    <a:pt x="148941" y="1320724"/>
                  </a:lnTo>
                  <a:lnTo>
                    <a:pt x="143008" y="1318860"/>
                  </a:lnTo>
                  <a:lnTo>
                    <a:pt x="140357" y="1317888"/>
                  </a:lnTo>
                  <a:lnTo>
                    <a:pt x="139968" y="1316361"/>
                  </a:lnTo>
                  <a:lnTo>
                    <a:pt x="143723" y="1311910"/>
                  </a:lnTo>
                  <a:lnTo>
                    <a:pt x="148597" y="1305785"/>
                  </a:lnTo>
                  <a:lnTo>
                    <a:pt x="154225" y="1299159"/>
                  </a:lnTo>
                  <a:lnTo>
                    <a:pt x="160244" y="1293205"/>
                  </a:lnTo>
                  <a:lnTo>
                    <a:pt x="158444" y="1290777"/>
                  </a:lnTo>
                  <a:lnTo>
                    <a:pt x="150586" y="1288452"/>
                  </a:lnTo>
                  <a:lnTo>
                    <a:pt x="143416" y="1284928"/>
                  </a:lnTo>
                  <a:lnTo>
                    <a:pt x="136958" y="1281532"/>
                  </a:lnTo>
                  <a:lnTo>
                    <a:pt x="131237" y="1279589"/>
                  </a:lnTo>
                  <a:lnTo>
                    <a:pt x="139662" y="1269381"/>
                  </a:lnTo>
                  <a:lnTo>
                    <a:pt x="148310" y="1258573"/>
                  </a:lnTo>
                  <a:lnTo>
                    <a:pt x="157170" y="1247761"/>
                  </a:lnTo>
                  <a:lnTo>
                    <a:pt x="166233" y="1237539"/>
                  </a:lnTo>
                  <a:lnTo>
                    <a:pt x="158570" y="1232639"/>
                  </a:lnTo>
                  <a:lnTo>
                    <a:pt x="151282" y="1227053"/>
                  </a:lnTo>
                  <a:lnTo>
                    <a:pt x="144473" y="1225107"/>
                  </a:lnTo>
                  <a:lnTo>
                    <a:pt x="148213" y="1213830"/>
                  </a:lnTo>
                  <a:lnTo>
                    <a:pt x="147387" y="1207056"/>
                  </a:lnTo>
                  <a:lnTo>
                    <a:pt x="145108" y="1201144"/>
                  </a:lnTo>
                  <a:lnTo>
                    <a:pt x="144489" y="1192452"/>
                  </a:lnTo>
                  <a:lnTo>
                    <a:pt x="152764" y="1186238"/>
                  </a:lnTo>
                  <a:lnTo>
                    <a:pt x="142989" y="1178167"/>
                  </a:lnTo>
                  <a:lnTo>
                    <a:pt x="135832" y="1170282"/>
                  </a:lnTo>
                  <a:lnTo>
                    <a:pt x="129440" y="1162205"/>
                  </a:lnTo>
                  <a:lnTo>
                    <a:pt x="121959" y="1153562"/>
                  </a:lnTo>
                  <a:lnTo>
                    <a:pt x="121989" y="1154957"/>
                  </a:lnTo>
                  <a:lnTo>
                    <a:pt x="121322" y="1155696"/>
                  </a:lnTo>
                  <a:lnTo>
                    <a:pt x="116942" y="1156811"/>
                  </a:lnTo>
                  <a:lnTo>
                    <a:pt x="109840" y="1153557"/>
                  </a:lnTo>
                  <a:lnTo>
                    <a:pt x="106814" y="1151990"/>
                  </a:lnTo>
                  <a:lnTo>
                    <a:pt x="106430" y="1150481"/>
                  </a:lnTo>
                  <a:lnTo>
                    <a:pt x="110967" y="1146431"/>
                  </a:lnTo>
                  <a:lnTo>
                    <a:pt x="116928" y="1140809"/>
                  </a:lnTo>
                  <a:lnTo>
                    <a:pt x="123766" y="1135048"/>
                  </a:lnTo>
                  <a:lnTo>
                    <a:pt x="130935" y="1130580"/>
                  </a:lnTo>
                  <a:lnTo>
                    <a:pt x="121204" y="1127488"/>
                  </a:lnTo>
                  <a:lnTo>
                    <a:pt x="112419" y="1122430"/>
                  </a:lnTo>
                  <a:lnTo>
                    <a:pt x="104590" y="1117257"/>
                  </a:lnTo>
                  <a:lnTo>
                    <a:pt x="97728" y="1113824"/>
                  </a:lnTo>
                  <a:lnTo>
                    <a:pt x="101267" y="1110768"/>
                  </a:lnTo>
                  <a:lnTo>
                    <a:pt x="108540" y="1103976"/>
                  </a:lnTo>
                  <a:lnTo>
                    <a:pt x="102861" y="1100949"/>
                  </a:lnTo>
                  <a:lnTo>
                    <a:pt x="96005" y="1098018"/>
                  </a:lnTo>
                  <a:lnTo>
                    <a:pt x="84491" y="1097514"/>
                  </a:lnTo>
                  <a:lnTo>
                    <a:pt x="74821" y="1059375"/>
                  </a:lnTo>
                  <a:lnTo>
                    <a:pt x="85148" y="1045336"/>
                  </a:lnTo>
                  <a:lnTo>
                    <a:pt x="94385" y="1030053"/>
                  </a:lnTo>
                  <a:lnTo>
                    <a:pt x="103049" y="1014009"/>
                  </a:lnTo>
                  <a:lnTo>
                    <a:pt x="111660" y="997684"/>
                  </a:lnTo>
                  <a:lnTo>
                    <a:pt x="108552" y="991908"/>
                  </a:lnTo>
                  <a:lnTo>
                    <a:pt x="104888" y="986547"/>
                  </a:lnTo>
                  <a:lnTo>
                    <a:pt x="100541" y="981706"/>
                  </a:lnTo>
                  <a:lnTo>
                    <a:pt x="95379" y="977494"/>
                  </a:lnTo>
                  <a:lnTo>
                    <a:pt x="102167" y="968457"/>
                  </a:lnTo>
                  <a:lnTo>
                    <a:pt x="102109" y="962951"/>
                  </a:lnTo>
                  <a:lnTo>
                    <a:pt x="101370" y="959357"/>
                  </a:lnTo>
                  <a:lnTo>
                    <a:pt x="106112" y="956056"/>
                  </a:lnTo>
                  <a:lnTo>
                    <a:pt x="101330" y="954793"/>
                  </a:lnTo>
                  <a:lnTo>
                    <a:pt x="95963" y="954351"/>
                  </a:lnTo>
                  <a:lnTo>
                    <a:pt x="88924" y="956143"/>
                  </a:lnTo>
                  <a:lnTo>
                    <a:pt x="89520" y="954243"/>
                  </a:lnTo>
                  <a:lnTo>
                    <a:pt x="90248" y="950784"/>
                  </a:lnTo>
                  <a:lnTo>
                    <a:pt x="82413" y="946386"/>
                  </a:lnTo>
                  <a:lnTo>
                    <a:pt x="74613" y="941161"/>
                  </a:lnTo>
                  <a:lnTo>
                    <a:pt x="64810" y="935970"/>
                  </a:lnTo>
                  <a:lnTo>
                    <a:pt x="50963" y="931673"/>
                  </a:lnTo>
                  <a:lnTo>
                    <a:pt x="41274" y="893539"/>
                  </a:lnTo>
                  <a:lnTo>
                    <a:pt x="48904" y="885990"/>
                  </a:lnTo>
                  <a:lnTo>
                    <a:pt x="55926" y="877714"/>
                  </a:lnTo>
                  <a:lnTo>
                    <a:pt x="62508" y="868882"/>
                  </a:lnTo>
                  <a:lnTo>
                    <a:pt x="68821" y="859668"/>
                  </a:lnTo>
                  <a:lnTo>
                    <a:pt x="63325" y="851724"/>
                  </a:lnTo>
                  <a:lnTo>
                    <a:pt x="63275" y="839918"/>
                  </a:lnTo>
                  <a:lnTo>
                    <a:pt x="68887" y="825134"/>
                  </a:lnTo>
                  <a:lnTo>
                    <a:pt x="80375" y="808257"/>
                  </a:lnTo>
                  <a:lnTo>
                    <a:pt x="77595" y="808457"/>
                  </a:lnTo>
                  <a:lnTo>
                    <a:pt x="75093" y="808951"/>
                  </a:lnTo>
                  <a:lnTo>
                    <a:pt x="68992" y="810505"/>
                  </a:lnTo>
                  <a:lnTo>
                    <a:pt x="65435" y="811736"/>
                  </a:lnTo>
                  <a:lnTo>
                    <a:pt x="61170" y="812903"/>
                  </a:lnTo>
                  <a:lnTo>
                    <a:pt x="63482" y="807821"/>
                  </a:lnTo>
                  <a:lnTo>
                    <a:pt x="64602" y="802941"/>
                  </a:lnTo>
                  <a:lnTo>
                    <a:pt x="65587" y="797933"/>
                  </a:lnTo>
                  <a:lnTo>
                    <a:pt x="63083" y="797615"/>
                  </a:lnTo>
                  <a:lnTo>
                    <a:pt x="60478" y="797465"/>
                  </a:lnTo>
                  <a:lnTo>
                    <a:pt x="57617" y="797665"/>
                  </a:lnTo>
                  <a:lnTo>
                    <a:pt x="60238" y="788530"/>
                  </a:lnTo>
                  <a:lnTo>
                    <a:pt x="61056" y="780207"/>
                  </a:lnTo>
                  <a:lnTo>
                    <a:pt x="60662" y="772448"/>
                  </a:lnTo>
                  <a:lnTo>
                    <a:pt x="59647" y="765005"/>
                  </a:lnTo>
                  <a:lnTo>
                    <a:pt x="41691" y="761679"/>
                  </a:lnTo>
                  <a:lnTo>
                    <a:pt x="31937" y="749150"/>
                  </a:lnTo>
                  <a:lnTo>
                    <a:pt x="31621" y="730242"/>
                  </a:lnTo>
                  <a:lnTo>
                    <a:pt x="41981" y="707778"/>
                  </a:lnTo>
                  <a:lnTo>
                    <a:pt x="44965" y="705819"/>
                  </a:lnTo>
                  <a:lnTo>
                    <a:pt x="34315" y="698229"/>
                  </a:lnTo>
                  <a:lnTo>
                    <a:pt x="31476" y="686277"/>
                  </a:lnTo>
                  <a:lnTo>
                    <a:pt x="36791" y="671376"/>
                  </a:lnTo>
                  <a:lnTo>
                    <a:pt x="50605" y="654938"/>
                  </a:lnTo>
                  <a:lnTo>
                    <a:pt x="43480" y="654231"/>
                  </a:lnTo>
                  <a:lnTo>
                    <a:pt x="37941" y="655357"/>
                  </a:lnTo>
                  <a:lnTo>
                    <a:pt x="30343" y="655990"/>
                  </a:lnTo>
                  <a:lnTo>
                    <a:pt x="33299" y="649224"/>
                  </a:lnTo>
                  <a:lnTo>
                    <a:pt x="35211" y="642324"/>
                  </a:lnTo>
                  <a:lnTo>
                    <a:pt x="36916" y="635224"/>
                  </a:lnTo>
                  <a:lnTo>
                    <a:pt x="39250" y="627862"/>
                  </a:lnTo>
                  <a:lnTo>
                    <a:pt x="38317" y="625558"/>
                  </a:lnTo>
                  <a:lnTo>
                    <a:pt x="37504" y="623244"/>
                  </a:lnTo>
                  <a:lnTo>
                    <a:pt x="36887" y="620819"/>
                  </a:lnTo>
                  <a:lnTo>
                    <a:pt x="39386" y="617275"/>
                  </a:lnTo>
                  <a:lnTo>
                    <a:pt x="42593" y="613633"/>
                  </a:lnTo>
                  <a:lnTo>
                    <a:pt x="46933" y="609803"/>
                  </a:lnTo>
                  <a:lnTo>
                    <a:pt x="40101" y="611685"/>
                  </a:lnTo>
                  <a:lnTo>
                    <a:pt x="35552" y="612538"/>
                  </a:lnTo>
                  <a:lnTo>
                    <a:pt x="35482" y="611702"/>
                  </a:lnTo>
                  <a:lnTo>
                    <a:pt x="35555" y="610870"/>
                  </a:lnTo>
                  <a:lnTo>
                    <a:pt x="35509" y="610049"/>
                  </a:lnTo>
                  <a:lnTo>
                    <a:pt x="13515" y="605506"/>
                  </a:lnTo>
                  <a:lnTo>
                    <a:pt x="1170" y="591996"/>
                  </a:lnTo>
                  <a:lnTo>
                    <a:pt x="0" y="573048"/>
                  </a:lnTo>
                  <a:lnTo>
                    <a:pt x="11532" y="552193"/>
                  </a:lnTo>
                  <a:lnTo>
                    <a:pt x="49321" y="536390"/>
                  </a:lnTo>
                  <a:lnTo>
                    <a:pt x="96651" y="516880"/>
                  </a:lnTo>
                  <a:lnTo>
                    <a:pt x="144102" y="497703"/>
                  </a:lnTo>
                  <a:lnTo>
                    <a:pt x="191672" y="478859"/>
                  </a:lnTo>
                  <a:lnTo>
                    <a:pt x="239361" y="460350"/>
                  </a:lnTo>
                  <a:lnTo>
                    <a:pt x="287165" y="442175"/>
                  </a:lnTo>
                  <a:lnTo>
                    <a:pt x="335084" y="424334"/>
                  </a:lnTo>
                  <a:lnTo>
                    <a:pt x="383115" y="406829"/>
                  </a:lnTo>
                  <a:lnTo>
                    <a:pt x="431258" y="389660"/>
                  </a:lnTo>
                  <a:lnTo>
                    <a:pt x="479509" y="372827"/>
                  </a:lnTo>
                  <a:lnTo>
                    <a:pt x="527868" y="356330"/>
                  </a:lnTo>
                  <a:lnTo>
                    <a:pt x="576333" y="340170"/>
                  </a:lnTo>
                  <a:lnTo>
                    <a:pt x="624903" y="324347"/>
                  </a:lnTo>
                  <a:lnTo>
                    <a:pt x="673574" y="308863"/>
                  </a:lnTo>
                  <a:lnTo>
                    <a:pt x="722346" y="293716"/>
                  </a:lnTo>
                  <a:lnTo>
                    <a:pt x="771217" y="278909"/>
                  </a:lnTo>
                  <a:lnTo>
                    <a:pt x="820186" y="264440"/>
                  </a:lnTo>
                  <a:lnTo>
                    <a:pt x="869250" y="250310"/>
                  </a:lnTo>
                  <a:lnTo>
                    <a:pt x="918408" y="236521"/>
                  </a:lnTo>
                  <a:lnTo>
                    <a:pt x="967658" y="223072"/>
                  </a:lnTo>
                  <a:lnTo>
                    <a:pt x="1016998" y="209964"/>
                  </a:lnTo>
                  <a:lnTo>
                    <a:pt x="1066427" y="197197"/>
                  </a:lnTo>
                  <a:lnTo>
                    <a:pt x="1115637" y="184847"/>
                  </a:lnTo>
                  <a:lnTo>
                    <a:pt x="1164932" y="172835"/>
                  </a:lnTo>
                  <a:lnTo>
                    <a:pt x="1214309" y="161161"/>
                  </a:lnTo>
                  <a:lnTo>
                    <a:pt x="1263768" y="149826"/>
                  </a:lnTo>
                  <a:lnTo>
                    <a:pt x="1313306" y="138830"/>
                  </a:lnTo>
                  <a:lnTo>
                    <a:pt x="1362922" y="128174"/>
                  </a:lnTo>
                  <a:lnTo>
                    <a:pt x="1412614" y="117858"/>
                  </a:lnTo>
                  <a:lnTo>
                    <a:pt x="1462381" y="107882"/>
                  </a:lnTo>
                  <a:lnTo>
                    <a:pt x="1512219" y="98247"/>
                  </a:lnTo>
                  <a:lnTo>
                    <a:pt x="1562129" y="88953"/>
                  </a:lnTo>
                  <a:lnTo>
                    <a:pt x="1612107" y="80001"/>
                  </a:lnTo>
                  <a:lnTo>
                    <a:pt x="1662153" y="71391"/>
                  </a:lnTo>
                  <a:lnTo>
                    <a:pt x="1712265" y="63123"/>
                  </a:lnTo>
                  <a:lnTo>
                    <a:pt x="1762440" y="55199"/>
                  </a:lnTo>
                  <a:lnTo>
                    <a:pt x="1812677" y="47618"/>
                  </a:lnTo>
                  <a:lnTo>
                    <a:pt x="1862975" y="40381"/>
                  </a:lnTo>
                  <a:lnTo>
                    <a:pt x="1913331" y="33488"/>
                  </a:lnTo>
                  <a:lnTo>
                    <a:pt x="1963744" y="26940"/>
                  </a:lnTo>
                  <a:lnTo>
                    <a:pt x="2014212" y="20737"/>
                  </a:lnTo>
                  <a:lnTo>
                    <a:pt x="2064734" y="14880"/>
                  </a:lnTo>
                  <a:lnTo>
                    <a:pt x="2115307" y="9369"/>
                  </a:lnTo>
                  <a:lnTo>
                    <a:pt x="2187954" y="2073"/>
                  </a:lnTo>
                  <a:lnTo>
                    <a:pt x="2209993" y="0"/>
                  </a:lnTo>
                  <a:lnTo>
                    <a:pt x="2214599" y="4174"/>
                  </a:lnTo>
                  <a:lnTo>
                    <a:pt x="2220624" y="7519"/>
                  </a:lnTo>
                  <a:lnTo>
                    <a:pt x="2229524" y="9116"/>
                  </a:lnTo>
                  <a:lnTo>
                    <a:pt x="2251486" y="94973"/>
                  </a:lnTo>
                  <a:lnTo>
                    <a:pt x="2242811" y="99451"/>
                  </a:lnTo>
                  <a:lnTo>
                    <a:pt x="2234481" y="104469"/>
                  </a:lnTo>
                  <a:lnTo>
                    <a:pt x="2226521" y="110052"/>
                  </a:lnTo>
                  <a:lnTo>
                    <a:pt x="2218954" y="116227"/>
                  </a:lnTo>
                  <a:lnTo>
                    <a:pt x="2227827" y="115312"/>
                  </a:lnTo>
                  <a:lnTo>
                    <a:pt x="2237169" y="114885"/>
                  </a:lnTo>
                  <a:lnTo>
                    <a:pt x="2246804" y="114754"/>
                  </a:lnTo>
                  <a:lnTo>
                    <a:pt x="2256556" y="114724"/>
                  </a:lnTo>
                  <a:lnTo>
                    <a:pt x="2258636" y="122896"/>
                  </a:lnTo>
                  <a:lnTo>
                    <a:pt x="2242950" y="129818"/>
                  </a:lnTo>
                  <a:lnTo>
                    <a:pt x="2230126" y="137827"/>
                  </a:lnTo>
                  <a:lnTo>
                    <a:pt x="2222525" y="146852"/>
                  </a:lnTo>
                  <a:lnTo>
                    <a:pt x="2222507" y="156817"/>
                  </a:lnTo>
                  <a:lnTo>
                    <a:pt x="2250709" y="159274"/>
                  </a:lnTo>
                  <a:lnTo>
                    <a:pt x="2255423" y="164112"/>
                  </a:lnTo>
                  <a:lnTo>
                    <a:pt x="2261672" y="168416"/>
                  </a:lnTo>
                  <a:lnTo>
                    <a:pt x="2270894" y="171599"/>
                  </a:lnTo>
                  <a:lnTo>
                    <a:pt x="2292856" y="257455"/>
                  </a:lnTo>
                  <a:lnTo>
                    <a:pt x="2283795" y="260105"/>
                  </a:lnTo>
                  <a:lnTo>
                    <a:pt x="2275094" y="263345"/>
                  </a:lnTo>
                  <a:lnTo>
                    <a:pt x="2266774" y="267212"/>
                  </a:lnTo>
                  <a:lnTo>
                    <a:pt x="2258856" y="271744"/>
                  </a:lnTo>
                  <a:lnTo>
                    <a:pt x="2268082" y="272472"/>
                  </a:lnTo>
                  <a:lnTo>
                    <a:pt x="2277793" y="273776"/>
                  </a:lnTo>
                  <a:lnTo>
                    <a:pt x="2287804" y="275435"/>
                  </a:lnTo>
                  <a:lnTo>
                    <a:pt x="2297931" y="277226"/>
                  </a:lnTo>
                  <a:lnTo>
                    <a:pt x="2300011" y="285398"/>
                  </a:lnTo>
                  <a:lnTo>
                    <a:pt x="2295702" y="286149"/>
                  </a:lnTo>
                  <a:lnTo>
                    <a:pt x="2291431" y="287054"/>
                  </a:lnTo>
                  <a:lnTo>
                    <a:pt x="2287395" y="288081"/>
                  </a:lnTo>
                  <a:lnTo>
                    <a:pt x="2270227" y="294367"/>
                  </a:lnTo>
                  <a:lnTo>
                    <a:pt x="2261357" y="303621"/>
                  </a:lnTo>
                  <a:lnTo>
                    <a:pt x="2265476" y="316529"/>
                  </a:lnTo>
                  <a:lnTo>
                    <a:pt x="2287277" y="333774"/>
                  </a:lnTo>
                  <a:lnTo>
                    <a:pt x="2290512" y="346088"/>
                  </a:lnTo>
                  <a:lnTo>
                    <a:pt x="2291486" y="354373"/>
                  </a:lnTo>
                  <a:lnTo>
                    <a:pt x="2289237" y="361325"/>
                  </a:lnTo>
                  <a:lnTo>
                    <a:pt x="2282804" y="369639"/>
                  </a:lnTo>
                  <a:lnTo>
                    <a:pt x="2280141" y="374058"/>
                  </a:lnTo>
                  <a:lnTo>
                    <a:pt x="2294121" y="376252"/>
                  </a:lnTo>
                  <a:lnTo>
                    <a:pt x="2292286" y="382961"/>
                  </a:lnTo>
                  <a:lnTo>
                    <a:pt x="2285458" y="386705"/>
                  </a:lnTo>
                  <a:lnTo>
                    <a:pt x="2279430" y="391393"/>
                  </a:lnTo>
                  <a:lnTo>
                    <a:pt x="2273800" y="396399"/>
                  </a:lnTo>
                  <a:lnTo>
                    <a:pt x="2268166" y="401097"/>
                  </a:lnTo>
                  <a:lnTo>
                    <a:pt x="2277532" y="403661"/>
                  </a:lnTo>
                  <a:lnTo>
                    <a:pt x="2286970" y="406958"/>
                  </a:lnTo>
                  <a:lnTo>
                    <a:pt x="2295382" y="410127"/>
                  </a:lnTo>
                  <a:lnTo>
                    <a:pt x="2301672" y="412307"/>
                  </a:lnTo>
                  <a:lnTo>
                    <a:pt x="2299199" y="412835"/>
                  </a:lnTo>
                  <a:lnTo>
                    <a:pt x="2292004" y="415235"/>
                  </a:lnTo>
                  <a:lnTo>
                    <a:pt x="2284038" y="418642"/>
                  </a:lnTo>
                  <a:lnTo>
                    <a:pt x="2275548" y="422511"/>
                  </a:lnTo>
                  <a:lnTo>
                    <a:pt x="2266781" y="426294"/>
                  </a:lnTo>
                  <a:lnTo>
                    <a:pt x="2268295" y="432719"/>
                  </a:lnTo>
                  <a:lnTo>
                    <a:pt x="2269440" y="439218"/>
                  </a:lnTo>
                  <a:lnTo>
                    <a:pt x="2271825" y="444507"/>
                  </a:lnTo>
                  <a:lnTo>
                    <a:pt x="2275390" y="446507"/>
                  </a:lnTo>
                  <a:lnTo>
                    <a:pt x="2277130" y="447344"/>
                  </a:lnTo>
                  <a:lnTo>
                    <a:pt x="2274332" y="448992"/>
                  </a:lnTo>
                  <a:lnTo>
                    <a:pt x="2277253" y="453026"/>
                  </a:lnTo>
                  <a:lnTo>
                    <a:pt x="2281500" y="455706"/>
                  </a:lnTo>
                  <a:lnTo>
                    <a:pt x="2288288" y="456051"/>
                  </a:lnTo>
                  <a:lnTo>
                    <a:pt x="2290040" y="464010"/>
                  </a:lnTo>
                  <a:lnTo>
                    <a:pt x="2292501" y="474458"/>
                  </a:lnTo>
                  <a:lnTo>
                    <a:pt x="2295073" y="484409"/>
                  </a:lnTo>
                  <a:lnTo>
                    <a:pt x="2297155" y="490877"/>
                  </a:lnTo>
                  <a:lnTo>
                    <a:pt x="2295049" y="489482"/>
                  </a:lnTo>
                  <a:lnTo>
                    <a:pt x="2293611" y="488954"/>
                  </a:lnTo>
                  <a:lnTo>
                    <a:pt x="2292788" y="489163"/>
                  </a:lnTo>
                  <a:lnTo>
                    <a:pt x="2292185" y="492671"/>
                  </a:lnTo>
                  <a:lnTo>
                    <a:pt x="2320040" y="535593"/>
                  </a:lnTo>
                  <a:lnTo>
                    <a:pt x="2345463" y="553822"/>
                  </a:lnTo>
                  <a:lnTo>
                    <a:pt x="2346056" y="553671"/>
                  </a:lnTo>
                  <a:lnTo>
                    <a:pt x="2346601" y="553411"/>
                  </a:lnTo>
                  <a:lnTo>
                    <a:pt x="2347097" y="553040"/>
                  </a:lnTo>
                  <a:lnTo>
                    <a:pt x="2349999" y="561827"/>
                  </a:lnTo>
                  <a:lnTo>
                    <a:pt x="2349195" y="579216"/>
                  </a:lnTo>
                  <a:lnTo>
                    <a:pt x="2342878" y="599282"/>
                  </a:lnTo>
                  <a:lnTo>
                    <a:pt x="2329242" y="616099"/>
                  </a:lnTo>
                  <a:lnTo>
                    <a:pt x="2330347" y="620839"/>
                  </a:lnTo>
                  <a:lnTo>
                    <a:pt x="2342024" y="620512"/>
                  </a:lnTo>
                  <a:lnTo>
                    <a:pt x="2353979" y="620484"/>
                  </a:lnTo>
                  <a:lnTo>
                    <a:pt x="2365733" y="620355"/>
                  </a:lnTo>
                  <a:lnTo>
                    <a:pt x="2376805" y="619725"/>
                  </a:lnTo>
                  <a:lnTo>
                    <a:pt x="2371460" y="625050"/>
                  </a:lnTo>
                  <a:lnTo>
                    <a:pt x="2366456" y="630431"/>
                  </a:lnTo>
                  <a:lnTo>
                    <a:pt x="2359069" y="636134"/>
                  </a:lnTo>
                  <a:lnTo>
                    <a:pt x="2361922" y="649866"/>
                  </a:lnTo>
                  <a:lnTo>
                    <a:pt x="2363186" y="664052"/>
                  </a:lnTo>
                  <a:lnTo>
                    <a:pt x="2363005" y="678309"/>
                  </a:lnTo>
                  <a:lnTo>
                    <a:pt x="2361524" y="692252"/>
                  </a:lnTo>
                  <a:lnTo>
                    <a:pt x="2368909" y="700607"/>
                  </a:lnTo>
                  <a:lnTo>
                    <a:pt x="2375862" y="707141"/>
                  </a:lnTo>
                  <a:lnTo>
                    <a:pt x="2381972" y="711156"/>
                  </a:lnTo>
                  <a:lnTo>
                    <a:pt x="2386826" y="711956"/>
                  </a:lnTo>
                  <a:lnTo>
                    <a:pt x="2387657" y="711622"/>
                  </a:lnTo>
                  <a:lnTo>
                    <a:pt x="2390174" y="717520"/>
                  </a:lnTo>
                  <a:lnTo>
                    <a:pt x="2390646" y="728600"/>
                  </a:lnTo>
                  <a:lnTo>
                    <a:pt x="2388285" y="742231"/>
                  </a:lnTo>
                  <a:lnTo>
                    <a:pt x="2382302" y="755782"/>
                  </a:lnTo>
                  <a:lnTo>
                    <a:pt x="2382649" y="762423"/>
                  </a:lnTo>
                  <a:lnTo>
                    <a:pt x="2382832" y="768903"/>
                  </a:lnTo>
                  <a:lnTo>
                    <a:pt x="2382800" y="775254"/>
                  </a:lnTo>
                  <a:lnTo>
                    <a:pt x="2400828" y="778349"/>
                  </a:lnTo>
                  <a:lnTo>
                    <a:pt x="2409563" y="779693"/>
                  </a:lnTo>
                  <a:lnTo>
                    <a:pt x="2417863" y="780660"/>
                  </a:lnTo>
                  <a:lnTo>
                    <a:pt x="2412264" y="784749"/>
                  </a:lnTo>
                  <a:lnTo>
                    <a:pt x="2407025" y="788970"/>
                  </a:lnTo>
                  <a:lnTo>
                    <a:pt x="2399287" y="793055"/>
                  </a:lnTo>
                  <a:lnTo>
                    <a:pt x="2402552" y="810052"/>
                  </a:lnTo>
                  <a:lnTo>
                    <a:pt x="2403314" y="827146"/>
                  </a:lnTo>
                  <a:lnTo>
                    <a:pt x="2401852" y="843670"/>
                  </a:lnTo>
                  <a:lnTo>
                    <a:pt x="2398450" y="858957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04" name="Google Shape;504;p40"/>
            <p:cNvSpPr/>
            <p:nvPr/>
          </p:nvSpPr>
          <p:spPr>
            <a:xfrm>
              <a:off x="45677" y="1573833"/>
              <a:ext cx="2591435" cy="1480185"/>
            </a:xfrm>
            <a:custGeom>
              <a:rect b="b" l="l" r="r" t="t"/>
              <a:pathLst>
                <a:path extrusionOk="0" h="1480185" w="2591435">
                  <a:moveTo>
                    <a:pt x="174065" y="1479924"/>
                  </a:moveTo>
                  <a:lnTo>
                    <a:pt x="178677" y="1460569"/>
                  </a:lnTo>
                  <a:lnTo>
                    <a:pt x="183997" y="1437302"/>
                  </a:lnTo>
                  <a:lnTo>
                    <a:pt x="187944" y="1413623"/>
                  </a:lnTo>
                  <a:lnTo>
                    <a:pt x="188437" y="1393030"/>
                  </a:lnTo>
                  <a:lnTo>
                    <a:pt x="180407" y="1369582"/>
                  </a:lnTo>
                  <a:lnTo>
                    <a:pt x="165667" y="1345164"/>
                  </a:lnTo>
                  <a:lnTo>
                    <a:pt x="151489" y="1325969"/>
                  </a:lnTo>
                  <a:lnTo>
                    <a:pt x="145147" y="1318195"/>
                  </a:lnTo>
                  <a:lnTo>
                    <a:pt x="146676" y="1314437"/>
                  </a:lnTo>
                  <a:lnTo>
                    <a:pt x="149858" y="1305450"/>
                  </a:lnTo>
                  <a:lnTo>
                    <a:pt x="152585" y="1294661"/>
                  </a:lnTo>
                  <a:lnTo>
                    <a:pt x="152749" y="1285498"/>
                  </a:lnTo>
                  <a:lnTo>
                    <a:pt x="151073" y="1278065"/>
                  </a:lnTo>
                  <a:lnTo>
                    <a:pt x="149822" y="1270545"/>
                  </a:lnTo>
                  <a:lnTo>
                    <a:pt x="149059" y="1262928"/>
                  </a:lnTo>
                  <a:lnTo>
                    <a:pt x="148844" y="1255203"/>
                  </a:lnTo>
                  <a:lnTo>
                    <a:pt x="151145" y="1246610"/>
                  </a:lnTo>
                  <a:lnTo>
                    <a:pt x="156120" y="1235246"/>
                  </a:lnTo>
                  <a:lnTo>
                    <a:pt x="161112" y="1225479"/>
                  </a:lnTo>
                  <a:lnTo>
                    <a:pt x="163464" y="1221676"/>
                  </a:lnTo>
                  <a:lnTo>
                    <a:pt x="159418" y="1212960"/>
                  </a:lnTo>
                  <a:lnTo>
                    <a:pt x="153675" y="1209985"/>
                  </a:lnTo>
                  <a:lnTo>
                    <a:pt x="147028" y="1208258"/>
                  </a:lnTo>
                  <a:lnTo>
                    <a:pt x="140269" y="1203286"/>
                  </a:lnTo>
                  <a:lnTo>
                    <a:pt x="133841" y="1197320"/>
                  </a:lnTo>
                  <a:lnTo>
                    <a:pt x="128142" y="1193794"/>
                  </a:lnTo>
                  <a:lnTo>
                    <a:pt x="123299" y="1189281"/>
                  </a:lnTo>
                  <a:lnTo>
                    <a:pt x="119439" y="1180350"/>
                  </a:lnTo>
                  <a:lnTo>
                    <a:pt x="120929" y="1175331"/>
                  </a:lnTo>
                  <a:lnTo>
                    <a:pt x="130303" y="1161073"/>
                  </a:lnTo>
                  <a:lnTo>
                    <a:pt x="132587" y="1154720"/>
                  </a:lnTo>
                  <a:lnTo>
                    <a:pt x="124462" y="1126005"/>
                  </a:lnTo>
                  <a:lnTo>
                    <a:pt x="110395" y="1092595"/>
                  </a:lnTo>
                  <a:lnTo>
                    <a:pt x="106956" y="1061994"/>
                  </a:lnTo>
                  <a:lnTo>
                    <a:pt x="130718" y="1041709"/>
                  </a:lnTo>
                  <a:lnTo>
                    <a:pt x="115553" y="1030552"/>
                  </a:lnTo>
                  <a:lnTo>
                    <a:pt x="97691" y="1023782"/>
                  </a:lnTo>
                  <a:lnTo>
                    <a:pt x="78627" y="1019013"/>
                  </a:lnTo>
                  <a:lnTo>
                    <a:pt x="59860" y="1013863"/>
                  </a:lnTo>
                  <a:lnTo>
                    <a:pt x="62181" y="1005586"/>
                  </a:lnTo>
                  <a:lnTo>
                    <a:pt x="63250" y="996781"/>
                  </a:lnTo>
                  <a:lnTo>
                    <a:pt x="63292" y="987544"/>
                  </a:lnTo>
                  <a:lnTo>
                    <a:pt x="62533" y="977969"/>
                  </a:lnTo>
                  <a:lnTo>
                    <a:pt x="58871" y="954853"/>
                  </a:lnTo>
                  <a:lnTo>
                    <a:pt x="54917" y="931536"/>
                  </a:lnTo>
                  <a:lnTo>
                    <a:pt x="53513" y="909179"/>
                  </a:lnTo>
                  <a:lnTo>
                    <a:pt x="57503" y="888940"/>
                  </a:lnTo>
                  <a:lnTo>
                    <a:pt x="58739" y="887955"/>
                  </a:lnTo>
                  <a:lnTo>
                    <a:pt x="59869" y="886874"/>
                  </a:lnTo>
                  <a:lnTo>
                    <a:pt x="61134" y="885922"/>
                  </a:lnTo>
                  <a:lnTo>
                    <a:pt x="60396" y="885744"/>
                  </a:lnTo>
                  <a:lnTo>
                    <a:pt x="59001" y="885225"/>
                  </a:lnTo>
                  <a:lnTo>
                    <a:pt x="61618" y="880146"/>
                  </a:lnTo>
                  <a:lnTo>
                    <a:pt x="65281" y="875493"/>
                  </a:lnTo>
                  <a:lnTo>
                    <a:pt x="70238" y="871364"/>
                  </a:lnTo>
                  <a:lnTo>
                    <a:pt x="59362" y="864858"/>
                  </a:lnTo>
                  <a:lnTo>
                    <a:pt x="51147" y="856639"/>
                  </a:lnTo>
                  <a:lnTo>
                    <a:pt x="46564" y="846752"/>
                  </a:lnTo>
                  <a:lnTo>
                    <a:pt x="46580" y="835242"/>
                  </a:lnTo>
                  <a:lnTo>
                    <a:pt x="42206" y="835339"/>
                  </a:lnTo>
                  <a:lnTo>
                    <a:pt x="38853" y="837291"/>
                  </a:lnTo>
                  <a:lnTo>
                    <a:pt x="34521" y="837154"/>
                  </a:lnTo>
                  <a:lnTo>
                    <a:pt x="35455" y="821539"/>
                  </a:lnTo>
                  <a:lnTo>
                    <a:pt x="41205" y="805329"/>
                  </a:lnTo>
                  <a:lnTo>
                    <a:pt x="52107" y="791417"/>
                  </a:lnTo>
                  <a:lnTo>
                    <a:pt x="68497" y="782697"/>
                  </a:lnTo>
                  <a:lnTo>
                    <a:pt x="45599" y="774722"/>
                  </a:lnTo>
                  <a:lnTo>
                    <a:pt x="30002" y="761212"/>
                  </a:lnTo>
                  <a:lnTo>
                    <a:pt x="24638" y="743194"/>
                  </a:lnTo>
                  <a:lnTo>
                    <a:pt x="32436" y="721697"/>
                  </a:lnTo>
                  <a:lnTo>
                    <a:pt x="21837" y="717602"/>
                  </a:lnTo>
                  <a:lnTo>
                    <a:pt x="12996" y="710128"/>
                  </a:lnTo>
                  <a:lnTo>
                    <a:pt x="6278" y="700298"/>
                  </a:lnTo>
                  <a:lnTo>
                    <a:pt x="2048" y="689138"/>
                  </a:lnTo>
                  <a:lnTo>
                    <a:pt x="5071" y="685969"/>
                  </a:lnTo>
                  <a:lnTo>
                    <a:pt x="8935" y="682749"/>
                  </a:lnTo>
                  <a:lnTo>
                    <a:pt x="14101" y="679523"/>
                  </a:lnTo>
                  <a:lnTo>
                    <a:pt x="9428" y="680367"/>
                  </a:lnTo>
                  <a:lnTo>
                    <a:pt x="5045" y="680751"/>
                  </a:lnTo>
                  <a:lnTo>
                    <a:pt x="815" y="680933"/>
                  </a:lnTo>
                  <a:lnTo>
                    <a:pt x="968" y="674028"/>
                  </a:lnTo>
                  <a:lnTo>
                    <a:pt x="2384" y="667520"/>
                  </a:lnTo>
                  <a:lnTo>
                    <a:pt x="5162" y="661652"/>
                  </a:lnTo>
                  <a:lnTo>
                    <a:pt x="9402" y="656668"/>
                  </a:lnTo>
                  <a:lnTo>
                    <a:pt x="5961" y="654270"/>
                  </a:lnTo>
                  <a:lnTo>
                    <a:pt x="2503" y="656208"/>
                  </a:lnTo>
                  <a:lnTo>
                    <a:pt x="0" y="652454"/>
                  </a:lnTo>
                  <a:lnTo>
                    <a:pt x="7361" y="635057"/>
                  </a:lnTo>
                  <a:lnTo>
                    <a:pt x="11843" y="623669"/>
                  </a:lnTo>
                  <a:lnTo>
                    <a:pt x="13096" y="616229"/>
                  </a:lnTo>
                  <a:lnTo>
                    <a:pt x="10768" y="610677"/>
                  </a:lnTo>
                  <a:lnTo>
                    <a:pt x="2409064" y="0"/>
                  </a:lnTo>
                  <a:lnTo>
                    <a:pt x="2417905" y="9764"/>
                  </a:lnTo>
                  <a:lnTo>
                    <a:pt x="2424016" y="16889"/>
                  </a:lnTo>
                  <a:lnTo>
                    <a:pt x="2422803" y="18601"/>
                  </a:lnTo>
                  <a:lnTo>
                    <a:pt x="2422532" y="23579"/>
                  </a:lnTo>
                  <a:lnTo>
                    <a:pt x="2412301" y="38028"/>
                  </a:lnTo>
                  <a:lnTo>
                    <a:pt x="2397213" y="56320"/>
                  </a:lnTo>
                  <a:lnTo>
                    <a:pt x="2382373" y="72830"/>
                  </a:lnTo>
                  <a:lnTo>
                    <a:pt x="2385068" y="73893"/>
                  </a:lnTo>
                  <a:lnTo>
                    <a:pt x="2391797" y="76164"/>
                  </a:lnTo>
                  <a:lnTo>
                    <a:pt x="2396146" y="76927"/>
                  </a:lnTo>
                  <a:lnTo>
                    <a:pt x="2390242" y="85018"/>
                  </a:lnTo>
                  <a:lnTo>
                    <a:pt x="2404665" y="109709"/>
                  </a:lnTo>
                  <a:lnTo>
                    <a:pt x="2406822" y="135557"/>
                  </a:lnTo>
                  <a:lnTo>
                    <a:pt x="2404739" y="162180"/>
                  </a:lnTo>
                  <a:lnTo>
                    <a:pt x="2406441" y="189196"/>
                  </a:lnTo>
                  <a:lnTo>
                    <a:pt x="2398143" y="200412"/>
                  </a:lnTo>
                  <a:lnTo>
                    <a:pt x="2399945" y="212274"/>
                  </a:lnTo>
                  <a:lnTo>
                    <a:pt x="2407917" y="223654"/>
                  </a:lnTo>
                  <a:lnTo>
                    <a:pt x="2418131" y="233428"/>
                  </a:lnTo>
                  <a:lnTo>
                    <a:pt x="2413602" y="238734"/>
                  </a:lnTo>
                  <a:lnTo>
                    <a:pt x="2409680" y="245092"/>
                  </a:lnTo>
                  <a:lnTo>
                    <a:pt x="2405980" y="251328"/>
                  </a:lnTo>
                  <a:lnTo>
                    <a:pt x="2402114" y="256271"/>
                  </a:lnTo>
                  <a:lnTo>
                    <a:pt x="2425559" y="257224"/>
                  </a:lnTo>
                  <a:lnTo>
                    <a:pt x="2426965" y="272112"/>
                  </a:lnTo>
                  <a:lnTo>
                    <a:pt x="2419361" y="292996"/>
                  </a:lnTo>
                  <a:lnTo>
                    <a:pt x="2415778" y="311935"/>
                  </a:lnTo>
                  <a:lnTo>
                    <a:pt x="2418615" y="318956"/>
                  </a:lnTo>
                  <a:lnTo>
                    <a:pt x="2423328" y="323441"/>
                  </a:lnTo>
                  <a:lnTo>
                    <a:pt x="2428988" y="326800"/>
                  </a:lnTo>
                  <a:lnTo>
                    <a:pt x="2434666" y="330445"/>
                  </a:lnTo>
                  <a:lnTo>
                    <a:pt x="2432284" y="332048"/>
                  </a:lnTo>
                  <a:lnTo>
                    <a:pt x="2429744" y="333589"/>
                  </a:lnTo>
                  <a:lnTo>
                    <a:pt x="2426978" y="335046"/>
                  </a:lnTo>
                  <a:lnTo>
                    <a:pt x="2430060" y="333631"/>
                  </a:lnTo>
                  <a:lnTo>
                    <a:pt x="2435905" y="331472"/>
                  </a:lnTo>
                  <a:lnTo>
                    <a:pt x="2438187" y="333554"/>
                  </a:lnTo>
                  <a:lnTo>
                    <a:pt x="2440145" y="336207"/>
                  </a:lnTo>
                  <a:lnTo>
                    <a:pt x="2441395" y="340077"/>
                  </a:lnTo>
                  <a:lnTo>
                    <a:pt x="2443284" y="352324"/>
                  </a:lnTo>
                  <a:lnTo>
                    <a:pt x="2442417" y="365385"/>
                  </a:lnTo>
                  <a:lnTo>
                    <a:pt x="2440147" y="378548"/>
                  </a:lnTo>
                  <a:lnTo>
                    <a:pt x="2437828" y="391100"/>
                  </a:lnTo>
                  <a:lnTo>
                    <a:pt x="2453931" y="399140"/>
                  </a:lnTo>
                  <a:lnTo>
                    <a:pt x="2462835" y="424912"/>
                  </a:lnTo>
                  <a:lnTo>
                    <a:pt x="2465847" y="456386"/>
                  </a:lnTo>
                  <a:lnTo>
                    <a:pt x="2464274" y="481528"/>
                  </a:lnTo>
                  <a:lnTo>
                    <a:pt x="2480504" y="481528"/>
                  </a:lnTo>
                  <a:lnTo>
                    <a:pt x="2492945" y="487995"/>
                  </a:lnTo>
                  <a:lnTo>
                    <a:pt x="2503035" y="498023"/>
                  </a:lnTo>
                  <a:lnTo>
                    <a:pt x="2512212" y="508704"/>
                  </a:lnTo>
                  <a:lnTo>
                    <a:pt x="2508136" y="522503"/>
                  </a:lnTo>
                  <a:lnTo>
                    <a:pt x="2504634" y="536715"/>
                  </a:lnTo>
                  <a:lnTo>
                    <a:pt x="2502550" y="551004"/>
                  </a:lnTo>
                  <a:lnTo>
                    <a:pt x="2502726" y="565036"/>
                  </a:lnTo>
                  <a:lnTo>
                    <a:pt x="2498041" y="565274"/>
                  </a:lnTo>
                  <a:lnTo>
                    <a:pt x="2492191" y="566214"/>
                  </a:lnTo>
                  <a:lnTo>
                    <a:pt x="2486844" y="566173"/>
                  </a:lnTo>
                  <a:lnTo>
                    <a:pt x="2505346" y="573850"/>
                  </a:lnTo>
                  <a:lnTo>
                    <a:pt x="2523029" y="580615"/>
                  </a:lnTo>
                  <a:lnTo>
                    <a:pt x="2534934" y="590467"/>
                  </a:lnTo>
                  <a:lnTo>
                    <a:pt x="2536101" y="607407"/>
                  </a:lnTo>
                  <a:lnTo>
                    <a:pt x="2524036" y="625457"/>
                  </a:lnTo>
                  <a:lnTo>
                    <a:pt x="2502760" y="642971"/>
                  </a:lnTo>
                  <a:lnTo>
                    <a:pt x="2479883" y="660032"/>
                  </a:lnTo>
                  <a:lnTo>
                    <a:pt x="2463015" y="676721"/>
                  </a:lnTo>
                  <a:lnTo>
                    <a:pt x="2474697" y="682074"/>
                  </a:lnTo>
                  <a:lnTo>
                    <a:pt x="2497899" y="694279"/>
                  </a:lnTo>
                  <a:lnTo>
                    <a:pt x="2509544" y="699802"/>
                  </a:lnTo>
                  <a:lnTo>
                    <a:pt x="2517770" y="702588"/>
                  </a:lnTo>
                  <a:lnTo>
                    <a:pt x="2529415" y="706174"/>
                  </a:lnTo>
                  <a:lnTo>
                    <a:pt x="2540312" y="710003"/>
                  </a:lnTo>
                  <a:lnTo>
                    <a:pt x="2546296" y="713520"/>
                  </a:lnTo>
                  <a:lnTo>
                    <a:pt x="2550135" y="729837"/>
                  </a:lnTo>
                  <a:lnTo>
                    <a:pt x="2549352" y="753190"/>
                  </a:lnTo>
                  <a:lnTo>
                    <a:pt x="2546567" y="777007"/>
                  </a:lnTo>
                  <a:lnTo>
                    <a:pt x="2544403" y="794716"/>
                  </a:lnTo>
                  <a:lnTo>
                    <a:pt x="2555984" y="797865"/>
                  </a:lnTo>
                  <a:lnTo>
                    <a:pt x="2564025" y="804071"/>
                  </a:lnTo>
                  <a:lnTo>
                    <a:pt x="2568711" y="812820"/>
                  </a:lnTo>
                  <a:lnTo>
                    <a:pt x="2570229" y="823597"/>
                  </a:lnTo>
                  <a:lnTo>
                    <a:pt x="2574484" y="823510"/>
                  </a:lnTo>
                  <a:lnTo>
                    <a:pt x="2577831" y="821458"/>
                  </a:lnTo>
                  <a:lnTo>
                    <a:pt x="2582059" y="821744"/>
                  </a:lnTo>
                  <a:lnTo>
                    <a:pt x="2581137" y="828750"/>
                  </a:lnTo>
                  <a:lnTo>
                    <a:pt x="2581273" y="835266"/>
                  </a:lnTo>
                  <a:lnTo>
                    <a:pt x="2580227" y="842075"/>
                  </a:lnTo>
                  <a:lnTo>
                    <a:pt x="2575760" y="849961"/>
                  </a:lnTo>
                  <a:lnTo>
                    <a:pt x="2583881" y="851939"/>
                  </a:lnTo>
                  <a:lnTo>
                    <a:pt x="2588306" y="856281"/>
                  </a:lnTo>
                  <a:lnTo>
                    <a:pt x="2591161" y="861573"/>
                  </a:lnTo>
                  <a:lnTo>
                    <a:pt x="174065" y="147992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505" name="Google Shape;505;p40"/>
          <p:cNvSpPr txBox="1"/>
          <p:nvPr/>
        </p:nvSpPr>
        <p:spPr>
          <a:xfrm>
            <a:off x="17382628" y="9198671"/>
            <a:ext cx="26352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804E3B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4</a:t>
            </a:r>
            <a:endParaRPr sz="3200"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506" name="Google Shape;506;p40"/>
          <p:cNvSpPr txBox="1"/>
          <p:nvPr>
            <p:ph type="title"/>
          </p:nvPr>
        </p:nvSpPr>
        <p:spPr>
          <a:xfrm>
            <a:off x="6640332" y="4083048"/>
            <a:ext cx="3815079" cy="17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0" rtl="0" algn="ctr">
              <a:lnSpc>
                <a:spcPct val="1186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Thank you</a:t>
            </a:r>
            <a:endParaRPr sz="715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7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5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rPr>
              <a:t>Any questions ?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507" name="Google Shape;507;p40"/>
          <p:cNvSpPr txBox="1"/>
          <p:nvPr/>
        </p:nvSpPr>
        <p:spPr>
          <a:xfrm>
            <a:off x="1955245" y="8369406"/>
            <a:ext cx="3665854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Lucida Sans"/>
                <a:ea typeface="Lucida Sans"/>
                <a:cs typeface="Lucida Sans"/>
                <a:sym typeface="Lucida Sans"/>
              </a:rPr>
              <a:t>Mohammed Tabib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508" name="Google Shape;508;p40"/>
          <p:cNvSpPr txBox="1"/>
          <p:nvPr/>
        </p:nvSpPr>
        <p:spPr>
          <a:xfrm>
            <a:off x="12775000" y="8369406"/>
            <a:ext cx="2309495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Lucida Sans"/>
                <a:ea typeface="Lucida Sans"/>
                <a:cs typeface="Lucida Sans"/>
                <a:sym typeface="Lucida Sans"/>
              </a:rPr>
              <a:t>Shima Zaid</a:t>
            </a:r>
            <a:endParaRPr sz="4500">
              <a:latin typeface="Lucida Sans"/>
              <a:ea typeface="Lucida Sans"/>
              <a:cs typeface="Lucida Sans"/>
              <a:sym typeface="Lucida Sans"/>
            </a:endParaRPr>
          </a:p>
        </p:txBody>
      </p:sp>
      <p:grpSp>
        <p:nvGrpSpPr>
          <p:cNvPr id="509" name="Google Shape;509;p40"/>
          <p:cNvGrpSpPr/>
          <p:nvPr/>
        </p:nvGrpSpPr>
        <p:grpSpPr>
          <a:xfrm>
            <a:off x="9399894" y="8150824"/>
            <a:ext cx="2591435" cy="1550874"/>
            <a:chOff x="9399894" y="8150824"/>
            <a:chExt cx="2591435" cy="1550874"/>
          </a:xfrm>
        </p:grpSpPr>
        <p:sp>
          <p:nvSpPr>
            <p:cNvPr id="510" name="Google Shape;510;p40"/>
            <p:cNvSpPr/>
            <p:nvPr/>
          </p:nvSpPr>
          <p:spPr>
            <a:xfrm>
              <a:off x="9516325" y="8286918"/>
              <a:ext cx="2418080" cy="1414780"/>
            </a:xfrm>
            <a:custGeom>
              <a:rect b="b" l="l" r="r" t="t"/>
              <a:pathLst>
                <a:path extrusionOk="0" h="1414779" w="2418079">
                  <a:moveTo>
                    <a:pt x="2398450" y="858957"/>
                  </a:moveTo>
                  <a:lnTo>
                    <a:pt x="2356953" y="863078"/>
                  </a:lnTo>
                  <a:lnTo>
                    <a:pt x="2356345" y="860691"/>
                  </a:lnTo>
                  <a:lnTo>
                    <a:pt x="2355987" y="859603"/>
                  </a:lnTo>
                  <a:lnTo>
                    <a:pt x="2304724" y="865088"/>
                  </a:lnTo>
                  <a:lnTo>
                    <a:pt x="2253515" y="870929"/>
                  </a:lnTo>
                  <a:lnTo>
                    <a:pt x="2202360" y="877124"/>
                  </a:lnTo>
                  <a:lnTo>
                    <a:pt x="2151262" y="883675"/>
                  </a:lnTo>
                  <a:lnTo>
                    <a:pt x="2100221" y="890581"/>
                  </a:lnTo>
                  <a:lnTo>
                    <a:pt x="2049241" y="897840"/>
                  </a:lnTo>
                  <a:lnTo>
                    <a:pt x="1998321" y="905453"/>
                  </a:lnTo>
                  <a:lnTo>
                    <a:pt x="1947466" y="913418"/>
                  </a:lnTo>
                  <a:lnTo>
                    <a:pt x="1896675" y="921737"/>
                  </a:lnTo>
                  <a:lnTo>
                    <a:pt x="1845951" y="930408"/>
                  </a:lnTo>
                  <a:lnTo>
                    <a:pt x="1795295" y="939430"/>
                  </a:lnTo>
                  <a:lnTo>
                    <a:pt x="1744710" y="948803"/>
                  </a:lnTo>
                  <a:lnTo>
                    <a:pt x="1694197" y="958528"/>
                  </a:lnTo>
                  <a:lnTo>
                    <a:pt x="1643758" y="968602"/>
                  </a:lnTo>
                  <a:lnTo>
                    <a:pt x="1593394" y="979027"/>
                  </a:lnTo>
                  <a:lnTo>
                    <a:pt x="1543107" y="989801"/>
                  </a:lnTo>
                  <a:lnTo>
                    <a:pt x="1492899" y="1000924"/>
                  </a:lnTo>
                  <a:lnTo>
                    <a:pt x="1442772" y="1012395"/>
                  </a:lnTo>
                  <a:lnTo>
                    <a:pt x="1392728" y="1024215"/>
                  </a:lnTo>
                  <a:lnTo>
                    <a:pt x="1342768" y="1036382"/>
                  </a:lnTo>
                  <a:lnTo>
                    <a:pt x="1292893" y="1048896"/>
                  </a:lnTo>
                  <a:lnTo>
                    <a:pt x="1244704" y="1061338"/>
                  </a:lnTo>
                  <a:lnTo>
                    <a:pt x="1196599" y="1074105"/>
                  </a:lnTo>
                  <a:lnTo>
                    <a:pt x="1148580" y="1087196"/>
                  </a:lnTo>
                  <a:lnTo>
                    <a:pt x="1100648" y="1100610"/>
                  </a:lnTo>
                  <a:lnTo>
                    <a:pt x="1052805" y="1114348"/>
                  </a:lnTo>
                  <a:lnTo>
                    <a:pt x="1005053" y="1128408"/>
                  </a:lnTo>
                  <a:lnTo>
                    <a:pt x="957393" y="1142790"/>
                  </a:lnTo>
                  <a:lnTo>
                    <a:pt x="909826" y="1157495"/>
                  </a:lnTo>
                  <a:lnTo>
                    <a:pt x="862354" y="1172521"/>
                  </a:lnTo>
                  <a:lnTo>
                    <a:pt x="814979" y="1187869"/>
                  </a:lnTo>
                  <a:lnTo>
                    <a:pt x="767702" y="1203537"/>
                  </a:lnTo>
                  <a:lnTo>
                    <a:pt x="765728" y="1195785"/>
                  </a:lnTo>
                  <a:lnTo>
                    <a:pt x="717210" y="1212168"/>
                  </a:lnTo>
                  <a:lnTo>
                    <a:pt x="668797" y="1228889"/>
                  </a:lnTo>
                  <a:lnTo>
                    <a:pt x="620492" y="1245946"/>
                  </a:lnTo>
                  <a:lnTo>
                    <a:pt x="572297" y="1263341"/>
                  </a:lnTo>
                  <a:lnTo>
                    <a:pt x="524214" y="1281072"/>
                  </a:lnTo>
                  <a:lnTo>
                    <a:pt x="476244" y="1299139"/>
                  </a:lnTo>
                  <a:lnTo>
                    <a:pt x="428390" y="1317541"/>
                  </a:lnTo>
                  <a:lnTo>
                    <a:pt x="380654" y="1336279"/>
                  </a:lnTo>
                  <a:lnTo>
                    <a:pt x="333037" y="1355352"/>
                  </a:lnTo>
                  <a:lnTo>
                    <a:pt x="285541" y="1374759"/>
                  </a:lnTo>
                  <a:lnTo>
                    <a:pt x="238169" y="1394501"/>
                  </a:lnTo>
                  <a:lnTo>
                    <a:pt x="190922" y="1414577"/>
                  </a:lnTo>
                  <a:lnTo>
                    <a:pt x="193107" y="1407880"/>
                  </a:lnTo>
                  <a:lnTo>
                    <a:pt x="193215" y="1401103"/>
                  </a:lnTo>
                  <a:lnTo>
                    <a:pt x="193759" y="1394520"/>
                  </a:lnTo>
                  <a:lnTo>
                    <a:pt x="187878" y="1391341"/>
                  </a:lnTo>
                  <a:lnTo>
                    <a:pt x="182265" y="1388175"/>
                  </a:lnTo>
                  <a:lnTo>
                    <a:pt x="176964" y="1387512"/>
                  </a:lnTo>
                  <a:lnTo>
                    <a:pt x="180345" y="1375052"/>
                  </a:lnTo>
                  <a:lnTo>
                    <a:pt x="179469" y="1368124"/>
                  </a:lnTo>
                  <a:lnTo>
                    <a:pt x="177236" y="1362358"/>
                  </a:lnTo>
                  <a:lnTo>
                    <a:pt x="176543" y="1353382"/>
                  </a:lnTo>
                  <a:lnTo>
                    <a:pt x="184266" y="1345398"/>
                  </a:lnTo>
                  <a:lnTo>
                    <a:pt x="174916" y="1338685"/>
                  </a:lnTo>
                  <a:lnTo>
                    <a:pt x="168036" y="1331718"/>
                  </a:lnTo>
                  <a:lnTo>
                    <a:pt x="161871" y="1324428"/>
                  </a:lnTo>
                  <a:lnTo>
                    <a:pt x="154669" y="1316745"/>
                  </a:lnTo>
                  <a:lnTo>
                    <a:pt x="154762" y="1318551"/>
                  </a:lnTo>
                  <a:lnTo>
                    <a:pt x="153780" y="1319492"/>
                  </a:lnTo>
                  <a:lnTo>
                    <a:pt x="148941" y="1320724"/>
                  </a:lnTo>
                  <a:lnTo>
                    <a:pt x="143008" y="1318860"/>
                  </a:lnTo>
                  <a:lnTo>
                    <a:pt x="140357" y="1317888"/>
                  </a:lnTo>
                  <a:lnTo>
                    <a:pt x="139968" y="1316361"/>
                  </a:lnTo>
                  <a:lnTo>
                    <a:pt x="143723" y="1311910"/>
                  </a:lnTo>
                  <a:lnTo>
                    <a:pt x="148597" y="1305785"/>
                  </a:lnTo>
                  <a:lnTo>
                    <a:pt x="154225" y="1299159"/>
                  </a:lnTo>
                  <a:lnTo>
                    <a:pt x="160244" y="1293205"/>
                  </a:lnTo>
                  <a:lnTo>
                    <a:pt x="158444" y="1290777"/>
                  </a:lnTo>
                  <a:lnTo>
                    <a:pt x="150586" y="1288452"/>
                  </a:lnTo>
                  <a:lnTo>
                    <a:pt x="143416" y="1284928"/>
                  </a:lnTo>
                  <a:lnTo>
                    <a:pt x="136958" y="1281532"/>
                  </a:lnTo>
                  <a:lnTo>
                    <a:pt x="131237" y="1279589"/>
                  </a:lnTo>
                  <a:lnTo>
                    <a:pt x="139662" y="1269381"/>
                  </a:lnTo>
                  <a:lnTo>
                    <a:pt x="148310" y="1258573"/>
                  </a:lnTo>
                  <a:lnTo>
                    <a:pt x="157170" y="1247761"/>
                  </a:lnTo>
                  <a:lnTo>
                    <a:pt x="166233" y="1237539"/>
                  </a:lnTo>
                  <a:lnTo>
                    <a:pt x="158570" y="1232639"/>
                  </a:lnTo>
                  <a:lnTo>
                    <a:pt x="151282" y="1227053"/>
                  </a:lnTo>
                  <a:lnTo>
                    <a:pt x="144473" y="1225107"/>
                  </a:lnTo>
                  <a:lnTo>
                    <a:pt x="148213" y="1213830"/>
                  </a:lnTo>
                  <a:lnTo>
                    <a:pt x="147387" y="1207056"/>
                  </a:lnTo>
                  <a:lnTo>
                    <a:pt x="145108" y="1201144"/>
                  </a:lnTo>
                  <a:lnTo>
                    <a:pt x="144489" y="1192452"/>
                  </a:lnTo>
                  <a:lnTo>
                    <a:pt x="152764" y="1186238"/>
                  </a:lnTo>
                  <a:lnTo>
                    <a:pt x="142989" y="1178167"/>
                  </a:lnTo>
                  <a:lnTo>
                    <a:pt x="135832" y="1170282"/>
                  </a:lnTo>
                  <a:lnTo>
                    <a:pt x="129440" y="1162205"/>
                  </a:lnTo>
                  <a:lnTo>
                    <a:pt x="121959" y="1153562"/>
                  </a:lnTo>
                  <a:lnTo>
                    <a:pt x="121989" y="1154957"/>
                  </a:lnTo>
                  <a:lnTo>
                    <a:pt x="121322" y="1155696"/>
                  </a:lnTo>
                  <a:lnTo>
                    <a:pt x="116942" y="1156811"/>
                  </a:lnTo>
                  <a:lnTo>
                    <a:pt x="109840" y="1153557"/>
                  </a:lnTo>
                  <a:lnTo>
                    <a:pt x="106814" y="1151990"/>
                  </a:lnTo>
                  <a:lnTo>
                    <a:pt x="106430" y="1150481"/>
                  </a:lnTo>
                  <a:lnTo>
                    <a:pt x="110967" y="1146431"/>
                  </a:lnTo>
                  <a:lnTo>
                    <a:pt x="116928" y="1140809"/>
                  </a:lnTo>
                  <a:lnTo>
                    <a:pt x="123766" y="1135048"/>
                  </a:lnTo>
                  <a:lnTo>
                    <a:pt x="130935" y="1130580"/>
                  </a:lnTo>
                  <a:lnTo>
                    <a:pt x="121204" y="1127488"/>
                  </a:lnTo>
                  <a:lnTo>
                    <a:pt x="112419" y="1122430"/>
                  </a:lnTo>
                  <a:lnTo>
                    <a:pt x="104590" y="1117257"/>
                  </a:lnTo>
                  <a:lnTo>
                    <a:pt x="97728" y="1113824"/>
                  </a:lnTo>
                  <a:lnTo>
                    <a:pt x="101267" y="1110768"/>
                  </a:lnTo>
                  <a:lnTo>
                    <a:pt x="108540" y="1103976"/>
                  </a:lnTo>
                  <a:lnTo>
                    <a:pt x="102861" y="1100949"/>
                  </a:lnTo>
                  <a:lnTo>
                    <a:pt x="96005" y="1098018"/>
                  </a:lnTo>
                  <a:lnTo>
                    <a:pt x="84491" y="1097514"/>
                  </a:lnTo>
                  <a:lnTo>
                    <a:pt x="74821" y="1059375"/>
                  </a:lnTo>
                  <a:lnTo>
                    <a:pt x="85148" y="1045336"/>
                  </a:lnTo>
                  <a:lnTo>
                    <a:pt x="94385" y="1030053"/>
                  </a:lnTo>
                  <a:lnTo>
                    <a:pt x="103049" y="1014009"/>
                  </a:lnTo>
                  <a:lnTo>
                    <a:pt x="111660" y="997684"/>
                  </a:lnTo>
                  <a:lnTo>
                    <a:pt x="108552" y="991908"/>
                  </a:lnTo>
                  <a:lnTo>
                    <a:pt x="104888" y="986547"/>
                  </a:lnTo>
                  <a:lnTo>
                    <a:pt x="100541" y="981706"/>
                  </a:lnTo>
                  <a:lnTo>
                    <a:pt x="95379" y="977494"/>
                  </a:lnTo>
                  <a:lnTo>
                    <a:pt x="102167" y="968457"/>
                  </a:lnTo>
                  <a:lnTo>
                    <a:pt x="102109" y="962951"/>
                  </a:lnTo>
                  <a:lnTo>
                    <a:pt x="101370" y="959357"/>
                  </a:lnTo>
                  <a:lnTo>
                    <a:pt x="106112" y="956056"/>
                  </a:lnTo>
                  <a:lnTo>
                    <a:pt x="101330" y="954793"/>
                  </a:lnTo>
                  <a:lnTo>
                    <a:pt x="95963" y="954351"/>
                  </a:lnTo>
                  <a:lnTo>
                    <a:pt x="88924" y="956143"/>
                  </a:lnTo>
                  <a:lnTo>
                    <a:pt x="89520" y="954243"/>
                  </a:lnTo>
                  <a:lnTo>
                    <a:pt x="90248" y="950784"/>
                  </a:lnTo>
                  <a:lnTo>
                    <a:pt x="82413" y="946386"/>
                  </a:lnTo>
                  <a:lnTo>
                    <a:pt x="74613" y="941161"/>
                  </a:lnTo>
                  <a:lnTo>
                    <a:pt x="64810" y="935970"/>
                  </a:lnTo>
                  <a:lnTo>
                    <a:pt x="50963" y="931673"/>
                  </a:lnTo>
                  <a:lnTo>
                    <a:pt x="41274" y="893539"/>
                  </a:lnTo>
                  <a:lnTo>
                    <a:pt x="48904" y="885990"/>
                  </a:lnTo>
                  <a:lnTo>
                    <a:pt x="55926" y="877714"/>
                  </a:lnTo>
                  <a:lnTo>
                    <a:pt x="62508" y="868882"/>
                  </a:lnTo>
                  <a:lnTo>
                    <a:pt x="68821" y="859668"/>
                  </a:lnTo>
                  <a:lnTo>
                    <a:pt x="63325" y="851724"/>
                  </a:lnTo>
                  <a:lnTo>
                    <a:pt x="63275" y="839918"/>
                  </a:lnTo>
                  <a:lnTo>
                    <a:pt x="68887" y="825134"/>
                  </a:lnTo>
                  <a:lnTo>
                    <a:pt x="80375" y="808257"/>
                  </a:lnTo>
                  <a:lnTo>
                    <a:pt x="77595" y="808457"/>
                  </a:lnTo>
                  <a:lnTo>
                    <a:pt x="75093" y="808951"/>
                  </a:lnTo>
                  <a:lnTo>
                    <a:pt x="68992" y="810505"/>
                  </a:lnTo>
                  <a:lnTo>
                    <a:pt x="65435" y="811736"/>
                  </a:lnTo>
                  <a:lnTo>
                    <a:pt x="61170" y="812903"/>
                  </a:lnTo>
                  <a:lnTo>
                    <a:pt x="63482" y="807821"/>
                  </a:lnTo>
                  <a:lnTo>
                    <a:pt x="64602" y="802941"/>
                  </a:lnTo>
                  <a:lnTo>
                    <a:pt x="65587" y="797933"/>
                  </a:lnTo>
                  <a:lnTo>
                    <a:pt x="63083" y="797615"/>
                  </a:lnTo>
                  <a:lnTo>
                    <a:pt x="60478" y="797465"/>
                  </a:lnTo>
                  <a:lnTo>
                    <a:pt x="57617" y="797665"/>
                  </a:lnTo>
                  <a:lnTo>
                    <a:pt x="60238" y="788530"/>
                  </a:lnTo>
                  <a:lnTo>
                    <a:pt x="61056" y="780207"/>
                  </a:lnTo>
                  <a:lnTo>
                    <a:pt x="60662" y="772448"/>
                  </a:lnTo>
                  <a:lnTo>
                    <a:pt x="59647" y="765005"/>
                  </a:lnTo>
                  <a:lnTo>
                    <a:pt x="41691" y="761679"/>
                  </a:lnTo>
                  <a:lnTo>
                    <a:pt x="31937" y="749150"/>
                  </a:lnTo>
                  <a:lnTo>
                    <a:pt x="31621" y="730242"/>
                  </a:lnTo>
                  <a:lnTo>
                    <a:pt x="41981" y="707778"/>
                  </a:lnTo>
                  <a:lnTo>
                    <a:pt x="44965" y="705819"/>
                  </a:lnTo>
                  <a:lnTo>
                    <a:pt x="34315" y="698229"/>
                  </a:lnTo>
                  <a:lnTo>
                    <a:pt x="31476" y="686277"/>
                  </a:lnTo>
                  <a:lnTo>
                    <a:pt x="36791" y="671376"/>
                  </a:lnTo>
                  <a:lnTo>
                    <a:pt x="50605" y="654938"/>
                  </a:lnTo>
                  <a:lnTo>
                    <a:pt x="43480" y="654231"/>
                  </a:lnTo>
                  <a:lnTo>
                    <a:pt x="37941" y="655357"/>
                  </a:lnTo>
                  <a:lnTo>
                    <a:pt x="30343" y="655990"/>
                  </a:lnTo>
                  <a:lnTo>
                    <a:pt x="33299" y="649224"/>
                  </a:lnTo>
                  <a:lnTo>
                    <a:pt x="35211" y="642324"/>
                  </a:lnTo>
                  <a:lnTo>
                    <a:pt x="36916" y="635224"/>
                  </a:lnTo>
                  <a:lnTo>
                    <a:pt x="39250" y="627862"/>
                  </a:lnTo>
                  <a:lnTo>
                    <a:pt x="38317" y="625558"/>
                  </a:lnTo>
                  <a:lnTo>
                    <a:pt x="37504" y="623244"/>
                  </a:lnTo>
                  <a:lnTo>
                    <a:pt x="36887" y="620819"/>
                  </a:lnTo>
                  <a:lnTo>
                    <a:pt x="39386" y="617275"/>
                  </a:lnTo>
                  <a:lnTo>
                    <a:pt x="42593" y="613633"/>
                  </a:lnTo>
                  <a:lnTo>
                    <a:pt x="46933" y="609803"/>
                  </a:lnTo>
                  <a:lnTo>
                    <a:pt x="40101" y="611685"/>
                  </a:lnTo>
                  <a:lnTo>
                    <a:pt x="35552" y="612538"/>
                  </a:lnTo>
                  <a:lnTo>
                    <a:pt x="35482" y="611702"/>
                  </a:lnTo>
                  <a:lnTo>
                    <a:pt x="35555" y="610870"/>
                  </a:lnTo>
                  <a:lnTo>
                    <a:pt x="35509" y="610049"/>
                  </a:lnTo>
                  <a:lnTo>
                    <a:pt x="13515" y="605506"/>
                  </a:lnTo>
                  <a:lnTo>
                    <a:pt x="1170" y="591996"/>
                  </a:lnTo>
                  <a:lnTo>
                    <a:pt x="0" y="573048"/>
                  </a:lnTo>
                  <a:lnTo>
                    <a:pt x="11532" y="552193"/>
                  </a:lnTo>
                  <a:lnTo>
                    <a:pt x="49321" y="536390"/>
                  </a:lnTo>
                  <a:lnTo>
                    <a:pt x="96651" y="516880"/>
                  </a:lnTo>
                  <a:lnTo>
                    <a:pt x="144102" y="497703"/>
                  </a:lnTo>
                  <a:lnTo>
                    <a:pt x="191672" y="478859"/>
                  </a:lnTo>
                  <a:lnTo>
                    <a:pt x="239361" y="460350"/>
                  </a:lnTo>
                  <a:lnTo>
                    <a:pt x="287165" y="442175"/>
                  </a:lnTo>
                  <a:lnTo>
                    <a:pt x="335084" y="424334"/>
                  </a:lnTo>
                  <a:lnTo>
                    <a:pt x="383115" y="406829"/>
                  </a:lnTo>
                  <a:lnTo>
                    <a:pt x="431258" y="389660"/>
                  </a:lnTo>
                  <a:lnTo>
                    <a:pt x="479509" y="372827"/>
                  </a:lnTo>
                  <a:lnTo>
                    <a:pt x="527868" y="356330"/>
                  </a:lnTo>
                  <a:lnTo>
                    <a:pt x="576333" y="340170"/>
                  </a:lnTo>
                  <a:lnTo>
                    <a:pt x="624903" y="324347"/>
                  </a:lnTo>
                  <a:lnTo>
                    <a:pt x="673574" y="308863"/>
                  </a:lnTo>
                  <a:lnTo>
                    <a:pt x="722346" y="293716"/>
                  </a:lnTo>
                  <a:lnTo>
                    <a:pt x="771217" y="278909"/>
                  </a:lnTo>
                  <a:lnTo>
                    <a:pt x="820186" y="264440"/>
                  </a:lnTo>
                  <a:lnTo>
                    <a:pt x="869250" y="250310"/>
                  </a:lnTo>
                  <a:lnTo>
                    <a:pt x="918408" y="236521"/>
                  </a:lnTo>
                  <a:lnTo>
                    <a:pt x="967658" y="223072"/>
                  </a:lnTo>
                  <a:lnTo>
                    <a:pt x="1016998" y="209964"/>
                  </a:lnTo>
                  <a:lnTo>
                    <a:pt x="1066427" y="197197"/>
                  </a:lnTo>
                  <a:lnTo>
                    <a:pt x="1115637" y="184847"/>
                  </a:lnTo>
                  <a:lnTo>
                    <a:pt x="1164932" y="172835"/>
                  </a:lnTo>
                  <a:lnTo>
                    <a:pt x="1214309" y="161161"/>
                  </a:lnTo>
                  <a:lnTo>
                    <a:pt x="1263768" y="149826"/>
                  </a:lnTo>
                  <a:lnTo>
                    <a:pt x="1313306" y="138830"/>
                  </a:lnTo>
                  <a:lnTo>
                    <a:pt x="1362922" y="128174"/>
                  </a:lnTo>
                  <a:lnTo>
                    <a:pt x="1412614" y="117858"/>
                  </a:lnTo>
                  <a:lnTo>
                    <a:pt x="1462381" y="107882"/>
                  </a:lnTo>
                  <a:lnTo>
                    <a:pt x="1512219" y="98247"/>
                  </a:lnTo>
                  <a:lnTo>
                    <a:pt x="1562129" y="88953"/>
                  </a:lnTo>
                  <a:lnTo>
                    <a:pt x="1612107" y="80001"/>
                  </a:lnTo>
                  <a:lnTo>
                    <a:pt x="1662153" y="71391"/>
                  </a:lnTo>
                  <a:lnTo>
                    <a:pt x="1712265" y="63123"/>
                  </a:lnTo>
                  <a:lnTo>
                    <a:pt x="1762440" y="55199"/>
                  </a:lnTo>
                  <a:lnTo>
                    <a:pt x="1812677" y="47618"/>
                  </a:lnTo>
                  <a:lnTo>
                    <a:pt x="1862975" y="40381"/>
                  </a:lnTo>
                  <a:lnTo>
                    <a:pt x="1913331" y="33488"/>
                  </a:lnTo>
                  <a:lnTo>
                    <a:pt x="1963744" y="26940"/>
                  </a:lnTo>
                  <a:lnTo>
                    <a:pt x="2014212" y="20737"/>
                  </a:lnTo>
                  <a:lnTo>
                    <a:pt x="2064734" y="14880"/>
                  </a:lnTo>
                  <a:lnTo>
                    <a:pt x="2115307" y="9369"/>
                  </a:lnTo>
                  <a:lnTo>
                    <a:pt x="2187954" y="2073"/>
                  </a:lnTo>
                  <a:lnTo>
                    <a:pt x="2209993" y="0"/>
                  </a:lnTo>
                  <a:lnTo>
                    <a:pt x="2214599" y="4174"/>
                  </a:lnTo>
                  <a:lnTo>
                    <a:pt x="2220624" y="7519"/>
                  </a:lnTo>
                  <a:lnTo>
                    <a:pt x="2229524" y="9116"/>
                  </a:lnTo>
                  <a:lnTo>
                    <a:pt x="2251486" y="94973"/>
                  </a:lnTo>
                  <a:lnTo>
                    <a:pt x="2242811" y="99451"/>
                  </a:lnTo>
                  <a:lnTo>
                    <a:pt x="2234481" y="104469"/>
                  </a:lnTo>
                  <a:lnTo>
                    <a:pt x="2226521" y="110052"/>
                  </a:lnTo>
                  <a:lnTo>
                    <a:pt x="2218954" y="116227"/>
                  </a:lnTo>
                  <a:lnTo>
                    <a:pt x="2227827" y="115312"/>
                  </a:lnTo>
                  <a:lnTo>
                    <a:pt x="2237169" y="114885"/>
                  </a:lnTo>
                  <a:lnTo>
                    <a:pt x="2246804" y="114754"/>
                  </a:lnTo>
                  <a:lnTo>
                    <a:pt x="2256556" y="114724"/>
                  </a:lnTo>
                  <a:lnTo>
                    <a:pt x="2258636" y="122896"/>
                  </a:lnTo>
                  <a:lnTo>
                    <a:pt x="2242950" y="129818"/>
                  </a:lnTo>
                  <a:lnTo>
                    <a:pt x="2230126" y="137827"/>
                  </a:lnTo>
                  <a:lnTo>
                    <a:pt x="2222525" y="146852"/>
                  </a:lnTo>
                  <a:lnTo>
                    <a:pt x="2222507" y="156817"/>
                  </a:lnTo>
                  <a:lnTo>
                    <a:pt x="2250709" y="159274"/>
                  </a:lnTo>
                  <a:lnTo>
                    <a:pt x="2255423" y="164112"/>
                  </a:lnTo>
                  <a:lnTo>
                    <a:pt x="2261672" y="168416"/>
                  </a:lnTo>
                  <a:lnTo>
                    <a:pt x="2270894" y="171599"/>
                  </a:lnTo>
                  <a:lnTo>
                    <a:pt x="2292856" y="257455"/>
                  </a:lnTo>
                  <a:lnTo>
                    <a:pt x="2283795" y="260105"/>
                  </a:lnTo>
                  <a:lnTo>
                    <a:pt x="2275094" y="263345"/>
                  </a:lnTo>
                  <a:lnTo>
                    <a:pt x="2266774" y="267212"/>
                  </a:lnTo>
                  <a:lnTo>
                    <a:pt x="2258856" y="271744"/>
                  </a:lnTo>
                  <a:lnTo>
                    <a:pt x="2268082" y="272472"/>
                  </a:lnTo>
                  <a:lnTo>
                    <a:pt x="2277793" y="273776"/>
                  </a:lnTo>
                  <a:lnTo>
                    <a:pt x="2287804" y="275435"/>
                  </a:lnTo>
                  <a:lnTo>
                    <a:pt x="2297931" y="277226"/>
                  </a:lnTo>
                  <a:lnTo>
                    <a:pt x="2300011" y="285398"/>
                  </a:lnTo>
                  <a:lnTo>
                    <a:pt x="2295702" y="286149"/>
                  </a:lnTo>
                  <a:lnTo>
                    <a:pt x="2291431" y="287054"/>
                  </a:lnTo>
                  <a:lnTo>
                    <a:pt x="2287395" y="288081"/>
                  </a:lnTo>
                  <a:lnTo>
                    <a:pt x="2270227" y="294367"/>
                  </a:lnTo>
                  <a:lnTo>
                    <a:pt x="2261357" y="303621"/>
                  </a:lnTo>
                  <a:lnTo>
                    <a:pt x="2265476" y="316529"/>
                  </a:lnTo>
                  <a:lnTo>
                    <a:pt x="2287277" y="333774"/>
                  </a:lnTo>
                  <a:lnTo>
                    <a:pt x="2290512" y="346088"/>
                  </a:lnTo>
                  <a:lnTo>
                    <a:pt x="2291486" y="354373"/>
                  </a:lnTo>
                  <a:lnTo>
                    <a:pt x="2289237" y="361325"/>
                  </a:lnTo>
                  <a:lnTo>
                    <a:pt x="2282804" y="369639"/>
                  </a:lnTo>
                  <a:lnTo>
                    <a:pt x="2280141" y="374058"/>
                  </a:lnTo>
                  <a:lnTo>
                    <a:pt x="2294121" y="376252"/>
                  </a:lnTo>
                  <a:lnTo>
                    <a:pt x="2292286" y="382961"/>
                  </a:lnTo>
                  <a:lnTo>
                    <a:pt x="2285458" y="386705"/>
                  </a:lnTo>
                  <a:lnTo>
                    <a:pt x="2279430" y="391393"/>
                  </a:lnTo>
                  <a:lnTo>
                    <a:pt x="2273800" y="396399"/>
                  </a:lnTo>
                  <a:lnTo>
                    <a:pt x="2268166" y="401097"/>
                  </a:lnTo>
                  <a:lnTo>
                    <a:pt x="2277532" y="403661"/>
                  </a:lnTo>
                  <a:lnTo>
                    <a:pt x="2286970" y="406958"/>
                  </a:lnTo>
                  <a:lnTo>
                    <a:pt x="2295382" y="410127"/>
                  </a:lnTo>
                  <a:lnTo>
                    <a:pt x="2301672" y="412307"/>
                  </a:lnTo>
                  <a:lnTo>
                    <a:pt x="2299199" y="412835"/>
                  </a:lnTo>
                  <a:lnTo>
                    <a:pt x="2292004" y="415235"/>
                  </a:lnTo>
                  <a:lnTo>
                    <a:pt x="2284038" y="418642"/>
                  </a:lnTo>
                  <a:lnTo>
                    <a:pt x="2275548" y="422511"/>
                  </a:lnTo>
                  <a:lnTo>
                    <a:pt x="2266781" y="426294"/>
                  </a:lnTo>
                  <a:lnTo>
                    <a:pt x="2268295" y="432719"/>
                  </a:lnTo>
                  <a:lnTo>
                    <a:pt x="2269440" y="439218"/>
                  </a:lnTo>
                  <a:lnTo>
                    <a:pt x="2271825" y="444507"/>
                  </a:lnTo>
                  <a:lnTo>
                    <a:pt x="2275390" y="446507"/>
                  </a:lnTo>
                  <a:lnTo>
                    <a:pt x="2277130" y="447344"/>
                  </a:lnTo>
                  <a:lnTo>
                    <a:pt x="2274332" y="448992"/>
                  </a:lnTo>
                  <a:lnTo>
                    <a:pt x="2277253" y="453026"/>
                  </a:lnTo>
                  <a:lnTo>
                    <a:pt x="2281500" y="455706"/>
                  </a:lnTo>
                  <a:lnTo>
                    <a:pt x="2288288" y="456051"/>
                  </a:lnTo>
                  <a:lnTo>
                    <a:pt x="2290040" y="464010"/>
                  </a:lnTo>
                  <a:lnTo>
                    <a:pt x="2292501" y="474458"/>
                  </a:lnTo>
                  <a:lnTo>
                    <a:pt x="2295073" y="484409"/>
                  </a:lnTo>
                  <a:lnTo>
                    <a:pt x="2297155" y="490877"/>
                  </a:lnTo>
                  <a:lnTo>
                    <a:pt x="2295049" y="489482"/>
                  </a:lnTo>
                  <a:lnTo>
                    <a:pt x="2293611" y="488954"/>
                  </a:lnTo>
                  <a:lnTo>
                    <a:pt x="2292788" y="489163"/>
                  </a:lnTo>
                  <a:lnTo>
                    <a:pt x="2292185" y="492671"/>
                  </a:lnTo>
                  <a:lnTo>
                    <a:pt x="2320040" y="535593"/>
                  </a:lnTo>
                  <a:lnTo>
                    <a:pt x="2345463" y="553822"/>
                  </a:lnTo>
                  <a:lnTo>
                    <a:pt x="2346056" y="553671"/>
                  </a:lnTo>
                  <a:lnTo>
                    <a:pt x="2346601" y="553411"/>
                  </a:lnTo>
                  <a:lnTo>
                    <a:pt x="2347097" y="553040"/>
                  </a:lnTo>
                  <a:lnTo>
                    <a:pt x="2349999" y="561827"/>
                  </a:lnTo>
                  <a:lnTo>
                    <a:pt x="2349195" y="579216"/>
                  </a:lnTo>
                  <a:lnTo>
                    <a:pt x="2342878" y="599282"/>
                  </a:lnTo>
                  <a:lnTo>
                    <a:pt x="2329242" y="616099"/>
                  </a:lnTo>
                  <a:lnTo>
                    <a:pt x="2330347" y="620839"/>
                  </a:lnTo>
                  <a:lnTo>
                    <a:pt x="2342024" y="620512"/>
                  </a:lnTo>
                  <a:lnTo>
                    <a:pt x="2353979" y="620484"/>
                  </a:lnTo>
                  <a:lnTo>
                    <a:pt x="2365733" y="620355"/>
                  </a:lnTo>
                  <a:lnTo>
                    <a:pt x="2376805" y="619725"/>
                  </a:lnTo>
                  <a:lnTo>
                    <a:pt x="2371460" y="625050"/>
                  </a:lnTo>
                  <a:lnTo>
                    <a:pt x="2366456" y="630431"/>
                  </a:lnTo>
                  <a:lnTo>
                    <a:pt x="2359069" y="636134"/>
                  </a:lnTo>
                  <a:lnTo>
                    <a:pt x="2361922" y="649866"/>
                  </a:lnTo>
                  <a:lnTo>
                    <a:pt x="2363186" y="664052"/>
                  </a:lnTo>
                  <a:lnTo>
                    <a:pt x="2363005" y="678309"/>
                  </a:lnTo>
                  <a:lnTo>
                    <a:pt x="2361524" y="692252"/>
                  </a:lnTo>
                  <a:lnTo>
                    <a:pt x="2368909" y="700607"/>
                  </a:lnTo>
                  <a:lnTo>
                    <a:pt x="2375862" y="707141"/>
                  </a:lnTo>
                  <a:lnTo>
                    <a:pt x="2381972" y="711156"/>
                  </a:lnTo>
                  <a:lnTo>
                    <a:pt x="2386826" y="711956"/>
                  </a:lnTo>
                  <a:lnTo>
                    <a:pt x="2387657" y="711622"/>
                  </a:lnTo>
                  <a:lnTo>
                    <a:pt x="2390174" y="717520"/>
                  </a:lnTo>
                  <a:lnTo>
                    <a:pt x="2390646" y="728600"/>
                  </a:lnTo>
                  <a:lnTo>
                    <a:pt x="2388285" y="742231"/>
                  </a:lnTo>
                  <a:lnTo>
                    <a:pt x="2382302" y="755782"/>
                  </a:lnTo>
                  <a:lnTo>
                    <a:pt x="2382649" y="762423"/>
                  </a:lnTo>
                  <a:lnTo>
                    <a:pt x="2382832" y="768903"/>
                  </a:lnTo>
                  <a:lnTo>
                    <a:pt x="2382800" y="775254"/>
                  </a:lnTo>
                  <a:lnTo>
                    <a:pt x="2400828" y="778349"/>
                  </a:lnTo>
                  <a:lnTo>
                    <a:pt x="2409563" y="779693"/>
                  </a:lnTo>
                  <a:lnTo>
                    <a:pt x="2417863" y="780660"/>
                  </a:lnTo>
                  <a:lnTo>
                    <a:pt x="2412264" y="784749"/>
                  </a:lnTo>
                  <a:lnTo>
                    <a:pt x="2407025" y="788970"/>
                  </a:lnTo>
                  <a:lnTo>
                    <a:pt x="2399287" y="793055"/>
                  </a:lnTo>
                  <a:lnTo>
                    <a:pt x="2402552" y="810052"/>
                  </a:lnTo>
                  <a:lnTo>
                    <a:pt x="2403314" y="827146"/>
                  </a:lnTo>
                  <a:lnTo>
                    <a:pt x="2401852" y="843670"/>
                  </a:lnTo>
                  <a:lnTo>
                    <a:pt x="2398450" y="858957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511" name="Google Shape;511;p40"/>
            <p:cNvSpPr/>
            <p:nvPr/>
          </p:nvSpPr>
          <p:spPr>
            <a:xfrm>
              <a:off x="9399894" y="8150824"/>
              <a:ext cx="2591435" cy="1480185"/>
            </a:xfrm>
            <a:custGeom>
              <a:rect b="b" l="l" r="r" t="t"/>
              <a:pathLst>
                <a:path extrusionOk="0" h="1480184" w="2591434">
                  <a:moveTo>
                    <a:pt x="174065" y="1479924"/>
                  </a:moveTo>
                  <a:lnTo>
                    <a:pt x="178677" y="1460569"/>
                  </a:lnTo>
                  <a:lnTo>
                    <a:pt x="183997" y="1437302"/>
                  </a:lnTo>
                  <a:lnTo>
                    <a:pt x="187944" y="1413623"/>
                  </a:lnTo>
                  <a:lnTo>
                    <a:pt x="188437" y="1393030"/>
                  </a:lnTo>
                  <a:lnTo>
                    <a:pt x="180407" y="1369582"/>
                  </a:lnTo>
                  <a:lnTo>
                    <a:pt x="165667" y="1345164"/>
                  </a:lnTo>
                  <a:lnTo>
                    <a:pt x="151489" y="1325969"/>
                  </a:lnTo>
                  <a:lnTo>
                    <a:pt x="145147" y="1318195"/>
                  </a:lnTo>
                  <a:lnTo>
                    <a:pt x="146676" y="1314437"/>
                  </a:lnTo>
                  <a:lnTo>
                    <a:pt x="149858" y="1305450"/>
                  </a:lnTo>
                  <a:lnTo>
                    <a:pt x="152585" y="1294661"/>
                  </a:lnTo>
                  <a:lnTo>
                    <a:pt x="152749" y="1285498"/>
                  </a:lnTo>
                  <a:lnTo>
                    <a:pt x="151073" y="1278065"/>
                  </a:lnTo>
                  <a:lnTo>
                    <a:pt x="149822" y="1270545"/>
                  </a:lnTo>
                  <a:lnTo>
                    <a:pt x="149059" y="1262928"/>
                  </a:lnTo>
                  <a:lnTo>
                    <a:pt x="148844" y="1255203"/>
                  </a:lnTo>
                  <a:lnTo>
                    <a:pt x="151145" y="1246610"/>
                  </a:lnTo>
                  <a:lnTo>
                    <a:pt x="156120" y="1235246"/>
                  </a:lnTo>
                  <a:lnTo>
                    <a:pt x="161112" y="1225479"/>
                  </a:lnTo>
                  <a:lnTo>
                    <a:pt x="163464" y="1221676"/>
                  </a:lnTo>
                  <a:lnTo>
                    <a:pt x="159418" y="1212960"/>
                  </a:lnTo>
                  <a:lnTo>
                    <a:pt x="153675" y="1209985"/>
                  </a:lnTo>
                  <a:lnTo>
                    <a:pt x="147028" y="1208258"/>
                  </a:lnTo>
                  <a:lnTo>
                    <a:pt x="140269" y="1203286"/>
                  </a:lnTo>
                  <a:lnTo>
                    <a:pt x="133841" y="1197320"/>
                  </a:lnTo>
                  <a:lnTo>
                    <a:pt x="128142" y="1193794"/>
                  </a:lnTo>
                  <a:lnTo>
                    <a:pt x="123299" y="1189281"/>
                  </a:lnTo>
                  <a:lnTo>
                    <a:pt x="119439" y="1180350"/>
                  </a:lnTo>
                  <a:lnTo>
                    <a:pt x="120929" y="1175331"/>
                  </a:lnTo>
                  <a:lnTo>
                    <a:pt x="130303" y="1161073"/>
                  </a:lnTo>
                  <a:lnTo>
                    <a:pt x="132587" y="1154720"/>
                  </a:lnTo>
                  <a:lnTo>
                    <a:pt x="124462" y="1126005"/>
                  </a:lnTo>
                  <a:lnTo>
                    <a:pt x="110395" y="1092595"/>
                  </a:lnTo>
                  <a:lnTo>
                    <a:pt x="106956" y="1061994"/>
                  </a:lnTo>
                  <a:lnTo>
                    <a:pt x="130718" y="1041709"/>
                  </a:lnTo>
                  <a:lnTo>
                    <a:pt x="115553" y="1030552"/>
                  </a:lnTo>
                  <a:lnTo>
                    <a:pt x="97691" y="1023782"/>
                  </a:lnTo>
                  <a:lnTo>
                    <a:pt x="78627" y="1019013"/>
                  </a:lnTo>
                  <a:lnTo>
                    <a:pt x="59860" y="1013863"/>
                  </a:lnTo>
                  <a:lnTo>
                    <a:pt x="62181" y="1005586"/>
                  </a:lnTo>
                  <a:lnTo>
                    <a:pt x="63250" y="996781"/>
                  </a:lnTo>
                  <a:lnTo>
                    <a:pt x="63292" y="987544"/>
                  </a:lnTo>
                  <a:lnTo>
                    <a:pt x="62533" y="977969"/>
                  </a:lnTo>
                  <a:lnTo>
                    <a:pt x="58871" y="954853"/>
                  </a:lnTo>
                  <a:lnTo>
                    <a:pt x="54917" y="931536"/>
                  </a:lnTo>
                  <a:lnTo>
                    <a:pt x="53513" y="909179"/>
                  </a:lnTo>
                  <a:lnTo>
                    <a:pt x="57503" y="888940"/>
                  </a:lnTo>
                  <a:lnTo>
                    <a:pt x="58739" y="887955"/>
                  </a:lnTo>
                  <a:lnTo>
                    <a:pt x="59869" y="886874"/>
                  </a:lnTo>
                  <a:lnTo>
                    <a:pt x="61134" y="885922"/>
                  </a:lnTo>
                  <a:lnTo>
                    <a:pt x="60396" y="885744"/>
                  </a:lnTo>
                  <a:lnTo>
                    <a:pt x="59001" y="885225"/>
                  </a:lnTo>
                  <a:lnTo>
                    <a:pt x="61618" y="880146"/>
                  </a:lnTo>
                  <a:lnTo>
                    <a:pt x="65281" y="875493"/>
                  </a:lnTo>
                  <a:lnTo>
                    <a:pt x="70238" y="871364"/>
                  </a:lnTo>
                  <a:lnTo>
                    <a:pt x="59362" y="864858"/>
                  </a:lnTo>
                  <a:lnTo>
                    <a:pt x="51147" y="856639"/>
                  </a:lnTo>
                  <a:lnTo>
                    <a:pt x="46564" y="846752"/>
                  </a:lnTo>
                  <a:lnTo>
                    <a:pt x="46580" y="835242"/>
                  </a:lnTo>
                  <a:lnTo>
                    <a:pt x="42206" y="835339"/>
                  </a:lnTo>
                  <a:lnTo>
                    <a:pt x="38853" y="837291"/>
                  </a:lnTo>
                  <a:lnTo>
                    <a:pt x="34521" y="837154"/>
                  </a:lnTo>
                  <a:lnTo>
                    <a:pt x="35455" y="821539"/>
                  </a:lnTo>
                  <a:lnTo>
                    <a:pt x="41205" y="805329"/>
                  </a:lnTo>
                  <a:lnTo>
                    <a:pt x="52107" y="791417"/>
                  </a:lnTo>
                  <a:lnTo>
                    <a:pt x="68497" y="782697"/>
                  </a:lnTo>
                  <a:lnTo>
                    <a:pt x="45599" y="774722"/>
                  </a:lnTo>
                  <a:lnTo>
                    <a:pt x="30002" y="761212"/>
                  </a:lnTo>
                  <a:lnTo>
                    <a:pt x="24638" y="743194"/>
                  </a:lnTo>
                  <a:lnTo>
                    <a:pt x="32436" y="721697"/>
                  </a:lnTo>
                  <a:lnTo>
                    <a:pt x="21837" y="717602"/>
                  </a:lnTo>
                  <a:lnTo>
                    <a:pt x="12996" y="710128"/>
                  </a:lnTo>
                  <a:lnTo>
                    <a:pt x="6278" y="700298"/>
                  </a:lnTo>
                  <a:lnTo>
                    <a:pt x="2048" y="689138"/>
                  </a:lnTo>
                  <a:lnTo>
                    <a:pt x="5071" y="685969"/>
                  </a:lnTo>
                  <a:lnTo>
                    <a:pt x="8935" y="682749"/>
                  </a:lnTo>
                  <a:lnTo>
                    <a:pt x="14101" y="679523"/>
                  </a:lnTo>
                  <a:lnTo>
                    <a:pt x="9428" y="680367"/>
                  </a:lnTo>
                  <a:lnTo>
                    <a:pt x="5045" y="680751"/>
                  </a:lnTo>
                  <a:lnTo>
                    <a:pt x="815" y="680933"/>
                  </a:lnTo>
                  <a:lnTo>
                    <a:pt x="968" y="674028"/>
                  </a:lnTo>
                  <a:lnTo>
                    <a:pt x="2384" y="667520"/>
                  </a:lnTo>
                  <a:lnTo>
                    <a:pt x="5162" y="661652"/>
                  </a:lnTo>
                  <a:lnTo>
                    <a:pt x="9402" y="656668"/>
                  </a:lnTo>
                  <a:lnTo>
                    <a:pt x="5961" y="654270"/>
                  </a:lnTo>
                  <a:lnTo>
                    <a:pt x="2503" y="656208"/>
                  </a:lnTo>
                  <a:lnTo>
                    <a:pt x="0" y="652454"/>
                  </a:lnTo>
                  <a:lnTo>
                    <a:pt x="7361" y="635057"/>
                  </a:lnTo>
                  <a:lnTo>
                    <a:pt x="11843" y="623669"/>
                  </a:lnTo>
                  <a:lnTo>
                    <a:pt x="13096" y="616229"/>
                  </a:lnTo>
                  <a:lnTo>
                    <a:pt x="10768" y="610677"/>
                  </a:lnTo>
                  <a:lnTo>
                    <a:pt x="2409064" y="0"/>
                  </a:lnTo>
                  <a:lnTo>
                    <a:pt x="2417905" y="9764"/>
                  </a:lnTo>
                  <a:lnTo>
                    <a:pt x="2424016" y="16889"/>
                  </a:lnTo>
                  <a:lnTo>
                    <a:pt x="2422803" y="18601"/>
                  </a:lnTo>
                  <a:lnTo>
                    <a:pt x="2422532" y="23579"/>
                  </a:lnTo>
                  <a:lnTo>
                    <a:pt x="2412301" y="38028"/>
                  </a:lnTo>
                  <a:lnTo>
                    <a:pt x="2397213" y="56320"/>
                  </a:lnTo>
                  <a:lnTo>
                    <a:pt x="2382373" y="72830"/>
                  </a:lnTo>
                  <a:lnTo>
                    <a:pt x="2385068" y="73893"/>
                  </a:lnTo>
                  <a:lnTo>
                    <a:pt x="2391797" y="76164"/>
                  </a:lnTo>
                  <a:lnTo>
                    <a:pt x="2396146" y="76927"/>
                  </a:lnTo>
                  <a:lnTo>
                    <a:pt x="2390242" y="85018"/>
                  </a:lnTo>
                  <a:lnTo>
                    <a:pt x="2404665" y="109709"/>
                  </a:lnTo>
                  <a:lnTo>
                    <a:pt x="2406822" y="135557"/>
                  </a:lnTo>
                  <a:lnTo>
                    <a:pt x="2404739" y="162180"/>
                  </a:lnTo>
                  <a:lnTo>
                    <a:pt x="2406441" y="189196"/>
                  </a:lnTo>
                  <a:lnTo>
                    <a:pt x="2398143" y="200412"/>
                  </a:lnTo>
                  <a:lnTo>
                    <a:pt x="2399945" y="212274"/>
                  </a:lnTo>
                  <a:lnTo>
                    <a:pt x="2407917" y="223654"/>
                  </a:lnTo>
                  <a:lnTo>
                    <a:pt x="2418131" y="233428"/>
                  </a:lnTo>
                  <a:lnTo>
                    <a:pt x="2413602" y="238734"/>
                  </a:lnTo>
                  <a:lnTo>
                    <a:pt x="2409680" y="245092"/>
                  </a:lnTo>
                  <a:lnTo>
                    <a:pt x="2405980" y="251328"/>
                  </a:lnTo>
                  <a:lnTo>
                    <a:pt x="2402114" y="256271"/>
                  </a:lnTo>
                  <a:lnTo>
                    <a:pt x="2425559" y="257224"/>
                  </a:lnTo>
                  <a:lnTo>
                    <a:pt x="2426965" y="272112"/>
                  </a:lnTo>
                  <a:lnTo>
                    <a:pt x="2419361" y="292996"/>
                  </a:lnTo>
                  <a:lnTo>
                    <a:pt x="2415778" y="311935"/>
                  </a:lnTo>
                  <a:lnTo>
                    <a:pt x="2418615" y="318956"/>
                  </a:lnTo>
                  <a:lnTo>
                    <a:pt x="2423328" y="323441"/>
                  </a:lnTo>
                  <a:lnTo>
                    <a:pt x="2428988" y="326800"/>
                  </a:lnTo>
                  <a:lnTo>
                    <a:pt x="2434666" y="330445"/>
                  </a:lnTo>
                  <a:lnTo>
                    <a:pt x="2432284" y="332048"/>
                  </a:lnTo>
                  <a:lnTo>
                    <a:pt x="2429744" y="333589"/>
                  </a:lnTo>
                  <a:lnTo>
                    <a:pt x="2426978" y="335046"/>
                  </a:lnTo>
                  <a:lnTo>
                    <a:pt x="2430060" y="333631"/>
                  </a:lnTo>
                  <a:lnTo>
                    <a:pt x="2435905" y="331472"/>
                  </a:lnTo>
                  <a:lnTo>
                    <a:pt x="2438187" y="333554"/>
                  </a:lnTo>
                  <a:lnTo>
                    <a:pt x="2440145" y="336207"/>
                  </a:lnTo>
                  <a:lnTo>
                    <a:pt x="2441395" y="340077"/>
                  </a:lnTo>
                  <a:lnTo>
                    <a:pt x="2443284" y="352324"/>
                  </a:lnTo>
                  <a:lnTo>
                    <a:pt x="2442417" y="365385"/>
                  </a:lnTo>
                  <a:lnTo>
                    <a:pt x="2440147" y="378548"/>
                  </a:lnTo>
                  <a:lnTo>
                    <a:pt x="2437828" y="391100"/>
                  </a:lnTo>
                  <a:lnTo>
                    <a:pt x="2453931" y="399140"/>
                  </a:lnTo>
                  <a:lnTo>
                    <a:pt x="2462835" y="424912"/>
                  </a:lnTo>
                  <a:lnTo>
                    <a:pt x="2465847" y="456386"/>
                  </a:lnTo>
                  <a:lnTo>
                    <a:pt x="2464274" y="481528"/>
                  </a:lnTo>
                  <a:lnTo>
                    <a:pt x="2480504" y="481528"/>
                  </a:lnTo>
                  <a:lnTo>
                    <a:pt x="2492945" y="487995"/>
                  </a:lnTo>
                  <a:lnTo>
                    <a:pt x="2503035" y="498023"/>
                  </a:lnTo>
                  <a:lnTo>
                    <a:pt x="2512212" y="508704"/>
                  </a:lnTo>
                  <a:lnTo>
                    <a:pt x="2508136" y="522503"/>
                  </a:lnTo>
                  <a:lnTo>
                    <a:pt x="2504634" y="536715"/>
                  </a:lnTo>
                  <a:lnTo>
                    <a:pt x="2502550" y="551004"/>
                  </a:lnTo>
                  <a:lnTo>
                    <a:pt x="2502726" y="565036"/>
                  </a:lnTo>
                  <a:lnTo>
                    <a:pt x="2498041" y="565274"/>
                  </a:lnTo>
                  <a:lnTo>
                    <a:pt x="2492191" y="566214"/>
                  </a:lnTo>
                  <a:lnTo>
                    <a:pt x="2486844" y="566173"/>
                  </a:lnTo>
                  <a:lnTo>
                    <a:pt x="2505346" y="573850"/>
                  </a:lnTo>
                  <a:lnTo>
                    <a:pt x="2523029" y="580615"/>
                  </a:lnTo>
                  <a:lnTo>
                    <a:pt x="2534934" y="590467"/>
                  </a:lnTo>
                  <a:lnTo>
                    <a:pt x="2536101" y="607407"/>
                  </a:lnTo>
                  <a:lnTo>
                    <a:pt x="2524036" y="625457"/>
                  </a:lnTo>
                  <a:lnTo>
                    <a:pt x="2502760" y="642971"/>
                  </a:lnTo>
                  <a:lnTo>
                    <a:pt x="2479883" y="660032"/>
                  </a:lnTo>
                  <a:lnTo>
                    <a:pt x="2463015" y="676721"/>
                  </a:lnTo>
                  <a:lnTo>
                    <a:pt x="2474697" y="682074"/>
                  </a:lnTo>
                  <a:lnTo>
                    <a:pt x="2497899" y="694279"/>
                  </a:lnTo>
                  <a:lnTo>
                    <a:pt x="2509544" y="699802"/>
                  </a:lnTo>
                  <a:lnTo>
                    <a:pt x="2517770" y="702588"/>
                  </a:lnTo>
                  <a:lnTo>
                    <a:pt x="2529415" y="706174"/>
                  </a:lnTo>
                  <a:lnTo>
                    <a:pt x="2540312" y="710003"/>
                  </a:lnTo>
                  <a:lnTo>
                    <a:pt x="2546296" y="713520"/>
                  </a:lnTo>
                  <a:lnTo>
                    <a:pt x="2550135" y="729837"/>
                  </a:lnTo>
                  <a:lnTo>
                    <a:pt x="2549352" y="753190"/>
                  </a:lnTo>
                  <a:lnTo>
                    <a:pt x="2546567" y="777007"/>
                  </a:lnTo>
                  <a:lnTo>
                    <a:pt x="2544403" y="794716"/>
                  </a:lnTo>
                  <a:lnTo>
                    <a:pt x="2555984" y="797865"/>
                  </a:lnTo>
                  <a:lnTo>
                    <a:pt x="2564025" y="804071"/>
                  </a:lnTo>
                  <a:lnTo>
                    <a:pt x="2568711" y="812820"/>
                  </a:lnTo>
                  <a:lnTo>
                    <a:pt x="2570229" y="823597"/>
                  </a:lnTo>
                  <a:lnTo>
                    <a:pt x="2574484" y="823510"/>
                  </a:lnTo>
                  <a:lnTo>
                    <a:pt x="2577831" y="821458"/>
                  </a:lnTo>
                  <a:lnTo>
                    <a:pt x="2582059" y="821744"/>
                  </a:lnTo>
                  <a:lnTo>
                    <a:pt x="2581137" y="828750"/>
                  </a:lnTo>
                  <a:lnTo>
                    <a:pt x="2581273" y="835266"/>
                  </a:lnTo>
                  <a:lnTo>
                    <a:pt x="2580227" y="842075"/>
                  </a:lnTo>
                  <a:lnTo>
                    <a:pt x="2575760" y="849961"/>
                  </a:lnTo>
                  <a:lnTo>
                    <a:pt x="2583881" y="851939"/>
                  </a:lnTo>
                  <a:lnTo>
                    <a:pt x="2588306" y="856281"/>
                  </a:lnTo>
                  <a:lnTo>
                    <a:pt x="2591161" y="861573"/>
                  </a:lnTo>
                  <a:lnTo>
                    <a:pt x="174065" y="147992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5"/>
          <p:cNvGrpSpPr/>
          <p:nvPr/>
        </p:nvGrpSpPr>
        <p:grpSpPr>
          <a:xfrm>
            <a:off x="747286" y="0"/>
            <a:ext cx="16230599" cy="10287000"/>
            <a:chOff x="747286" y="0"/>
            <a:chExt cx="16230599" cy="10287000"/>
          </a:xfrm>
        </p:grpSpPr>
        <p:sp>
          <p:nvSpPr>
            <p:cNvPr id="129" name="Google Shape;129;p5"/>
            <p:cNvSpPr/>
            <p:nvPr/>
          </p:nvSpPr>
          <p:spPr>
            <a:xfrm>
              <a:off x="9163049" y="2057400"/>
              <a:ext cx="0" cy="8229600"/>
            </a:xfrm>
            <a:custGeom>
              <a:rect b="b" l="l" r="r" t="t"/>
              <a:pathLst>
                <a:path extrusionOk="0" h="8229600" w="120000">
                  <a:moveTo>
                    <a:pt x="0" y="8229599"/>
                  </a:moveTo>
                  <a:lnTo>
                    <a:pt x="0" y="0"/>
                  </a:lnTo>
                </a:path>
              </a:pathLst>
            </a:custGeom>
            <a:noFill/>
            <a:ln cap="flat" cmpd="sng" w="380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7286" y="0"/>
              <a:ext cx="16230599" cy="4077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1" name="Google Shape;131;p5"/>
          <p:cNvSpPr txBox="1"/>
          <p:nvPr>
            <p:ph type="title"/>
          </p:nvPr>
        </p:nvSpPr>
        <p:spPr>
          <a:xfrm>
            <a:off x="2682483" y="1323351"/>
            <a:ext cx="58260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00">
                <a:solidFill>
                  <a:srgbClr val="000000"/>
                </a:solidFill>
              </a:rPr>
              <a:t>VISION</a:t>
            </a:r>
            <a:endParaRPr sz="9900"/>
          </a:p>
        </p:txBody>
      </p:sp>
      <p:sp>
        <p:nvSpPr>
          <p:cNvPr id="132" name="Google Shape;132;p5"/>
          <p:cNvSpPr txBox="1"/>
          <p:nvPr/>
        </p:nvSpPr>
        <p:spPr>
          <a:xfrm>
            <a:off x="11835447" y="1323352"/>
            <a:ext cx="64524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900">
                <a:latin typeface="Trebuchet MS"/>
                <a:ea typeface="Trebuchet MS"/>
                <a:cs typeface="Trebuchet MS"/>
                <a:sym typeface="Trebuchet MS"/>
              </a:rPr>
              <a:t>MISSION</a:t>
            </a:r>
            <a:endParaRPr sz="99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3" name="Google Shape;133;p5"/>
          <p:cNvSpPr txBox="1"/>
          <p:nvPr/>
        </p:nvSpPr>
        <p:spPr>
          <a:xfrm>
            <a:off x="747275" y="4212475"/>
            <a:ext cx="7560600" cy="45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marR="5080" rtl="0" algn="ctr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To be the first, most  successful and  attractive choice in  Palestine through the  best prices and  products in the  cosmetics sector.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4" name="Google Shape;134;p5"/>
          <p:cNvSpPr txBox="1"/>
          <p:nvPr/>
        </p:nvSpPr>
        <p:spPr>
          <a:xfrm>
            <a:off x="10626426" y="5342847"/>
            <a:ext cx="5826125" cy="2254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635" lvl="0" marL="12065" marR="5080" rtl="0" algn="ctr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 unique online shopping  experience through the best  marketing methods</a:t>
            </a:r>
            <a:endParaRPr sz="45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35264" y="4085667"/>
            <a:ext cx="4127712" cy="41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6"/>
          <p:cNvSpPr/>
          <p:nvPr/>
        </p:nvSpPr>
        <p:spPr>
          <a:xfrm>
            <a:off x="0" y="626287"/>
            <a:ext cx="18288000" cy="2076450"/>
          </a:xfrm>
          <a:custGeom>
            <a:rect b="b" l="l" r="r" t="t"/>
            <a:pathLst>
              <a:path extrusionOk="0" h="2076450" w="18288000">
                <a:moveTo>
                  <a:pt x="18288000" y="0"/>
                </a:moveTo>
                <a:lnTo>
                  <a:pt x="13160324" y="0"/>
                </a:lnTo>
                <a:lnTo>
                  <a:pt x="5133492" y="0"/>
                </a:lnTo>
                <a:lnTo>
                  <a:pt x="0" y="0"/>
                </a:lnTo>
                <a:lnTo>
                  <a:pt x="0" y="693534"/>
                </a:lnTo>
                <a:lnTo>
                  <a:pt x="0" y="1382915"/>
                </a:lnTo>
                <a:lnTo>
                  <a:pt x="0" y="1387068"/>
                </a:lnTo>
                <a:lnTo>
                  <a:pt x="0" y="2076450"/>
                </a:lnTo>
                <a:lnTo>
                  <a:pt x="5133492" y="2076450"/>
                </a:lnTo>
                <a:lnTo>
                  <a:pt x="13160324" y="2076450"/>
                </a:lnTo>
                <a:lnTo>
                  <a:pt x="18288000" y="2076450"/>
                </a:lnTo>
                <a:lnTo>
                  <a:pt x="18288000" y="1387068"/>
                </a:lnTo>
                <a:lnTo>
                  <a:pt x="18288000" y="1382915"/>
                </a:lnTo>
                <a:lnTo>
                  <a:pt x="18288000" y="693534"/>
                </a:lnTo>
                <a:lnTo>
                  <a:pt x="182880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1" name="Google Shape;141;p6"/>
          <p:cNvSpPr/>
          <p:nvPr/>
        </p:nvSpPr>
        <p:spPr>
          <a:xfrm>
            <a:off x="0" y="3164715"/>
            <a:ext cx="2148205" cy="1074420"/>
          </a:xfrm>
          <a:custGeom>
            <a:rect b="b" l="l" r="r" t="t"/>
            <a:pathLst>
              <a:path extrusionOk="0" h="1074420" w="2148205">
                <a:moveTo>
                  <a:pt x="1611040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611040" y="0"/>
                </a:lnTo>
                <a:lnTo>
                  <a:pt x="2148053" y="537013"/>
                </a:lnTo>
                <a:lnTo>
                  <a:pt x="1611040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2" name="Google Shape;142;p6"/>
          <p:cNvSpPr txBox="1"/>
          <p:nvPr/>
        </p:nvSpPr>
        <p:spPr>
          <a:xfrm>
            <a:off x="625474" y="3367947"/>
            <a:ext cx="594995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01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" name="Google Shape;143;p6"/>
          <p:cNvSpPr txBox="1"/>
          <p:nvPr>
            <p:ph type="title"/>
          </p:nvPr>
        </p:nvSpPr>
        <p:spPr>
          <a:xfrm>
            <a:off x="4248404" y="1067425"/>
            <a:ext cx="76995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Problems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6"/>
          <p:cNvSpPr txBox="1"/>
          <p:nvPr/>
        </p:nvSpPr>
        <p:spPr>
          <a:xfrm>
            <a:off x="2163387" y="3276958"/>
            <a:ext cx="12687300" cy="25311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4095750" lvl="0" marL="4107815" marR="5080" rtl="0" algn="l">
              <a:lnSpc>
                <a:spcPct val="107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Sales decreased significantly due to the inability to visit the store  due to many conditions</a:t>
            </a:r>
            <a:endParaRPr sz="4200">
              <a:latin typeface="Tahoma"/>
              <a:ea typeface="Tahoma"/>
              <a:cs typeface="Tahoma"/>
              <a:sym typeface="Tahoma"/>
            </a:endParaRPr>
          </a:p>
          <a:p>
            <a:pPr indent="0" lvl="0" marL="622300" marR="0" rtl="0" algn="l">
              <a:lnSpc>
                <a:spcPct val="100000"/>
              </a:lnSpc>
              <a:spcBef>
                <a:spcPts val="389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Little interaction on social media</a:t>
            </a:r>
            <a:endParaRPr sz="4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6"/>
          <p:cNvSpPr/>
          <p:nvPr/>
        </p:nvSpPr>
        <p:spPr>
          <a:xfrm>
            <a:off x="0" y="4819767"/>
            <a:ext cx="2103120" cy="1074420"/>
          </a:xfrm>
          <a:custGeom>
            <a:rect b="b" l="l" r="r" t="t"/>
            <a:pathLst>
              <a:path extrusionOk="0" h="1074420" w="2103120">
                <a:moveTo>
                  <a:pt x="1565713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565713" y="0"/>
                </a:lnTo>
                <a:lnTo>
                  <a:pt x="2102726" y="537012"/>
                </a:lnTo>
                <a:lnTo>
                  <a:pt x="1565713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6" name="Google Shape;146;p6"/>
          <p:cNvSpPr txBox="1"/>
          <p:nvPr/>
        </p:nvSpPr>
        <p:spPr>
          <a:xfrm>
            <a:off x="530142" y="5022998"/>
            <a:ext cx="695325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02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6"/>
          <p:cNvSpPr/>
          <p:nvPr/>
        </p:nvSpPr>
        <p:spPr>
          <a:xfrm>
            <a:off x="28034" y="6471087"/>
            <a:ext cx="2148205" cy="1074420"/>
          </a:xfrm>
          <a:custGeom>
            <a:rect b="b" l="l" r="r" t="t"/>
            <a:pathLst>
              <a:path extrusionOk="0" h="1074420" w="2148205">
                <a:moveTo>
                  <a:pt x="1611040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611040" y="0"/>
                </a:lnTo>
                <a:lnTo>
                  <a:pt x="2148053" y="537013"/>
                </a:lnTo>
                <a:lnTo>
                  <a:pt x="1611040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8" name="Google Shape;148;p6"/>
          <p:cNvSpPr txBox="1"/>
          <p:nvPr/>
        </p:nvSpPr>
        <p:spPr>
          <a:xfrm>
            <a:off x="599931" y="6674318"/>
            <a:ext cx="70231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03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6"/>
          <p:cNvSpPr txBox="1"/>
          <p:nvPr/>
        </p:nvSpPr>
        <p:spPr>
          <a:xfrm>
            <a:off x="2317132" y="6734154"/>
            <a:ext cx="1129284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Difficulty answering messages and tracking customers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0" name="Google Shape;150;p6"/>
          <p:cNvSpPr/>
          <p:nvPr/>
        </p:nvSpPr>
        <p:spPr>
          <a:xfrm>
            <a:off x="0" y="8237899"/>
            <a:ext cx="2148205" cy="1074420"/>
          </a:xfrm>
          <a:custGeom>
            <a:rect b="b" l="l" r="r" t="t"/>
            <a:pathLst>
              <a:path extrusionOk="0" h="1074420" w="2148205">
                <a:moveTo>
                  <a:pt x="1611040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611040" y="0"/>
                </a:lnTo>
                <a:lnTo>
                  <a:pt x="2148053" y="537013"/>
                </a:lnTo>
                <a:lnTo>
                  <a:pt x="1611040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51" name="Google Shape;151;p6"/>
          <p:cNvSpPr txBox="1"/>
          <p:nvPr/>
        </p:nvSpPr>
        <p:spPr>
          <a:xfrm>
            <a:off x="575766" y="8441131"/>
            <a:ext cx="69469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04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6"/>
          <p:cNvSpPr txBox="1"/>
          <p:nvPr/>
        </p:nvSpPr>
        <p:spPr>
          <a:xfrm>
            <a:off x="2135353" y="8457413"/>
            <a:ext cx="12922885" cy="665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There is no electronic payment feature, only payment upon receipt.</a:t>
            </a:r>
            <a:endParaRPr sz="4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"/>
          <p:cNvSpPr/>
          <p:nvPr/>
        </p:nvSpPr>
        <p:spPr>
          <a:xfrm>
            <a:off x="0" y="626287"/>
            <a:ext cx="18288000" cy="2076450"/>
          </a:xfrm>
          <a:custGeom>
            <a:rect b="b" l="l" r="r" t="t"/>
            <a:pathLst>
              <a:path extrusionOk="0" h="2076450" w="18288000">
                <a:moveTo>
                  <a:pt x="18288000" y="0"/>
                </a:moveTo>
                <a:lnTo>
                  <a:pt x="13160324" y="0"/>
                </a:lnTo>
                <a:lnTo>
                  <a:pt x="5133492" y="0"/>
                </a:lnTo>
                <a:lnTo>
                  <a:pt x="0" y="0"/>
                </a:lnTo>
                <a:lnTo>
                  <a:pt x="0" y="693534"/>
                </a:lnTo>
                <a:lnTo>
                  <a:pt x="0" y="1382915"/>
                </a:lnTo>
                <a:lnTo>
                  <a:pt x="0" y="1387068"/>
                </a:lnTo>
                <a:lnTo>
                  <a:pt x="0" y="2076450"/>
                </a:lnTo>
                <a:lnTo>
                  <a:pt x="5133492" y="2076450"/>
                </a:lnTo>
                <a:lnTo>
                  <a:pt x="13160324" y="2076450"/>
                </a:lnTo>
                <a:lnTo>
                  <a:pt x="18288000" y="2076450"/>
                </a:lnTo>
                <a:lnTo>
                  <a:pt x="18288000" y="1387068"/>
                </a:lnTo>
                <a:lnTo>
                  <a:pt x="18288000" y="1382915"/>
                </a:lnTo>
                <a:lnTo>
                  <a:pt x="18288000" y="693534"/>
                </a:lnTo>
                <a:lnTo>
                  <a:pt x="182880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58" name="Google Shape;158;p7"/>
          <p:cNvSpPr/>
          <p:nvPr/>
        </p:nvSpPr>
        <p:spPr>
          <a:xfrm>
            <a:off x="0" y="3940740"/>
            <a:ext cx="2148205" cy="1074420"/>
          </a:xfrm>
          <a:custGeom>
            <a:rect b="b" l="l" r="r" t="t"/>
            <a:pathLst>
              <a:path extrusionOk="0" h="1074420" w="2148205">
                <a:moveTo>
                  <a:pt x="1611040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611040" y="0"/>
                </a:lnTo>
                <a:lnTo>
                  <a:pt x="2148053" y="537013"/>
                </a:lnTo>
                <a:lnTo>
                  <a:pt x="1611040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59" name="Google Shape;159;p7"/>
          <p:cNvSpPr txBox="1"/>
          <p:nvPr/>
        </p:nvSpPr>
        <p:spPr>
          <a:xfrm>
            <a:off x="573385" y="4143972"/>
            <a:ext cx="699135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05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7"/>
          <p:cNvSpPr/>
          <p:nvPr/>
        </p:nvSpPr>
        <p:spPr>
          <a:xfrm>
            <a:off x="0" y="5806820"/>
            <a:ext cx="2103120" cy="1074420"/>
          </a:xfrm>
          <a:custGeom>
            <a:rect b="b" l="l" r="r" t="t"/>
            <a:pathLst>
              <a:path extrusionOk="0" h="1074420" w="2103120">
                <a:moveTo>
                  <a:pt x="1565713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565713" y="0"/>
                </a:lnTo>
                <a:lnTo>
                  <a:pt x="2102726" y="537013"/>
                </a:lnTo>
                <a:lnTo>
                  <a:pt x="1565713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61" name="Google Shape;161;p7"/>
          <p:cNvSpPr txBox="1"/>
          <p:nvPr/>
        </p:nvSpPr>
        <p:spPr>
          <a:xfrm>
            <a:off x="526570" y="6010052"/>
            <a:ext cx="70231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06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" name="Google Shape;162;p7"/>
          <p:cNvSpPr/>
          <p:nvPr/>
        </p:nvSpPr>
        <p:spPr>
          <a:xfrm>
            <a:off x="0" y="7672900"/>
            <a:ext cx="2103120" cy="1074420"/>
          </a:xfrm>
          <a:custGeom>
            <a:rect b="b" l="l" r="r" t="t"/>
            <a:pathLst>
              <a:path extrusionOk="0" h="1074420" w="2103120">
                <a:moveTo>
                  <a:pt x="1565713" y="1074026"/>
                </a:moveTo>
                <a:lnTo>
                  <a:pt x="0" y="1074026"/>
                </a:lnTo>
                <a:lnTo>
                  <a:pt x="0" y="0"/>
                </a:lnTo>
                <a:lnTo>
                  <a:pt x="1565713" y="0"/>
                </a:lnTo>
                <a:lnTo>
                  <a:pt x="2102726" y="537013"/>
                </a:lnTo>
                <a:lnTo>
                  <a:pt x="1565713" y="1074026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63" name="Google Shape;163;p7"/>
          <p:cNvSpPr txBox="1"/>
          <p:nvPr/>
        </p:nvSpPr>
        <p:spPr>
          <a:xfrm>
            <a:off x="544280" y="7876132"/>
            <a:ext cx="66675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latin typeface="Tahoma"/>
                <a:ea typeface="Tahoma"/>
                <a:cs typeface="Tahoma"/>
                <a:sym typeface="Tahoma"/>
              </a:rPr>
              <a:t>07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4" name="Google Shape;16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27566" y="3097927"/>
            <a:ext cx="2618949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/>
          <p:nvPr/>
        </p:nvSpPr>
        <p:spPr>
          <a:xfrm>
            <a:off x="15645755" y="6249596"/>
            <a:ext cx="868044" cy="939800"/>
          </a:xfrm>
          <a:custGeom>
            <a:rect b="b" l="l" r="r" t="t"/>
            <a:pathLst>
              <a:path extrusionOk="0" h="939800" w="868044">
                <a:moveTo>
                  <a:pt x="811437" y="39370"/>
                </a:moveTo>
                <a:lnTo>
                  <a:pt x="354404" y="39370"/>
                </a:lnTo>
                <a:lnTo>
                  <a:pt x="406066" y="35560"/>
                </a:lnTo>
                <a:lnTo>
                  <a:pt x="509213" y="25400"/>
                </a:lnTo>
                <a:lnTo>
                  <a:pt x="611164" y="12700"/>
                </a:lnTo>
                <a:lnTo>
                  <a:pt x="714873" y="2540"/>
                </a:lnTo>
                <a:lnTo>
                  <a:pt x="767025" y="0"/>
                </a:lnTo>
                <a:lnTo>
                  <a:pt x="773287" y="0"/>
                </a:lnTo>
                <a:lnTo>
                  <a:pt x="786685" y="2540"/>
                </a:lnTo>
                <a:lnTo>
                  <a:pt x="797735" y="8890"/>
                </a:lnTo>
                <a:lnTo>
                  <a:pt x="805910" y="19050"/>
                </a:lnTo>
                <a:lnTo>
                  <a:pt x="810685" y="31750"/>
                </a:lnTo>
                <a:lnTo>
                  <a:pt x="811437" y="39370"/>
                </a:lnTo>
                <a:close/>
              </a:path>
              <a:path extrusionOk="0" h="939800" w="868044">
                <a:moveTo>
                  <a:pt x="524964" y="219710"/>
                </a:moveTo>
                <a:lnTo>
                  <a:pt x="34730" y="219710"/>
                </a:lnTo>
                <a:lnTo>
                  <a:pt x="36170" y="215900"/>
                </a:lnTo>
                <a:lnTo>
                  <a:pt x="64587" y="185420"/>
                </a:lnTo>
                <a:lnTo>
                  <a:pt x="116267" y="139700"/>
                </a:lnTo>
                <a:lnTo>
                  <a:pt x="174031" y="92710"/>
                </a:lnTo>
                <a:lnTo>
                  <a:pt x="189605" y="78740"/>
                </a:lnTo>
                <a:lnTo>
                  <a:pt x="204810" y="66040"/>
                </a:lnTo>
                <a:lnTo>
                  <a:pt x="231575" y="48260"/>
                </a:lnTo>
                <a:lnTo>
                  <a:pt x="259167" y="39370"/>
                </a:lnTo>
                <a:lnTo>
                  <a:pt x="287154" y="36830"/>
                </a:lnTo>
                <a:lnTo>
                  <a:pt x="315103" y="38100"/>
                </a:lnTo>
                <a:lnTo>
                  <a:pt x="324727" y="38100"/>
                </a:lnTo>
                <a:lnTo>
                  <a:pt x="334493" y="39370"/>
                </a:lnTo>
                <a:lnTo>
                  <a:pt x="811437" y="39370"/>
                </a:lnTo>
                <a:lnTo>
                  <a:pt x="811688" y="41910"/>
                </a:lnTo>
                <a:lnTo>
                  <a:pt x="810956" y="50800"/>
                </a:lnTo>
                <a:lnTo>
                  <a:pt x="808605" y="59690"/>
                </a:lnTo>
                <a:lnTo>
                  <a:pt x="804756" y="67310"/>
                </a:lnTo>
                <a:lnTo>
                  <a:pt x="807594" y="69850"/>
                </a:lnTo>
                <a:lnTo>
                  <a:pt x="810061" y="72390"/>
                </a:lnTo>
                <a:lnTo>
                  <a:pt x="811974" y="76200"/>
                </a:lnTo>
                <a:lnTo>
                  <a:pt x="814846" y="81280"/>
                </a:lnTo>
                <a:lnTo>
                  <a:pt x="816265" y="87630"/>
                </a:lnTo>
                <a:lnTo>
                  <a:pt x="816215" y="93980"/>
                </a:lnTo>
                <a:lnTo>
                  <a:pt x="814988" y="99060"/>
                </a:lnTo>
                <a:lnTo>
                  <a:pt x="697443" y="99060"/>
                </a:lnTo>
                <a:lnTo>
                  <a:pt x="615468" y="109220"/>
                </a:lnTo>
                <a:lnTo>
                  <a:pt x="568652" y="115570"/>
                </a:lnTo>
                <a:lnTo>
                  <a:pt x="473760" y="125730"/>
                </a:lnTo>
                <a:lnTo>
                  <a:pt x="426001" y="129540"/>
                </a:lnTo>
                <a:lnTo>
                  <a:pt x="402121" y="130810"/>
                </a:lnTo>
                <a:lnTo>
                  <a:pt x="277181" y="130810"/>
                </a:lnTo>
                <a:lnTo>
                  <a:pt x="266838" y="133350"/>
                </a:lnTo>
                <a:lnTo>
                  <a:pt x="256077" y="138430"/>
                </a:lnTo>
                <a:lnTo>
                  <a:pt x="245265" y="146050"/>
                </a:lnTo>
                <a:lnTo>
                  <a:pt x="234769" y="153670"/>
                </a:lnTo>
                <a:lnTo>
                  <a:pt x="229756" y="158750"/>
                </a:lnTo>
                <a:lnTo>
                  <a:pt x="224914" y="162560"/>
                </a:lnTo>
                <a:lnTo>
                  <a:pt x="220313" y="165100"/>
                </a:lnTo>
                <a:lnTo>
                  <a:pt x="200912" y="180340"/>
                </a:lnTo>
                <a:lnTo>
                  <a:pt x="194461" y="184150"/>
                </a:lnTo>
                <a:lnTo>
                  <a:pt x="305096" y="184150"/>
                </a:lnTo>
                <a:lnTo>
                  <a:pt x="354924" y="189230"/>
                </a:lnTo>
                <a:lnTo>
                  <a:pt x="404464" y="196850"/>
                </a:lnTo>
                <a:lnTo>
                  <a:pt x="501974" y="214630"/>
                </a:lnTo>
                <a:lnTo>
                  <a:pt x="517349" y="218440"/>
                </a:lnTo>
                <a:lnTo>
                  <a:pt x="524964" y="219710"/>
                </a:lnTo>
                <a:close/>
              </a:path>
              <a:path extrusionOk="0" h="939800" w="868044">
                <a:moveTo>
                  <a:pt x="709645" y="227330"/>
                </a:moveTo>
                <a:lnTo>
                  <a:pt x="562537" y="227330"/>
                </a:lnTo>
                <a:lnTo>
                  <a:pt x="575677" y="214630"/>
                </a:lnTo>
                <a:lnTo>
                  <a:pt x="588627" y="203200"/>
                </a:lnTo>
                <a:lnTo>
                  <a:pt x="624255" y="167640"/>
                </a:lnTo>
                <a:lnTo>
                  <a:pt x="634720" y="157480"/>
                </a:lnTo>
                <a:lnTo>
                  <a:pt x="645326" y="147320"/>
                </a:lnTo>
                <a:lnTo>
                  <a:pt x="656058" y="137160"/>
                </a:lnTo>
                <a:lnTo>
                  <a:pt x="660517" y="133350"/>
                </a:lnTo>
                <a:lnTo>
                  <a:pt x="683257" y="111760"/>
                </a:lnTo>
                <a:lnTo>
                  <a:pt x="690221" y="105410"/>
                </a:lnTo>
                <a:lnTo>
                  <a:pt x="697443" y="99060"/>
                </a:lnTo>
                <a:lnTo>
                  <a:pt x="814988" y="99060"/>
                </a:lnTo>
                <a:lnTo>
                  <a:pt x="794162" y="134620"/>
                </a:lnTo>
                <a:lnTo>
                  <a:pt x="783464" y="146050"/>
                </a:lnTo>
                <a:lnTo>
                  <a:pt x="783988" y="147320"/>
                </a:lnTo>
                <a:lnTo>
                  <a:pt x="784400" y="148590"/>
                </a:lnTo>
                <a:lnTo>
                  <a:pt x="784702" y="149860"/>
                </a:lnTo>
                <a:lnTo>
                  <a:pt x="791255" y="198120"/>
                </a:lnTo>
                <a:lnTo>
                  <a:pt x="791680" y="208280"/>
                </a:lnTo>
                <a:lnTo>
                  <a:pt x="716519" y="208280"/>
                </a:lnTo>
                <a:lnTo>
                  <a:pt x="709645" y="227330"/>
                </a:lnTo>
                <a:close/>
              </a:path>
              <a:path extrusionOk="0" h="939800" w="868044">
                <a:moveTo>
                  <a:pt x="328402" y="133350"/>
                </a:moveTo>
                <a:lnTo>
                  <a:pt x="277181" y="130810"/>
                </a:lnTo>
                <a:lnTo>
                  <a:pt x="402121" y="130810"/>
                </a:lnTo>
                <a:lnTo>
                  <a:pt x="378242" y="132080"/>
                </a:lnTo>
                <a:lnTo>
                  <a:pt x="353608" y="132080"/>
                </a:lnTo>
                <a:lnTo>
                  <a:pt x="328402" y="133350"/>
                </a:lnTo>
                <a:close/>
              </a:path>
              <a:path extrusionOk="0" h="939800" w="868044">
                <a:moveTo>
                  <a:pt x="305096" y="184150"/>
                </a:moveTo>
                <a:lnTo>
                  <a:pt x="194461" y="184150"/>
                </a:lnTo>
                <a:lnTo>
                  <a:pt x="247306" y="181610"/>
                </a:lnTo>
                <a:lnTo>
                  <a:pt x="305096" y="184150"/>
                </a:lnTo>
                <a:close/>
              </a:path>
              <a:path extrusionOk="0" h="939800" w="868044">
                <a:moveTo>
                  <a:pt x="789021" y="374650"/>
                </a:moveTo>
                <a:lnTo>
                  <a:pt x="622706" y="374650"/>
                </a:lnTo>
                <a:lnTo>
                  <a:pt x="624589" y="372110"/>
                </a:lnTo>
                <a:lnTo>
                  <a:pt x="643179" y="351790"/>
                </a:lnTo>
                <a:lnTo>
                  <a:pt x="684559" y="312420"/>
                </a:lnTo>
                <a:lnTo>
                  <a:pt x="707600" y="293370"/>
                </a:lnTo>
                <a:lnTo>
                  <a:pt x="708766" y="273050"/>
                </a:lnTo>
                <a:lnTo>
                  <a:pt x="710508" y="252730"/>
                </a:lnTo>
                <a:lnTo>
                  <a:pt x="713026" y="229870"/>
                </a:lnTo>
                <a:lnTo>
                  <a:pt x="716519" y="208280"/>
                </a:lnTo>
                <a:lnTo>
                  <a:pt x="791680" y="208280"/>
                </a:lnTo>
                <a:lnTo>
                  <a:pt x="793220" y="245110"/>
                </a:lnTo>
                <a:lnTo>
                  <a:pt x="793107" y="265430"/>
                </a:lnTo>
                <a:lnTo>
                  <a:pt x="792564" y="298450"/>
                </a:lnTo>
                <a:lnTo>
                  <a:pt x="790117" y="351790"/>
                </a:lnTo>
                <a:lnTo>
                  <a:pt x="789021" y="374650"/>
                </a:lnTo>
                <a:close/>
              </a:path>
              <a:path extrusionOk="0" h="939800" w="868044">
                <a:moveTo>
                  <a:pt x="241258" y="939800"/>
                </a:moveTo>
                <a:lnTo>
                  <a:pt x="189428" y="938530"/>
                </a:lnTo>
                <a:lnTo>
                  <a:pt x="126909" y="927100"/>
                </a:lnTo>
                <a:lnTo>
                  <a:pt x="89796" y="901700"/>
                </a:lnTo>
                <a:lnTo>
                  <a:pt x="77907" y="868680"/>
                </a:lnTo>
                <a:lnTo>
                  <a:pt x="78753" y="855980"/>
                </a:lnTo>
                <a:lnTo>
                  <a:pt x="79759" y="849630"/>
                </a:lnTo>
                <a:lnTo>
                  <a:pt x="82467" y="843280"/>
                </a:lnTo>
                <a:lnTo>
                  <a:pt x="86484" y="836930"/>
                </a:lnTo>
                <a:lnTo>
                  <a:pt x="80917" y="835660"/>
                </a:lnTo>
                <a:lnTo>
                  <a:pt x="46790" y="787400"/>
                </a:lnTo>
                <a:lnTo>
                  <a:pt x="31910" y="739140"/>
                </a:lnTo>
                <a:lnTo>
                  <a:pt x="24457" y="685800"/>
                </a:lnTo>
                <a:lnTo>
                  <a:pt x="22003" y="632460"/>
                </a:lnTo>
                <a:lnTo>
                  <a:pt x="21926" y="539750"/>
                </a:lnTo>
                <a:lnTo>
                  <a:pt x="21013" y="497840"/>
                </a:lnTo>
                <a:lnTo>
                  <a:pt x="20153" y="455930"/>
                </a:lnTo>
                <a:lnTo>
                  <a:pt x="17650" y="391160"/>
                </a:lnTo>
                <a:lnTo>
                  <a:pt x="14288" y="350520"/>
                </a:lnTo>
                <a:lnTo>
                  <a:pt x="8649" y="316230"/>
                </a:lnTo>
                <a:lnTo>
                  <a:pt x="7269" y="307340"/>
                </a:lnTo>
                <a:lnTo>
                  <a:pt x="6012" y="299720"/>
                </a:lnTo>
                <a:lnTo>
                  <a:pt x="4952" y="290830"/>
                </a:lnTo>
                <a:lnTo>
                  <a:pt x="1751" y="285750"/>
                </a:lnTo>
                <a:lnTo>
                  <a:pt x="0" y="280670"/>
                </a:lnTo>
                <a:lnTo>
                  <a:pt x="100" y="270510"/>
                </a:lnTo>
                <a:lnTo>
                  <a:pt x="1389" y="266700"/>
                </a:lnTo>
                <a:lnTo>
                  <a:pt x="3775" y="262890"/>
                </a:lnTo>
                <a:lnTo>
                  <a:pt x="4179" y="255270"/>
                </a:lnTo>
                <a:lnTo>
                  <a:pt x="23991" y="219710"/>
                </a:lnTo>
                <a:lnTo>
                  <a:pt x="32576" y="218440"/>
                </a:lnTo>
                <a:lnTo>
                  <a:pt x="34015" y="218440"/>
                </a:lnTo>
                <a:lnTo>
                  <a:pt x="34730" y="219710"/>
                </a:lnTo>
                <a:lnTo>
                  <a:pt x="524964" y="219710"/>
                </a:lnTo>
                <a:lnTo>
                  <a:pt x="547649" y="223520"/>
                </a:lnTo>
                <a:lnTo>
                  <a:pt x="562537" y="227330"/>
                </a:lnTo>
                <a:lnTo>
                  <a:pt x="709645" y="227330"/>
                </a:lnTo>
                <a:lnTo>
                  <a:pt x="703229" y="245110"/>
                </a:lnTo>
                <a:lnTo>
                  <a:pt x="691251" y="264160"/>
                </a:lnTo>
                <a:lnTo>
                  <a:pt x="224310" y="264160"/>
                </a:lnTo>
                <a:lnTo>
                  <a:pt x="173294" y="265430"/>
                </a:lnTo>
                <a:lnTo>
                  <a:pt x="126573" y="271780"/>
                </a:lnTo>
                <a:lnTo>
                  <a:pt x="84289" y="283210"/>
                </a:lnTo>
                <a:lnTo>
                  <a:pt x="94805" y="322580"/>
                </a:lnTo>
                <a:lnTo>
                  <a:pt x="100824" y="364490"/>
                </a:lnTo>
                <a:lnTo>
                  <a:pt x="103808" y="407670"/>
                </a:lnTo>
                <a:lnTo>
                  <a:pt x="105218" y="448310"/>
                </a:lnTo>
                <a:lnTo>
                  <a:pt x="105829" y="468630"/>
                </a:lnTo>
                <a:lnTo>
                  <a:pt x="106191" y="477520"/>
                </a:lnTo>
                <a:lnTo>
                  <a:pt x="106697" y="487680"/>
                </a:lnTo>
                <a:lnTo>
                  <a:pt x="107390" y="500380"/>
                </a:lnTo>
                <a:lnTo>
                  <a:pt x="108065" y="514350"/>
                </a:lnTo>
                <a:lnTo>
                  <a:pt x="110634" y="575310"/>
                </a:lnTo>
                <a:lnTo>
                  <a:pt x="114792" y="640080"/>
                </a:lnTo>
                <a:lnTo>
                  <a:pt x="119761" y="681990"/>
                </a:lnTo>
                <a:lnTo>
                  <a:pt x="123670" y="702310"/>
                </a:lnTo>
                <a:lnTo>
                  <a:pt x="125916" y="713740"/>
                </a:lnTo>
                <a:lnTo>
                  <a:pt x="130651" y="736600"/>
                </a:lnTo>
                <a:lnTo>
                  <a:pt x="134368" y="759460"/>
                </a:lnTo>
                <a:lnTo>
                  <a:pt x="135966" y="782320"/>
                </a:lnTo>
                <a:lnTo>
                  <a:pt x="134342" y="805180"/>
                </a:lnTo>
                <a:lnTo>
                  <a:pt x="133285" y="811530"/>
                </a:lnTo>
                <a:lnTo>
                  <a:pt x="130496" y="817880"/>
                </a:lnTo>
                <a:lnTo>
                  <a:pt x="126520" y="822960"/>
                </a:lnTo>
                <a:lnTo>
                  <a:pt x="127033" y="822960"/>
                </a:lnTo>
                <a:lnTo>
                  <a:pt x="174710" y="836930"/>
                </a:lnTo>
                <a:lnTo>
                  <a:pt x="227924" y="839470"/>
                </a:lnTo>
                <a:lnTo>
                  <a:pt x="680713" y="839470"/>
                </a:lnTo>
                <a:lnTo>
                  <a:pt x="677614" y="842010"/>
                </a:lnTo>
                <a:lnTo>
                  <a:pt x="643732" y="866140"/>
                </a:lnTo>
                <a:lnTo>
                  <a:pt x="608280" y="890270"/>
                </a:lnTo>
                <a:lnTo>
                  <a:pt x="575623" y="890270"/>
                </a:lnTo>
                <a:lnTo>
                  <a:pt x="551002" y="896620"/>
                </a:lnTo>
                <a:lnTo>
                  <a:pt x="467130" y="913130"/>
                </a:lnTo>
                <a:lnTo>
                  <a:pt x="413621" y="922020"/>
                </a:lnTo>
                <a:lnTo>
                  <a:pt x="356225" y="930910"/>
                </a:lnTo>
                <a:lnTo>
                  <a:pt x="297814" y="937260"/>
                </a:lnTo>
                <a:lnTo>
                  <a:pt x="241258" y="939800"/>
                </a:lnTo>
                <a:close/>
              </a:path>
              <a:path extrusionOk="0" h="939800" w="868044">
                <a:moveTo>
                  <a:pt x="520960" y="430530"/>
                </a:moveTo>
                <a:lnTo>
                  <a:pt x="514880" y="430530"/>
                </a:lnTo>
                <a:lnTo>
                  <a:pt x="505525" y="427990"/>
                </a:lnTo>
                <a:lnTo>
                  <a:pt x="497856" y="421640"/>
                </a:lnTo>
                <a:lnTo>
                  <a:pt x="492539" y="412750"/>
                </a:lnTo>
                <a:lnTo>
                  <a:pt x="490246" y="403860"/>
                </a:lnTo>
                <a:lnTo>
                  <a:pt x="492131" y="381000"/>
                </a:lnTo>
                <a:lnTo>
                  <a:pt x="499079" y="361950"/>
                </a:lnTo>
                <a:lnTo>
                  <a:pt x="509135" y="344170"/>
                </a:lnTo>
                <a:lnTo>
                  <a:pt x="520346" y="330200"/>
                </a:lnTo>
                <a:lnTo>
                  <a:pt x="518313" y="309880"/>
                </a:lnTo>
                <a:lnTo>
                  <a:pt x="429309" y="288290"/>
                </a:lnTo>
                <a:lnTo>
                  <a:pt x="380548" y="279400"/>
                </a:lnTo>
                <a:lnTo>
                  <a:pt x="330272" y="271780"/>
                </a:lnTo>
                <a:lnTo>
                  <a:pt x="279476" y="265430"/>
                </a:lnTo>
                <a:lnTo>
                  <a:pt x="224310" y="264160"/>
                </a:lnTo>
                <a:lnTo>
                  <a:pt x="691251" y="264160"/>
                </a:lnTo>
                <a:lnTo>
                  <a:pt x="683266" y="276860"/>
                </a:lnTo>
                <a:lnTo>
                  <a:pt x="659743" y="306070"/>
                </a:lnTo>
                <a:lnTo>
                  <a:pt x="635773" y="332740"/>
                </a:lnTo>
                <a:lnTo>
                  <a:pt x="630518" y="337820"/>
                </a:lnTo>
                <a:lnTo>
                  <a:pt x="625183" y="344170"/>
                </a:lnTo>
                <a:lnTo>
                  <a:pt x="619747" y="350520"/>
                </a:lnTo>
                <a:lnTo>
                  <a:pt x="621750" y="365760"/>
                </a:lnTo>
                <a:lnTo>
                  <a:pt x="622706" y="374650"/>
                </a:lnTo>
                <a:lnTo>
                  <a:pt x="789021" y="374650"/>
                </a:lnTo>
                <a:lnTo>
                  <a:pt x="787868" y="403860"/>
                </a:lnTo>
                <a:lnTo>
                  <a:pt x="787373" y="426720"/>
                </a:lnTo>
                <a:lnTo>
                  <a:pt x="529336" y="426720"/>
                </a:lnTo>
                <a:lnTo>
                  <a:pt x="527564" y="427990"/>
                </a:lnTo>
                <a:lnTo>
                  <a:pt x="525752" y="427990"/>
                </a:lnTo>
                <a:lnTo>
                  <a:pt x="523950" y="429260"/>
                </a:lnTo>
                <a:lnTo>
                  <a:pt x="520960" y="430530"/>
                </a:lnTo>
                <a:close/>
              </a:path>
              <a:path extrusionOk="0" h="939800" w="868044">
                <a:moveTo>
                  <a:pt x="680713" y="839470"/>
                </a:moveTo>
                <a:lnTo>
                  <a:pt x="227924" y="839470"/>
                </a:lnTo>
                <a:lnTo>
                  <a:pt x="263124" y="838200"/>
                </a:lnTo>
                <a:lnTo>
                  <a:pt x="342394" y="829310"/>
                </a:lnTo>
                <a:lnTo>
                  <a:pt x="398592" y="821690"/>
                </a:lnTo>
                <a:lnTo>
                  <a:pt x="452002" y="812800"/>
                </a:lnTo>
                <a:lnTo>
                  <a:pt x="551735" y="792480"/>
                </a:lnTo>
                <a:lnTo>
                  <a:pt x="550219" y="786130"/>
                </a:lnTo>
                <a:lnTo>
                  <a:pt x="549617" y="779780"/>
                </a:lnTo>
                <a:lnTo>
                  <a:pt x="549938" y="773430"/>
                </a:lnTo>
                <a:lnTo>
                  <a:pt x="551191" y="767080"/>
                </a:lnTo>
                <a:lnTo>
                  <a:pt x="548770" y="731520"/>
                </a:lnTo>
                <a:lnTo>
                  <a:pt x="544185" y="656590"/>
                </a:lnTo>
                <a:lnTo>
                  <a:pt x="539328" y="575310"/>
                </a:lnTo>
                <a:lnTo>
                  <a:pt x="536292" y="525780"/>
                </a:lnTo>
                <a:lnTo>
                  <a:pt x="533000" y="476250"/>
                </a:lnTo>
                <a:lnTo>
                  <a:pt x="529336" y="426720"/>
                </a:lnTo>
                <a:lnTo>
                  <a:pt x="787373" y="426720"/>
                </a:lnTo>
                <a:lnTo>
                  <a:pt x="787290" y="430530"/>
                </a:lnTo>
                <a:lnTo>
                  <a:pt x="787491" y="457200"/>
                </a:lnTo>
                <a:lnTo>
                  <a:pt x="788754" y="497840"/>
                </a:lnTo>
                <a:lnTo>
                  <a:pt x="789537" y="510540"/>
                </a:lnTo>
                <a:lnTo>
                  <a:pt x="702285" y="510540"/>
                </a:lnTo>
                <a:lnTo>
                  <a:pt x="677402" y="547370"/>
                </a:lnTo>
                <a:lnTo>
                  <a:pt x="672631" y="553720"/>
                </a:lnTo>
                <a:lnTo>
                  <a:pt x="667806" y="561340"/>
                </a:lnTo>
                <a:lnTo>
                  <a:pt x="793889" y="561340"/>
                </a:lnTo>
                <a:lnTo>
                  <a:pt x="796441" y="582930"/>
                </a:lnTo>
                <a:lnTo>
                  <a:pt x="803711" y="618490"/>
                </a:lnTo>
                <a:lnTo>
                  <a:pt x="713399" y="618490"/>
                </a:lnTo>
                <a:lnTo>
                  <a:pt x="704481" y="626110"/>
                </a:lnTo>
                <a:lnTo>
                  <a:pt x="695368" y="633730"/>
                </a:lnTo>
                <a:lnTo>
                  <a:pt x="686064" y="643890"/>
                </a:lnTo>
                <a:lnTo>
                  <a:pt x="676574" y="654050"/>
                </a:lnTo>
                <a:lnTo>
                  <a:pt x="672549" y="657860"/>
                </a:lnTo>
                <a:lnTo>
                  <a:pt x="664734" y="668020"/>
                </a:lnTo>
                <a:lnTo>
                  <a:pt x="653964" y="684530"/>
                </a:lnTo>
                <a:lnTo>
                  <a:pt x="650279" y="688340"/>
                </a:lnTo>
                <a:lnTo>
                  <a:pt x="859449" y="688340"/>
                </a:lnTo>
                <a:lnTo>
                  <a:pt x="850315" y="701040"/>
                </a:lnTo>
                <a:lnTo>
                  <a:pt x="836720" y="712470"/>
                </a:lnTo>
                <a:lnTo>
                  <a:pt x="813312" y="728980"/>
                </a:lnTo>
                <a:lnTo>
                  <a:pt x="809084" y="732790"/>
                </a:lnTo>
                <a:lnTo>
                  <a:pt x="792359" y="745490"/>
                </a:lnTo>
                <a:lnTo>
                  <a:pt x="758738" y="773430"/>
                </a:lnTo>
                <a:lnTo>
                  <a:pt x="741616" y="788670"/>
                </a:lnTo>
                <a:lnTo>
                  <a:pt x="710162" y="815340"/>
                </a:lnTo>
                <a:lnTo>
                  <a:pt x="680713" y="839470"/>
                </a:lnTo>
                <a:close/>
              </a:path>
              <a:path extrusionOk="0" h="939800" w="868044">
                <a:moveTo>
                  <a:pt x="793889" y="561340"/>
                </a:moveTo>
                <a:lnTo>
                  <a:pt x="667806" y="561340"/>
                </a:lnTo>
                <a:lnTo>
                  <a:pt x="678447" y="553720"/>
                </a:lnTo>
                <a:lnTo>
                  <a:pt x="698832" y="541020"/>
                </a:lnTo>
                <a:lnTo>
                  <a:pt x="701057" y="539750"/>
                </a:lnTo>
                <a:lnTo>
                  <a:pt x="703342" y="539750"/>
                </a:lnTo>
                <a:lnTo>
                  <a:pt x="702977" y="532130"/>
                </a:lnTo>
                <a:lnTo>
                  <a:pt x="702451" y="518160"/>
                </a:lnTo>
                <a:lnTo>
                  <a:pt x="702285" y="510540"/>
                </a:lnTo>
                <a:lnTo>
                  <a:pt x="789537" y="510540"/>
                </a:lnTo>
                <a:lnTo>
                  <a:pt x="791336" y="539750"/>
                </a:lnTo>
                <a:lnTo>
                  <a:pt x="793889" y="561340"/>
                </a:lnTo>
                <a:close/>
              </a:path>
              <a:path extrusionOk="0" h="939800" w="868044">
                <a:moveTo>
                  <a:pt x="866943" y="669290"/>
                </a:moveTo>
                <a:lnTo>
                  <a:pt x="729063" y="669290"/>
                </a:lnTo>
                <a:lnTo>
                  <a:pt x="720351" y="645160"/>
                </a:lnTo>
                <a:lnTo>
                  <a:pt x="716660" y="632460"/>
                </a:lnTo>
                <a:lnTo>
                  <a:pt x="713399" y="618490"/>
                </a:lnTo>
                <a:lnTo>
                  <a:pt x="803711" y="618490"/>
                </a:lnTo>
                <a:lnTo>
                  <a:pt x="805269" y="626110"/>
                </a:lnTo>
                <a:lnTo>
                  <a:pt x="805762" y="628650"/>
                </a:lnTo>
                <a:lnTo>
                  <a:pt x="806306" y="629920"/>
                </a:lnTo>
                <a:lnTo>
                  <a:pt x="806819" y="632460"/>
                </a:lnTo>
                <a:lnTo>
                  <a:pt x="844137" y="632460"/>
                </a:lnTo>
                <a:lnTo>
                  <a:pt x="849855" y="635000"/>
                </a:lnTo>
                <a:lnTo>
                  <a:pt x="858774" y="640080"/>
                </a:lnTo>
                <a:lnTo>
                  <a:pt x="864913" y="647700"/>
                </a:lnTo>
                <a:lnTo>
                  <a:pt x="868012" y="656590"/>
                </a:lnTo>
                <a:lnTo>
                  <a:pt x="867815" y="666750"/>
                </a:lnTo>
                <a:lnTo>
                  <a:pt x="866943" y="669290"/>
                </a:lnTo>
                <a:close/>
              </a:path>
              <a:path extrusionOk="0" h="939800" w="868044">
                <a:moveTo>
                  <a:pt x="844137" y="632460"/>
                </a:moveTo>
                <a:lnTo>
                  <a:pt x="806819" y="632460"/>
                </a:lnTo>
                <a:lnTo>
                  <a:pt x="815527" y="629920"/>
                </a:lnTo>
                <a:lnTo>
                  <a:pt x="823873" y="629920"/>
                </a:lnTo>
                <a:lnTo>
                  <a:pt x="838047" y="631190"/>
                </a:lnTo>
                <a:lnTo>
                  <a:pt x="844137" y="632460"/>
                </a:lnTo>
                <a:close/>
              </a:path>
              <a:path extrusionOk="0" h="939800" w="868044">
                <a:moveTo>
                  <a:pt x="859449" y="688340"/>
                </a:moveTo>
                <a:lnTo>
                  <a:pt x="650279" y="688340"/>
                </a:lnTo>
                <a:lnTo>
                  <a:pt x="658183" y="683260"/>
                </a:lnTo>
                <a:lnTo>
                  <a:pt x="665916" y="678180"/>
                </a:lnTo>
                <a:lnTo>
                  <a:pt x="673479" y="673100"/>
                </a:lnTo>
                <a:lnTo>
                  <a:pt x="680873" y="668020"/>
                </a:lnTo>
                <a:lnTo>
                  <a:pt x="686848" y="664210"/>
                </a:lnTo>
                <a:lnTo>
                  <a:pt x="693236" y="661670"/>
                </a:lnTo>
                <a:lnTo>
                  <a:pt x="699943" y="659130"/>
                </a:lnTo>
                <a:lnTo>
                  <a:pt x="706875" y="659130"/>
                </a:lnTo>
                <a:lnTo>
                  <a:pt x="715171" y="660400"/>
                </a:lnTo>
                <a:lnTo>
                  <a:pt x="722962" y="664210"/>
                </a:lnTo>
                <a:lnTo>
                  <a:pt x="729063" y="669290"/>
                </a:lnTo>
                <a:lnTo>
                  <a:pt x="866943" y="669290"/>
                </a:lnTo>
                <a:lnTo>
                  <a:pt x="861276" y="685800"/>
                </a:lnTo>
                <a:lnTo>
                  <a:pt x="859449" y="688340"/>
                </a:lnTo>
                <a:close/>
              </a:path>
              <a:path extrusionOk="0" h="939800" w="868044">
                <a:moveTo>
                  <a:pt x="596371" y="895350"/>
                </a:moveTo>
                <a:lnTo>
                  <a:pt x="584925" y="895350"/>
                </a:lnTo>
                <a:lnTo>
                  <a:pt x="580003" y="892810"/>
                </a:lnTo>
                <a:lnTo>
                  <a:pt x="575623" y="890270"/>
                </a:lnTo>
                <a:lnTo>
                  <a:pt x="608280" y="890270"/>
                </a:lnTo>
                <a:lnTo>
                  <a:pt x="602713" y="894080"/>
                </a:lnTo>
                <a:lnTo>
                  <a:pt x="596371" y="895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66" name="Google Shape;166;p7"/>
          <p:cNvSpPr txBox="1"/>
          <p:nvPr>
            <p:ph type="title"/>
          </p:nvPr>
        </p:nvSpPr>
        <p:spPr>
          <a:xfrm>
            <a:off x="4248403" y="1067429"/>
            <a:ext cx="70167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Problems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2211135" y="7749822"/>
            <a:ext cx="15136494" cy="6597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Lack of sufficient experience in marketing and eye-catching product promotion</a:t>
            </a:r>
            <a:endParaRPr sz="415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2441771" y="4160254"/>
            <a:ext cx="12130405" cy="665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All auditing, registration and billing processes are paper-based</a:t>
            </a:r>
            <a:endParaRPr sz="4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Google Shape;169;p7"/>
          <p:cNvSpPr txBox="1"/>
          <p:nvPr/>
        </p:nvSpPr>
        <p:spPr>
          <a:xfrm>
            <a:off x="2170234" y="6007282"/>
            <a:ext cx="842772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There are problems in tracking inventory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8"/>
          <p:cNvGrpSpPr/>
          <p:nvPr/>
        </p:nvGrpSpPr>
        <p:grpSpPr>
          <a:xfrm>
            <a:off x="0" y="0"/>
            <a:ext cx="18288000" cy="6182004"/>
            <a:chOff x="0" y="0"/>
            <a:chExt cx="18288000" cy="6182004"/>
          </a:xfrm>
        </p:grpSpPr>
        <p:pic>
          <p:nvPicPr>
            <p:cNvPr id="175" name="Google Shape;175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805251" y="0"/>
              <a:ext cx="10676825" cy="42878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6" name="Google Shape;176;p8"/>
            <p:cNvSpPr/>
            <p:nvPr/>
          </p:nvSpPr>
          <p:spPr>
            <a:xfrm>
              <a:off x="0" y="4105554"/>
              <a:ext cx="18288000" cy="2076450"/>
            </a:xfrm>
            <a:custGeom>
              <a:rect b="b" l="l" r="r" t="t"/>
              <a:pathLst>
                <a:path extrusionOk="0" h="2076450" w="18288000">
                  <a:moveTo>
                    <a:pt x="18288000" y="0"/>
                  </a:moveTo>
                  <a:lnTo>
                    <a:pt x="13160324" y="0"/>
                  </a:lnTo>
                  <a:lnTo>
                    <a:pt x="5133492" y="0"/>
                  </a:lnTo>
                  <a:lnTo>
                    <a:pt x="0" y="0"/>
                  </a:lnTo>
                  <a:lnTo>
                    <a:pt x="0" y="693534"/>
                  </a:lnTo>
                  <a:lnTo>
                    <a:pt x="0" y="1382915"/>
                  </a:lnTo>
                  <a:lnTo>
                    <a:pt x="0" y="1387068"/>
                  </a:lnTo>
                  <a:lnTo>
                    <a:pt x="0" y="2076450"/>
                  </a:lnTo>
                  <a:lnTo>
                    <a:pt x="5133492" y="2076450"/>
                  </a:lnTo>
                  <a:lnTo>
                    <a:pt x="13160324" y="2076450"/>
                  </a:lnTo>
                  <a:lnTo>
                    <a:pt x="18288000" y="2076450"/>
                  </a:lnTo>
                  <a:lnTo>
                    <a:pt x="18288000" y="1387068"/>
                  </a:lnTo>
                  <a:lnTo>
                    <a:pt x="18288000" y="1382915"/>
                  </a:lnTo>
                  <a:lnTo>
                    <a:pt x="18288000" y="693534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</p:grpSp>
      <p:sp>
        <p:nvSpPr>
          <p:cNvPr id="177" name="Google Shape;177;p8"/>
          <p:cNvSpPr txBox="1"/>
          <p:nvPr/>
        </p:nvSpPr>
        <p:spPr>
          <a:xfrm>
            <a:off x="2129712" y="4237015"/>
            <a:ext cx="14890750" cy="15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4364990" lvl="0" marL="4377055" marR="5080" rtl="0" algn="l">
              <a:lnSpc>
                <a:spcPct val="1083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Create a website on Word Press to display all the goods in the store and  the ability to purchase online.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78" name="Google Shape;178;p8"/>
          <p:cNvGrpSpPr/>
          <p:nvPr/>
        </p:nvGrpSpPr>
        <p:grpSpPr>
          <a:xfrm>
            <a:off x="124632" y="4105617"/>
            <a:ext cx="1808142" cy="1835785"/>
            <a:chOff x="124632" y="4105617"/>
            <a:chExt cx="1808142" cy="1835785"/>
          </a:xfrm>
        </p:grpSpPr>
        <p:sp>
          <p:nvSpPr>
            <p:cNvPr id="179" name="Google Shape;179;p8"/>
            <p:cNvSpPr/>
            <p:nvPr/>
          </p:nvSpPr>
          <p:spPr>
            <a:xfrm>
              <a:off x="602818" y="4105617"/>
              <a:ext cx="851535" cy="1835785"/>
            </a:xfrm>
            <a:custGeom>
              <a:rect b="b" l="l" r="r" t="t"/>
              <a:pathLst>
                <a:path extrusionOk="0" h="1835785" w="851535">
                  <a:moveTo>
                    <a:pt x="452196" y="26327"/>
                  </a:moveTo>
                  <a:lnTo>
                    <a:pt x="450126" y="16078"/>
                  </a:lnTo>
                  <a:lnTo>
                    <a:pt x="444487" y="7708"/>
                  </a:lnTo>
                  <a:lnTo>
                    <a:pt x="436118" y="2070"/>
                  </a:lnTo>
                  <a:lnTo>
                    <a:pt x="425869" y="0"/>
                  </a:lnTo>
                  <a:lnTo>
                    <a:pt x="415620" y="2070"/>
                  </a:lnTo>
                  <a:lnTo>
                    <a:pt x="407250" y="7708"/>
                  </a:lnTo>
                  <a:lnTo>
                    <a:pt x="401612" y="16078"/>
                  </a:lnTo>
                  <a:lnTo>
                    <a:pt x="399542" y="26327"/>
                  </a:lnTo>
                  <a:lnTo>
                    <a:pt x="399542" y="298780"/>
                  </a:lnTo>
                  <a:lnTo>
                    <a:pt x="401612" y="309029"/>
                  </a:lnTo>
                  <a:lnTo>
                    <a:pt x="407250" y="317398"/>
                  </a:lnTo>
                  <a:lnTo>
                    <a:pt x="415620" y="323037"/>
                  </a:lnTo>
                  <a:lnTo>
                    <a:pt x="425869" y="325107"/>
                  </a:lnTo>
                  <a:lnTo>
                    <a:pt x="436118" y="323037"/>
                  </a:lnTo>
                  <a:lnTo>
                    <a:pt x="444487" y="317398"/>
                  </a:lnTo>
                  <a:lnTo>
                    <a:pt x="450126" y="309029"/>
                  </a:lnTo>
                  <a:lnTo>
                    <a:pt x="452196" y="298780"/>
                  </a:lnTo>
                  <a:lnTo>
                    <a:pt x="452196" y="26327"/>
                  </a:lnTo>
                  <a:close/>
                </a:path>
                <a:path extrusionOk="0" h="1835785" w="851535">
                  <a:moveTo>
                    <a:pt x="586663" y="1767738"/>
                  </a:moveTo>
                  <a:lnTo>
                    <a:pt x="265061" y="1767738"/>
                  </a:lnTo>
                  <a:lnTo>
                    <a:pt x="288455" y="1835505"/>
                  </a:lnTo>
                  <a:lnTo>
                    <a:pt x="563270" y="1835505"/>
                  </a:lnTo>
                  <a:lnTo>
                    <a:pt x="586663" y="1767738"/>
                  </a:lnTo>
                  <a:close/>
                </a:path>
                <a:path extrusionOk="0" h="1835785" w="851535">
                  <a:moveTo>
                    <a:pt x="635469" y="1720011"/>
                  </a:moveTo>
                  <a:lnTo>
                    <a:pt x="633399" y="1709762"/>
                  </a:lnTo>
                  <a:lnTo>
                    <a:pt x="627761" y="1701393"/>
                  </a:lnTo>
                  <a:lnTo>
                    <a:pt x="619391" y="1695742"/>
                  </a:lnTo>
                  <a:lnTo>
                    <a:pt x="609142" y="1693672"/>
                  </a:lnTo>
                  <a:lnTo>
                    <a:pt x="242595" y="1693672"/>
                  </a:lnTo>
                  <a:lnTo>
                    <a:pt x="232346" y="1695742"/>
                  </a:lnTo>
                  <a:lnTo>
                    <a:pt x="223977" y="1701393"/>
                  </a:lnTo>
                  <a:lnTo>
                    <a:pt x="218338" y="1709762"/>
                  </a:lnTo>
                  <a:lnTo>
                    <a:pt x="216268" y="1720011"/>
                  </a:lnTo>
                  <a:lnTo>
                    <a:pt x="218338" y="1730260"/>
                  </a:lnTo>
                  <a:lnTo>
                    <a:pt x="223977" y="1738630"/>
                  </a:lnTo>
                  <a:lnTo>
                    <a:pt x="232346" y="1744268"/>
                  </a:lnTo>
                  <a:lnTo>
                    <a:pt x="242595" y="1746338"/>
                  </a:lnTo>
                  <a:lnTo>
                    <a:pt x="609142" y="1746338"/>
                  </a:lnTo>
                  <a:lnTo>
                    <a:pt x="619391" y="1744268"/>
                  </a:lnTo>
                  <a:lnTo>
                    <a:pt x="627761" y="1738630"/>
                  </a:lnTo>
                  <a:lnTo>
                    <a:pt x="633399" y="1730260"/>
                  </a:lnTo>
                  <a:lnTo>
                    <a:pt x="635469" y="1720011"/>
                  </a:lnTo>
                  <a:close/>
                </a:path>
                <a:path extrusionOk="0" h="1835785" w="851535">
                  <a:moveTo>
                    <a:pt x="635469" y="1649793"/>
                  </a:moveTo>
                  <a:lnTo>
                    <a:pt x="633399" y="1639544"/>
                  </a:lnTo>
                  <a:lnTo>
                    <a:pt x="627761" y="1631175"/>
                  </a:lnTo>
                  <a:lnTo>
                    <a:pt x="619391" y="1625523"/>
                  </a:lnTo>
                  <a:lnTo>
                    <a:pt x="609142" y="1623453"/>
                  </a:lnTo>
                  <a:lnTo>
                    <a:pt x="242595" y="1623453"/>
                  </a:lnTo>
                  <a:lnTo>
                    <a:pt x="232346" y="1625523"/>
                  </a:lnTo>
                  <a:lnTo>
                    <a:pt x="223977" y="1631175"/>
                  </a:lnTo>
                  <a:lnTo>
                    <a:pt x="218338" y="1639544"/>
                  </a:lnTo>
                  <a:lnTo>
                    <a:pt x="216268" y="1649793"/>
                  </a:lnTo>
                  <a:lnTo>
                    <a:pt x="218338" y="1660029"/>
                  </a:lnTo>
                  <a:lnTo>
                    <a:pt x="223977" y="1668399"/>
                  </a:lnTo>
                  <a:lnTo>
                    <a:pt x="232346" y="1674050"/>
                  </a:lnTo>
                  <a:lnTo>
                    <a:pt x="242595" y="1676120"/>
                  </a:lnTo>
                  <a:lnTo>
                    <a:pt x="609142" y="1676120"/>
                  </a:lnTo>
                  <a:lnTo>
                    <a:pt x="619391" y="1674050"/>
                  </a:lnTo>
                  <a:lnTo>
                    <a:pt x="627761" y="1668399"/>
                  </a:lnTo>
                  <a:lnTo>
                    <a:pt x="633399" y="1660029"/>
                  </a:lnTo>
                  <a:lnTo>
                    <a:pt x="635469" y="1649793"/>
                  </a:lnTo>
                  <a:close/>
                </a:path>
                <a:path extrusionOk="0" h="1835785" w="851535">
                  <a:moveTo>
                    <a:pt x="635469" y="1579562"/>
                  </a:moveTo>
                  <a:lnTo>
                    <a:pt x="633399" y="1569326"/>
                  </a:lnTo>
                  <a:lnTo>
                    <a:pt x="627761" y="1560957"/>
                  </a:lnTo>
                  <a:lnTo>
                    <a:pt x="619391" y="1555305"/>
                  </a:lnTo>
                  <a:lnTo>
                    <a:pt x="609142" y="1553235"/>
                  </a:lnTo>
                  <a:lnTo>
                    <a:pt x="242595" y="1553235"/>
                  </a:lnTo>
                  <a:lnTo>
                    <a:pt x="232346" y="1555305"/>
                  </a:lnTo>
                  <a:lnTo>
                    <a:pt x="223977" y="1560957"/>
                  </a:lnTo>
                  <a:lnTo>
                    <a:pt x="218338" y="1569326"/>
                  </a:lnTo>
                  <a:lnTo>
                    <a:pt x="216268" y="1579562"/>
                  </a:lnTo>
                  <a:lnTo>
                    <a:pt x="218338" y="1589811"/>
                  </a:lnTo>
                  <a:lnTo>
                    <a:pt x="223977" y="1598180"/>
                  </a:lnTo>
                  <a:lnTo>
                    <a:pt x="232346" y="1603832"/>
                  </a:lnTo>
                  <a:lnTo>
                    <a:pt x="242595" y="1605902"/>
                  </a:lnTo>
                  <a:lnTo>
                    <a:pt x="609142" y="1605902"/>
                  </a:lnTo>
                  <a:lnTo>
                    <a:pt x="619391" y="1603832"/>
                  </a:lnTo>
                  <a:lnTo>
                    <a:pt x="627761" y="1598180"/>
                  </a:lnTo>
                  <a:lnTo>
                    <a:pt x="633399" y="1589811"/>
                  </a:lnTo>
                  <a:lnTo>
                    <a:pt x="635469" y="1579562"/>
                  </a:lnTo>
                  <a:close/>
                </a:path>
                <a:path extrusionOk="0" h="1835785" w="851535">
                  <a:moveTo>
                    <a:pt x="850976" y="839101"/>
                  </a:moveTo>
                  <a:lnTo>
                    <a:pt x="845312" y="790422"/>
                  </a:lnTo>
                  <a:lnTo>
                    <a:pt x="834326" y="743572"/>
                  </a:lnTo>
                  <a:lnTo>
                    <a:pt x="818337" y="698881"/>
                  </a:lnTo>
                  <a:lnTo>
                    <a:pt x="798423" y="658190"/>
                  </a:lnTo>
                  <a:lnTo>
                    <a:pt x="798423" y="842187"/>
                  </a:lnTo>
                  <a:lnTo>
                    <a:pt x="798296" y="888580"/>
                  </a:lnTo>
                  <a:lnTo>
                    <a:pt x="792543" y="934148"/>
                  </a:lnTo>
                  <a:lnTo>
                    <a:pt x="781329" y="978446"/>
                  </a:lnTo>
                  <a:lnTo>
                    <a:pt x="764806" y="1020978"/>
                  </a:lnTo>
                  <a:lnTo>
                    <a:pt x="743102" y="1061300"/>
                  </a:lnTo>
                  <a:lnTo>
                    <a:pt x="716368" y="1098931"/>
                  </a:lnTo>
                  <a:lnTo>
                    <a:pt x="688746" y="1136751"/>
                  </a:lnTo>
                  <a:lnTo>
                    <a:pt x="665035" y="1176845"/>
                  </a:lnTo>
                  <a:lnTo>
                    <a:pt x="645363" y="1218882"/>
                  </a:lnTo>
                  <a:lnTo>
                    <a:pt x="629856" y="1262519"/>
                  </a:lnTo>
                  <a:lnTo>
                    <a:pt x="618617" y="1307401"/>
                  </a:lnTo>
                  <a:lnTo>
                    <a:pt x="611784" y="1353197"/>
                  </a:lnTo>
                  <a:lnTo>
                    <a:pt x="609561" y="1398041"/>
                  </a:lnTo>
                  <a:lnTo>
                    <a:pt x="609485" y="1465618"/>
                  </a:lnTo>
                  <a:lnTo>
                    <a:pt x="608063" y="1472653"/>
                  </a:lnTo>
                  <a:lnTo>
                    <a:pt x="604189" y="1478407"/>
                  </a:lnTo>
                  <a:lnTo>
                    <a:pt x="598436" y="1482280"/>
                  </a:lnTo>
                  <a:lnTo>
                    <a:pt x="591400" y="1483702"/>
                  </a:lnTo>
                  <a:lnTo>
                    <a:pt x="260858" y="1483702"/>
                  </a:lnTo>
                  <a:lnTo>
                    <a:pt x="253072" y="1482128"/>
                  </a:lnTo>
                  <a:lnTo>
                    <a:pt x="246710" y="1477835"/>
                  </a:lnTo>
                  <a:lnTo>
                    <a:pt x="242417" y="1471472"/>
                  </a:lnTo>
                  <a:lnTo>
                    <a:pt x="240842" y="1463700"/>
                  </a:lnTo>
                  <a:lnTo>
                    <a:pt x="240842" y="1398041"/>
                  </a:lnTo>
                  <a:lnTo>
                    <a:pt x="238544" y="1352105"/>
                  </a:lnTo>
                  <a:lnTo>
                    <a:pt x="231724" y="1306715"/>
                  </a:lnTo>
                  <a:lnTo>
                    <a:pt x="220433" y="1262062"/>
                  </a:lnTo>
                  <a:lnTo>
                    <a:pt x="204749" y="1218361"/>
                  </a:lnTo>
                  <a:lnTo>
                    <a:pt x="184734" y="1175804"/>
                  </a:lnTo>
                  <a:lnTo>
                    <a:pt x="160477" y="1134579"/>
                  </a:lnTo>
                  <a:lnTo>
                    <a:pt x="132041" y="1094879"/>
                  </a:lnTo>
                  <a:lnTo>
                    <a:pt x="103847" y="1053655"/>
                  </a:lnTo>
                  <a:lnTo>
                    <a:pt x="81661" y="1009611"/>
                  </a:lnTo>
                  <a:lnTo>
                    <a:pt x="65646" y="963168"/>
                  </a:lnTo>
                  <a:lnTo>
                    <a:pt x="55930" y="914742"/>
                  </a:lnTo>
                  <a:lnTo>
                    <a:pt x="52654" y="864730"/>
                  </a:lnTo>
                  <a:lnTo>
                    <a:pt x="56108" y="813409"/>
                  </a:lnTo>
                  <a:lnTo>
                    <a:pt x="66294" y="763828"/>
                  </a:lnTo>
                  <a:lnTo>
                    <a:pt x="83032" y="716483"/>
                  </a:lnTo>
                  <a:lnTo>
                    <a:pt x="106070" y="671868"/>
                  </a:lnTo>
                  <a:lnTo>
                    <a:pt x="135178" y="630542"/>
                  </a:lnTo>
                  <a:lnTo>
                    <a:pt x="170281" y="592785"/>
                  </a:lnTo>
                  <a:lnTo>
                    <a:pt x="206857" y="562444"/>
                  </a:lnTo>
                  <a:lnTo>
                    <a:pt x="246354" y="537298"/>
                  </a:lnTo>
                  <a:lnTo>
                    <a:pt x="288378" y="517486"/>
                  </a:lnTo>
                  <a:lnTo>
                    <a:pt x="332536" y="503161"/>
                  </a:lnTo>
                  <a:lnTo>
                    <a:pt x="378421" y="494461"/>
                  </a:lnTo>
                  <a:lnTo>
                    <a:pt x="425627" y="491528"/>
                  </a:lnTo>
                  <a:lnTo>
                    <a:pt x="433565" y="491528"/>
                  </a:lnTo>
                  <a:lnTo>
                    <a:pt x="495020" y="498005"/>
                  </a:lnTo>
                  <a:lnTo>
                    <a:pt x="538797" y="509308"/>
                  </a:lnTo>
                  <a:lnTo>
                    <a:pt x="580478" y="525754"/>
                  </a:lnTo>
                  <a:lnTo>
                    <a:pt x="619709" y="546976"/>
                  </a:lnTo>
                  <a:lnTo>
                    <a:pt x="656069" y="572579"/>
                  </a:lnTo>
                  <a:lnTo>
                    <a:pt x="689190" y="602195"/>
                  </a:lnTo>
                  <a:lnTo>
                    <a:pt x="718705" y="635406"/>
                  </a:lnTo>
                  <a:lnTo>
                    <a:pt x="744194" y="671855"/>
                  </a:lnTo>
                  <a:lnTo>
                    <a:pt x="765302" y="711149"/>
                  </a:lnTo>
                  <a:lnTo>
                    <a:pt x="781634" y="752881"/>
                  </a:lnTo>
                  <a:lnTo>
                    <a:pt x="792797" y="796696"/>
                  </a:lnTo>
                  <a:lnTo>
                    <a:pt x="798423" y="842187"/>
                  </a:lnTo>
                  <a:lnTo>
                    <a:pt x="798423" y="658190"/>
                  </a:lnTo>
                  <a:lnTo>
                    <a:pt x="772629" y="617207"/>
                  </a:lnTo>
                  <a:lnTo>
                    <a:pt x="743534" y="580847"/>
                  </a:lnTo>
                  <a:lnTo>
                    <a:pt x="710704" y="547916"/>
                  </a:lnTo>
                  <a:lnTo>
                    <a:pt x="674446" y="518718"/>
                  </a:lnTo>
                  <a:lnTo>
                    <a:pt x="635076" y="493547"/>
                  </a:lnTo>
                  <a:lnTo>
                    <a:pt x="630974" y="491528"/>
                  </a:lnTo>
                  <a:lnTo>
                    <a:pt x="592912" y="472757"/>
                  </a:lnTo>
                  <a:lnTo>
                    <a:pt x="548271" y="456641"/>
                  </a:lnTo>
                  <a:lnTo>
                    <a:pt x="501459" y="445516"/>
                  </a:lnTo>
                  <a:lnTo>
                    <a:pt x="452805" y="439699"/>
                  </a:lnTo>
                  <a:lnTo>
                    <a:pt x="402234" y="439483"/>
                  </a:lnTo>
                  <a:lnTo>
                    <a:pt x="352742" y="445020"/>
                  </a:lnTo>
                  <a:lnTo>
                    <a:pt x="304698" y="456171"/>
                  </a:lnTo>
                  <a:lnTo>
                    <a:pt x="258445" y="472821"/>
                  </a:lnTo>
                  <a:lnTo>
                    <a:pt x="214376" y="494830"/>
                  </a:lnTo>
                  <a:lnTo>
                    <a:pt x="172834" y="522071"/>
                  </a:lnTo>
                  <a:lnTo>
                    <a:pt x="134200" y="554418"/>
                  </a:lnTo>
                  <a:lnTo>
                    <a:pt x="99910" y="590715"/>
                  </a:lnTo>
                  <a:lnTo>
                    <a:pt x="70345" y="630466"/>
                  </a:lnTo>
                  <a:lnTo>
                    <a:pt x="45567" y="673379"/>
                  </a:lnTo>
                  <a:lnTo>
                    <a:pt x="25958" y="718718"/>
                  </a:lnTo>
                  <a:lnTo>
                    <a:pt x="11684" y="766076"/>
                  </a:lnTo>
                  <a:lnTo>
                    <a:pt x="2946" y="814908"/>
                  </a:lnTo>
                  <a:lnTo>
                    <a:pt x="0" y="864730"/>
                  </a:lnTo>
                  <a:lnTo>
                    <a:pt x="2590" y="912406"/>
                  </a:lnTo>
                  <a:lnTo>
                    <a:pt x="10312" y="958875"/>
                  </a:lnTo>
                  <a:lnTo>
                    <a:pt x="23075" y="1003884"/>
                  </a:lnTo>
                  <a:lnTo>
                    <a:pt x="40779" y="1047165"/>
                  </a:lnTo>
                  <a:lnTo>
                    <a:pt x="63322" y="1088428"/>
                  </a:lnTo>
                  <a:lnTo>
                    <a:pt x="90627" y="1127417"/>
                  </a:lnTo>
                  <a:lnTo>
                    <a:pt x="120015" y="1169035"/>
                  </a:lnTo>
                  <a:lnTo>
                    <a:pt x="144272" y="1212418"/>
                  </a:lnTo>
                  <a:lnTo>
                    <a:pt x="163334" y="1257300"/>
                  </a:lnTo>
                  <a:lnTo>
                    <a:pt x="177063" y="1303375"/>
                  </a:lnTo>
                  <a:lnTo>
                    <a:pt x="185381" y="1350391"/>
                  </a:lnTo>
                  <a:lnTo>
                    <a:pt x="188175" y="1398041"/>
                  </a:lnTo>
                  <a:lnTo>
                    <a:pt x="188175" y="1463700"/>
                  </a:lnTo>
                  <a:lnTo>
                    <a:pt x="193903" y="1491957"/>
                  </a:lnTo>
                  <a:lnTo>
                    <a:pt x="209486" y="1515059"/>
                  </a:lnTo>
                  <a:lnTo>
                    <a:pt x="232600" y="1530654"/>
                  </a:lnTo>
                  <a:lnTo>
                    <a:pt x="260858" y="1536369"/>
                  </a:lnTo>
                  <a:lnTo>
                    <a:pt x="591400" y="1536369"/>
                  </a:lnTo>
                  <a:lnTo>
                    <a:pt x="641400" y="1515630"/>
                  </a:lnTo>
                  <a:lnTo>
                    <a:pt x="662152" y="1465618"/>
                  </a:lnTo>
                  <a:lnTo>
                    <a:pt x="662241" y="1398041"/>
                  </a:lnTo>
                  <a:lnTo>
                    <a:pt x="664933" y="1351495"/>
                  </a:lnTo>
                  <a:lnTo>
                    <a:pt x="673188" y="1304175"/>
                  </a:lnTo>
                  <a:lnTo>
                    <a:pt x="686727" y="1258074"/>
                  </a:lnTo>
                  <a:lnTo>
                    <a:pt x="705383" y="1213688"/>
                  </a:lnTo>
                  <a:lnTo>
                    <a:pt x="728980" y="1171511"/>
                  </a:lnTo>
                  <a:lnTo>
                    <a:pt x="757339" y="1132014"/>
                  </a:lnTo>
                  <a:lnTo>
                    <a:pt x="787844" y="1089075"/>
                  </a:lnTo>
                  <a:lnTo>
                    <a:pt x="812622" y="1043063"/>
                  </a:lnTo>
                  <a:lnTo>
                    <a:pt x="831494" y="994537"/>
                  </a:lnTo>
                  <a:lnTo>
                    <a:pt x="844296" y="944003"/>
                  </a:lnTo>
                  <a:lnTo>
                    <a:pt x="850836" y="892022"/>
                  </a:lnTo>
                  <a:lnTo>
                    <a:pt x="850976" y="83910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80" name="Google Shape;180;p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430350" y="4362694"/>
              <a:ext cx="245322" cy="2453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1" name="Google Shape;181;p8"/>
            <p:cNvSpPr/>
            <p:nvPr/>
          </p:nvSpPr>
          <p:spPr>
            <a:xfrm>
              <a:off x="1607654" y="4983342"/>
              <a:ext cx="325120" cy="52705"/>
            </a:xfrm>
            <a:custGeom>
              <a:rect b="b" l="l" r="r" t="t"/>
              <a:pathLst>
                <a:path extrusionOk="0" h="52704" w="325119">
                  <a:moveTo>
                    <a:pt x="298772" y="52659"/>
                  </a:moveTo>
                  <a:lnTo>
                    <a:pt x="26323" y="52659"/>
                  </a:lnTo>
                  <a:lnTo>
                    <a:pt x="16079" y="50590"/>
                  </a:lnTo>
                  <a:lnTo>
                    <a:pt x="7712" y="44949"/>
                  </a:lnTo>
                  <a:lnTo>
                    <a:pt x="2069" y="36580"/>
                  </a:lnTo>
                  <a:lnTo>
                    <a:pt x="0" y="26331"/>
                  </a:lnTo>
                  <a:lnTo>
                    <a:pt x="2069" y="16080"/>
                  </a:lnTo>
                  <a:lnTo>
                    <a:pt x="7712" y="7710"/>
                  </a:lnTo>
                  <a:lnTo>
                    <a:pt x="16079" y="2068"/>
                  </a:lnTo>
                  <a:lnTo>
                    <a:pt x="26323" y="0"/>
                  </a:lnTo>
                  <a:lnTo>
                    <a:pt x="298772" y="0"/>
                  </a:lnTo>
                  <a:lnTo>
                    <a:pt x="309015" y="2068"/>
                  </a:lnTo>
                  <a:lnTo>
                    <a:pt x="317383" y="7710"/>
                  </a:lnTo>
                  <a:lnTo>
                    <a:pt x="323026" y="16080"/>
                  </a:lnTo>
                  <a:lnTo>
                    <a:pt x="325095" y="26331"/>
                  </a:lnTo>
                  <a:lnTo>
                    <a:pt x="323026" y="36580"/>
                  </a:lnTo>
                  <a:lnTo>
                    <a:pt x="317383" y="44949"/>
                  </a:lnTo>
                  <a:lnTo>
                    <a:pt x="309015" y="50590"/>
                  </a:lnTo>
                  <a:lnTo>
                    <a:pt x="298772" y="52659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82" name="Google Shape;182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430352" y="5411334"/>
              <a:ext cx="245323" cy="245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81710" y="5411335"/>
              <a:ext cx="245319" cy="2453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4" name="Google Shape;184;p8"/>
            <p:cNvSpPr/>
            <p:nvPr/>
          </p:nvSpPr>
          <p:spPr>
            <a:xfrm>
              <a:off x="124632" y="4983340"/>
              <a:ext cx="325120" cy="52705"/>
            </a:xfrm>
            <a:custGeom>
              <a:rect b="b" l="l" r="r" t="t"/>
              <a:pathLst>
                <a:path extrusionOk="0" h="52704" w="325120">
                  <a:moveTo>
                    <a:pt x="298779" y="52661"/>
                  </a:moveTo>
                  <a:lnTo>
                    <a:pt x="26331" y="52661"/>
                  </a:lnTo>
                  <a:lnTo>
                    <a:pt x="16080" y="50592"/>
                  </a:lnTo>
                  <a:lnTo>
                    <a:pt x="7711" y="44949"/>
                  </a:lnTo>
                  <a:lnTo>
                    <a:pt x="2068" y="36579"/>
                  </a:lnTo>
                  <a:lnTo>
                    <a:pt x="0" y="26329"/>
                  </a:lnTo>
                  <a:lnTo>
                    <a:pt x="2068" y="16080"/>
                  </a:lnTo>
                  <a:lnTo>
                    <a:pt x="7711" y="7711"/>
                  </a:lnTo>
                  <a:lnTo>
                    <a:pt x="16080" y="2069"/>
                  </a:lnTo>
                  <a:lnTo>
                    <a:pt x="26331" y="0"/>
                  </a:lnTo>
                  <a:lnTo>
                    <a:pt x="298779" y="0"/>
                  </a:lnTo>
                  <a:lnTo>
                    <a:pt x="309029" y="2069"/>
                  </a:lnTo>
                  <a:lnTo>
                    <a:pt x="317399" y="7711"/>
                  </a:lnTo>
                  <a:lnTo>
                    <a:pt x="323041" y="16080"/>
                  </a:lnTo>
                  <a:lnTo>
                    <a:pt x="325110" y="26329"/>
                  </a:lnTo>
                  <a:lnTo>
                    <a:pt x="323041" y="36579"/>
                  </a:lnTo>
                  <a:lnTo>
                    <a:pt x="317399" y="44949"/>
                  </a:lnTo>
                  <a:lnTo>
                    <a:pt x="309029" y="50592"/>
                  </a:lnTo>
                  <a:lnTo>
                    <a:pt x="298779" y="5266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85" name="Google Shape;185;p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1710" y="4362694"/>
              <a:ext cx="245317" cy="2453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6" name="Google Shape;186;p8"/>
          <p:cNvSpPr txBox="1"/>
          <p:nvPr>
            <p:ph type="title"/>
          </p:nvPr>
        </p:nvSpPr>
        <p:spPr>
          <a:xfrm>
            <a:off x="6332876" y="1067428"/>
            <a:ext cx="74874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SOLUTIONS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7" name="Google Shape;187;p8"/>
          <p:cNvSpPr/>
          <p:nvPr/>
        </p:nvSpPr>
        <p:spPr>
          <a:xfrm>
            <a:off x="0" y="7473822"/>
            <a:ext cx="18288000" cy="2057400"/>
          </a:xfrm>
          <a:custGeom>
            <a:rect b="b" l="l" r="r" t="t"/>
            <a:pathLst>
              <a:path extrusionOk="0" h="2057400" w="18288000">
                <a:moveTo>
                  <a:pt x="12857277" y="0"/>
                </a:moveTo>
                <a:lnTo>
                  <a:pt x="4887544" y="0"/>
                </a:lnTo>
                <a:lnTo>
                  <a:pt x="0" y="0"/>
                </a:lnTo>
                <a:lnTo>
                  <a:pt x="0" y="687171"/>
                </a:lnTo>
                <a:lnTo>
                  <a:pt x="0" y="1370228"/>
                </a:lnTo>
                <a:lnTo>
                  <a:pt x="0" y="1374343"/>
                </a:lnTo>
                <a:lnTo>
                  <a:pt x="0" y="2057400"/>
                </a:lnTo>
                <a:lnTo>
                  <a:pt x="4887544" y="2057400"/>
                </a:lnTo>
                <a:lnTo>
                  <a:pt x="12857277" y="2057400"/>
                </a:lnTo>
                <a:lnTo>
                  <a:pt x="12857277" y="1374343"/>
                </a:lnTo>
                <a:lnTo>
                  <a:pt x="12857277" y="1370228"/>
                </a:lnTo>
                <a:lnTo>
                  <a:pt x="12857277" y="687171"/>
                </a:lnTo>
                <a:lnTo>
                  <a:pt x="12857277" y="0"/>
                </a:lnTo>
                <a:close/>
              </a:path>
              <a:path extrusionOk="0" h="2057400" w="18288000">
                <a:moveTo>
                  <a:pt x="18287988" y="0"/>
                </a:moveTo>
                <a:lnTo>
                  <a:pt x="12857290" y="0"/>
                </a:lnTo>
                <a:lnTo>
                  <a:pt x="12857290" y="687171"/>
                </a:lnTo>
                <a:lnTo>
                  <a:pt x="12857290" y="1370228"/>
                </a:lnTo>
                <a:lnTo>
                  <a:pt x="12857290" y="1374343"/>
                </a:lnTo>
                <a:lnTo>
                  <a:pt x="12857290" y="2057400"/>
                </a:lnTo>
                <a:lnTo>
                  <a:pt x="18287988" y="2057400"/>
                </a:lnTo>
                <a:lnTo>
                  <a:pt x="18287988" y="1374343"/>
                </a:lnTo>
                <a:lnTo>
                  <a:pt x="18287988" y="1370228"/>
                </a:lnTo>
                <a:lnTo>
                  <a:pt x="18287988" y="687171"/>
                </a:lnTo>
                <a:lnTo>
                  <a:pt x="18287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88" name="Google Shape;188;p8"/>
          <p:cNvSpPr txBox="1"/>
          <p:nvPr/>
        </p:nvSpPr>
        <p:spPr>
          <a:xfrm>
            <a:off x="2144262" y="8003914"/>
            <a:ext cx="106934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latin typeface="Tahoma"/>
                <a:ea typeface="Tahoma"/>
                <a:cs typeface="Tahoma"/>
                <a:sym typeface="Tahoma"/>
              </a:rPr>
              <a:t>Activate the electronic payment feature on the site.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89" name="Google Shape;189;p8"/>
          <p:cNvGrpSpPr/>
          <p:nvPr/>
        </p:nvGrpSpPr>
        <p:grpSpPr>
          <a:xfrm>
            <a:off x="0" y="7422692"/>
            <a:ext cx="1810118" cy="1838325"/>
            <a:chOff x="0" y="7422692"/>
            <a:chExt cx="1810118" cy="1838325"/>
          </a:xfrm>
        </p:grpSpPr>
        <p:sp>
          <p:nvSpPr>
            <p:cNvPr id="190" name="Google Shape;190;p8"/>
            <p:cNvSpPr/>
            <p:nvPr/>
          </p:nvSpPr>
          <p:spPr>
            <a:xfrm>
              <a:off x="478612" y="7422692"/>
              <a:ext cx="852169" cy="1838325"/>
            </a:xfrm>
            <a:custGeom>
              <a:rect b="b" l="l" r="r" t="t"/>
              <a:pathLst>
                <a:path extrusionOk="0" h="1838325" w="852169">
                  <a:moveTo>
                    <a:pt x="452615" y="26365"/>
                  </a:moveTo>
                  <a:lnTo>
                    <a:pt x="450545" y="16116"/>
                  </a:lnTo>
                  <a:lnTo>
                    <a:pt x="444893" y="7734"/>
                  </a:lnTo>
                  <a:lnTo>
                    <a:pt x="436524" y="2082"/>
                  </a:lnTo>
                  <a:lnTo>
                    <a:pt x="426262" y="0"/>
                  </a:lnTo>
                  <a:lnTo>
                    <a:pt x="416001" y="2082"/>
                  </a:lnTo>
                  <a:lnTo>
                    <a:pt x="407619" y="7734"/>
                  </a:lnTo>
                  <a:lnTo>
                    <a:pt x="401980" y="16116"/>
                  </a:lnTo>
                  <a:lnTo>
                    <a:pt x="399910" y="26365"/>
                  </a:lnTo>
                  <a:lnTo>
                    <a:pt x="399910" y="299224"/>
                  </a:lnTo>
                  <a:lnTo>
                    <a:pt x="401980" y="309486"/>
                  </a:lnTo>
                  <a:lnTo>
                    <a:pt x="407619" y="317868"/>
                  </a:lnTo>
                  <a:lnTo>
                    <a:pt x="416001" y="323519"/>
                  </a:lnTo>
                  <a:lnTo>
                    <a:pt x="426262" y="325589"/>
                  </a:lnTo>
                  <a:lnTo>
                    <a:pt x="436524" y="323519"/>
                  </a:lnTo>
                  <a:lnTo>
                    <a:pt x="444893" y="317868"/>
                  </a:lnTo>
                  <a:lnTo>
                    <a:pt x="450545" y="309486"/>
                  </a:lnTo>
                  <a:lnTo>
                    <a:pt x="452615" y="299224"/>
                  </a:lnTo>
                  <a:lnTo>
                    <a:pt x="452615" y="26365"/>
                  </a:lnTo>
                  <a:close/>
                </a:path>
                <a:path extrusionOk="0" h="1838325" w="852169">
                  <a:moveTo>
                    <a:pt x="587209" y="1770329"/>
                  </a:moveTo>
                  <a:lnTo>
                    <a:pt x="265315" y="1770329"/>
                  </a:lnTo>
                  <a:lnTo>
                    <a:pt x="288721" y="1838185"/>
                  </a:lnTo>
                  <a:lnTo>
                    <a:pt x="563791" y="1838185"/>
                  </a:lnTo>
                  <a:lnTo>
                    <a:pt x="587209" y="1770329"/>
                  </a:lnTo>
                  <a:close/>
                </a:path>
                <a:path extrusionOk="0" h="1838325" w="852169">
                  <a:moveTo>
                    <a:pt x="636054" y="1722526"/>
                  </a:moveTo>
                  <a:lnTo>
                    <a:pt x="633984" y="1712252"/>
                  </a:lnTo>
                  <a:lnTo>
                    <a:pt x="628332" y="1703870"/>
                  </a:lnTo>
                  <a:lnTo>
                    <a:pt x="619963" y="1698218"/>
                  </a:lnTo>
                  <a:lnTo>
                    <a:pt x="609701" y="1696148"/>
                  </a:lnTo>
                  <a:lnTo>
                    <a:pt x="242824" y="1696148"/>
                  </a:lnTo>
                  <a:lnTo>
                    <a:pt x="232562" y="1698218"/>
                  </a:lnTo>
                  <a:lnTo>
                    <a:pt x="224180" y="1703870"/>
                  </a:lnTo>
                  <a:lnTo>
                    <a:pt x="218541" y="1712252"/>
                  </a:lnTo>
                  <a:lnTo>
                    <a:pt x="216471" y="1722526"/>
                  </a:lnTo>
                  <a:lnTo>
                    <a:pt x="218541" y="1732788"/>
                  </a:lnTo>
                  <a:lnTo>
                    <a:pt x="224180" y="1741170"/>
                  </a:lnTo>
                  <a:lnTo>
                    <a:pt x="232562" y="1746821"/>
                  </a:lnTo>
                  <a:lnTo>
                    <a:pt x="242824" y="1748891"/>
                  </a:lnTo>
                  <a:lnTo>
                    <a:pt x="609701" y="1748891"/>
                  </a:lnTo>
                  <a:lnTo>
                    <a:pt x="619963" y="1746821"/>
                  </a:lnTo>
                  <a:lnTo>
                    <a:pt x="628332" y="1741170"/>
                  </a:lnTo>
                  <a:lnTo>
                    <a:pt x="633984" y="1732788"/>
                  </a:lnTo>
                  <a:lnTo>
                    <a:pt x="636054" y="1722526"/>
                  </a:lnTo>
                  <a:close/>
                </a:path>
                <a:path extrusionOk="0" h="1838325" w="852169">
                  <a:moveTo>
                    <a:pt x="636054" y="1652193"/>
                  </a:moveTo>
                  <a:lnTo>
                    <a:pt x="633984" y="1641932"/>
                  </a:lnTo>
                  <a:lnTo>
                    <a:pt x="628332" y="1633550"/>
                  </a:lnTo>
                  <a:lnTo>
                    <a:pt x="619963" y="1627898"/>
                  </a:lnTo>
                  <a:lnTo>
                    <a:pt x="609701" y="1625828"/>
                  </a:lnTo>
                  <a:lnTo>
                    <a:pt x="242824" y="1625828"/>
                  </a:lnTo>
                  <a:lnTo>
                    <a:pt x="232562" y="1627898"/>
                  </a:lnTo>
                  <a:lnTo>
                    <a:pt x="224180" y="1633550"/>
                  </a:lnTo>
                  <a:lnTo>
                    <a:pt x="218541" y="1641932"/>
                  </a:lnTo>
                  <a:lnTo>
                    <a:pt x="216471" y="1652193"/>
                  </a:lnTo>
                  <a:lnTo>
                    <a:pt x="218541" y="1662455"/>
                  </a:lnTo>
                  <a:lnTo>
                    <a:pt x="224180" y="1670837"/>
                  </a:lnTo>
                  <a:lnTo>
                    <a:pt x="232562" y="1676488"/>
                  </a:lnTo>
                  <a:lnTo>
                    <a:pt x="242824" y="1678571"/>
                  </a:lnTo>
                  <a:lnTo>
                    <a:pt x="609701" y="1678571"/>
                  </a:lnTo>
                  <a:lnTo>
                    <a:pt x="619963" y="1676488"/>
                  </a:lnTo>
                  <a:lnTo>
                    <a:pt x="628332" y="1670837"/>
                  </a:lnTo>
                  <a:lnTo>
                    <a:pt x="633984" y="1662455"/>
                  </a:lnTo>
                  <a:lnTo>
                    <a:pt x="636054" y="1652193"/>
                  </a:lnTo>
                  <a:close/>
                </a:path>
                <a:path extrusionOk="0" h="1838325" w="852169">
                  <a:moveTo>
                    <a:pt x="636054" y="1581873"/>
                  </a:moveTo>
                  <a:lnTo>
                    <a:pt x="633984" y="1571612"/>
                  </a:lnTo>
                  <a:lnTo>
                    <a:pt x="628332" y="1563230"/>
                  </a:lnTo>
                  <a:lnTo>
                    <a:pt x="619963" y="1557578"/>
                  </a:lnTo>
                  <a:lnTo>
                    <a:pt x="609701" y="1555508"/>
                  </a:lnTo>
                  <a:lnTo>
                    <a:pt x="242824" y="1555508"/>
                  </a:lnTo>
                  <a:lnTo>
                    <a:pt x="232562" y="1557578"/>
                  </a:lnTo>
                  <a:lnTo>
                    <a:pt x="224180" y="1563230"/>
                  </a:lnTo>
                  <a:lnTo>
                    <a:pt x="218541" y="1571612"/>
                  </a:lnTo>
                  <a:lnTo>
                    <a:pt x="216471" y="1581873"/>
                  </a:lnTo>
                  <a:lnTo>
                    <a:pt x="218541" y="1592135"/>
                  </a:lnTo>
                  <a:lnTo>
                    <a:pt x="224180" y="1600517"/>
                  </a:lnTo>
                  <a:lnTo>
                    <a:pt x="232562" y="1606169"/>
                  </a:lnTo>
                  <a:lnTo>
                    <a:pt x="242824" y="1608251"/>
                  </a:lnTo>
                  <a:lnTo>
                    <a:pt x="609701" y="1608251"/>
                  </a:lnTo>
                  <a:lnTo>
                    <a:pt x="619963" y="1606169"/>
                  </a:lnTo>
                  <a:lnTo>
                    <a:pt x="628332" y="1600517"/>
                  </a:lnTo>
                  <a:lnTo>
                    <a:pt x="633984" y="1592135"/>
                  </a:lnTo>
                  <a:lnTo>
                    <a:pt x="636054" y="1581873"/>
                  </a:lnTo>
                  <a:close/>
                </a:path>
                <a:path extrusionOk="0" h="1838325" w="852169">
                  <a:moveTo>
                    <a:pt x="851750" y="840333"/>
                  </a:moveTo>
                  <a:lnTo>
                    <a:pt x="846086" y="791578"/>
                  </a:lnTo>
                  <a:lnTo>
                    <a:pt x="835088" y="744664"/>
                  </a:lnTo>
                  <a:lnTo>
                    <a:pt x="819086" y="699897"/>
                  </a:lnTo>
                  <a:lnTo>
                    <a:pt x="799147" y="659142"/>
                  </a:lnTo>
                  <a:lnTo>
                    <a:pt x="799147" y="843419"/>
                  </a:lnTo>
                  <a:lnTo>
                    <a:pt x="799020" y="889876"/>
                  </a:lnTo>
                  <a:lnTo>
                    <a:pt x="793267" y="935520"/>
                  </a:lnTo>
                  <a:lnTo>
                    <a:pt x="782053" y="979868"/>
                  </a:lnTo>
                  <a:lnTo>
                    <a:pt x="765505" y="1022477"/>
                  </a:lnTo>
                  <a:lnTo>
                    <a:pt x="743775" y="1062850"/>
                  </a:lnTo>
                  <a:lnTo>
                    <a:pt x="717029" y="1100531"/>
                  </a:lnTo>
                  <a:lnTo>
                    <a:pt x="689381" y="1138402"/>
                  </a:lnTo>
                  <a:lnTo>
                    <a:pt x="665645" y="1178560"/>
                  </a:lnTo>
                  <a:lnTo>
                    <a:pt x="645960" y="1220660"/>
                  </a:lnTo>
                  <a:lnTo>
                    <a:pt x="630428" y="1264361"/>
                  </a:lnTo>
                  <a:lnTo>
                    <a:pt x="619188" y="1309319"/>
                  </a:lnTo>
                  <a:lnTo>
                    <a:pt x="612343" y="1355178"/>
                  </a:lnTo>
                  <a:lnTo>
                    <a:pt x="610120" y="1400086"/>
                  </a:lnTo>
                  <a:lnTo>
                    <a:pt x="610044" y="1467764"/>
                  </a:lnTo>
                  <a:lnTo>
                    <a:pt x="608622" y="1474812"/>
                  </a:lnTo>
                  <a:lnTo>
                    <a:pt x="604735" y="1480566"/>
                  </a:lnTo>
                  <a:lnTo>
                    <a:pt x="598982" y="1484452"/>
                  </a:lnTo>
                  <a:lnTo>
                    <a:pt x="591947" y="1485874"/>
                  </a:lnTo>
                  <a:lnTo>
                    <a:pt x="261099" y="1485874"/>
                  </a:lnTo>
                  <a:lnTo>
                    <a:pt x="253301" y="1484299"/>
                  </a:lnTo>
                  <a:lnTo>
                    <a:pt x="246938" y="1479994"/>
                  </a:lnTo>
                  <a:lnTo>
                    <a:pt x="242646" y="1473631"/>
                  </a:lnTo>
                  <a:lnTo>
                    <a:pt x="241071" y="1465834"/>
                  </a:lnTo>
                  <a:lnTo>
                    <a:pt x="241071" y="1400086"/>
                  </a:lnTo>
                  <a:lnTo>
                    <a:pt x="238772" y="1354074"/>
                  </a:lnTo>
                  <a:lnTo>
                    <a:pt x="231940" y="1308620"/>
                  </a:lnTo>
                  <a:lnTo>
                    <a:pt x="220637" y="1263916"/>
                  </a:lnTo>
                  <a:lnTo>
                    <a:pt x="204939" y="1220139"/>
                  </a:lnTo>
                  <a:lnTo>
                    <a:pt x="184912" y="1177518"/>
                  </a:lnTo>
                  <a:lnTo>
                    <a:pt x="160629" y="1136230"/>
                  </a:lnTo>
                  <a:lnTo>
                    <a:pt x="132168" y="1096479"/>
                  </a:lnTo>
                  <a:lnTo>
                    <a:pt x="103936" y="1055204"/>
                  </a:lnTo>
                  <a:lnTo>
                    <a:pt x="81737" y="1011097"/>
                  </a:lnTo>
                  <a:lnTo>
                    <a:pt x="65709" y="964577"/>
                  </a:lnTo>
                  <a:lnTo>
                    <a:pt x="55981" y="916076"/>
                  </a:lnTo>
                  <a:lnTo>
                    <a:pt x="52717" y="866000"/>
                  </a:lnTo>
                  <a:lnTo>
                    <a:pt x="56159" y="814603"/>
                  </a:lnTo>
                  <a:lnTo>
                    <a:pt x="66370" y="764946"/>
                  </a:lnTo>
                  <a:lnTo>
                    <a:pt x="83108" y="717524"/>
                  </a:lnTo>
                  <a:lnTo>
                    <a:pt x="106172" y="672846"/>
                  </a:lnTo>
                  <a:lnTo>
                    <a:pt x="135305" y="631456"/>
                  </a:lnTo>
                  <a:lnTo>
                    <a:pt x="170434" y="593661"/>
                  </a:lnTo>
                  <a:lnTo>
                    <a:pt x="207048" y="563270"/>
                  </a:lnTo>
                  <a:lnTo>
                    <a:pt x="246583" y="538086"/>
                  </a:lnTo>
                  <a:lnTo>
                    <a:pt x="288645" y="518248"/>
                  </a:lnTo>
                  <a:lnTo>
                    <a:pt x="332841" y="503897"/>
                  </a:lnTo>
                  <a:lnTo>
                    <a:pt x="378764" y="495185"/>
                  </a:lnTo>
                  <a:lnTo>
                    <a:pt x="426021" y="492252"/>
                  </a:lnTo>
                  <a:lnTo>
                    <a:pt x="433971" y="492252"/>
                  </a:lnTo>
                  <a:lnTo>
                    <a:pt x="495477" y="498741"/>
                  </a:lnTo>
                  <a:lnTo>
                    <a:pt x="539292" y="510044"/>
                  </a:lnTo>
                  <a:lnTo>
                    <a:pt x="581012" y="526529"/>
                  </a:lnTo>
                  <a:lnTo>
                    <a:pt x="620268" y="547776"/>
                  </a:lnTo>
                  <a:lnTo>
                    <a:pt x="656666" y="573417"/>
                  </a:lnTo>
                  <a:lnTo>
                    <a:pt x="689825" y="603072"/>
                  </a:lnTo>
                  <a:lnTo>
                    <a:pt x="719353" y="636346"/>
                  </a:lnTo>
                  <a:lnTo>
                    <a:pt x="744880" y="672846"/>
                  </a:lnTo>
                  <a:lnTo>
                    <a:pt x="766000" y="712190"/>
                  </a:lnTo>
                  <a:lnTo>
                    <a:pt x="782345" y="753986"/>
                  </a:lnTo>
                  <a:lnTo>
                    <a:pt x="793521" y="797864"/>
                  </a:lnTo>
                  <a:lnTo>
                    <a:pt x="799147" y="843419"/>
                  </a:lnTo>
                  <a:lnTo>
                    <a:pt x="799147" y="659142"/>
                  </a:lnTo>
                  <a:lnTo>
                    <a:pt x="773341" y="618109"/>
                  </a:lnTo>
                  <a:lnTo>
                    <a:pt x="744220" y="581698"/>
                  </a:lnTo>
                  <a:lnTo>
                    <a:pt x="711352" y="548716"/>
                  </a:lnTo>
                  <a:lnTo>
                    <a:pt x="675055" y="519468"/>
                  </a:lnTo>
                  <a:lnTo>
                    <a:pt x="635660" y="494271"/>
                  </a:lnTo>
                  <a:lnTo>
                    <a:pt x="631558" y="492252"/>
                  </a:lnTo>
                  <a:lnTo>
                    <a:pt x="593458" y="473456"/>
                  </a:lnTo>
                  <a:lnTo>
                    <a:pt x="548779" y="457314"/>
                  </a:lnTo>
                  <a:lnTo>
                    <a:pt x="501929" y="446163"/>
                  </a:lnTo>
                  <a:lnTo>
                    <a:pt x="453224" y="440347"/>
                  </a:lnTo>
                  <a:lnTo>
                    <a:pt x="402615" y="440131"/>
                  </a:lnTo>
                  <a:lnTo>
                    <a:pt x="353072" y="445668"/>
                  </a:lnTo>
                  <a:lnTo>
                    <a:pt x="304977" y="456844"/>
                  </a:lnTo>
                  <a:lnTo>
                    <a:pt x="258686" y="473519"/>
                  </a:lnTo>
                  <a:lnTo>
                    <a:pt x="214579" y="495554"/>
                  </a:lnTo>
                  <a:lnTo>
                    <a:pt x="172999" y="522833"/>
                  </a:lnTo>
                  <a:lnTo>
                    <a:pt x="134327" y="555231"/>
                  </a:lnTo>
                  <a:lnTo>
                    <a:pt x="100012" y="591578"/>
                  </a:lnTo>
                  <a:lnTo>
                    <a:pt x="70421" y="631393"/>
                  </a:lnTo>
                  <a:lnTo>
                    <a:pt x="45618" y="674357"/>
                  </a:lnTo>
                  <a:lnTo>
                    <a:pt x="25996" y="719772"/>
                  </a:lnTo>
                  <a:lnTo>
                    <a:pt x="11696" y="767194"/>
                  </a:lnTo>
                  <a:lnTo>
                    <a:pt x="2959" y="816102"/>
                  </a:lnTo>
                  <a:lnTo>
                    <a:pt x="0" y="866000"/>
                  </a:lnTo>
                  <a:lnTo>
                    <a:pt x="2603" y="913739"/>
                  </a:lnTo>
                  <a:lnTo>
                    <a:pt x="10325" y="960285"/>
                  </a:lnTo>
                  <a:lnTo>
                    <a:pt x="23101" y="1005357"/>
                  </a:lnTo>
                  <a:lnTo>
                    <a:pt x="40817" y="1048689"/>
                  </a:lnTo>
                  <a:lnTo>
                    <a:pt x="63385" y="1090028"/>
                  </a:lnTo>
                  <a:lnTo>
                    <a:pt x="90716" y="1129068"/>
                  </a:lnTo>
                  <a:lnTo>
                    <a:pt x="120129" y="1170749"/>
                  </a:lnTo>
                  <a:lnTo>
                    <a:pt x="144411" y="1214196"/>
                  </a:lnTo>
                  <a:lnTo>
                    <a:pt x="163487" y="1259141"/>
                  </a:lnTo>
                  <a:lnTo>
                    <a:pt x="177228" y="1305280"/>
                  </a:lnTo>
                  <a:lnTo>
                    <a:pt x="185559" y="1352359"/>
                  </a:lnTo>
                  <a:lnTo>
                    <a:pt x="188353" y="1400086"/>
                  </a:lnTo>
                  <a:lnTo>
                    <a:pt x="188353" y="1465834"/>
                  </a:lnTo>
                  <a:lnTo>
                    <a:pt x="194081" y="1494142"/>
                  </a:lnTo>
                  <a:lnTo>
                    <a:pt x="209689" y="1517269"/>
                  </a:lnTo>
                  <a:lnTo>
                    <a:pt x="232816" y="1532890"/>
                  </a:lnTo>
                  <a:lnTo>
                    <a:pt x="261099" y="1538617"/>
                  </a:lnTo>
                  <a:lnTo>
                    <a:pt x="591947" y="1538617"/>
                  </a:lnTo>
                  <a:lnTo>
                    <a:pt x="619480" y="1533042"/>
                  </a:lnTo>
                  <a:lnTo>
                    <a:pt x="641997" y="1517840"/>
                  </a:lnTo>
                  <a:lnTo>
                    <a:pt x="657186" y="1495310"/>
                  </a:lnTo>
                  <a:lnTo>
                    <a:pt x="659091" y="1485874"/>
                  </a:lnTo>
                  <a:lnTo>
                    <a:pt x="662749" y="1467764"/>
                  </a:lnTo>
                  <a:lnTo>
                    <a:pt x="662838" y="1400086"/>
                  </a:lnTo>
                  <a:lnTo>
                    <a:pt x="665543" y="1353464"/>
                  </a:lnTo>
                  <a:lnTo>
                    <a:pt x="673798" y="1306080"/>
                  </a:lnTo>
                  <a:lnTo>
                    <a:pt x="687349" y="1259916"/>
                  </a:lnTo>
                  <a:lnTo>
                    <a:pt x="706018" y="1215466"/>
                  </a:lnTo>
                  <a:lnTo>
                    <a:pt x="729640" y="1173226"/>
                  </a:lnTo>
                  <a:lnTo>
                    <a:pt x="758024" y="1133665"/>
                  </a:lnTo>
                  <a:lnTo>
                    <a:pt x="788568" y="1090663"/>
                  </a:lnTo>
                  <a:lnTo>
                    <a:pt x="813358" y="1044587"/>
                  </a:lnTo>
                  <a:lnTo>
                    <a:pt x="832256" y="995984"/>
                  </a:lnTo>
                  <a:lnTo>
                    <a:pt x="845058" y="945388"/>
                  </a:lnTo>
                  <a:lnTo>
                    <a:pt x="851623" y="893318"/>
                  </a:lnTo>
                  <a:lnTo>
                    <a:pt x="851750" y="840333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91" name="Google Shape;191;p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306899" y="7680147"/>
              <a:ext cx="245544" cy="2456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2" name="Google Shape;192;p8"/>
            <p:cNvSpPr/>
            <p:nvPr/>
          </p:nvSpPr>
          <p:spPr>
            <a:xfrm>
              <a:off x="1484363" y="8301700"/>
              <a:ext cx="325755" cy="53340"/>
            </a:xfrm>
            <a:custGeom>
              <a:rect b="b" l="l" r="r" t="t"/>
              <a:pathLst>
                <a:path extrusionOk="0" h="53340" w="325754">
                  <a:moveTo>
                    <a:pt x="299043" y="52736"/>
                  </a:moveTo>
                  <a:lnTo>
                    <a:pt x="26346" y="52736"/>
                  </a:lnTo>
                  <a:lnTo>
                    <a:pt x="16094" y="50664"/>
                  </a:lnTo>
                  <a:lnTo>
                    <a:pt x="7719" y="45014"/>
                  </a:lnTo>
                  <a:lnTo>
                    <a:pt x="2071" y="36634"/>
                  </a:lnTo>
                  <a:lnTo>
                    <a:pt x="0" y="26369"/>
                  </a:lnTo>
                  <a:lnTo>
                    <a:pt x="2071" y="16103"/>
                  </a:lnTo>
                  <a:lnTo>
                    <a:pt x="7719" y="7721"/>
                  </a:lnTo>
                  <a:lnTo>
                    <a:pt x="16094" y="2071"/>
                  </a:lnTo>
                  <a:lnTo>
                    <a:pt x="26346" y="0"/>
                  </a:lnTo>
                  <a:lnTo>
                    <a:pt x="299043" y="0"/>
                  </a:lnTo>
                  <a:lnTo>
                    <a:pt x="309295" y="2071"/>
                  </a:lnTo>
                  <a:lnTo>
                    <a:pt x="317670" y="7721"/>
                  </a:lnTo>
                  <a:lnTo>
                    <a:pt x="323318" y="16103"/>
                  </a:lnTo>
                  <a:lnTo>
                    <a:pt x="325390" y="26369"/>
                  </a:lnTo>
                  <a:lnTo>
                    <a:pt x="323318" y="36634"/>
                  </a:lnTo>
                  <a:lnTo>
                    <a:pt x="317670" y="45014"/>
                  </a:lnTo>
                  <a:lnTo>
                    <a:pt x="309295" y="50664"/>
                  </a:lnTo>
                  <a:lnTo>
                    <a:pt x="299043" y="52736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93" name="Google Shape;193;p8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306901" y="8730317"/>
              <a:ext cx="245545" cy="2456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p8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57310" y="8730318"/>
              <a:ext cx="245541" cy="245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5" name="Google Shape;195;p8"/>
            <p:cNvSpPr/>
            <p:nvPr/>
          </p:nvSpPr>
          <p:spPr>
            <a:xfrm>
              <a:off x="0" y="8301698"/>
              <a:ext cx="325755" cy="53340"/>
            </a:xfrm>
            <a:custGeom>
              <a:rect b="b" l="l" r="r" t="t"/>
              <a:pathLst>
                <a:path extrusionOk="0" h="53340" w="325755">
                  <a:moveTo>
                    <a:pt x="299049" y="52737"/>
                  </a:moveTo>
                  <a:lnTo>
                    <a:pt x="26355" y="52737"/>
                  </a:lnTo>
                  <a:lnTo>
                    <a:pt x="16095" y="50665"/>
                  </a:lnTo>
                  <a:lnTo>
                    <a:pt x="7718" y="45014"/>
                  </a:lnTo>
                  <a:lnTo>
                    <a:pt x="2070" y="36632"/>
                  </a:lnTo>
                  <a:lnTo>
                    <a:pt x="0" y="26368"/>
                  </a:lnTo>
                  <a:lnTo>
                    <a:pt x="2070" y="16104"/>
                  </a:lnTo>
                  <a:lnTo>
                    <a:pt x="7718" y="7722"/>
                  </a:lnTo>
                  <a:lnTo>
                    <a:pt x="16095" y="2072"/>
                  </a:lnTo>
                  <a:lnTo>
                    <a:pt x="26355" y="0"/>
                  </a:lnTo>
                  <a:lnTo>
                    <a:pt x="299049" y="0"/>
                  </a:lnTo>
                  <a:lnTo>
                    <a:pt x="309309" y="2072"/>
                  </a:lnTo>
                  <a:lnTo>
                    <a:pt x="317686" y="7722"/>
                  </a:lnTo>
                  <a:lnTo>
                    <a:pt x="323334" y="16104"/>
                  </a:lnTo>
                  <a:lnTo>
                    <a:pt x="325405" y="26368"/>
                  </a:lnTo>
                  <a:lnTo>
                    <a:pt x="323334" y="36632"/>
                  </a:lnTo>
                  <a:lnTo>
                    <a:pt x="317686" y="45014"/>
                  </a:lnTo>
                  <a:lnTo>
                    <a:pt x="309309" y="50665"/>
                  </a:lnTo>
                  <a:lnTo>
                    <a:pt x="299049" y="52737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196" name="Google Shape;196;p8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57310" y="7680147"/>
              <a:ext cx="245539" cy="245672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9"/>
          <p:cNvGrpSpPr/>
          <p:nvPr/>
        </p:nvGrpSpPr>
        <p:grpSpPr>
          <a:xfrm>
            <a:off x="0" y="0"/>
            <a:ext cx="18288000" cy="6182004"/>
            <a:chOff x="0" y="0"/>
            <a:chExt cx="18288000" cy="6182004"/>
          </a:xfrm>
        </p:grpSpPr>
        <p:pic>
          <p:nvPicPr>
            <p:cNvPr id="202" name="Google Shape;202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805251" y="0"/>
              <a:ext cx="10676825" cy="42878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3" name="Google Shape;203;p9"/>
            <p:cNvSpPr/>
            <p:nvPr/>
          </p:nvSpPr>
          <p:spPr>
            <a:xfrm>
              <a:off x="0" y="4105554"/>
              <a:ext cx="18288000" cy="2076450"/>
            </a:xfrm>
            <a:custGeom>
              <a:rect b="b" l="l" r="r" t="t"/>
              <a:pathLst>
                <a:path extrusionOk="0" h="2076450" w="18288000">
                  <a:moveTo>
                    <a:pt x="18288000" y="0"/>
                  </a:moveTo>
                  <a:lnTo>
                    <a:pt x="13160324" y="0"/>
                  </a:lnTo>
                  <a:lnTo>
                    <a:pt x="5133492" y="0"/>
                  </a:lnTo>
                  <a:lnTo>
                    <a:pt x="0" y="0"/>
                  </a:lnTo>
                  <a:lnTo>
                    <a:pt x="0" y="693534"/>
                  </a:lnTo>
                  <a:lnTo>
                    <a:pt x="0" y="1382915"/>
                  </a:lnTo>
                  <a:lnTo>
                    <a:pt x="0" y="1387068"/>
                  </a:lnTo>
                  <a:lnTo>
                    <a:pt x="0" y="2076450"/>
                  </a:lnTo>
                  <a:lnTo>
                    <a:pt x="5133492" y="2076450"/>
                  </a:lnTo>
                  <a:lnTo>
                    <a:pt x="13160324" y="2076450"/>
                  </a:lnTo>
                  <a:lnTo>
                    <a:pt x="18288000" y="2076450"/>
                  </a:lnTo>
                  <a:lnTo>
                    <a:pt x="18288000" y="1387068"/>
                  </a:lnTo>
                  <a:lnTo>
                    <a:pt x="18288000" y="1382915"/>
                  </a:lnTo>
                  <a:lnTo>
                    <a:pt x="18288000" y="693534"/>
                  </a:lnTo>
                  <a:lnTo>
                    <a:pt x="18288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04" name="Google Shape;204;p9"/>
            <p:cNvSpPr/>
            <p:nvPr/>
          </p:nvSpPr>
          <p:spPr>
            <a:xfrm>
              <a:off x="1120838" y="3880966"/>
              <a:ext cx="852169" cy="1838325"/>
            </a:xfrm>
            <a:custGeom>
              <a:rect b="b" l="l" r="r" t="t"/>
              <a:pathLst>
                <a:path extrusionOk="0" h="1838325" w="852169">
                  <a:moveTo>
                    <a:pt x="452615" y="26365"/>
                  </a:moveTo>
                  <a:lnTo>
                    <a:pt x="450545" y="16103"/>
                  </a:lnTo>
                  <a:lnTo>
                    <a:pt x="444893" y="7721"/>
                  </a:lnTo>
                  <a:lnTo>
                    <a:pt x="436511" y="2070"/>
                  </a:lnTo>
                  <a:lnTo>
                    <a:pt x="426262" y="0"/>
                  </a:lnTo>
                  <a:lnTo>
                    <a:pt x="416001" y="2070"/>
                  </a:lnTo>
                  <a:lnTo>
                    <a:pt x="407619" y="7721"/>
                  </a:lnTo>
                  <a:lnTo>
                    <a:pt x="401980" y="16103"/>
                  </a:lnTo>
                  <a:lnTo>
                    <a:pt x="399897" y="26365"/>
                  </a:lnTo>
                  <a:lnTo>
                    <a:pt x="399897" y="299212"/>
                  </a:lnTo>
                  <a:lnTo>
                    <a:pt x="401980" y="309473"/>
                  </a:lnTo>
                  <a:lnTo>
                    <a:pt x="407619" y="317855"/>
                  </a:lnTo>
                  <a:lnTo>
                    <a:pt x="416001" y="323507"/>
                  </a:lnTo>
                  <a:lnTo>
                    <a:pt x="426262" y="325589"/>
                  </a:lnTo>
                  <a:lnTo>
                    <a:pt x="436511" y="323507"/>
                  </a:lnTo>
                  <a:lnTo>
                    <a:pt x="444893" y="317855"/>
                  </a:lnTo>
                  <a:lnTo>
                    <a:pt x="450545" y="309473"/>
                  </a:lnTo>
                  <a:lnTo>
                    <a:pt x="452615" y="299212"/>
                  </a:lnTo>
                  <a:lnTo>
                    <a:pt x="452615" y="26365"/>
                  </a:lnTo>
                  <a:close/>
                </a:path>
                <a:path extrusionOk="0" h="1838325" w="852169">
                  <a:moveTo>
                    <a:pt x="587197" y="1770316"/>
                  </a:moveTo>
                  <a:lnTo>
                    <a:pt x="265315" y="1770316"/>
                  </a:lnTo>
                  <a:lnTo>
                    <a:pt x="288721" y="1838185"/>
                  </a:lnTo>
                  <a:lnTo>
                    <a:pt x="563791" y="1838185"/>
                  </a:lnTo>
                  <a:lnTo>
                    <a:pt x="587197" y="1770316"/>
                  </a:lnTo>
                  <a:close/>
                </a:path>
                <a:path extrusionOk="0" h="1838325" w="852169">
                  <a:moveTo>
                    <a:pt x="636054" y="1722513"/>
                  </a:moveTo>
                  <a:lnTo>
                    <a:pt x="633984" y="1712252"/>
                  </a:lnTo>
                  <a:lnTo>
                    <a:pt x="628332" y="1703870"/>
                  </a:lnTo>
                  <a:lnTo>
                    <a:pt x="619950" y="1698218"/>
                  </a:lnTo>
                  <a:lnTo>
                    <a:pt x="609701" y="1696148"/>
                  </a:lnTo>
                  <a:lnTo>
                    <a:pt x="242824" y="1696148"/>
                  </a:lnTo>
                  <a:lnTo>
                    <a:pt x="232562" y="1698218"/>
                  </a:lnTo>
                  <a:lnTo>
                    <a:pt x="224180" y="1703870"/>
                  </a:lnTo>
                  <a:lnTo>
                    <a:pt x="218541" y="1712252"/>
                  </a:lnTo>
                  <a:lnTo>
                    <a:pt x="216458" y="1722513"/>
                  </a:lnTo>
                  <a:lnTo>
                    <a:pt x="218541" y="1732775"/>
                  </a:lnTo>
                  <a:lnTo>
                    <a:pt x="224180" y="1741157"/>
                  </a:lnTo>
                  <a:lnTo>
                    <a:pt x="232562" y="1746808"/>
                  </a:lnTo>
                  <a:lnTo>
                    <a:pt x="242824" y="1748878"/>
                  </a:lnTo>
                  <a:lnTo>
                    <a:pt x="609701" y="1748878"/>
                  </a:lnTo>
                  <a:lnTo>
                    <a:pt x="619950" y="1746808"/>
                  </a:lnTo>
                  <a:lnTo>
                    <a:pt x="628332" y="1741157"/>
                  </a:lnTo>
                  <a:lnTo>
                    <a:pt x="633984" y="1732775"/>
                  </a:lnTo>
                  <a:lnTo>
                    <a:pt x="636054" y="1722513"/>
                  </a:lnTo>
                  <a:close/>
                </a:path>
                <a:path extrusionOk="0" h="1838325" w="852169">
                  <a:moveTo>
                    <a:pt x="636054" y="1652193"/>
                  </a:moveTo>
                  <a:lnTo>
                    <a:pt x="633984" y="1641932"/>
                  </a:lnTo>
                  <a:lnTo>
                    <a:pt x="628332" y="1633550"/>
                  </a:lnTo>
                  <a:lnTo>
                    <a:pt x="619950" y="1627898"/>
                  </a:lnTo>
                  <a:lnTo>
                    <a:pt x="609701" y="1625828"/>
                  </a:lnTo>
                  <a:lnTo>
                    <a:pt x="242824" y="1625828"/>
                  </a:lnTo>
                  <a:lnTo>
                    <a:pt x="232562" y="1627898"/>
                  </a:lnTo>
                  <a:lnTo>
                    <a:pt x="224180" y="1633550"/>
                  </a:lnTo>
                  <a:lnTo>
                    <a:pt x="218541" y="1641932"/>
                  </a:lnTo>
                  <a:lnTo>
                    <a:pt x="216458" y="1652193"/>
                  </a:lnTo>
                  <a:lnTo>
                    <a:pt x="218541" y="1662455"/>
                  </a:lnTo>
                  <a:lnTo>
                    <a:pt x="224180" y="1670837"/>
                  </a:lnTo>
                  <a:lnTo>
                    <a:pt x="232562" y="1676488"/>
                  </a:lnTo>
                  <a:lnTo>
                    <a:pt x="242824" y="1678559"/>
                  </a:lnTo>
                  <a:lnTo>
                    <a:pt x="609701" y="1678559"/>
                  </a:lnTo>
                  <a:lnTo>
                    <a:pt x="619950" y="1676488"/>
                  </a:lnTo>
                  <a:lnTo>
                    <a:pt x="628332" y="1670837"/>
                  </a:lnTo>
                  <a:lnTo>
                    <a:pt x="633984" y="1662455"/>
                  </a:lnTo>
                  <a:lnTo>
                    <a:pt x="636054" y="1652193"/>
                  </a:lnTo>
                  <a:close/>
                </a:path>
                <a:path extrusionOk="0" h="1838325" w="852169">
                  <a:moveTo>
                    <a:pt x="636054" y="1581873"/>
                  </a:moveTo>
                  <a:lnTo>
                    <a:pt x="633984" y="1571612"/>
                  </a:lnTo>
                  <a:lnTo>
                    <a:pt x="628332" y="1563230"/>
                  </a:lnTo>
                  <a:lnTo>
                    <a:pt x="619950" y="1557578"/>
                  </a:lnTo>
                  <a:lnTo>
                    <a:pt x="609701" y="1555508"/>
                  </a:lnTo>
                  <a:lnTo>
                    <a:pt x="242824" y="1555508"/>
                  </a:lnTo>
                  <a:lnTo>
                    <a:pt x="232562" y="1557578"/>
                  </a:lnTo>
                  <a:lnTo>
                    <a:pt x="224180" y="1563230"/>
                  </a:lnTo>
                  <a:lnTo>
                    <a:pt x="218541" y="1571612"/>
                  </a:lnTo>
                  <a:lnTo>
                    <a:pt x="216458" y="1581873"/>
                  </a:lnTo>
                  <a:lnTo>
                    <a:pt x="218541" y="1592135"/>
                  </a:lnTo>
                  <a:lnTo>
                    <a:pt x="224180" y="1600517"/>
                  </a:lnTo>
                  <a:lnTo>
                    <a:pt x="232562" y="1606169"/>
                  </a:lnTo>
                  <a:lnTo>
                    <a:pt x="242824" y="1608239"/>
                  </a:lnTo>
                  <a:lnTo>
                    <a:pt x="609701" y="1608239"/>
                  </a:lnTo>
                  <a:lnTo>
                    <a:pt x="619950" y="1606169"/>
                  </a:lnTo>
                  <a:lnTo>
                    <a:pt x="628332" y="1600517"/>
                  </a:lnTo>
                  <a:lnTo>
                    <a:pt x="633984" y="1592135"/>
                  </a:lnTo>
                  <a:lnTo>
                    <a:pt x="636054" y="1581873"/>
                  </a:lnTo>
                  <a:close/>
                </a:path>
                <a:path extrusionOk="0" h="1838325" w="852169">
                  <a:moveTo>
                    <a:pt x="851750" y="840320"/>
                  </a:moveTo>
                  <a:lnTo>
                    <a:pt x="846074" y="791565"/>
                  </a:lnTo>
                  <a:lnTo>
                    <a:pt x="835088" y="744651"/>
                  </a:lnTo>
                  <a:lnTo>
                    <a:pt x="819086" y="699897"/>
                  </a:lnTo>
                  <a:lnTo>
                    <a:pt x="799147" y="659142"/>
                  </a:lnTo>
                  <a:lnTo>
                    <a:pt x="799147" y="843419"/>
                  </a:lnTo>
                  <a:lnTo>
                    <a:pt x="799020" y="889876"/>
                  </a:lnTo>
                  <a:lnTo>
                    <a:pt x="793267" y="935507"/>
                  </a:lnTo>
                  <a:lnTo>
                    <a:pt x="782040" y="979868"/>
                  </a:lnTo>
                  <a:lnTo>
                    <a:pt x="765492" y="1022464"/>
                  </a:lnTo>
                  <a:lnTo>
                    <a:pt x="743775" y="1062850"/>
                  </a:lnTo>
                  <a:lnTo>
                    <a:pt x="717029" y="1100531"/>
                  </a:lnTo>
                  <a:lnTo>
                    <a:pt x="689381" y="1138402"/>
                  </a:lnTo>
                  <a:lnTo>
                    <a:pt x="665645" y="1178560"/>
                  </a:lnTo>
                  <a:lnTo>
                    <a:pt x="645947" y="1220660"/>
                  </a:lnTo>
                  <a:lnTo>
                    <a:pt x="630428" y="1264361"/>
                  </a:lnTo>
                  <a:lnTo>
                    <a:pt x="619188" y="1309306"/>
                  </a:lnTo>
                  <a:lnTo>
                    <a:pt x="612343" y="1355166"/>
                  </a:lnTo>
                  <a:lnTo>
                    <a:pt x="610120" y="1400073"/>
                  </a:lnTo>
                  <a:lnTo>
                    <a:pt x="610044" y="1467751"/>
                  </a:lnTo>
                  <a:lnTo>
                    <a:pt x="608622" y="1474800"/>
                  </a:lnTo>
                  <a:lnTo>
                    <a:pt x="604735" y="1480553"/>
                  </a:lnTo>
                  <a:lnTo>
                    <a:pt x="598982" y="1484439"/>
                  </a:lnTo>
                  <a:lnTo>
                    <a:pt x="591947" y="1485861"/>
                  </a:lnTo>
                  <a:lnTo>
                    <a:pt x="261099" y="1485861"/>
                  </a:lnTo>
                  <a:lnTo>
                    <a:pt x="253301" y="1484287"/>
                  </a:lnTo>
                  <a:lnTo>
                    <a:pt x="246938" y="1479994"/>
                  </a:lnTo>
                  <a:lnTo>
                    <a:pt x="242633" y="1473619"/>
                  </a:lnTo>
                  <a:lnTo>
                    <a:pt x="241058" y="1465834"/>
                  </a:lnTo>
                  <a:lnTo>
                    <a:pt x="241058" y="1400073"/>
                  </a:lnTo>
                  <a:lnTo>
                    <a:pt x="238772" y="1354074"/>
                  </a:lnTo>
                  <a:lnTo>
                    <a:pt x="231940" y="1308620"/>
                  </a:lnTo>
                  <a:lnTo>
                    <a:pt x="220637" y="1263904"/>
                  </a:lnTo>
                  <a:lnTo>
                    <a:pt x="204939" y="1220139"/>
                  </a:lnTo>
                  <a:lnTo>
                    <a:pt x="184912" y="1177518"/>
                  </a:lnTo>
                  <a:lnTo>
                    <a:pt x="160629" y="1136230"/>
                  </a:lnTo>
                  <a:lnTo>
                    <a:pt x="132168" y="1096479"/>
                  </a:lnTo>
                  <a:lnTo>
                    <a:pt x="103936" y="1055192"/>
                  </a:lnTo>
                  <a:lnTo>
                    <a:pt x="81737" y="1011085"/>
                  </a:lnTo>
                  <a:lnTo>
                    <a:pt x="65709" y="964577"/>
                  </a:lnTo>
                  <a:lnTo>
                    <a:pt x="55981" y="916076"/>
                  </a:lnTo>
                  <a:lnTo>
                    <a:pt x="52717" y="866000"/>
                  </a:lnTo>
                  <a:lnTo>
                    <a:pt x="56159" y="814603"/>
                  </a:lnTo>
                  <a:lnTo>
                    <a:pt x="66357" y="764946"/>
                  </a:lnTo>
                  <a:lnTo>
                    <a:pt x="83108" y="717524"/>
                  </a:lnTo>
                  <a:lnTo>
                    <a:pt x="106172" y="672846"/>
                  </a:lnTo>
                  <a:lnTo>
                    <a:pt x="135305" y="631456"/>
                  </a:lnTo>
                  <a:lnTo>
                    <a:pt x="170434" y="593648"/>
                  </a:lnTo>
                  <a:lnTo>
                    <a:pt x="207048" y="563257"/>
                  </a:lnTo>
                  <a:lnTo>
                    <a:pt x="246583" y="538086"/>
                  </a:lnTo>
                  <a:lnTo>
                    <a:pt x="288645" y="518248"/>
                  </a:lnTo>
                  <a:lnTo>
                    <a:pt x="332841" y="503897"/>
                  </a:lnTo>
                  <a:lnTo>
                    <a:pt x="378764" y="495185"/>
                  </a:lnTo>
                  <a:lnTo>
                    <a:pt x="426021" y="492239"/>
                  </a:lnTo>
                  <a:lnTo>
                    <a:pt x="433971" y="492239"/>
                  </a:lnTo>
                  <a:lnTo>
                    <a:pt x="495477" y="498729"/>
                  </a:lnTo>
                  <a:lnTo>
                    <a:pt x="539292" y="510044"/>
                  </a:lnTo>
                  <a:lnTo>
                    <a:pt x="581012" y="526516"/>
                  </a:lnTo>
                  <a:lnTo>
                    <a:pt x="620268" y="547776"/>
                  </a:lnTo>
                  <a:lnTo>
                    <a:pt x="656666" y="573417"/>
                  </a:lnTo>
                  <a:lnTo>
                    <a:pt x="689825" y="603072"/>
                  </a:lnTo>
                  <a:lnTo>
                    <a:pt x="719353" y="636333"/>
                  </a:lnTo>
                  <a:lnTo>
                    <a:pt x="744880" y="672833"/>
                  </a:lnTo>
                  <a:lnTo>
                    <a:pt x="766000" y="712177"/>
                  </a:lnTo>
                  <a:lnTo>
                    <a:pt x="782345" y="753986"/>
                  </a:lnTo>
                  <a:lnTo>
                    <a:pt x="793521" y="797852"/>
                  </a:lnTo>
                  <a:lnTo>
                    <a:pt x="799147" y="843419"/>
                  </a:lnTo>
                  <a:lnTo>
                    <a:pt x="799147" y="659142"/>
                  </a:lnTo>
                  <a:lnTo>
                    <a:pt x="773341" y="618096"/>
                  </a:lnTo>
                  <a:lnTo>
                    <a:pt x="744220" y="581698"/>
                  </a:lnTo>
                  <a:lnTo>
                    <a:pt x="711352" y="548716"/>
                  </a:lnTo>
                  <a:lnTo>
                    <a:pt x="675055" y="519468"/>
                  </a:lnTo>
                  <a:lnTo>
                    <a:pt x="635660" y="494271"/>
                  </a:lnTo>
                  <a:lnTo>
                    <a:pt x="593458" y="473443"/>
                  </a:lnTo>
                  <a:lnTo>
                    <a:pt x="548767" y="457301"/>
                  </a:lnTo>
                  <a:lnTo>
                    <a:pt x="501929" y="446163"/>
                  </a:lnTo>
                  <a:lnTo>
                    <a:pt x="453224" y="440334"/>
                  </a:lnTo>
                  <a:lnTo>
                    <a:pt x="402602" y="440118"/>
                  </a:lnTo>
                  <a:lnTo>
                    <a:pt x="353072" y="445668"/>
                  </a:lnTo>
                  <a:lnTo>
                    <a:pt x="304977" y="456844"/>
                  </a:lnTo>
                  <a:lnTo>
                    <a:pt x="258686" y="473506"/>
                  </a:lnTo>
                  <a:lnTo>
                    <a:pt x="214579" y="495554"/>
                  </a:lnTo>
                  <a:lnTo>
                    <a:pt x="172999" y="522833"/>
                  </a:lnTo>
                  <a:lnTo>
                    <a:pt x="134327" y="555218"/>
                  </a:lnTo>
                  <a:lnTo>
                    <a:pt x="100012" y="591566"/>
                  </a:lnTo>
                  <a:lnTo>
                    <a:pt x="70421" y="631380"/>
                  </a:lnTo>
                  <a:lnTo>
                    <a:pt x="45618" y="674357"/>
                  </a:lnTo>
                  <a:lnTo>
                    <a:pt x="25984" y="719772"/>
                  </a:lnTo>
                  <a:lnTo>
                    <a:pt x="11696" y="767181"/>
                  </a:lnTo>
                  <a:lnTo>
                    <a:pt x="2959" y="816102"/>
                  </a:lnTo>
                  <a:lnTo>
                    <a:pt x="0" y="866000"/>
                  </a:lnTo>
                  <a:lnTo>
                    <a:pt x="2603" y="913726"/>
                  </a:lnTo>
                  <a:lnTo>
                    <a:pt x="10325" y="960272"/>
                  </a:lnTo>
                  <a:lnTo>
                    <a:pt x="23101" y="1005357"/>
                  </a:lnTo>
                  <a:lnTo>
                    <a:pt x="40817" y="1048689"/>
                  </a:lnTo>
                  <a:lnTo>
                    <a:pt x="63385" y="1090015"/>
                  </a:lnTo>
                  <a:lnTo>
                    <a:pt x="90716" y="1129055"/>
                  </a:lnTo>
                  <a:lnTo>
                    <a:pt x="120116" y="1170736"/>
                  </a:lnTo>
                  <a:lnTo>
                    <a:pt x="144411" y="1214196"/>
                  </a:lnTo>
                  <a:lnTo>
                    <a:pt x="163487" y="1259128"/>
                  </a:lnTo>
                  <a:lnTo>
                    <a:pt x="177228" y="1305280"/>
                  </a:lnTo>
                  <a:lnTo>
                    <a:pt x="185559" y="1352359"/>
                  </a:lnTo>
                  <a:lnTo>
                    <a:pt x="188353" y="1400073"/>
                  </a:lnTo>
                  <a:lnTo>
                    <a:pt x="188353" y="1465834"/>
                  </a:lnTo>
                  <a:lnTo>
                    <a:pt x="194081" y="1494129"/>
                  </a:lnTo>
                  <a:lnTo>
                    <a:pt x="209689" y="1517269"/>
                  </a:lnTo>
                  <a:lnTo>
                    <a:pt x="232803" y="1532877"/>
                  </a:lnTo>
                  <a:lnTo>
                    <a:pt x="261099" y="1538605"/>
                  </a:lnTo>
                  <a:lnTo>
                    <a:pt x="591947" y="1538605"/>
                  </a:lnTo>
                  <a:lnTo>
                    <a:pt x="619480" y="1533029"/>
                  </a:lnTo>
                  <a:lnTo>
                    <a:pt x="641985" y="1517840"/>
                  </a:lnTo>
                  <a:lnTo>
                    <a:pt x="657186" y="1495310"/>
                  </a:lnTo>
                  <a:lnTo>
                    <a:pt x="659091" y="1485861"/>
                  </a:lnTo>
                  <a:lnTo>
                    <a:pt x="662749" y="1467751"/>
                  </a:lnTo>
                  <a:lnTo>
                    <a:pt x="662838" y="1400073"/>
                  </a:lnTo>
                  <a:lnTo>
                    <a:pt x="665543" y="1353464"/>
                  </a:lnTo>
                  <a:lnTo>
                    <a:pt x="673798" y="1306068"/>
                  </a:lnTo>
                  <a:lnTo>
                    <a:pt x="687349" y="1259903"/>
                  </a:lnTo>
                  <a:lnTo>
                    <a:pt x="706018" y="1215466"/>
                  </a:lnTo>
                  <a:lnTo>
                    <a:pt x="729640" y="1173213"/>
                  </a:lnTo>
                  <a:lnTo>
                    <a:pt x="758024" y="1133665"/>
                  </a:lnTo>
                  <a:lnTo>
                    <a:pt x="788568" y="1090650"/>
                  </a:lnTo>
                  <a:lnTo>
                    <a:pt x="813358" y="1044587"/>
                  </a:lnTo>
                  <a:lnTo>
                    <a:pt x="832256" y="995984"/>
                  </a:lnTo>
                  <a:lnTo>
                    <a:pt x="845058" y="945388"/>
                  </a:lnTo>
                  <a:lnTo>
                    <a:pt x="851611" y="893318"/>
                  </a:lnTo>
                  <a:lnTo>
                    <a:pt x="851750" y="840320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05" name="Google Shape;205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49124" y="4138416"/>
              <a:ext cx="245544" cy="2456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6" name="Google Shape;206;p9"/>
            <p:cNvSpPr/>
            <p:nvPr/>
          </p:nvSpPr>
          <p:spPr>
            <a:xfrm>
              <a:off x="2126588" y="4759969"/>
              <a:ext cx="325755" cy="53340"/>
            </a:xfrm>
            <a:custGeom>
              <a:rect b="b" l="l" r="r" t="t"/>
              <a:pathLst>
                <a:path extrusionOk="0" h="53339" w="325755">
                  <a:moveTo>
                    <a:pt x="299043" y="52736"/>
                  </a:moveTo>
                  <a:lnTo>
                    <a:pt x="26346" y="52736"/>
                  </a:lnTo>
                  <a:lnTo>
                    <a:pt x="16094" y="50664"/>
                  </a:lnTo>
                  <a:lnTo>
                    <a:pt x="7719" y="45014"/>
                  </a:lnTo>
                  <a:lnTo>
                    <a:pt x="2071" y="36634"/>
                  </a:lnTo>
                  <a:lnTo>
                    <a:pt x="0" y="26369"/>
                  </a:lnTo>
                  <a:lnTo>
                    <a:pt x="2071" y="16103"/>
                  </a:lnTo>
                  <a:lnTo>
                    <a:pt x="7719" y="7721"/>
                  </a:lnTo>
                  <a:lnTo>
                    <a:pt x="16094" y="2071"/>
                  </a:lnTo>
                  <a:lnTo>
                    <a:pt x="26346" y="0"/>
                  </a:lnTo>
                  <a:lnTo>
                    <a:pt x="299043" y="0"/>
                  </a:lnTo>
                  <a:lnTo>
                    <a:pt x="309295" y="2071"/>
                  </a:lnTo>
                  <a:lnTo>
                    <a:pt x="317670" y="7721"/>
                  </a:lnTo>
                  <a:lnTo>
                    <a:pt x="323318" y="16103"/>
                  </a:lnTo>
                  <a:lnTo>
                    <a:pt x="325390" y="26369"/>
                  </a:lnTo>
                  <a:lnTo>
                    <a:pt x="323318" y="36634"/>
                  </a:lnTo>
                  <a:lnTo>
                    <a:pt x="317670" y="45014"/>
                  </a:lnTo>
                  <a:lnTo>
                    <a:pt x="309295" y="50664"/>
                  </a:lnTo>
                  <a:lnTo>
                    <a:pt x="299043" y="52736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07" name="Google Shape;207;p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49126" y="5188586"/>
              <a:ext cx="245545" cy="2456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99535" y="5188587"/>
              <a:ext cx="245541" cy="245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9" name="Google Shape;209;p9"/>
            <p:cNvSpPr/>
            <p:nvPr/>
          </p:nvSpPr>
          <p:spPr>
            <a:xfrm>
              <a:off x="642224" y="4759967"/>
              <a:ext cx="325755" cy="53340"/>
            </a:xfrm>
            <a:custGeom>
              <a:rect b="b" l="l" r="r" t="t"/>
              <a:pathLst>
                <a:path extrusionOk="0" h="53339" w="325755">
                  <a:moveTo>
                    <a:pt x="299049" y="52737"/>
                  </a:moveTo>
                  <a:lnTo>
                    <a:pt x="26355" y="52737"/>
                  </a:lnTo>
                  <a:lnTo>
                    <a:pt x="16095" y="50665"/>
                  </a:lnTo>
                  <a:lnTo>
                    <a:pt x="7718" y="45014"/>
                  </a:lnTo>
                  <a:lnTo>
                    <a:pt x="2070" y="36632"/>
                  </a:lnTo>
                  <a:lnTo>
                    <a:pt x="0" y="26368"/>
                  </a:lnTo>
                  <a:lnTo>
                    <a:pt x="2070" y="16104"/>
                  </a:lnTo>
                  <a:lnTo>
                    <a:pt x="7718" y="7722"/>
                  </a:lnTo>
                  <a:lnTo>
                    <a:pt x="16095" y="2072"/>
                  </a:lnTo>
                  <a:lnTo>
                    <a:pt x="26355" y="0"/>
                  </a:lnTo>
                  <a:lnTo>
                    <a:pt x="299049" y="0"/>
                  </a:lnTo>
                  <a:lnTo>
                    <a:pt x="309309" y="2072"/>
                  </a:lnTo>
                  <a:lnTo>
                    <a:pt x="317686" y="7722"/>
                  </a:lnTo>
                  <a:lnTo>
                    <a:pt x="323334" y="16104"/>
                  </a:lnTo>
                  <a:lnTo>
                    <a:pt x="325405" y="26368"/>
                  </a:lnTo>
                  <a:lnTo>
                    <a:pt x="323334" y="36632"/>
                  </a:lnTo>
                  <a:lnTo>
                    <a:pt x="317686" y="45014"/>
                  </a:lnTo>
                  <a:lnTo>
                    <a:pt x="309309" y="50665"/>
                  </a:lnTo>
                  <a:lnTo>
                    <a:pt x="299049" y="52737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10" name="Google Shape;210;p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99535" y="4138416"/>
              <a:ext cx="245539" cy="2456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1" name="Google Shape;211;p9"/>
          <p:cNvSpPr txBox="1"/>
          <p:nvPr>
            <p:ph type="title"/>
          </p:nvPr>
        </p:nvSpPr>
        <p:spPr>
          <a:xfrm>
            <a:off x="6332876" y="1067427"/>
            <a:ext cx="7550700" cy="15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99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SOLUTIONS</a:t>
            </a:r>
            <a:endParaRPr sz="99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12" name="Google Shape;212;p9"/>
          <p:cNvGrpSpPr/>
          <p:nvPr/>
        </p:nvGrpSpPr>
        <p:grpSpPr>
          <a:xfrm>
            <a:off x="0" y="7932242"/>
            <a:ext cx="18288000" cy="2078253"/>
            <a:chOff x="0" y="7932242"/>
            <a:chExt cx="18288000" cy="2078253"/>
          </a:xfrm>
        </p:grpSpPr>
        <p:sp>
          <p:nvSpPr>
            <p:cNvPr id="213" name="Google Shape;213;p9"/>
            <p:cNvSpPr/>
            <p:nvPr/>
          </p:nvSpPr>
          <p:spPr>
            <a:xfrm>
              <a:off x="0" y="7934045"/>
              <a:ext cx="18288000" cy="2076450"/>
            </a:xfrm>
            <a:custGeom>
              <a:rect b="b" l="l" r="r" t="t"/>
              <a:pathLst>
                <a:path extrusionOk="0" h="2076450" w="18288000">
                  <a:moveTo>
                    <a:pt x="18287988" y="0"/>
                  </a:moveTo>
                  <a:lnTo>
                    <a:pt x="12972745" y="0"/>
                  </a:lnTo>
                  <a:lnTo>
                    <a:pt x="4945913" y="0"/>
                  </a:lnTo>
                  <a:lnTo>
                    <a:pt x="0" y="0"/>
                  </a:lnTo>
                  <a:lnTo>
                    <a:pt x="0" y="693534"/>
                  </a:lnTo>
                  <a:lnTo>
                    <a:pt x="0" y="1382915"/>
                  </a:lnTo>
                  <a:lnTo>
                    <a:pt x="0" y="1387068"/>
                  </a:lnTo>
                  <a:lnTo>
                    <a:pt x="0" y="2076450"/>
                  </a:lnTo>
                  <a:lnTo>
                    <a:pt x="4945913" y="2076450"/>
                  </a:lnTo>
                  <a:lnTo>
                    <a:pt x="12972745" y="2076450"/>
                  </a:lnTo>
                  <a:lnTo>
                    <a:pt x="18287988" y="2076450"/>
                  </a:lnTo>
                  <a:lnTo>
                    <a:pt x="18287988" y="1387068"/>
                  </a:lnTo>
                  <a:lnTo>
                    <a:pt x="18287988" y="1382915"/>
                  </a:lnTo>
                  <a:lnTo>
                    <a:pt x="18287988" y="693534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1120838" y="7932242"/>
              <a:ext cx="852169" cy="1838325"/>
            </a:xfrm>
            <a:custGeom>
              <a:rect b="b" l="l" r="r" t="t"/>
              <a:pathLst>
                <a:path extrusionOk="0" h="1838325" w="852169">
                  <a:moveTo>
                    <a:pt x="452615" y="26365"/>
                  </a:moveTo>
                  <a:lnTo>
                    <a:pt x="450545" y="16103"/>
                  </a:lnTo>
                  <a:lnTo>
                    <a:pt x="444893" y="7721"/>
                  </a:lnTo>
                  <a:lnTo>
                    <a:pt x="436511" y="2070"/>
                  </a:lnTo>
                  <a:lnTo>
                    <a:pt x="426262" y="0"/>
                  </a:lnTo>
                  <a:lnTo>
                    <a:pt x="416001" y="2070"/>
                  </a:lnTo>
                  <a:lnTo>
                    <a:pt x="407619" y="7721"/>
                  </a:lnTo>
                  <a:lnTo>
                    <a:pt x="401980" y="16103"/>
                  </a:lnTo>
                  <a:lnTo>
                    <a:pt x="399897" y="26365"/>
                  </a:lnTo>
                  <a:lnTo>
                    <a:pt x="399897" y="299224"/>
                  </a:lnTo>
                  <a:lnTo>
                    <a:pt x="401980" y="309486"/>
                  </a:lnTo>
                  <a:lnTo>
                    <a:pt x="407619" y="317868"/>
                  </a:lnTo>
                  <a:lnTo>
                    <a:pt x="416001" y="323519"/>
                  </a:lnTo>
                  <a:lnTo>
                    <a:pt x="426262" y="325589"/>
                  </a:lnTo>
                  <a:lnTo>
                    <a:pt x="436511" y="323519"/>
                  </a:lnTo>
                  <a:lnTo>
                    <a:pt x="444893" y="317868"/>
                  </a:lnTo>
                  <a:lnTo>
                    <a:pt x="450545" y="309486"/>
                  </a:lnTo>
                  <a:lnTo>
                    <a:pt x="452615" y="299224"/>
                  </a:lnTo>
                  <a:lnTo>
                    <a:pt x="452615" y="26365"/>
                  </a:lnTo>
                  <a:close/>
                </a:path>
                <a:path extrusionOk="0" h="1838325" w="852169">
                  <a:moveTo>
                    <a:pt x="587197" y="1770329"/>
                  </a:moveTo>
                  <a:lnTo>
                    <a:pt x="265315" y="1770329"/>
                  </a:lnTo>
                  <a:lnTo>
                    <a:pt x="288721" y="1838185"/>
                  </a:lnTo>
                  <a:lnTo>
                    <a:pt x="563791" y="1838185"/>
                  </a:lnTo>
                  <a:lnTo>
                    <a:pt x="587197" y="1770329"/>
                  </a:lnTo>
                  <a:close/>
                </a:path>
                <a:path extrusionOk="0" h="1838325" w="852169">
                  <a:moveTo>
                    <a:pt x="636054" y="1722513"/>
                  </a:moveTo>
                  <a:lnTo>
                    <a:pt x="633984" y="1712252"/>
                  </a:lnTo>
                  <a:lnTo>
                    <a:pt x="628332" y="1703870"/>
                  </a:lnTo>
                  <a:lnTo>
                    <a:pt x="619950" y="1698218"/>
                  </a:lnTo>
                  <a:lnTo>
                    <a:pt x="609701" y="1696148"/>
                  </a:lnTo>
                  <a:lnTo>
                    <a:pt x="242824" y="1696148"/>
                  </a:lnTo>
                  <a:lnTo>
                    <a:pt x="232562" y="1698218"/>
                  </a:lnTo>
                  <a:lnTo>
                    <a:pt x="224180" y="1703870"/>
                  </a:lnTo>
                  <a:lnTo>
                    <a:pt x="218541" y="1712252"/>
                  </a:lnTo>
                  <a:lnTo>
                    <a:pt x="216458" y="1722513"/>
                  </a:lnTo>
                  <a:lnTo>
                    <a:pt x="218541" y="1732775"/>
                  </a:lnTo>
                  <a:lnTo>
                    <a:pt x="224180" y="1741157"/>
                  </a:lnTo>
                  <a:lnTo>
                    <a:pt x="232562" y="1746808"/>
                  </a:lnTo>
                  <a:lnTo>
                    <a:pt x="242824" y="1748891"/>
                  </a:lnTo>
                  <a:lnTo>
                    <a:pt x="609701" y="1748891"/>
                  </a:lnTo>
                  <a:lnTo>
                    <a:pt x="619950" y="1746808"/>
                  </a:lnTo>
                  <a:lnTo>
                    <a:pt x="628332" y="1741157"/>
                  </a:lnTo>
                  <a:lnTo>
                    <a:pt x="633984" y="1732775"/>
                  </a:lnTo>
                  <a:lnTo>
                    <a:pt x="636054" y="1722513"/>
                  </a:lnTo>
                  <a:close/>
                </a:path>
                <a:path extrusionOk="0" h="1838325" w="852169">
                  <a:moveTo>
                    <a:pt x="636054" y="1652193"/>
                  </a:moveTo>
                  <a:lnTo>
                    <a:pt x="633984" y="1641932"/>
                  </a:lnTo>
                  <a:lnTo>
                    <a:pt x="628332" y="1633550"/>
                  </a:lnTo>
                  <a:lnTo>
                    <a:pt x="619950" y="1627898"/>
                  </a:lnTo>
                  <a:lnTo>
                    <a:pt x="609701" y="1625828"/>
                  </a:lnTo>
                  <a:lnTo>
                    <a:pt x="242824" y="1625828"/>
                  </a:lnTo>
                  <a:lnTo>
                    <a:pt x="232562" y="1627898"/>
                  </a:lnTo>
                  <a:lnTo>
                    <a:pt x="224180" y="1633550"/>
                  </a:lnTo>
                  <a:lnTo>
                    <a:pt x="218541" y="1641932"/>
                  </a:lnTo>
                  <a:lnTo>
                    <a:pt x="216458" y="1652193"/>
                  </a:lnTo>
                  <a:lnTo>
                    <a:pt x="218541" y="1662455"/>
                  </a:lnTo>
                  <a:lnTo>
                    <a:pt x="224180" y="1670837"/>
                  </a:lnTo>
                  <a:lnTo>
                    <a:pt x="232562" y="1676488"/>
                  </a:lnTo>
                  <a:lnTo>
                    <a:pt x="242824" y="1678559"/>
                  </a:lnTo>
                  <a:lnTo>
                    <a:pt x="609701" y="1678559"/>
                  </a:lnTo>
                  <a:lnTo>
                    <a:pt x="619950" y="1676488"/>
                  </a:lnTo>
                  <a:lnTo>
                    <a:pt x="628332" y="1670837"/>
                  </a:lnTo>
                  <a:lnTo>
                    <a:pt x="633984" y="1662455"/>
                  </a:lnTo>
                  <a:lnTo>
                    <a:pt x="636054" y="1652193"/>
                  </a:lnTo>
                  <a:close/>
                </a:path>
                <a:path extrusionOk="0" h="1838325" w="852169">
                  <a:moveTo>
                    <a:pt x="636054" y="1581873"/>
                  </a:moveTo>
                  <a:lnTo>
                    <a:pt x="633984" y="1571612"/>
                  </a:lnTo>
                  <a:lnTo>
                    <a:pt x="628332" y="1563230"/>
                  </a:lnTo>
                  <a:lnTo>
                    <a:pt x="619950" y="1557578"/>
                  </a:lnTo>
                  <a:lnTo>
                    <a:pt x="609701" y="1555508"/>
                  </a:lnTo>
                  <a:lnTo>
                    <a:pt x="242824" y="1555508"/>
                  </a:lnTo>
                  <a:lnTo>
                    <a:pt x="232562" y="1557578"/>
                  </a:lnTo>
                  <a:lnTo>
                    <a:pt x="224180" y="1563230"/>
                  </a:lnTo>
                  <a:lnTo>
                    <a:pt x="218541" y="1571612"/>
                  </a:lnTo>
                  <a:lnTo>
                    <a:pt x="216458" y="1581873"/>
                  </a:lnTo>
                  <a:lnTo>
                    <a:pt x="218541" y="1592135"/>
                  </a:lnTo>
                  <a:lnTo>
                    <a:pt x="224180" y="1600517"/>
                  </a:lnTo>
                  <a:lnTo>
                    <a:pt x="232562" y="1606169"/>
                  </a:lnTo>
                  <a:lnTo>
                    <a:pt x="242824" y="1608239"/>
                  </a:lnTo>
                  <a:lnTo>
                    <a:pt x="609701" y="1608239"/>
                  </a:lnTo>
                  <a:lnTo>
                    <a:pt x="619950" y="1606169"/>
                  </a:lnTo>
                  <a:lnTo>
                    <a:pt x="628332" y="1600517"/>
                  </a:lnTo>
                  <a:lnTo>
                    <a:pt x="633984" y="1592135"/>
                  </a:lnTo>
                  <a:lnTo>
                    <a:pt x="636054" y="1581873"/>
                  </a:lnTo>
                  <a:close/>
                </a:path>
                <a:path extrusionOk="0" h="1838325" w="852169">
                  <a:moveTo>
                    <a:pt x="851750" y="840320"/>
                  </a:moveTo>
                  <a:lnTo>
                    <a:pt x="846074" y="791578"/>
                  </a:lnTo>
                  <a:lnTo>
                    <a:pt x="835088" y="744664"/>
                  </a:lnTo>
                  <a:lnTo>
                    <a:pt x="819086" y="699897"/>
                  </a:lnTo>
                  <a:lnTo>
                    <a:pt x="799147" y="659142"/>
                  </a:lnTo>
                  <a:lnTo>
                    <a:pt x="799147" y="843419"/>
                  </a:lnTo>
                  <a:lnTo>
                    <a:pt x="799020" y="889876"/>
                  </a:lnTo>
                  <a:lnTo>
                    <a:pt x="793267" y="935520"/>
                  </a:lnTo>
                  <a:lnTo>
                    <a:pt x="782040" y="979868"/>
                  </a:lnTo>
                  <a:lnTo>
                    <a:pt x="765492" y="1022477"/>
                  </a:lnTo>
                  <a:lnTo>
                    <a:pt x="743775" y="1062850"/>
                  </a:lnTo>
                  <a:lnTo>
                    <a:pt x="717029" y="1100531"/>
                  </a:lnTo>
                  <a:lnTo>
                    <a:pt x="689381" y="1138402"/>
                  </a:lnTo>
                  <a:lnTo>
                    <a:pt x="665645" y="1178560"/>
                  </a:lnTo>
                  <a:lnTo>
                    <a:pt x="645947" y="1220660"/>
                  </a:lnTo>
                  <a:lnTo>
                    <a:pt x="630428" y="1264361"/>
                  </a:lnTo>
                  <a:lnTo>
                    <a:pt x="619188" y="1309306"/>
                  </a:lnTo>
                  <a:lnTo>
                    <a:pt x="612343" y="1355166"/>
                  </a:lnTo>
                  <a:lnTo>
                    <a:pt x="610120" y="1400086"/>
                  </a:lnTo>
                  <a:lnTo>
                    <a:pt x="610044" y="1467751"/>
                  </a:lnTo>
                  <a:lnTo>
                    <a:pt x="608622" y="1474800"/>
                  </a:lnTo>
                  <a:lnTo>
                    <a:pt x="604735" y="1480566"/>
                  </a:lnTo>
                  <a:lnTo>
                    <a:pt x="598982" y="1484439"/>
                  </a:lnTo>
                  <a:lnTo>
                    <a:pt x="591947" y="1485874"/>
                  </a:lnTo>
                  <a:lnTo>
                    <a:pt x="261099" y="1485874"/>
                  </a:lnTo>
                  <a:lnTo>
                    <a:pt x="253301" y="1484287"/>
                  </a:lnTo>
                  <a:lnTo>
                    <a:pt x="246938" y="1479994"/>
                  </a:lnTo>
                  <a:lnTo>
                    <a:pt x="242633" y="1473619"/>
                  </a:lnTo>
                  <a:lnTo>
                    <a:pt x="241058" y="1465834"/>
                  </a:lnTo>
                  <a:lnTo>
                    <a:pt x="241058" y="1400086"/>
                  </a:lnTo>
                  <a:lnTo>
                    <a:pt x="238772" y="1354074"/>
                  </a:lnTo>
                  <a:lnTo>
                    <a:pt x="231940" y="1308620"/>
                  </a:lnTo>
                  <a:lnTo>
                    <a:pt x="220637" y="1263904"/>
                  </a:lnTo>
                  <a:lnTo>
                    <a:pt x="204939" y="1220139"/>
                  </a:lnTo>
                  <a:lnTo>
                    <a:pt x="184912" y="1177518"/>
                  </a:lnTo>
                  <a:lnTo>
                    <a:pt x="160629" y="1136230"/>
                  </a:lnTo>
                  <a:lnTo>
                    <a:pt x="132168" y="1096479"/>
                  </a:lnTo>
                  <a:lnTo>
                    <a:pt x="103936" y="1055192"/>
                  </a:lnTo>
                  <a:lnTo>
                    <a:pt x="81737" y="1011085"/>
                  </a:lnTo>
                  <a:lnTo>
                    <a:pt x="65709" y="964577"/>
                  </a:lnTo>
                  <a:lnTo>
                    <a:pt x="55981" y="916076"/>
                  </a:lnTo>
                  <a:lnTo>
                    <a:pt x="52717" y="866000"/>
                  </a:lnTo>
                  <a:lnTo>
                    <a:pt x="56159" y="814603"/>
                  </a:lnTo>
                  <a:lnTo>
                    <a:pt x="66357" y="764946"/>
                  </a:lnTo>
                  <a:lnTo>
                    <a:pt x="83108" y="717524"/>
                  </a:lnTo>
                  <a:lnTo>
                    <a:pt x="106172" y="672846"/>
                  </a:lnTo>
                  <a:lnTo>
                    <a:pt x="135305" y="631456"/>
                  </a:lnTo>
                  <a:lnTo>
                    <a:pt x="170434" y="593648"/>
                  </a:lnTo>
                  <a:lnTo>
                    <a:pt x="207048" y="563270"/>
                  </a:lnTo>
                  <a:lnTo>
                    <a:pt x="246583" y="538086"/>
                  </a:lnTo>
                  <a:lnTo>
                    <a:pt x="288645" y="518248"/>
                  </a:lnTo>
                  <a:lnTo>
                    <a:pt x="332841" y="503897"/>
                  </a:lnTo>
                  <a:lnTo>
                    <a:pt x="378764" y="495185"/>
                  </a:lnTo>
                  <a:lnTo>
                    <a:pt x="426021" y="492252"/>
                  </a:lnTo>
                  <a:lnTo>
                    <a:pt x="433971" y="492252"/>
                  </a:lnTo>
                  <a:lnTo>
                    <a:pt x="495477" y="498741"/>
                  </a:lnTo>
                  <a:lnTo>
                    <a:pt x="539292" y="510044"/>
                  </a:lnTo>
                  <a:lnTo>
                    <a:pt x="581012" y="526516"/>
                  </a:lnTo>
                  <a:lnTo>
                    <a:pt x="620268" y="547776"/>
                  </a:lnTo>
                  <a:lnTo>
                    <a:pt x="656666" y="573417"/>
                  </a:lnTo>
                  <a:lnTo>
                    <a:pt x="689825" y="603072"/>
                  </a:lnTo>
                  <a:lnTo>
                    <a:pt x="719353" y="636333"/>
                  </a:lnTo>
                  <a:lnTo>
                    <a:pt x="744880" y="672833"/>
                  </a:lnTo>
                  <a:lnTo>
                    <a:pt x="766000" y="712177"/>
                  </a:lnTo>
                  <a:lnTo>
                    <a:pt x="782345" y="753986"/>
                  </a:lnTo>
                  <a:lnTo>
                    <a:pt x="793521" y="797864"/>
                  </a:lnTo>
                  <a:lnTo>
                    <a:pt x="799147" y="843419"/>
                  </a:lnTo>
                  <a:lnTo>
                    <a:pt x="799147" y="659142"/>
                  </a:lnTo>
                  <a:lnTo>
                    <a:pt x="773341" y="618109"/>
                  </a:lnTo>
                  <a:lnTo>
                    <a:pt x="744220" y="581698"/>
                  </a:lnTo>
                  <a:lnTo>
                    <a:pt x="711352" y="548716"/>
                  </a:lnTo>
                  <a:lnTo>
                    <a:pt x="675055" y="519468"/>
                  </a:lnTo>
                  <a:lnTo>
                    <a:pt x="635660" y="494271"/>
                  </a:lnTo>
                  <a:lnTo>
                    <a:pt x="631545" y="492252"/>
                  </a:lnTo>
                  <a:lnTo>
                    <a:pt x="593458" y="473443"/>
                  </a:lnTo>
                  <a:lnTo>
                    <a:pt x="548767" y="457301"/>
                  </a:lnTo>
                  <a:lnTo>
                    <a:pt x="501929" y="446163"/>
                  </a:lnTo>
                  <a:lnTo>
                    <a:pt x="453224" y="440347"/>
                  </a:lnTo>
                  <a:lnTo>
                    <a:pt x="402602" y="440131"/>
                  </a:lnTo>
                  <a:lnTo>
                    <a:pt x="353072" y="445668"/>
                  </a:lnTo>
                  <a:lnTo>
                    <a:pt x="304977" y="456844"/>
                  </a:lnTo>
                  <a:lnTo>
                    <a:pt x="258686" y="473506"/>
                  </a:lnTo>
                  <a:lnTo>
                    <a:pt x="214579" y="495554"/>
                  </a:lnTo>
                  <a:lnTo>
                    <a:pt x="172999" y="522833"/>
                  </a:lnTo>
                  <a:lnTo>
                    <a:pt x="134327" y="555218"/>
                  </a:lnTo>
                  <a:lnTo>
                    <a:pt x="100012" y="591578"/>
                  </a:lnTo>
                  <a:lnTo>
                    <a:pt x="70421" y="631380"/>
                  </a:lnTo>
                  <a:lnTo>
                    <a:pt x="45618" y="674357"/>
                  </a:lnTo>
                  <a:lnTo>
                    <a:pt x="25984" y="719772"/>
                  </a:lnTo>
                  <a:lnTo>
                    <a:pt x="11696" y="767194"/>
                  </a:lnTo>
                  <a:lnTo>
                    <a:pt x="2959" y="816102"/>
                  </a:lnTo>
                  <a:lnTo>
                    <a:pt x="0" y="866000"/>
                  </a:lnTo>
                  <a:lnTo>
                    <a:pt x="2603" y="913739"/>
                  </a:lnTo>
                  <a:lnTo>
                    <a:pt x="10325" y="960285"/>
                  </a:lnTo>
                  <a:lnTo>
                    <a:pt x="23101" y="1005357"/>
                  </a:lnTo>
                  <a:lnTo>
                    <a:pt x="40817" y="1048689"/>
                  </a:lnTo>
                  <a:lnTo>
                    <a:pt x="63385" y="1090015"/>
                  </a:lnTo>
                  <a:lnTo>
                    <a:pt x="90716" y="1129068"/>
                  </a:lnTo>
                  <a:lnTo>
                    <a:pt x="120116" y="1170736"/>
                  </a:lnTo>
                  <a:lnTo>
                    <a:pt x="144411" y="1214196"/>
                  </a:lnTo>
                  <a:lnTo>
                    <a:pt x="163487" y="1259128"/>
                  </a:lnTo>
                  <a:lnTo>
                    <a:pt x="177228" y="1305280"/>
                  </a:lnTo>
                  <a:lnTo>
                    <a:pt x="185559" y="1352359"/>
                  </a:lnTo>
                  <a:lnTo>
                    <a:pt x="188353" y="1400086"/>
                  </a:lnTo>
                  <a:lnTo>
                    <a:pt x="188353" y="1465834"/>
                  </a:lnTo>
                  <a:lnTo>
                    <a:pt x="194081" y="1494129"/>
                  </a:lnTo>
                  <a:lnTo>
                    <a:pt x="209689" y="1517269"/>
                  </a:lnTo>
                  <a:lnTo>
                    <a:pt x="232803" y="1532877"/>
                  </a:lnTo>
                  <a:lnTo>
                    <a:pt x="261099" y="1538617"/>
                  </a:lnTo>
                  <a:lnTo>
                    <a:pt x="591947" y="1538617"/>
                  </a:lnTo>
                  <a:lnTo>
                    <a:pt x="641985" y="1517840"/>
                  </a:lnTo>
                  <a:lnTo>
                    <a:pt x="662749" y="1467751"/>
                  </a:lnTo>
                  <a:lnTo>
                    <a:pt x="662838" y="1400086"/>
                  </a:lnTo>
                  <a:lnTo>
                    <a:pt x="665543" y="1353464"/>
                  </a:lnTo>
                  <a:lnTo>
                    <a:pt x="673798" y="1306068"/>
                  </a:lnTo>
                  <a:lnTo>
                    <a:pt x="687349" y="1259916"/>
                  </a:lnTo>
                  <a:lnTo>
                    <a:pt x="706018" y="1215466"/>
                  </a:lnTo>
                  <a:lnTo>
                    <a:pt x="729640" y="1173213"/>
                  </a:lnTo>
                  <a:lnTo>
                    <a:pt x="758024" y="1133665"/>
                  </a:lnTo>
                  <a:lnTo>
                    <a:pt x="788568" y="1090663"/>
                  </a:lnTo>
                  <a:lnTo>
                    <a:pt x="813358" y="1044587"/>
                  </a:lnTo>
                  <a:lnTo>
                    <a:pt x="832256" y="995984"/>
                  </a:lnTo>
                  <a:lnTo>
                    <a:pt x="845058" y="945388"/>
                  </a:lnTo>
                  <a:lnTo>
                    <a:pt x="851611" y="893318"/>
                  </a:lnTo>
                  <a:lnTo>
                    <a:pt x="851750" y="840320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15" name="Google Shape;215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49124" y="8189694"/>
              <a:ext cx="245544" cy="2456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9"/>
            <p:cNvSpPr/>
            <p:nvPr/>
          </p:nvSpPr>
          <p:spPr>
            <a:xfrm>
              <a:off x="2126588" y="8811247"/>
              <a:ext cx="325755" cy="53340"/>
            </a:xfrm>
            <a:custGeom>
              <a:rect b="b" l="l" r="r" t="t"/>
              <a:pathLst>
                <a:path extrusionOk="0" h="53340" w="325755">
                  <a:moveTo>
                    <a:pt x="299043" y="52736"/>
                  </a:moveTo>
                  <a:lnTo>
                    <a:pt x="26346" y="52736"/>
                  </a:lnTo>
                  <a:lnTo>
                    <a:pt x="16094" y="50664"/>
                  </a:lnTo>
                  <a:lnTo>
                    <a:pt x="7719" y="45014"/>
                  </a:lnTo>
                  <a:lnTo>
                    <a:pt x="2071" y="36634"/>
                  </a:lnTo>
                  <a:lnTo>
                    <a:pt x="0" y="26369"/>
                  </a:lnTo>
                  <a:lnTo>
                    <a:pt x="2071" y="16103"/>
                  </a:lnTo>
                  <a:lnTo>
                    <a:pt x="7719" y="7721"/>
                  </a:lnTo>
                  <a:lnTo>
                    <a:pt x="16094" y="2071"/>
                  </a:lnTo>
                  <a:lnTo>
                    <a:pt x="26346" y="0"/>
                  </a:lnTo>
                  <a:lnTo>
                    <a:pt x="299043" y="0"/>
                  </a:lnTo>
                  <a:lnTo>
                    <a:pt x="309295" y="2071"/>
                  </a:lnTo>
                  <a:lnTo>
                    <a:pt x="317670" y="7721"/>
                  </a:lnTo>
                  <a:lnTo>
                    <a:pt x="323318" y="16103"/>
                  </a:lnTo>
                  <a:lnTo>
                    <a:pt x="325390" y="26369"/>
                  </a:lnTo>
                  <a:lnTo>
                    <a:pt x="323318" y="36634"/>
                  </a:lnTo>
                  <a:lnTo>
                    <a:pt x="317670" y="45014"/>
                  </a:lnTo>
                  <a:lnTo>
                    <a:pt x="309295" y="50664"/>
                  </a:lnTo>
                  <a:lnTo>
                    <a:pt x="299043" y="52736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17" name="Google Shape;217;p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49126" y="9239864"/>
              <a:ext cx="245545" cy="2456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p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99535" y="9239864"/>
              <a:ext cx="245541" cy="245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" name="Google Shape;219;p9"/>
            <p:cNvSpPr/>
            <p:nvPr/>
          </p:nvSpPr>
          <p:spPr>
            <a:xfrm>
              <a:off x="642224" y="8811245"/>
              <a:ext cx="325755" cy="53340"/>
            </a:xfrm>
            <a:custGeom>
              <a:rect b="b" l="l" r="r" t="t"/>
              <a:pathLst>
                <a:path extrusionOk="0" h="53340" w="325755">
                  <a:moveTo>
                    <a:pt x="299049" y="52737"/>
                  </a:moveTo>
                  <a:lnTo>
                    <a:pt x="26355" y="52737"/>
                  </a:lnTo>
                  <a:lnTo>
                    <a:pt x="16095" y="50665"/>
                  </a:lnTo>
                  <a:lnTo>
                    <a:pt x="7718" y="45014"/>
                  </a:lnTo>
                  <a:lnTo>
                    <a:pt x="2070" y="36632"/>
                  </a:lnTo>
                  <a:lnTo>
                    <a:pt x="0" y="26368"/>
                  </a:lnTo>
                  <a:lnTo>
                    <a:pt x="2070" y="16104"/>
                  </a:lnTo>
                  <a:lnTo>
                    <a:pt x="7718" y="7722"/>
                  </a:lnTo>
                  <a:lnTo>
                    <a:pt x="16095" y="2072"/>
                  </a:lnTo>
                  <a:lnTo>
                    <a:pt x="26355" y="0"/>
                  </a:lnTo>
                  <a:lnTo>
                    <a:pt x="299049" y="0"/>
                  </a:lnTo>
                  <a:lnTo>
                    <a:pt x="309309" y="2072"/>
                  </a:lnTo>
                  <a:lnTo>
                    <a:pt x="317686" y="7722"/>
                  </a:lnTo>
                  <a:lnTo>
                    <a:pt x="323334" y="16104"/>
                  </a:lnTo>
                  <a:lnTo>
                    <a:pt x="325405" y="26368"/>
                  </a:lnTo>
                  <a:lnTo>
                    <a:pt x="323334" y="36632"/>
                  </a:lnTo>
                  <a:lnTo>
                    <a:pt x="317686" y="45014"/>
                  </a:lnTo>
                  <a:lnTo>
                    <a:pt x="309309" y="50665"/>
                  </a:lnTo>
                  <a:lnTo>
                    <a:pt x="299049" y="52737"/>
                  </a:lnTo>
                  <a:close/>
                </a:path>
              </a:pathLst>
            </a:custGeom>
            <a:solidFill>
              <a:srgbClr val="23171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pic>
          <p:nvPicPr>
            <p:cNvPr id="220" name="Google Shape;220;p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99535" y="8189694"/>
              <a:ext cx="245539" cy="2456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1" name="Google Shape;221;p9"/>
          <p:cNvSpPr txBox="1"/>
          <p:nvPr/>
        </p:nvSpPr>
        <p:spPr>
          <a:xfrm>
            <a:off x="2143125" y="4941688"/>
            <a:ext cx="16144800" cy="6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25400" marR="0" rtl="0" algn="l">
              <a:lnSpc>
                <a:spcPct val="425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50">
                <a:latin typeface="Tahoma"/>
                <a:ea typeface="Tahoma"/>
                <a:cs typeface="Tahoma"/>
                <a:sym typeface="Tahoma"/>
              </a:rPr>
              <a:t>Generate sales invoices and </a:t>
            </a:r>
            <a:r>
              <a:rPr lang="en-US" sz="4150">
                <a:latin typeface="Tahoma"/>
                <a:ea typeface="Tahoma"/>
                <a:cs typeface="Tahoma"/>
                <a:sym typeface="Tahoma"/>
              </a:rPr>
              <a:t>report electronically</a:t>
            </a:r>
            <a:endParaRPr sz="4150">
              <a:latin typeface="Tahoma"/>
              <a:ea typeface="Tahoma"/>
              <a:cs typeface="Tahoma"/>
              <a:sym typeface="Tahoma"/>
            </a:endParaRPr>
          </a:p>
          <a:p>
            <a:pPr indent="0" lvl="0" marL="2202815" marR="0" rtl="0" algn="ctr">
              <a:lnSpc>
                <a:spcPct val="591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5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2" name="Google Shape;222;p9"/>
          <p:cNvSpPr txBox="1"/>
          <p:nvPr/>
        </p:nvSpPr>
        <p:spPr>
          <a:xfrm>
            <a:off x="3078628" y="8401360"/>
            <a:ext cx="13194030" cy="13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878455" lvl="0" marL="2890520" marR="5080" rtl="0" algn="l">
              <a:lnSpc>
                <a:spcPct val="108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50">
                <a:latin typeface="Tahoma"/>
                <a:ea typeface="Tahoma"/>
                <a:cs typeface="Tahoma"/>
                <a:sym typeface="Tahoma"/>
              </a:rPr>
              <a:t>-Increasing interaction on social media pages through marketing and  reach the largest number of customers.</a:t>
            </a:r>
            <a:endParaRPr sz="415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2024-02-06T11:28:01Z</dcterms:created>
  <dc:creator>shima zaid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2024-02-02T00:00:00Z</vt:filetime>
  </property>
  <property fmtid="{D5CDD505-2E9C-101B-9397-08002B2CF9AE}" pid="3" name="Creator">
    <vt:lpwstr>Canva</vt:lpwstr>
  </property>
  <property fmtid="{D5CDD505-2E9C-101B-9397-08002B2CF9AE}" pid="4" name="LastSaved">
    <vt:filetime>2024-02-06T00:00:00Z</vt:filetime>
  </property>
</Properties>
</file>