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30"/>
  </p:notesMasterIdLst>
  <p:sldIdLst>
    <p:sldId id="315" r:id="rId2"/>
    <p:sldId id="321" r:id="rId3"/>
    <p:sldId id="317" r:id="rId4"/>
    <p:sldId id="318" r:id="rId5"/>
    <p:sldId id="328" r:id="rId6"/>
    <p:sldId id="329" r:id="rId7"/>
    <p:sldId id="330" r:id="rId8"/>
    <p:sldId id="341" r:id="rId9"/>
    <p:sldId id="342" r:id="rId10"/>
    <p:sldId id="332" r:id="rId11"/>
    <p:sldId id="333" r:id="rId12"/>
    <p:sldId id="327" r:id="rId13"/>
    <p:sldId id="354" r:id="rId14"/>
    <p:sldId id="322" r:id="rId15"/>
    <p:sldId id="331" r:id="rId16"/>
    <p:sldId id="343" r:id="rId17"/>
    <p:sldId id="344" r:id="rId18"/>
    <p:sldId id="345" r:id="rId19"/>
    <p:sldId id="346" r:id="rId20"/>
    <p:sldId id="347" r:id="rId21"/>
    <p:sldId id="348" r:id="rId22"/>
    <p:sldId id="355" r:id="rId23"/>
    <p:sldId id="349" r:id="rId24"/>
    <p:sldId id="350" r:id="rId25"/>
    <p:sldId id="351" r:id="rId26"/>
    <p:sldId id="352" r:id="rId27"/>
    <p:sldId id="353" r:id="rId28"/>
    <p:sldId id="339" r:id="rId29"/>
  </p:sldIdLst>
  <p:sldSz cx="9144000" cy="5143500" type="screen16x9"/>
  <p:notesSz cx="6858000" cy="9144000"/>
  <p:embeddedFontLst>
    <p:embeddedFont>
      <p:font typeface="Karla" pitchFamily="2" charset="0"/>
      <p:regular r:id="rId31"/>
      <p:bold r:id="rId32"/>
      <p:italic r:id="rId33"/>
      <p:boldItalic r:id="rId34"/>
    </p:embeddedFont>
    <p:embeddedFont>
      <p:font typeface="Sora" panose="020B0604020202020204" charset="0"/>
      <p:regular r:id="rId35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F6A641-D50D-435C-BE88-E0C6832F3D0B}">
  <a:tblStyle styleId="{EBF6A641-D50D-435C-BE88-E0C6832F3D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mad qadi" userId="c78cfb56702c9876" providerId="LiveId" clId="{5DB849AD-81E9-4010-8291-08558AC626F9}"/>
    <pc:docChg chg="undo redo custSel addSld delSld modSld">
      <pc:chgData name="ahmad qadi" userId="c78cfb56702c9876" providerId="LiveId" clId="{5DB849AD-81E9-4010-8291-08558AC626F9}" dt="2024-02-04T17:26:39.765" v="1348" actId="1076"/>
      <pc:docMkLst>
        <pc:docMk/>
      </pc:docMkLst>
      <pc:sldChg chg="del">
        <pc:chgData name="ahmad qadi" userId="c78cfb56702c9876" providerId="LiveId" clId="{5DB849AD-81E9-4010-8291-08558AC626F9}" dt="2024-02-04T15:29:58.003" v="21" actId="2696"/>
        <pc:sldMkLst>
          <pc:docMk/>
          <pc:sldMk cId="0" sldId="287"/>
        </pc:sldMkLst>
      </pc:sldChg>
      <pc:sldChg chg="modSp mod">
        <pc:chgData name="ahmad qadi" userId="c78cfb56702c9876" providerId="LiveId" clId="{5DB849AD-81E9-4010-8291-08558AC626F9}" dt="2024-02-04T15:23:58.906" v="0" actId="20577"/>
        <pc:sldMkLst>
          <pc:docMk/>
          <pc:sldMk cId="0" sldId="315"/>
        </pc:sldMkLst>
        <pc:spChg chg="mod">
          <ac:chgData name="ahmad qadi" userId="c78cfb56702c9876" providerId="LiveId" clId="{5DB849AD-81E9-4010-8291-08558AC626F9}" dt="2024-02-04T15:23:58.906" v="0" actId="20577"/>
          <ac:spMkLst>
            <pc:docMk/>
            <pc:sldMk cId="0" sldId="315"/>
            <ac:spMk id="1274" creationId="{00000000-0000-0000-0000-000000000000}"/>
          </ac:spMkLst>
        </pc:spChg>
      </pc:sldChg>
      <pc:sldChg chg="del">
        <pc:chgData name="ahmad qadi" userId="c78cfb56702c9876" providerId="LiveId" clId="{5DB849AD-81E9-4010-8291-08558AC626F9}" dt="2024-02-04T15:25:42.193" v="1" actId="47"/>
        <pc:sldMkLst>
          <pc:docMk/>
          <pc:sldMk cId="4108094803" sldId="319"/>
        </pc:sldMkLst>
      </pc:sldChg>
      <pc:sldChg chg="del">
        <pc:chgData name="ahmad qadi" userId="c78cfb56702c9876" providerId="LiveId" clId="{5DB849AD-81E9-4010-8291-08558AC626F9}" dt="2024-02-04T15:29:53.279" v="20" actId="2696"/>
        <pc:sldMkLst>
          <pc:docMk/>
          <pc:sldMk cId="2132384589" sldId="324"/>
        </pc:sldMkLst>
      </pc:sldChg>
      <pc:sldChg chg="modSp mod">
        <pc:chgData name="ahmad qadi" userId="c78cfb56702c9876" providerId="LiveId" clId="{5DB849AD-81E9-4010-8291-08558AC626F9}" dt="2024-02-04T16:05:24.280" v="441" actId="1076"/>
        <pc:sldMkLst>
          <pc:docMk/>
          <pc:sldMk cId="1882880112" sldId="327"/>
        </pc:sldMkLst>
        <pc:spChg chg="mod">
          <ac:chgData name="ahmad qadi" userId="c78cfb56702c9876" providerId="LiveId" clId="{5DB849AD-81E9-4010-8291-08558AC626F9}" dt="2024-02-04T16:05:21.569" v="440" actId="1076"/>
          <ac:spMkLst>
            <pc:docMk/>
            <pc:sldMk cId="1882880112" sldId="327"/>
            <ac:spMk id="2" creationId="{9F322ABC-3099-77DC-BD84-EB0FD84E864F}"/>
          </ac:spMkLst>
        </pc:spChg>
        <pc:spChg chg="mod">
          <ac:chgData name="ahmad qadi" userId="c78cfb56702c9876" providerId="LiveId" clId="{5DB849AD-81E9-4010-8291-08558AC626F9}" dt="2024-02-04T16:05:24.280" v="441" actId="1076"/>
          <ac:spMkLst>
            <pc:docMk/>
            <pc:sldMk cId="1882880112" sldId="327"/>
            <ac:spMk id="9" creationId="{5C7BBFD3-B20D-6366-1709-69C14047FB28}"/>
          </ac:spMkLst>
        </pc:spChg>
        <pc:picChg chg="mod">
          <ac:chgData name="ahmad qadi" userId="c78cfb56702c9876" providerId="LiveId" clId="{5DB849AD-81E9-4010-8291-08558AC626F9}" dt="2024-02-04T16:05:17.920" v="439" actId="1076"/>
          <ac:picMkLst>
            <pc:docMk/>
            <pc:sldMk cId="1882880112" sldId="327"/>
            <ac:picMk id="8" creationId="{C416AF40-EFEA-741C-0C92-CFBAC51A4431}"/>
          </ac:picMkLst>
        </pc:picChg>
        <pc:picChg chg="mod">
          <ac:chgData name="ahmad qadi" userId="c78cfb56702c9876" providerId="LiveId" clId="{5DB849AD-81E9-4010-8291-08558AC626F9}" dt="2024-02-04T16:05:12.793" v="437" actId="1076"/>
          <ac:picMkLst>
            <pc:docMk/>
            <pc:sldMk cId="1882880112" sldId="327"/>
            <ac:picMk id="11" creationId="{FDE7AF86-2B57-1386-129E-64A8D8F84911}"/>
          </ac:picMkLst>
        </pc:picChg>
      </pc:sldChg>
      <pc:sldChg chg="addSp delSp modSp mod">
        <pc:chgData name="ahmad qadi" userId="c78cfb56702c9876" providerId="LiveId" clId="{5DB849AD-81E9-4010-8291-08558AC626F9}" dt="2024-02-04T15:43:09.461" v="115" actId="1076"/>
        <pc:sldMkLst>
          <pc:docMk/>
          <pc:sldMk cId="2992432769" sldId="328"/>
        </pc:sldMkLst>
        <pc:picChg chg="add mod">
          <ac:chgData name="ahmad qadi" userId="c78cfb56702c9876" providerId="LiveId" clId="{5DB849AD-81E9-4010-8291-08558AC626F9}" dt="2024-02-04T15:40:18.006" v="100"/>
          <ac:picMkLst>
            <pc:docMk/>
            <pc:sldMk cId="2992432769" sldId="328"/>
            <ac:picMk id="3" creationId="{BC46CF35-5DA4-CBD4-AA34-64F79F87962B}"/>
          </ac:picMkLst>
        </pc:picChg>
        <pc:picChg chg="add mod">
          <ac:chgData name="ahmad qadi" userId="c78cfb56702c9876" providerId="LiveId" clId="{5DB849AD-81E9-4010-8291-08558AC626F9}" dt="2024-02-04T15:43:05.246" v="114" actId="1076"/>
          <ac:picMkLst>
            <pc:docMk/>
            <pc:sldMk cId="2992432769" sldId="328"/>
            <ac:picMk id="5" creationId="{5F382F32-7F90-AD76-6097-A77EA250E2BC}"/>
          </ac:picMkLst>
        </pc:picChg>
        <pc:picChg chg="add del mod">
          <ac:chgData name="ahmad qadi" userId="c78cfb56702c9876" providerId="LiveId" clId="{5DB849AD-81E9-4010-8291-08558AC626F9}" dt="2024-02-04T15:42:54.735" v="108" actId="22"/>
          <ac:picMkLst>
            <pc:docMk/>
            <pc:sldMk cId="2992432769" sldId="328"/>
            <ac:picMk id="8" creationId="{BDE507E9-BED1-D4C6-7B88-B1617BA3D3A7}"/>
          </ac:picMkLst>
        </pc:picChg>
        <pc:picChg chg="mod">
          <ac:chgData name="ahmad qadi" userId="c78cfb56702c9876" providerId="LiveId" clId="{5DB849AD-81E9-4010-8291-08558AC626F9}" dt="2024-02-04T15:43:09.461" v="115" actId="1076"/>
          <ac:picMkLst>
            <pc:docMk/>
            <pc:sldMk cId="2992432769" sldId="328"/>
            <ac:picMk id="9" creationId="{79B5E269-6B4F-6B3D-217F-4405F7F27996}"/>
          </ac:picMkLst>
        </pc:picChg>
        <pc:picChg chg="add del mod">
          <ac:chgData name="ahmad qadi" userId="c78cfb56702c9876" providerId="LiveId" clId="{5DB849AD-81E9-4010-8291-08558AC626F9}" dt="2024-02-04T15:42:58.798" v="110" actId="14100"/>
          <ac:picMkLst>
            <pc:docMk/>
            <pc:sldMk cId="2992432769" sldId="328"/>
            <ac:picMk id="11" creationId="{E8BBD424-4D5C-3677-9D79-D87EC571D990}"/>
          </ac:picMkLst>
        </pc:picChg>
      </pc:sldChg>
      <pc:sldChg chg="modSp mod">
        <pc:chgData name="ahmad qadi" userId="c78cfb56702c9876" providerId="LiveId" clId="{5DB849AD-81E9-4010-8291-08558AC626F9}" dt="2024-02-04T16:04:18.642" v="431" actId="2711"/>
        <pc:sldMkLst>
          <pc:docMk/>
          <pc:sldMk cId="1732764478" sldId="330"/>
        </pc:sldMkLst>
        <pc:spChg chg="mod">
          <ac:chgData name="ahmad qadi" userId="c78cfb56702c9876" providerId="LiveId" clId="{5DB849AD-81E9-4010-8291-08558AC626F9}" dt="2024-02-04T16:04:18.642" v="431" actId="2711"/>
          <ac:spMkLst>
            <pc:docMk/>
            <pc:sldMk cId="1732764478" sldId="330"/>
            <ac:spMk id="2" creationId="{B720AFD7-9DE0-73B3-7459-3E1644DB7C87}"/>
          </ac:spMkLst>
        </pc:spChg>
      </pc:sldChg>
      <pc:sldChg chg="addSp delSp modSp mod">
        <pc:chgData name="ahmad qadi" userId="c78cfb56702c9876" providerId="LiveId" clId="{5DB849AD-81E9-4010-8291-08558AC626F9}" dt="2024-02-04T16:04:56.737" v="435" actId="1076"/>
        <pc:sldMkLst>
          <pc:docMk/>
          <pc:sldMk cId="4101509321" sldId="332"/>
        </pc:sldMkLst>
        <pc:spChg chg="add mod">
          <ac:chgData name="ahmad qadi" userId="c78cfb56702c9876" providerId="LiveId" clId="{5DB849AD-81E9-4010-8291-08558AC626F9}" dt="2024-02-04T16:04:46.338" v="432" actId="2711"/>
          <ac:spMkLst>
            <pc:docMk/>
            <pc:sldMk cId="4101509321" sldId="332"/>
            <ac:spMk id="4" creationId="{E7ED086D-8AC7-16A0-9DFA-B89904CE8980}"/>
          </ac:spMkLst>
        </pc:spChg>
        <pc:spChg chg="mod">
          <ac:chgData name="ahmad qadi" userId="c78cfb56702c9876" providerId="LiveId" clId="{5DB849AD-81E9-4010-8291-08558AC626F9}" dt="2024-02-04T16:04:46.338" v="432" actId="2711"/>
          <ac:spMkLst>
            <pc:docMk/>
            <pc:sldMk cId="4101509321" sldId="332"/>
            <ac:spMk id="5" creationId="{615DF71C-432A-9C78-CF37-8F8DC87C48E1}"/>
          </ac:spMkLst>
        </pc:spChg>
        <pc:spChg chg="mod">
          <ac:chgData name="ahmad qadi" userId="c78cfb56702c9876" providerId="LiveId" clId="{5DB849AD-81E9-4010-8291-08558AC626F9}" dt="2024-02-04T16:04:53.817" v="434" actId="1076"/>
          <ac:spMkLst>
            <pc:docMk/>
            <pc:sldMk cId="4101509321" sldId="332"/>
            <ac:spMk id="8" creationId="{A3F68A8C-B4F7-DA9E-83C2-DE010AC4340B}"/>
          </ac:spMkLst>
        </pc:spChg>
        <pc:spChg chg="mod">
          <ac:chgData name="ahmad qadi" userId="c78cfb56702c9876" providerId="LiveId" clId="{5DB849AD-81E9-4010-8291-08558AC626F9}" dt="2024-02-04T16:04:56.737" v="435" actId="1076"/>
          <ac:spMkLst>
            <pc:docMk/>
            <pc:sldMk cId="4101509321" sldId="332"/>
            <ac:spMk id="11" creationId="{DEBFAC4F-FB1D-B5F1-DF75-BF7939A536E2}"/>
          </ac:spMkLst>
        </pc:spChg>
        <pc:picChg chg="add del mod modCrop">
          <ac:chgData name="ahmad qadi" userId="c78cfb56702c9876" providerId="LiveId" clId="{5DB849AD-81E9-4010-8291-08558AC626F9}" dt="2024-02-04T16:01:20.056" v="387" actId="1076"/>
          <ac:picMkLst>
            <pc:docMk/>
            <pc:sldMk cId="4101509321" sldId="332"/>
            <ac:picMk id="3" creationId="{83B5897C-822E-C27D-62F7-1FF0CC17DBDE}"/>
          </ac:picMkLst>
        </pc:picChg>
        <pc:picChg chg="mod">
          <ac:chgData name="ahmad qadi" userId="c78cfb56702c9876" providerId="LiveId" clId="{5DB849AD-81E9-4010-8291-08558AC626F9}" dt="2024-02-04T15:57:44.017" v="342" actId="1076"/>
          <ac:picMkLst>
            <pc:docMk/>
            <pc:sldMk cId="4101509321" sldId="332"/>
            <ac:picMk id="7" creationId="{4EF2CE49-AEC2-FA86-E475-9A3763028F60}"/>
          </ac:picMkLst>
        </pc:picChg>
        <pc:picChg chg="mod">
          <ac:chgData name="ahmad qadi" userId="c78cfb56702c9876" providerId="LiveId" clId="{5DB849AD-81E9-4010-8291-08558AC626F9}" dt="2024-02-04T16:01:25.513" v="389" actId="1076"/>
          <ac:picMkLst>
            <pc:docMk/>
            <pc:sldMk cId="4101509321" sldId="332"/>
            <ac:picMk id="10" creationId="{269C8EA2-B5B7-FED7-0248-E97B8B05437D}"/>
          </ac:picMkLst>
        </pc:picChg>
        <pc:picChg chg="mod">
          <ac:chgData name="ahmad qadi" userId="c78cfb56702c9876" providerId="LiveId" clId="{5DB849AD-81E9-4010-8291-08558AC626F9}" dt="2024-02-04T16:01:23.865" v="388" actId="1076"/>
          <ac:picMkLst>
            <pc:docMk/>
            <pc:sldMk cId="4101509321" sldId="332"/>
            <ac:picMk id="13" creationId="{4500F010-CD9A-2060-EFBD-8312904599DD}"/>
          </ac:picMkLst>
        </pc:picChg>
      </pc:sldChg>
      <pc:sldChg chg="addSp delSp modSp mod">
        <pc:chgData name="ahmad qadi" userId="c78cfb56702c9876" providerId="LiveId" clId="{5DB849AD-81E9-4010-8291-08558AC626F9}" dt="2024-02-04T16:03:30.908" v="424" actId="2711"/>
        <pc:sldMkLst>
          <pc:docMk/>
          <pc:sldMk cId="1642987935" sldId="333"/>
        </pc:sldMkLst>
        <pc:spChg chg="add del mod">
          <ac:chgData name="ahmad qadi" userId="c78cfb56702c9876" providerId="LiveId" clId="{5DB849AD-81E9-4010-8291-08558AC626F9}" dt="2024-02-04T15:56:20.676" v="318" actId="20577"/>
          <ac:spMkLst>
            <pc:docMk/>
            <pc:sldMk cId="1642987935" sldId="333"/>
            <ac:spMk id="2" creationId="{1FAFB641-5697-A0D8-B9B9-910BF9CB0975}"/>
          </ac:spMkLst>
        </pc:spChg>
        <pc:spChg chg="add del mod">
          <ac:chgData name="ahmad qadi" userId="c78cfb56702c9876" providerId="LiveId" clId="{5DB849AD-81E9-4010-8291-08558AC626F9}" dt="2024-02-04T15:56:17.859" v="316" actId="478"/>
          <ac:spMkLst>
            <pc:docMk/>
            <pc:sldMk cId="1642987935" sldId="333"/>
            <ac:spMk id="4" creationId="{14AF7BE0-0E81-3498-517E-74DABCF02D1D}"/>
          </ac:spMkLst>
        </pc:spChg>
        <pc:spChg chg="mod">
          <ac:chgData name="ahmad qadi" userId="c78cfb56702c9876" providerId="LiveId" clId="{5DB849AD-81E9-4010-8291-08558AC626F9}" dt="2024-02-04T16:03:17.108" v="422" actId="122"/>
          <ac:spMkLst>
            <pc:docMk/>
            <pc:sldMk cId="1642987935" sldId="333"/>
            <ac:spMk id="5" creationId="{5487B83F-F4AD-C1E8-5B0C-DC216514F305}"/>
          </ac:spMkLst>
        </pc:spChg>
        <pc:spChg chg="add mod">
          <ac:chgData name="ahmad qadi" userId="c78cfb56702c9876" providerId="LiveId" clId="{5DB849AD-81E9-4010-8291-08558AC626F9}" dt="2024-02-04T16:03:30.908" v="424" actId="2711"/>
          <ac:spMkLst>
            <pc:docMk/>
            <pc:sldMk cId="1642987935" sldId="333"/>
            <ac:spMk id="6" creationId="{787F826E-F304-DB1F-3E70-CAD8CE6D836A}"/>
          </ac:spMkLst>
        </pc:spChg>
        <pc:picChg chg="mod">
          <ac:chgData name="ahmad qadi" userId="c78cfb56702c9876" providerId="LiveId" clId="{5DB849AD-81E9-4010-8291-08558AC626F9}" dt="2024-02-04T16:03:11.680" v="420" actId="1038"/>
          <ac:picMkLst>
            <pc:docMk/>
            <pc:sldMk cId="1642987935" sldId="333"/>
            <ac:picMk id="7" creationId="{84AACF8E-512E-4AE9-3430-BCDDD012373C}"/>
          </ac:picMkLst>
        </pc:picChg>
        <pc:picChg chg="add mod">
          <ac:chgData name="ahmad qadi" userId="c78cfb56702c9876" providerId="LiveId" clId="{5DB849AD-81E9-4010-8291-08558AC626F9}" dt="2024-02-04T16:03:03.025" v="395" actId="14100"/>
          <ac:picMkLst>
            <pc:docMk/>
            <pc:sldMk cId="1642987935" sldId="333"/>
            <ac:picMk id="9" creationId="{6F17958D-3546-25D1-162E-E132B1094E8F}"/>
          </ac:picMkLst>
        </pc:picChg>
      </pc:sldChg>
      <pc:sldChg chg="del">
        <pc:chgData name="ahmad qadi" userId="c78cfb56702c9876" providerId="LiveId" clId="{5DB849AD-81E9-4010-8291-08558AC626F9}" dt="2024-02-04T15:31:52.519" v="22" actId="47"/>
        <pc:sldMkLst>
          <pc:docMk/>
          <pc:sldMk cId="1545902063" sldId="334"/>
        </pc:sldMkLst>
      </pc:sldChg>
      <pc:sldChg chg="del">
        <pc:chgData name="ahmad qadi" userId="c78cfb56702c9876" providerId="LiveId" clId="{5DB849AD-81E9-4010-8291-08558AC626F9}" dt="2024-02-04T15:29:18.825" v="16" actId="2696"/>
        <pc:sldMkLst>
          <pc:docMk/>
          <pc:sldMk cId="4246285241" sldId="335"/>
        </pc:sldMkLst>
      </pc:sldChg>
      <pc:sldChg chg="del">
        <pc:chgData name="ahmad qadi" userId="c78cfb56702c9876" providerId="LiveId" clId="{5DB849AD-81E9-4010-8291-08558AC626F9}" dt="2024-02-04T15:29:22.350" v="17" actId="2696"/>
        <pc:sldMkLst>
          <pc:docMk/>
          <pc:sldMk cId="2381190771" sldId="336"/>
        </pc:sldMkLst>
      </pc:sldChg>
      <pc:sldChg chg="del">
        <pc:chgData name="ahmad qadi" userId="c78cfb56702c9876" providerId="LiveId" clId="{5DB849AD-81E9-4010-8291-08558AC626F9}" dt="2024-02-04T15:29:29.341" v="18" actId="2696"/>
        <pc:sldMkLst>
          <pc:docMk/>
          <pc:sldMk cId="461804390" sldId="337"/>
        </pc:sldMkLst>
      </pc:sldChg>
      <pc:sldChg chg="del">
        <pc:chgData name="ahmad qadi" userId="c78cfb56702c9876" providerId="LiveId" clId="{5DB849AD-81E9-4010-8291-08558AC626F9}" dt="2024-02-04T15:29:49.165" v="19" actId="2696"/>
        <pc:sldMkLst>
          <pc:docMk/>
          <pc:sldMk cId="2748148587" sldId="338"/>
        </pc:sldMkLst>
      </pc:sldChg>
      <pc:sldChg chg="addSp delSp modSp new mod">
        <pc:chgData name="ahmad qadi" userId="c78cfb56702c9876" providerId="LiveId" clId="{5DB849AD-81E9-4010-8291-08558AC626F9}" dt="2024-02-04T16:31:06.176" v="694"/>
        <pc:sldMkLst>
          <pc:docMk/>
          <pc:sldMk cId="3730577423" sldId="340"/>
        </pc:sldMkLst>
        <pc:spChg chg="mod">
          <ac:chgData name="ahmad qadi" userId="c78cfb56702c9876" providerId="LiveId" clId="{5DB849AD-81E9-4010-8291-08558AC626F9}" dt="2024-02-04T15:33:22.767" v="79" actId="1076"/>
          <ac:spMkLst>
            <pc:docMk/>
            <pc:sldMk cId="3730577423" sldId="340"/>
            <ac:spMk id="2" creationId="{A9111654-DC5E-66C9-F028-E8229FEEA4B3}"/>
          </ac:spMkLst>
        </pc:spChg>
        <pc:spChg chg="del">
          <ac:chgData name="ahmad qadi" userId="c78cfb56702c9876" providerId="LiveId" clId="{5DB849AD-81E9-4010-8291-08558AC626F9}" dt="2024-02-04T15:32:43.763" v="24" actId="478"/>
          <ac:spMkLst>
            <pc:docMk/>
            <pc:sldMk cId="3730577423" sldId="340"/>
            <ac:spMk id="3" creationId="{AB1737FF-CC0D-D6FC-6D31-E1078D1E00DB}"/>
          </ac:spMkLst>
        </pc:spChg>
        <pc:spChg chg="del">
          <ac:chgData name="ahmad qadi" userId="c78cfb56702c9876" providerId="LiveId" clId="{5DB849AD-81E9-4010-8291-08558AC626F9}" dt="2024-02-04T15:32:46.100" v="25" actId="478"/>
          <ac:spMkLst>
            <pc:docMk/>
            <pc:sldMk cId="3730577423" sldId="340"/>
            <ac:spMk id="4" creationId="{7C299046-B266-1E3B-2527-62D190FECB49}"/>
          </ac:spMkLst>
        </pc:spChg>
        <pc:spChg chg="add mod">
          <ac:chgData name="ahmad qadi" userId="c78cfb56702c9876" providerId="LiveId" clId="{5DB849AD-81E9-4010-8291-08558AC626F9}" dt="2024-02-04T16:31:06.176" v="694"/>
          <ac:spMkLst>
            <pc:docMk/>
            <pc:sldMk cId="3730577423" sldId="340"/>
            <ac:spMk id="5" creationId="{16923AF4-1D9F-C357-F7C6-E81316D9E6CA}"/>
          </ac:spMkLst>
        </pc:spChg>
      </pc:sldChg>
      <pc:sldChg chg="addSp delSp modSp new mod">
        <pc:chgData name="ahmad qadi" userId="c78cfb56702c9876" providerId="LiveId" clId="{5DB849AD-81E9-4010-8291-08558AC626F9}" dt="2024-02-04T16:04:01.860" v="427" actId="2711"/>
        <pc:sldMkLst>
          <pc:docMk/>
          <pc:sldMk cId="665759976" sldId="341"/>
        </pc:sldMkLst>
        <pc:spChg chg="mod">
          <ac:chgData name="ahmad qadi" userId="c78cfb56702c9876" providerId="LiveId" clId="{5DB849AD-81E9-4010-8291-08558AC626F9}" dt="2024-02-04T15:47:54.684" v="193" actId="1076"/>
          <ac:spMkLst>
            <pc:docMk/>
            <pc:sldMk cId="665759976" sldId="341"/>
            <ac:spMk id="2" creationId="{9F65D912-F266-38AD-92A3-3186D5F51FA6}"/>
          </ac:spMkLst>
        </pc:spChg>
        <pc:spChg chg="del">
          <ac:chgData name="ahmad qadi" userId="c78cfb56702c9876" providerId="LiveId" clId="{5DB849AD-81E9-4010-8291-08558AC626F9}" dt="2024-02-04T15:44:11.634" v="123" actId="478"/>
          <ac:spMkLst>
            <pc:docMk/>
            <pc:sldMk cId="665759976" sldId="341"/>
            <ac:spMk id="3" creationId="{4CEA9979-5BE5-7974-9BDB-CA2E58AF3B8D}"/>
          </ac:spMkLst>
        </pc:spChg>
        <pc:spChg chg="del">
          <ac:chgData name="ahmad qadi" userId="c78cfb56702c9876" providerId="LiveId" clId="{5DB849AD-81E9-4010-8291-08558AC626F9}" dt="2024-02-04T15:44:50.246" v="133" actId="478"/>
          <ac:spMkLst>
            <pc:docMk/>
            <pc:sldMk cId="665759976" sldId="341"/>
            <ac:spMk id="4" creationId="{82D7273B-1AE4-BFB7-5265-9BD2B41BE323}"/>
          </ac:spMkLst>
        </pc:spChg>
        <pc:spChg chg="add mod">
          <ac:chgData name="ahmad qadi" userId="c78cfb56702c9876" providerId="LiveId" clId="{5DB849AD-81E9-4010-8291-08558AC626F9}" dt="2024-02-04T16:04:01.860" v="427" actId="2711"/>
          <ac:spMkLst>
            <pc:docMk/>
            <pc:sldMk cId="665759976" sldId="341"/>
            <ac:spMk id="6" creationId="{277A5AFA-0B1C-08D2-9DB7-DFDA7540FB16}"/>
          </ac:spMkLst>
        </pc:spChg>
        <pc:spChg chg="add mod">
          <ac:chgData name="ahmad qadi" userId="c78cfb56702c9876" providerId="LiveId" clId="{5DB849AD-81E9-4010-8291-08558AC626F9}" dt="2024-02-04T16:04:01.860" v="427" actId="2711"/>
          <ac:spMkLst>
            <pc:docMk/>
            <pc:sldMk cId="665759976" sldId="341"/>
            <ac:spMk id="8" creationId="{3B0962A9-7F54-387D-A5E2-D041E56C8F11}"/>
          </ac:spMkLst>
        </pc:spChg>
        <pc:spChg chg="add mod">
          <ac:chgData name="ahmad qadi" userId="c78cfb56702c9876" providerId="LiveId" clId="{5DB849AD-81E9-4010-8291-08558AC626F9}" dt="2024-02-04T16:04:01.860" v="427" actId="2711"/>
          <ac:spMkLst>
            <pc:docMk/>
            <pc:sldMk cId="665759976" sldId="341"/>
            <ac:spMk id="10" creationId="{D0BC6BC6-EE4D-093A-4F66-1DBD3C862BF4}"/>
          </ac:spMkLst>
        </pc:spChg>
        <pc:picChg chg="add mod">
          <ac:chgData name="ahmad qadi" userId="c78cfb56702c9876" providerId="LiveId" clId="{5DB849AD-81E9-4010-8291-08558AC626F9}" dt="2024-02-04T15:47:49.900" v="192" actId="1076"/>
          <ac:picMkLst>
            <pc:docMk/>
            <pc:sldMk cId="665759976" sldId="341"/>
            <ac:picMk id="5" creationId="{D4752BB5-42E9-292D-283D-3EFC0CD592B0}"/>
          </ac:picMkLst>
        </pc:picChg>
        <pc:picChg chg="add mod">
          <ac:chgData name="ahmad qadi" userId="c78cfb56702c9876" providerId="LiveId" clId="{5DB849AD-81E9-4010-8291-08558AC626F9}" dt="2024-02-04T15:47:44.748" v="191" actId="1076"/>
          <ac:picMkLst>
            <pc:docMk/>
            <pc:sldMk cId="665759976" sldId="341"/>
            <ac:picMk id="7" creationId="{C4354C30-65FD-9FEB-605E-A6FDE36EE4A1}"/>
          </ac:picMkLst>
        </pc:picChg>
        <pc:picChg chg="add mod">
          <ac:chgData name="ahmad qadi" userId="c78cfb56702c9876" providerId="LiveId" clId="{5DB849AD-81E9-4010-8291-08558AC626F9}" dt="2024-02-04T15:47:39.006" v="190" actId="1076"/>
          <ac:picMkLst>
            <pc:docMk/>
            <pc:sldMk cId="665759976" sldId="341"/>
            <ac:picMk id="9" creationId="{A0AD80AD-201C-FF33-3273-2066215EA1AC}"/>
          </ac:picMkLst>
        </pc:picChg>
      </pc:sldChg>
      <pc:sldChg chg="addSp delSp modSp new mod">
        <pc:chgData name="ahmad qadi" userId="c78cfb56702c9876" providerId="LiveId" clId="{5DB849AD-81E9-4010-8291-08558AC626F9}" dt="2024-02-04T16:03:51.863" v="426" actId="2711"/>
        <pc:sldMkLst>
          <pc:docMk/>
          <pc:sldMk cId="1154853622" sldId="342"/>
        </pc:sldMkLst>
        <pc:spChg chg="mod">
          <ac:chgData name="ahmad qadi" userId="c78cfb56702c9876" providerId="LiveId" clId="{5DB849AD-81E9-4010-8291-08558AC626F9}" dt="2024-02-04T15:48:38.693" v="200" actId="1076"/>
          <ac:spMkLst>
            <pc:docMk/>
            <pc:sldMk cId="1154853622" sldId="342"/>
            <ac:spMk id="2" creationId="{FCB2F5BF-5A40-0156-6955-BA408CCBD433}"/>
          </ac:spMkLst>
        </pc:spChg>
        <pc:spChg chg="del">
          <ac:chgData name="ahmad qadi" userId="c78cfb56702c9876" providerId="LiveId" clId="{5DB849AD-81E9-4010-8291-08558AC626F9}" dt="2024-02-04T15:48:28.391" v="195" actId="478"/>
          <ac:spMkLst>
            <pc:docMk/>
            <pc:sldMk cId="1154853622" sldId="342"/>
            <ac:spMk id="3" creationId="{184267CE-2800-681A-9FEC-76EC45EC870F}"/>
          </ac:spMkLst>
        </pc:spChg>
        <pc:spChg chg="del mod">
          <ac:chgData name="ahmad qadi" userId="c78cfb56702c9876" providerId="LiveId" clId="{5DB849AD-81E9-4010-8291-08558AC626F9}" dt="2024-02-04T15:49:27.883" v="208" actId="478"/>
          <ac:spMkLst>
            <pc:docMk/>
            <pc:sldMk cId="1154853622" sldId="342"/>
            <ac:spMk id="4" creationId="{E1A20299-87F1-032D-61B7-60EB6CCE3AD1}"/>
          </ac:spMkLst>
        </pc:spChg>
        <pc:spChg chg="add del mod">
          <ac:chgData name="ahmad qadi" userId="c78cfb56702c9876" providerId="LiveId" clId="{5DB849AD-81E9-4010-8291-08558AC626F9}" dt="2024-02-04T15:49:31.930" v="210" actId="478"/>
          <ac:spMkLst>
            <pc:docMk/>
            <pc:sldMk cId="1154853622" sldId="342"/>
            <ac:spMk id="7" creationId="{4C1B731C-4F87-3227-33FE-71978B9F7828}"/>
          </ac:spMkLst>
        </pc:spChg>
        <pc:spChg chg="add del mod">
          <ac:chgData name="ahmad qadi" userId="c78cfb56702c9876" providerId="LiveId" clId="{5DB849AD-81E9-4010-8291-08558AC626F9}" dt="2024-02-04T15:49:35.473" v="211" actId="478"/>
          <ac:spMkLst>
            <pc:docMk/>
            <pc:sldMk cId="1154853622" sldId="342"/>
            <ac:spMk id="9" creationId="{66F995DF-DB66-C8EC-2AFE-4E720EE33593}"/>
          </ac:spMkLst>
        </pc:spChg>
        <pc:spChg chg="add mod">
          <ac:chgData name="ahmad qadi" userId="c78cfb56702c9876" providerId="LiveId" clId="{5DB849AD-81E9-4010-8291-08558AC626F9}" dt="2024-02-04T16:03:45.649" v="425" actId="2711"/>
          <ac:spMkLst>
            <pc:docMk/>
            <pc:sldMk cId="1154853622" sldId="342"/>
            <ac:spMk id="10" creationId="{EAD7373F-AF65-1175-0F2F-A5CCFF34E643}"/>
          </ac:spMkLst>
        </pc:spChg>
        <pc:spChg chg="add mod">
          <ac:chgData name="ahmad qadi" userId="c78cfb56702c9876" providerId="LiveId" clId="{5DB849AD-81E9-4010-8291-08558AC626F9}" dt="2024-02-04T15:49:44.724" v="214"/>
          <ac:spMkLst>
            <pc:docMk/>
            <pc:sldMk cId="1154853622" sldId="342"/>
            <ac:spMk id="11" creationId="{CC8B6DE2-B013-EE07-4BC4-64C93857E07A}"/>
          </ac:spMkLst>
        </pc:spChg>
        <pc:spChg chg="add mod">
          <ac:chgData name="ahmad qadi" userId="c78cfb56702c9876" providerId="LiveId" clId="{5DB849AD-81E9-4010-8291-08558AC626F9}" dt="2024-02-04T16:03:51.863" v="426" actId="2711"/>
          <ac:spMkLst>
            <pc:docMk/>
            <pc:sldMk cId="1154853622" sldId="342"/>
            <ac:spMk id="13" creationId="{C220233F-0B26-AD84-EEC6-9DE54A043937}"/>
          </ac:spMkLst>
        </pc:spChg>
        <pc:spChg chg="add mod">
          <ac:chgData name="ahmad qadi" userId="c78cfb56702c9876" providerId="LiveId" clId="{5DB849AD-81E9-4010-8291-08558AC626F9}" dt="2024-02-04T16:03:51.863" v="426" actId="2711"/>
          <ac:spMkLst>
            <pc:docMk/>
            <pc:sldMk cId="1154853622" sldId="342"/>
            <ac:spMk id="14" creationId="{72EC0A77-271E-01A2-A549-46D83CE71C80}"/>
          </ac:spMkLst>
        </pc:spChg>
        <pc:spChg chg="add mod">
          <ac:chgData name="ahmad qadi" userId="c78cfb56702c9876" providerId="LiveId" clId="{5DB849AD-81E9-4010-8291-08558AC626F9}" dt="2024-02-04T16:03:51.863" v="426" actId="2711"/>
          <ac:spMkLst>
            <pc:docMk/>
            <pc:sldMk cId="1154853622" sldId="342"/>
            <ac:spMk id="16" creationId="{9388E56C-6131-C248-631E-264E155BD340}"/>
          </ac:spMkLst>
        </pc:spChg>
        <pc:spChg chg="add mod">
          <ac:chgData name="ahmad qadi" userId="c78cfb56702c9876" providerId="LiveId" clId="{5DB849AD-81E9-4010-8291-08558AC626F9}" dt="2024-02-04T16:03:51.863" v="426" actId="2711"/>
          <ac:spMkLst>
            <pc:docMk/>
            <pc:sldMk cId="1154853622" sldId="342"/>
            <ac:spMk id="17" creationId="{D5F7267A-512E-54A8-E26E-950F5B3420C6}"/>
          </ac:spMkLst>
        </pc:spChg>
        <pc:spChg chg="add mod">
          <ac:chgData name="ahmad qadi" userId="c78cfb56702c9876" providerId="LiveId" clId="{5DB849AD-81E9-4010-8291-08558AC626F9}" dt="2024-02-04T16:03:51.863" v="426" actId="2711"/>
          <ac:spMkLst>
            <pc:docMk/>
            <pc:sldMk cId="1154853622" sldId="342"/>
            <ac:spMk id="21" creationId="{A0023BF3-64C1-88BC-71DE-10DA952B3983}"/>
          </ac:spMkLst>
        </pc:spChg>
        <pc:picChg chg="add mod">
          <ac:chgData name="ahmad qadi" userId="c78cfb56702c9876" providerId="LiveId" clId="{5DB849AD-81E9-4010-8291-08558AC626F9}" dt="2024-02-04T15:54:25.196" v="294" actId="1076"/>
          <ac:picMkLst>
            <pc:docMk/>
            <pc:sldMk cId="1154853622" sldId="342"/>
            <ac:picMk id="5" creationId="{F1C37CFC-36F9-047C-E0A7-1DF70E8A372F}"/>
          </ac:picMkLst>
        </pc:picChg>
        <pc:picChg chg="add mod">
          <ac:chgData name="ahmad qadi" userId="c78cfb56702c9876" providerId="LiveId" clId="{5DB849AD-81E9-4010-8291-08558AC626F9}" dt="2024-02-04T15:54:50.730" v="300" actId="1076"/>
          <ac:picMkLst>
            <pc:docMk/>
            <pc:sldMk cId="1154853622" sldId="342"/>
            <ac:picMk id="12" creationId="{F549991B-DB5D-0E1A-7DA4-A165F8775567}"/>
          </ac:picMkLst>
        </pc:picChg>
        <pc:picChg chg="add mod">
          <ac:chgData name="ahmad qadi" userId="c78cfb56702c9876" providerId="LiveId" clId="{5DB849AD-81E9-4010-8291-08558AC626F9}" dt="2024-02-04T15:54:40.260" v="298" actId="1076"/>
          <ac:picMkLst>
            <pc:docMk/>
            <pc:sldMk cId="1154853622" sldId="342"/>
            <ac:picMk id="15" creationId="{8AE3FF8B-2DF6-CA9A-6704-95D260BA6398}"/>
          </ac:picMkLst>
        </pc:picChg>
        <pc:picChg chg="add mod">
          <ac:chgData name="ahmad qadi" userId="c78cfb56702c9876" providerId="LiveId" clId="{5DB849AD-81E9-4010-8291-08558AC626F9}" dt="2024-02-04T15:54:32.940" v="296" actId="1076"/>
          <ac:picMkLst>
            <pc:docMk/>
            <pc:sldMk cId="1154853622" sldId="342"/>
            <ac:picMk id="18" creationId="{29E10F92-5F08-9CA8-345E-AC5E2976574C}"/>
          </ac:picMkLst>
        </pc:picChg>
        <pc:picChg chg="add mod">
          <ac:chgData name="ahmad qadi" userId="c78cfb56702c9876" providerId="LiveId" clId="{5DB849AD-81E9-4010-8291-08558AC626F9}" dt="2024-02-04T15:54:05.331" v="288" actId="1076"/>
          <ac:picMkLst>
            <pc:docMk/>
            <pc:sldMk cId="1154853622" sldId="342"/>
            <ac:picMk id="19" creationId="{843708D5-5B1B-1BDD-8EB6-76192B30EF99}"/>
          </ac:picMkLst>
        </pc:picChg>
        <pc:picChg chg="add mod">
          <ac:chgData name="ahmad qadi" userId="c78cfb56702c9876" providerId="LiveId" clId="{5DB849AD-81E9-4010-8291-08558AC626F9}" dt="2024-02-04T15:54:16.562" v="292" actId="1076"/>
          <ac:picMkLst>
            <pc:docMk/>
            <pc:sldMk cId="1154853622" sldId="342"/>
            <ac:picMk id="20" creationId="{95525132-1C33-DFE9-29A3-88A6914CF7E0}"/>
          </ac:picMkLst>
        </pc:picChg>
      </pc:sldChg>
      <pc:sldChg chg="addSp delSp modSp new mod">
        <pc:chgData name="ahmad qadi" userId="c78cfb56702c9876" providerId="LiveId" clId="{5DB849AD-81E9-4010-8291-08558AC626F9}" dt="2024-02-04T16:15:55.918" v="557" actId="1076"/>
        <pc:sldMkLst>
          <pc:docMk/>
          <pc:sldMk cId="1203625977" sldId="343"/>
        </pc:sldMkLst>
        <pc:spChg chg="mod">
          <ac:chgData name="ahmad qadi" userId="c78cfb56702c9876" providerId="LiveId" clId="{5DB849AD-81E9-4010-8291-08558AC626F9}" dt="2024-02-04T16:15:48.136" v="556" actId="1076"/>
          <ac:spMkLst>
            <pc:docMk/>
            <pc:sldMk cId="1203625977" sldId="343"/>
            <ac:spMk id="2" creationId="{745438B4-6974-8155-73F6-872A0ACDB95B}"/>
          </ac:spMkLst>
        </pc:spChg>
        <pc:spChg chg="del">
          <ac:chgData name="ahmad qadi" userId="c78cfb56702c9876" providerId="LiveId" clId="{5DB849AD-81E9-4010-8291-08558AC626F9}" dt="2024-02-04T16:11:09.239" v="462" actId="478"/>
          <ac:spMkLst>
            <pc:docMk/>
            <pc:sldMk cId="1203625977" sldId="343"/>
            <ac:spMk id="3" creationId="{4EE4DB85-9FA4-D2EF-7014-9F7355575F84}"/>
          </ac:spMkLst>
        </pc:spChg>
        <pc:spChg chg="del">
          <ac:chgData name="ahmad qadi" userId="c78cfb56702c9876" providerId="LiveId" clId="{5DB849AD-81E9-4010-8291-08558AC626F9}" dt="2024-02-04T16:11:23.935" v="478" actId="478"/>
          <ac:spMkLst>
            <pc:docMk/>
            <pc:sldMk cId="1203625977" sldId="343"/>
            <ac:spMk id="4" creationId="{F967A7B2-E784-E3EB-1289-77A595F36D3F}"/>
          </ac:spMkLst>
        </pc:spChg>
        <pc:spChg chg="add mod">
          <ac:chgData name="ahmad qadi" userId="c78cfb56702c9876" providerId="LiveId" clId="{5DB849AD-81E9-4010-8291-08558AC626F9}" dt="2024-02-04T16:15:41.853" v="554" actId="1076"/>
          <ac:spMkLst>
            <pc:docMk/>
            <pc:sldMk cId="1203625977" sldId="343"/>
            <ac:spMk id="6" creationId="{AE8C547C-FBA9-BC69-115F-48B2D3E0F06A}"/>
          </ac:spMkLst>
        </pc:spChg>
        <pc:picChg chg="add mod">
          <ac:chgData name="ahmad qadi" userId="c78cfb56702c9876" providerId="LiveId" clId="{5DB849AD-81E9-4010-8291-08558AC626F9}" dt="2024-02-04T16:15:55.918" v="557" actId="1076"/>
          <ac:picMkLst>
            <pc:docMk/>
            <pc:sldMk cId="1203625977" sldId="343"/>
            <ac:picMk id="5" creationId="{D0EC8F57-EAE1-1DEF-9DE5-49EDCE92ED57}"/>
          </ac:picMkLst>
        </pc:picChg>
      </pc:sldChg>
      <pc:sldChg chg="addSp delSp modSp new mod">
        <pc:chgData name="ahmad qadi" userId="c78cfb56702c9876" providerId="LiveId" clId="{5DB849AD-81E9-4010-8291-08558AC626F9}" dt="2024-02-04T16:21:22.965" v="615" actId="1076"/>
        <pc:sldMkLst>
          <pc:docMk/>
          <pc:sldMk cId="3817714195" sldId="344"/>
        </pc:sldMkLst>
        <pc:spChg chg="mod">
          <ac:chgData name="ahmad qadi" userId="c78cfb56702c9876" providerId="LiveId" clId="{5DB849AD-81E9-4010-8291-08558AC626F9}" dt="2024-02-04T16:21:04.341" v="609" actId="1076"/>
          <ac:spMkLst>
            <pc:docMk/>
            <pc:sldMk cId="3817714195" sldId="344"/>
            <ac:spMk id="2" creationId="{FEDE1504-0717-F288-4357-1D70064B9ED0}"/>
          </ac:spMkLst>
        </pc:spChg>
        <pc:spChg chg="del">
          <ac:chgData name="ahmad qadi" userId="c78cfb56702c9876" providerId="LiveId" clId="{5DB849AD-81E9-4010-8291-08558AC626F9}" dt="2024-02-04T16:17:05.662" v="583" actId="478"/>
          <ac:spMkLst>
            <pc:docMk/>
            <pc:sldMk cId="3817714195" sldId="344"/>
            <ac:spMk id="3" creationId="{4AD07B06-ED62-4D66-2D1D-6F86A067557E}"/>
          </ac:spMkLst>
        </pc:spChg>
        <pc:spChg chg="del">
          <ac:chgData name="ahmad qadi" userId="c78cfb56702c9876" providerId="LiveId" clId="{5DB849AD-81E9-4010-8291-08558AC626F9}" dt="2024-02-04T16:17:41.114" v="591" actId="478"/>
          <ac:spMkLst>
            <pc:docMk/>
            <pc:sldMk cId="3817714195" sldId="344"/>
            <ac:spMk id="4" creationId="{B54170EA-D32B-0B23-2AD3-58EFFC2F05E8}"/>
          </ac:spMkLst>
        </pc:spChg>
        <pc:picChg chg="add mod">
          <ac:chgData name="ahmad qadi" userId="c78cfb56702c9876" providerId="LiveId" clId="{5DB849AD-81E9-4010-8291-08558AC626F9}" dt="2024-02-04T16:21:22.965" v="615" actId="1076"/>
          <ac:picMkLst>
            <pc:docMk/>
            <pc:sldMk cId="3817714195" sldId="344"/>
            <ac:picMk id="5" creationId="{7AAF0E09-850D-C224-8089-393222DE712F}"/>
          </ac:picMkLst>
        </pc:picChg>
        <pc:picChg chg="add mod">
          <ac:chgData name="ahmad qadi" userId="c78cfb56702c9876" providerId="LiveId" clId="{5DB849AD-81E9-4010-8291-08558AC626F9}" dt="2024-02-04T16:21:13.749" v="611" actId="1076"/>
          <ac:picMkLst>
            <pc:docMk/>
            <pc:sldMk cId="3817714195" sldId="344"/>
            <ac:picMk id="7" creationId="{807D41AC-0F9D-6945-E9BC-EF5D1AF78CA3}"/>
          </ac:picMkLst>
        </pc:picChg>
      </pc:sldChg>
      <pc:sldChg chg="addSp delSp modSp new mod">
        <pc:chgData name="ahmad qadi" userId="c78cfb56702c9876" providerId="LiveId" clId="{5DB849AD-81E9-4010-8291-08558AC626F9}" dt="2024-02-04T16:50:18.702" v="938" actId="1076"/>
        <pc:sldMkLst>
          <pc:docMk/>
          <pc:sldMk cId="942682428" sldId="345"/>
        </pc:sldMkLst>
        <pc:spChg chg="mod">
          <ac:chgData name="ahmad qadi" userId="c78cfb56702c9876" providerId="LiveId" clId="{5DB849AD-81E9-4010-8291-08558AC626F9}" dt="2024-02-04T16:30:38.479" v="691" actId="33524"/>
          <ac:spMkLst>
            <pc:docMk/>
            <pc:sldMk cId="942682428" sldId="345"/>
            <ac:spMk id="2" creationId="{84D63F15-971A-B95C-D770-2AF3F89A3F5B}"/>
          </ac:spMkLst>
        </pc:spChg>
        <pc:spChg chg="del">
          <ac:chgData name="ahmad qadi" userId="c78cfb56702c9876" providerId="LiveId" clId="{5DB849AD-81E9-4010-8291-08558AC626F9}" dt="2024-02-04T16:21:42.320" v="617" actId="478"/>
          <ac:spMkLst>
            <pc:docMk/>
            <pc:sldMk cId="942682428" sldId="345"/>
            <ac:spMk id="3" creationId="{FE286CFA-A8CC-52BA-763D-9568A1A1F908}"/>
          </ac:spMkLst>
        </pc:spChg>
        <pc:spChg chg="del mod">
          <ac:chgData name="ahmad qadi" userId="c78cfb56702c9876" providerId="LiveId" clId="{5DB849AD-81E9-4010-8291-08558AC626F9}" dt="2024-02-04T16:30:49.001" v="693" actId="478"/>
          <ac:spMkLst>
            <pc:docMk/>
            <pc:sldMk cId="942682428" sldId="345"/>
            <ac:spMk id="4" creationId="{2DF92DB8-78BC-4BEF-A751-1EFFBCF3D120}"/>
          </ac:spMkLst>
        </pc:spChg>
        <pc:spChg chg="add mod">
          <ac:chgData name="ahmad qadi" userId="c78cfb56702c9876" providerId="LiveId" clId="{5DB849AD-81E9-4010-8291-08558AC626F9}" dt="2024-02-04T16:50:18.702" v="938" actId="1076"/>
          <ac:spMkLst>
            <pc:docMk/>
            <pc:sldMk cId="942682428" sldId="345"/>
            <ac:spMk id="5" creationId="{CE650741-EB75-9CE7-9877-BD191FDAB50D}"/>
          </ac:spMkLst>
        </pc:spChg>
        <pc:picChg chg="add mod">
          <ac:chgData name="ahmad qadi" userId="c78cfb56702c9876" providerId="LiveId" clId="{5DB849AD-81E9-4010-8291-08558AC626F9}" dt="2024-02-04T16:39:45.609" v="761" actId="14100"/>
          <ac:picMkLst>
            <pc:docMk/>
            <pc:sldMk cId="942682428" sldId="345"/>
            <ac:picMk id="7" creationId="{3BA2DCE2-7129-5136-7AD8-1F489CB058D9}"/>
          </ac:picMkLst>
        </pc:picChg>
      </pc:sldChg>
      <pc:sldChg chg="addSp delSp modSp new mod">
        <pc:chgData name="ahmad qadi" userId="c78cfb56702c9876" providerId="LiveId" clId="{5DB849AD-81E9-4010-8291-08558AC626F9}" dt="2024-02-04T16:59:45.652" v="1048" actId="14100"/>
        <pc:sldMkLst>
          <pc:docMk/>
          <pc:sldMk cId="2142731058" sldId="346"/>
        </pc:sldMkLst>
        <pc:spChg chg="mod">
          <ac:chgData name="ahmad qadi" userId="c78cfb56702c9876" providerId="LiveId" clId="{5DB849AD-81E9-4010-8291-08558AC626F9}" dt="2024-02-04T16:59:04.236" v="1047" actId="1076"/>
          <ac:spMkLst>
            <pc:docMk/>
            <pc:sldMk cId="2142731058" sldId="346"/>
            <ac:spMk id="2" creationId="{13231EBA-C440-4A38-F25D-7595675859C0}"/>
          </ac:spMkLst>
        </pc:spChg>
        <pc:spChg chg="del">
          <ac:chgData name="ahmad qadi" userId="c78cfb56702c9876" providerId="LiveId" clId="{5DB849AD-81E9-4010-8291-08558AC626F9}" dt="2024-02-04T16:40:17.820" v="766" actId="478"/>
          <ac:spMkLst>
            <pc:docMk/>
            <pc:sldMk cId="2142731058" sldId="346"/>
            <ac:spMk id="3" creationId="{BA73B4A7-FB5A-67BD-8282-42B5805DA504}"/>
          </ac:spMkLst>
        </pc:spChg>
        <pc:spChg chg="del">
          <ac:chgData name="ahmad qadi" userId="c78cfb56702c9876" providerId="LiveId" clId="{5DB849AD-81E9-4010-8291-08558AC626F9}" dt="2024-02-04T16:40:56.237" v="787" actId="478"/>
          <ac:spMkLst>
            <pc:docMk/>
            <pc:sldMk cId="2142731058" sldId="346"/>
            <ac:spMk id="4" creationId="{1657EBC3-9133-6F6C-B824-56D0C28EACEB}"/>
          </ac:spMkLst>
        </pc:spChg>
        <pc:picChg chg="add mod">
          <ac:chgData name="ahmad qadi" userId="c78cfb56702c9876" providerId="LiveId" clId="{5DB849AD-81E9-4010-8291-08558AC626F9}" dt="2024-02-04T16:59:45.652" v="1048" actId="14100"/>
          <ac:picMkLst>
            <pc:docMk/>
            <pc:sldMk cId="2142731058" sldId="346"/>
            <ac:picMk id="6" creationId="{FC61E4EB-268A-8AD4-78C4-333C59019B7B}"/>
          </ac:picMkLst>
        </pc:picChg>
      </pc:sldChg>
      <pc:sldChg chg="addSp delSp modSp new mod">
        <pc:chgData name="ahmad qadi" userId="c78cfb56702c9876" providerId="LiveId" clId="{5DB849AD-81E9-4010-8291-08558AC626F9}" dt="2024-02-04T16:58:48.172" v="1044" actId="14100"/>
        <pc:sldMkLst>
          <pc:docMk/>
          <pc:sldMk cId="435177229" sldId="347"/>
        </pc:sldMkLst>
        <pc:spChg chg="mod">
          <ac:chgData name="ahmad qadi" userId="c78cfb56702c9876" providerId="LiveId" clId="{5DB849AD-81E9-4010-8291-08558AC626F9}" dt="2024-02-04T16:58:48.172" v="1044" actId="14100"/>
          <ac:spMkLst>
            <pc:docMk/>
            <pc:sldMk cId="435177229" sldId="347"/>
            <ac:spMk id="2" creationId="{B5945C2C-8158-4B6C-9F55-518616949A1F}"/>
          </ac:spMkLst>
        </pc:spChg>
        <pc:spChg chg="del mod">
          <ac:chgData name="ahmad qadi" userId="c78cfb56702c9876" providerId="LiveId" clId="{5DB849AD-81E9-4010-8291-08558AC626F9}" dt="2024-02-04T16:51:05.280" v="941" actId="478"/>
          <ac:spMkLst>
            <pc:docMk/>
            <pc:sldMk cId="435177229" sldId="347"/>
            <ac:spMk id="3" creationId="{49A5D83F-94F3-B072-61F5-D394848EF3EE}"/>
          </ac:spMkLst>
        </pc:spChg>
        <pc:spChg chg="del">
          <ac:chgData name="ahmad qadi" userId="c78cfb56702c9876" providerId="LiveId" clId="{5DB849AD-81E9-4010-8291-08558AC626F9}" dt="2024-02-04T16:51:37.579" v="970" actId="478"/>
          <ac:spMkLst>
            <pc:docMk/>
            <pc:sldMk cId="435177229" sldId="347"/>
            <ac:spMk id="4" creationId="{DBF4F8C4-EAFB-90D5-B66D-D9F963BCB370}"/>
          </ac:spMkLst>
        </pc:spChg>
        <pc:picChg chg="add mod">
          <ac:chgData name="ahmad qadi" userId="c78cfb56702c9876" providerId="LiveId" clId="{5DB849AD-81E9-4010-8291-08558AC626F9}" dt="2024-02-04T16:52:53.197" v="979" actId="1076"/>
          <ac:picMkLst>
            <pc:docMk/>
            <pc:sldMk cId="435177229" sldId="347"/>
            <ac:picMk id="6" creationId="{4B11856D-62B8-6E09-B700-EB30E27971BB}"/>
          </ac:picMkLst>
        </pc:picChg>
      </pc:sldChg>
      <pc:sldChg chg="addSp delSp modSp new mod">
        <pc:chgData name="ahmad qadi" userId="c78cfb56702c9876" providerId="LiveId" clId="{5DB849AD-81E9-4010-8291-08558AC626F9}" dt="2024-02-04T16:57:55.821" v="1043" actId="732"/>
        <pc:sldMkLst>
          <pc:docMk/>
          <pc:sldMk cId="3744031787" sldId="348"/>
        </pc:sldMkLst>
        <pc:spChg chg="mod">
          <ac:chgData name="ahmad qadi" userId="c78cfb56702c9876" providerId="LiveId" clId="{5DB849AD-81E9-4010-8291-08558AC626F9}" dt="2024-02-04T16:54:30.508" v="1008" actId="1076"/>
          <ac:spMkLst>
            <pc:docMk/>
            <pc:sldMk cId="3744031787" sldId="348"/>
            <ac:spMk id="2" creationId="{29169951-BB90-E3E2-5116-B8244E792216}"/>
          </ac:spMkLst>
        </pc:spChg>
        <pc:spChg chg="del">
          <ac:chgData name="ahmad qadi" userId="c78cfb56702c9876" providerId="LiveId" clId="{5DB849AD-81E9-4010-8291-08558AC626F9}" dt="2024-02-04T16:53:58.365" v="996" actId="478"/>
          <ac:spMkLst>
            <pc:docMk/>
            <pc:sldMk cId="3744031787" sldId="348"/>
            <ac:spMk id="3" creationId="{DF65B43C-8E2D-6D98-5177-9D6918F211C1}"/>
          </ac:spMkLst>
        </pc:spChg>
        <pc:spChg chg="del">
          <ac:chgData name="ahmad qadi" userId="c78cfb56702c9876" providerId="LiveId" clId="{5DB849AD-81E9-4010-8291-08558AC626F9}" dt="2024-02-04T16:54:04.430" v="999" actId="478"/>
          <ac:spMkLst>
            <pc:docMk/>
            <pc:sldMk cId="3744031787" sldId="348"/>
            <ac:spMk id="4" creationId="{E9FC8CFE-1F56-C99F-5D68-8512A7D85100}"/>
          </ac:spMkLst>
        </pc:spChg>
        <pc:picChg chg="add mod">
          <ac:chgData name="ahmad qadi" userId="c78cfb56702c9876" providerId="LiveId" clId="{5DB849AD-81E9-4010-8291-08558AC626F9}" dt="2024-02-04T16:54:33.212" v="1009" actId="1076"/>
          <ac:picMkLst>
            <pc:docMk/>
            <pc:sldMk cId="3744031787" sldId="348"/>
            <ac:picMk id="6" creationId="{A48B3CB6-348E-E186-F484-68D16077FC78}"/>
          </ac:picMkLst>
        </pc:picChg>
        <pc:picChg chg="add mod modCrop">
          <ac:chgData name="ahmad qadi" userId="c78cfb56702c9876" providerId="LiveId" clId="{5DB849AD-81E9-4010-8291-08558AC626F9}" dt="2024-02-04T16:57:49.092" v="1042" actId="1076"/>
          <ac:picMkLst>
            <pc:docMk/>
            <pc:sldMk cId="3744031787" sldId="348"/>
            <ac:picMk id="7" creationId="{B0717FB0-AD0B-8B54-A60D-22E3FC8AE115}"/>
          </ac:picMkLst>
        </pc:picChg>
        <pc:picChg chg="add mod modCrop">
          <ac:chgData name="ahmad qadi" userId="c78cfb56702c9876" providerId="LiveId" clId="{5DB849AD-81E9-4010-8291-08558AC626F9}" dt="2024-02-04T16:57:49.092" v="1042" actId="1076"/>
          <ac:picMkLst>
            <pc:docMk/>
            <pc:sldMk cId="3744031787" sldId="348"/>
            <ac:picMk id="8" creationId="{6528BF8E-DEE1-1938-F11E-3371AD3CDF06}"/>
          </ac:picMkLst>
        </pc:picChg>
        <pc:picChg chg="add mod modCrop">
          <ac:chgData name="ahmad qadi" userId="c78cfb56702c9876" providerId="LiveId" clId="{5DB849AD-81E9-4010-8291-08558AC626F9}" dt="2024-02-04T16:57:55.821" v="1043" actId="732"/>
          <ac:picMkLst>
            <pc:docMk/>
            <pc:sldMk cId="3744031787" sldId="348"/>
            <ac:picMk id="10" creationId="{5F9C18C8-515B-B4AF-B044-4E2617D2B673}"/>
          </ac:picMkLst>
        </pc:picChg>
      </pc:sldChg>
      <pc:sldChg chg="addSp delSp modSp new mod">
        <pc:chgData name="ahmad qadi" userId="c78cfb56702c9876" providerId="LiveId" clId="{5DB849AD-81E9-4010-8291-08558AC626F9}" dt="2024-02-04T17:18:12.375" v="1271" actId="1076"/>
        <pc:sldMkLst>
          <pc:docMk/>
          <pc:sldMk cId="969289491" sldId="349"/>
        </pc:sldMkLst>
        <pc:spChg chg="mod">
          <ac:chgData name="ahmad qadi" userId="c78cfb56702c9876" providerId="LiveId" clId="{5DB849AD-81E9-4010-8291-08558AC626F9}" dt="2024-02-04T17:18:12.375" v="1271" actId="1076"/>
          <ac:spMkLst>
            <pc:docMk/>
            <pc:sldMk cId="969289491" sldId="349"/>
            <ac:spMk id="2" creationId="{7321B31D-3DB0-431C-62BF-2F56C7A17C4C}"/>
          </ac:spMkLst>
        </pc:spChg>
        <pc:spChg chg="del">
          <ac:chgData name="ahmad qadi" userId="c78cfb56702c9876" providerId="LiveId" clId="{5DB849AD-81E9-4010-8291-08558AC626F9}" dt="2024-02-04T17:02:41.828" v="1050" actId="478"/>
          <ac:spMkLst>
            <pc:docMk/>
            <pc:sldMk cId="969289491" sldId="349"/>
            <ac:spMk id="3" creationId="{5E3C11A4-D93F-2B1D-92B9-7ABD8B135583}"/>
          </ac:spMkLst>
        </pc:spChg>
        <pc:spChg chg="del">
          <ac:chgData name="ahmad qadi" userId="c78cfb56702c9876" providerId="LiveId" clId="{5DB849AD-81E9-4010-8291-08558AC626F9}" dt="2024-02-04T17:08:54.766" v="1077" actId="478"/>
          <ac:spMkLst>
            <pc:docMk/>
            <pc:sldMk cId="969289491" sldId="349"/>
            <ac:spMk id="4" creationId="{C0A409F9-174F-72D3-F929-98796C35CFB9}"/>
          </ac:spMkLst>
        </pc:spChg>
        <pc:spChg chg="add del">
          <ac:chgData name="ahmad qadi" userId="c78cfb56702c9876" providerId="LiveId" clId="{5DB849AD-81E9-4010-8291-08558AC626F9}" dt="2024-02-04T17:12:33.099" v="1079" actId="22"/>
          <ac:spMkLst>
            <pc:docMk/>
            <pc:sldMk cId="969289491" sldId="349"/>
            <ac:spMk id="6" creationId="{5DA1CE06-A854-8630-AF13-50662CCEF041}"/>
          </ac:spMkLst>
        </pc:spChg>
        <pc:spChg chg="add mod">
          <ac:chgData name="ahmad qadi" userId="c78cfb56702c9876" providerId="LiveId" clId="{5DB849AD-81E9-4010-8291-08558AC626F9}" dt="2024-02-04T17:18:09.663" v="1270" actId="1076"/>
          <ac:spMkLst>
            <pc:docMk/>
            <pc:sldMk cId="969289491" sldId="349"/>
            <ac:spMk id="7" creationId="{CE68979B-C985-46C3-2211-033C1BC36C29}"/>
          </ac:spMkLst>
        </pc:spChg>
      </pc:sldChg>
      <pc:sldChg chg="addSp delSp modSp new mod">
        <pc:chgData name="ahmad qadi" userId="c78cfb56702c9876" providerId="LiveId" clId="{5DB849AD-81E9-4010-8291-08558AC626F9}" dt="2024-02-04T17:21:30.078" v="1290" actId="1076"/>
        <pc:sldMkLst>
          <pc:docMk/>
          <pc:sldMk cId="2102204072" sldId="350"/>
        </pc:sldMkLst>
        <pc:spChg chg="mod">
          <ac:chgData name="ahmad qadi" userId="c78cfb56702c9876" providerId="LiveId" clId="{5DB849AD-81E9-4010-8291-08558AC626F9}" dt="2024-02-04T17:21:09.054" v="1286" actId="1076"/>
          <ac:spMkLst>
            <pc:docMk/>
            <pc:sldMk cId="2102204072" sldId="350"/>
            <ac:spMk id="2" creationId="{F90BE444-3DB6-BBDE-85B3-4B5F482A01C0}"/>
          </ac:spMkLst>
        </pc:spChg>
        <pc:spChg chg="del">
          <ac:chgData name="ahmad qadi" userId="c78cfb56702c9876" providerId="LiveId" clId="{5DB849AD-81E9-4010-8291-08558AC626F9}" dt="2024-02-04T17:19:16.359" v="1273" actId="478"/>
          <ac:spMkLst>
            <pc:docMk/>
            <pc:sldMk cId="2102204072" sldId="350"/>
            <ac:spMk id="3" creationId="{438F8834-1659-1498-B478-AD75C8696C43}"/>
          </ac:spMkLst>
        </pc:spChg>
        <pc:spChg chg="del">
          <ac:chgData name="ahmad qadi" userId="c78cfb56702c9876" providerId="LiveId" clId="{5DB849AD-81E9-4010-8291-08558AC626F9}" dt="2024-02-04T17:20:34.541" v="1275" actId="478"/>
          <ac:spMkLst>
            <pc:docMk/>
            <pc:sldMk cId="2102204072" sldId="350"/>
            <ac:spMk id="4" creationId="{73C03EF7-D0C9-80F3-EB89-76E35BF92F0C}"/>
          </ac:spMkLst>
        </pc:spChg>
        <pc:picChg chg="add mod">
          <ac:chgData name="ahmad qadi" userId="c78cfb56702c9876" providerId="LiveId" clId="{5DB849AD-81E9-4010-8291-08558AC626F9}" dt="2024-02-04T17:21:30.078" v="1290" actId="1076"/>
          <ac:picMkLst>
            <pc:docMk/>
            <pc:sldMk cId="2102204072" sldId="350"/>
            <ac:picMk id="5" creationId="{1A1ADDE5-7FD4-167D-5A2E-552DD5D03ADB}"/>
          </ac:picMkLst>
        </pc:picChg>
      </pc:sldChg>
      <pc:sldChg chg="addSp delSp modSp add mod">
        <pc:chgData name="ahmad qadi" userId="c78cfb56702c9876" providerId="LiveId" clId="{5DB849AD-81E9-4010-8291-08558AC626F9}" dt="2024-02-04T17:24:48.207" v="1303" actId="1076"/>
        <pc:sldMkLst>
          <pc:docMk/>
          <pc:sldMk cId="1059023674" sldId="351"/>
        </pc:sldMkLst>
        <pc:picChg chg="add mod">
          <ac:chgData name="ahmad qadi" userId="c78cfb56702c9876" providerId="LiveId" clId="{5DB849AD-81E9-4010-8291-08558AC626F9}" dt="2024-02-04T17:24:48.207" v="1303" actId="1076"/>
          <ac:picMkLst>
            <pc:docMk/>
            <pc:sldMk cId="1059023674" sldId="351"/>
            <ac:picMk id="3" creationId="{26376D91-2003-67CF-C1D1-AB980544CB8C}"/>
          </ac:picMkLst>
        </pc:picChg>
        <pc:picChg chg="del">
          <ac:chgData name="ahmad qadi" userId="c78cfb56702c9876" providerId="LiveId" clId="{5DB849AD-81E9-4010-8291-08558AC626F9}" dt="2024-02-04T17:24:30.055" v="1294" actId="478"/>
          <ac:picMkLst>
            <pc:docMk/>
            <pc:sldMk cId="1059023674" sldId="351"/>
            <ac:picMk id="5" creationId="{EC87CFFD-AA05-0E91-F5B8-6CDD44DCD892}"/>
          </ac:picMkLst>
        </pc:picChg>
      </pc:sldChg>
      <pc:sldChg chg="addSp delSp modSp add mod">
        <pc:chgData name="ahmad qadi" userId="c78cfb56702c9876" providerId="LiveId" clId="{5DB849AD-81E9-4010-8291-08558AC626F9}" dt="2024-02-04T17:25:16.086" v="1311" actId="1076"/>
        <pc:sldMkLst>
          <pc:docMk/>
          <pc:sldMk cId="160248242" sldId="352"/>
        </pc:sldMkLst>
        <pc:picChg chg="add mod">
          <ac:chgData name="ahmad qadi" userId="c78cfb56702c9876" providerId="LiveId" clId="{5DB849AD-81E9-4010-8291-08558AC626F9}" dt="2024-02-04T17:25:16.086" v="1311" actId="1076"/>
          <ac:picMkLst>
            <pc:docMk/>
            <pc:sldMk cId="160248242" sldId="352"/>
            <ac:picMk id="3" creationId="{3CE0CAA2-434B-FAD6-4BA6-4B346FB3FFF8}"/>
          </ac:picMkLst>
        </pc:picChg>
        <pc:picChg chg="del">
          <ac:chgData name="ahmad qadi" userId="c78cfb56702c9876" providerId="LiveId" clId="{5DB849AD-81E9-4010-8291-08558AC626F9}" dt="2024-02-04T17:25:04.947" v="1304" actId="478"/>
          <ac:picMkLst>
            <pc:docMk/>
            <pc:sldMk cId="160248242" sldId="352"/>
            <ac:picMk id="5" creationId="{CCD89F40-F933-69DA-6544-A5CDDCC07E32}"/>
          </ac:picMkLst>
        </pc:picChg>
      </pc:sldChg>
      <pc:sldChg chg="addSp delSp modSp add mod">
        <pc:chgData name="ahmad qadi" userId="c78cfb56702c9876" providerId="LiveId" clId="{5DB849AD-81E9-4010-8291-08558AC626F9}" dt="2024-02-04T17:26:39.765" v="1348" actId="1076"/>
        <pc:sldMkLst>
          <pc:docMk/>
          <pc:sldMk cId="3627681801" sldId="353"/>
        </pc:sldMkLst>
        <pc:spChg chg="mod">
          <ac:chgData name="ahmad qadi" userId="c78cfb56702c9876" providerId="LiveId" clId="{5DB849AD-81E9-4010-8291-08558AC626F9}" dt="2024-02-04T17:26:37.686" v="1347" actId="1076"/>
          <ac:spMkLst>
            <pc:docMk/>
            <pc:sldMk cId="3627681801" sldId="353"/>
            <ac:spMk id="2" creationId="{284E8AA4-3243-B39F-DDA8-60B50773B689}"/>
          </ac:spMkLst>
        </pc:spChg>
        <pc:picChg chg="del">
          <ac:chgData name="ahmad qadi" userId="c78cfb56702c9876" providerId="LiveId" clId="{5DB849AD-81E9-4010-8291-08558AC626F9}" dt="2024-02-04T17:25:44.839" v="1313" actId="478"/>
          <ac:picMkLst>
            <pc:docMk/>
            <pc:sldMk cId="3627681801" sldId="353"/>
            <ac:picMk id="3" creationId="{D5E187AC-40B1-F24B-DBB1-F08ECF7FF868}"/>
          </ac:picMkLst>
        </pc:picChg>
        <pc:picChg chg="add mod">
          <ac:chgData name="ahmad qadi" userId="c78cfb56702c9876" providerId="LiveId" clId="{5DB849AD-81E9-4010-8291-08558AC626F9}" dt="2024-02-04T17:26:39.765" v="1348" actId="1076"/>
          <ac:picMkLst>
            <pc:docMk/>
            <pc:sldMk cId="3627681801" sldId="353"/>
            <ac:picMk id="4" creationId="{21823621-164E-3CEF-A966-322C96023FCE}"/>
          </ac:picMkLst>
        </pc:picChg>
      </pc:sldChg>
    </pc:docChg>
  </pc:docChgLst>
  <pc:docChgLst>
    <pc:chgData name="ahmad qadi" userId="c78cfb56702c9876" providerId="LiveId" clId="{C0AE5538-6714-42DA-A392-4EE84F692F4B}"/>
    <pc:docChg chg="delSld">
      <pc:chgData name="ahmad qadi" userId="c78cfb56702c9876" providerId="LiveId" clId="{C0AE5538-6714-42DA-A392-4EE84F692F4B}" dt="2024-02-09T17:48:37.343" v="0" actId="2696"/>
      <pc:docMkLst>
        <pc:docMk/>
      </pc:docMkLst>
      <pc:sldChg chg="del">
        <pc:chgData name="ahmad qadi" userId="c78cfb56702c9876" providerId="LiveId" clId="{C0AE5538-6714-42DA-A392-4EE84F692F4B}" dt="2024-02-09T17:48:37.343" v="0" actId="2696"/>
        <pc:sldMkLst>
          <pc:docMk/>
          <pc:sldMk cId="3730577423" sldId="34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g116e8c396f6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0" name="Google Shape;1270;g116e8c396f6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g116e8c396f6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0" name="Google Shape;1270;g116e8c396f6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447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_1_1_1_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0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0"/>
          <p:cNvSpPr txBox="1">
            <a:spLocks noGrp="1"/>
          </p:cNvSpPr>
          <p:nvPr>
            <p:ph type="title"/>
          </p:nvPr>
        </p:nvSpPr>
        <p:spPr>
          <a:xfrm>
            <a:off x="720000" y="1841825"/>
            <a:ext cx="4015200" cy="15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0"/>
          <p:cNvSpPr txBox="1">
            <a:spLocks noGrp="1"/>
          </p:cNvSpPr>
          <p:nvPr>
            <p:ph type="subTitle" idx="1"/>
          </p:nvPr>
        </p:nvSpPr>
        <p:spPr>
          <a:xfrm>
            <a:off x="1170150" y="3534525"/>
            <a:ext cx="3565200" cy="8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60" name="Google Shape;260;p20"/>
          <p:cNvGrpSpPr/>
          <p:nvPr/>
        </p:nvGrpSpPr>
        <p:grpSpPr>
          <a:xfrm rot="5400000" flipH="1">
            <a:off x="-1484438" y="-1516636"/>
            <a:ext cx="3514123" cy="3514123"/>
            <a:chOff x="6188681" y="2227829"/>
            <a:chExt cx="5346300" cy="5346300"/>
          </a:xfrm>
        </p:grpSpPr>
        <p:sp>
          <p:nvSpPr>
            <p:cNvPr id="261" name="Google Shape;261;p20"/>
            <p:cNvSpPr/>
            <p:nvPr/>
          </p:nvSpPr>
          <p:spPr>
            <a:xfrm flipH="1">
              <a:off x="7106056" y="3145329"/>
              <a:ext cx="3481200" cy="34812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0"/>
            <p:cNvSpPr/>
            <p:nvPr/>
          </p:nvSpPr>
          <p:spPr>
            <a:xfrm flipH="1">
              <a:off x="6798006" y="2837179"/>
              <a:ext cx="4097400" cy="40974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0"/>
            <p:cNvSpPr/>
            <p:nvPr/>
          </p:nvSpPr>
          <p:spPr>
            <a:xfrm flipH="1">
              <a:off x="6489756" y="2528929"/>
              <a:ext cx="4713900" cy="47139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0"/>
            <p:cNvSpPr/>
            <p:nvPr/>
          </p:nvSpPr>
          <p:spPr>
            <a:xfrm flipH="1">
              <a:off x="6188681" y="2227829"/>
              <a:ext cx="5346300" cy="53463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20"/>
          <p:cNvSpPr/>
          <p:nvPr/>
        </p:nvSpPr>
        <p:spPr>
          <a:xfrm rot="10800000" flipH="1">
            <a:off x="279900" y="234838"/>
            <a:ext cx="8584038" cy="2484915"/>
          </a:xfrm>
          <a:custGeom>
            <a:avLst/>
            <a:gdLst/>
            <a:ahLst/>
            <a:cxnLst/>
            <a:rect l="l" t="t" r="r" b="b"/>
            <a:pathLst>
              <a:path w="227452" h="65843" extrusionOk="0">
                <a:moveTo>
                  <a:pt x="88800" y="0"/>
                </a:moveTo>
                <a:cubicBezTo>
                  <a:pt x="78068" y="0"/>
                  <a:pt x="69106" y="8113"/>
                  <a:pt x="59849" y="13775"/>
                </a:cubicBezTo>
                <a:cubicBezTo>
                  <a:pt x="48657" y="20632"/>
                  <a:pt x="35652" y="24128"/>
                  <a:pt x="22660" y="24128"/>
                </a:cubicBezTo>
                <a:cubicBezTo>
                  <a:pt x="14976" y="24128"/>
                  <a:pt x="7297" y="22905"/>
                  <a:pt x="0" y="20431"/>
                </a:cubicBezTo>
                <a:lnTo>
                  <a:pt x="0" y="59763"/>
                </a:lnTo>
                <a:cubicBezTo>
                  <a:pt x="0" y="63107"/>
                  <a:pt x="2706" y="65842"/>
                  <a:pt x="6079" y="65842"/>
                </a:cubicBezTo>
                <a:lnTo>
                  <a:pt x="221372" y="65842"/>
                </a:lnTo>
                <a:cubicBezTo>
                  <a:pt x="224746" y="65842"/>
                  <a:pt x="227451" y="63107"/>
                  <a:pt x="227451" y="59763"/>
                </a:cubicBezTo>
                <a:lnTo>
                  <a:pt x="227451" y="13775"/>
                </a:lnTo>
                <a:cubicBezTo>
                  <a:pt x="220943" y="11004"/>
                  <a:pt x="213752" y="9903"/>
                  <a:pt x="206564" y="9903"/>
                </a:cubicBezTo>
                <a:cubicBezTo>
                  <a:pt x="203580" y="9903"/>
                  <a:pt x="200597" y="10092"/>
                  <a:pt x="197664" y="10431"/>
                </a:cubicBezTo>
                <a:cubicBezTo>
                  <a:pt x="184685" y="11921"/>
                  <a:pt x="172162" y="16024"/>
                  <a:pt x="159304" y="18334"/>
                </a:cubicBezTo>
                <a:cubicBezTo>
                  <a:pt x="153998" y="19275"/>
                  <a:pt x="148546" y="19890"/>
                  <a:pt x="143142" y="19890"/>
                </a:cubicBezTo>
                <a:cubicBezTo>
                  <a:pt x="135452" y="19890"/>
                  <a:pt x="127858" y="18645"/>
                  <a:pt x="120914" y="15325"/>
                </a:cubicBezTo>
                <a:cubicBezTo>
                  <a:pt x="110215" y="10218"/>
                  <a:pt x="101036" y="218"/>
                  <a:pt x="89273" y="6"/>
                </a:cubicBezTo>
                <a:cubicBezTo>
                  <a:pt x="89115" y="2"/>
                  <a:pt x="88957" y="0"/>
                  <a:pt x="88800" y="0"/>
                </a:cubicBezTo>
                <a:close/>
              </a:path>
            </a:pathLst>
          </a:custGeom>
          <a:solidFill>
            <a:srgbClr val="CCCCCC">
              <a:alpha val="21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2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2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22"/>
          <p:cNvSpPr txBox="1">
            <a:spLocks noGrp="1"/>
          </p:cNvSpPr>
          <p:nvPr>
            <p:ph type="title"/>
          </p:nvPr>
        </p:nvSpPr>
        <p:spPr>
          <a:xfrm>
            <a:off x="715100" y="2296888"/>
            <a:ext cx="40101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3" name="Google Shape;293;p22"/>
          <p:cNvSpPr txBox="1">
            <a:spLocks noGrp="1"/>
          </p:cNvSpPr>
          <p:nvPr>
            <p:ph type="title" idx="2" hasCustomPrompt="1"/>
          </p:nvPr>
        </p:nvSpPr>
        <p:spPr>
          <a:xfrm>
            <a:off x="2146775" y="1481563"/>
            <a:ext cx="11403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94" name="Google Shape;294;p22"/>
          <p:cNvSpPr txBox="1">
            <a:spLocks noGrp="1"/>
          </p:cNvSpPr>
          <p:nvPr>
            <p:ph type="subTitle" idx="1"/>
          </p:nvPr>
        </p:nvSpPr>
        <p:spPr>
          <a:xfrm>
            <a:off x="806813" y="3294588"/>
            <a:ext cx="3820200" cy="34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5" name="Google Shape;295;p22"/>
          <p:cNvGrpSpPr/>
          <p:nvPr/>
        </p:nvGrpSpPr>
        <p:grpSpPr>
          <a:xfrm>
            <a:off x="531804" y="243349"/>
            <a:ext cx="1482900" cy="822600"/>
            <a:chOff x="531804" y="243349"/>
            <a:chExt cx="1482900" cy="822600"/>
          </a:xfrm>
        </p:grpSpPr>
        <p:cxnSp>
          <p:nvCxnSpPr>
            <p:cNvPr id="296" name="Google Shape;296;p22"/>
            <p:cNvCxnSpPr/>
            <p:nvPr/>
          </p:nvCxnSpPr>
          <p:spPr>
            <a:xfrm>
              <a:off x="746900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22"/>
            <p:cNvCxnSpPr/>
            <p:nvPr/>
          </p:nvCxnSpPr>
          <p:spPr>
            <a:xfrm>
              <a:off x="962965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22"/>
            <p:cNvCxnSpPr/>
            <p:nvPr/>
          </p:nvCxnSpPr>
          <p:spPr>
            <a:xfrm>
              <a:off x="1179030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22"/>
            <p:cNvCxnSpPr/>
            <p:nvPr/>
          </p:nvCxnSpPr>
          <p:spPr>
            <a:xfrm>
              <a:off x="1395095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22"/>
            <p:cNvCxnSpPr/>
            <p:nvPr/>
          </p:nvCxnSpPr>
          <p:spPr>
            <a:xfrm>
              <a:off x="1611160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22"/>
            <p:cNvCxnSpPr/>
            <p:nvPr/>
          </p:nvCxnSpPr>
          <p:spPr>
            <a:xfrm>
              <a:off x="1827225" y="243349"/>
              <a:ext cx="0" cy="822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Google Shape;302;p22"/>
            <p:cNvCxnSpPr/>
            <p:nvPr/>
          </p:nvCxnSpPr>
          <p:spPr>
            <a:xfrm>
              <a:off x="1273254" y="-297538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3" name="Google Shape;303;p22"/>
            <p:cNvCxnSpPr/>
            <p:nvPr/>
          </p:nvCxnSpPr>
          <p:spPr>
            <a:xfrm>
              <a:off x="1273254" y="-81476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4" name="Google Shape;304;p22"/>
            <p:cNvCxnSpPr/>
            <p:nvPr/>
          </p:nvCxnSpPr>
          <p:spPr>
            <a:xfrm>
              <a:off x="1273254" y="134586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5" name="Google Shape;305;p22"/>
          <p:cNvSpPr/>
          <p:nvPr/>
        </p:nvSpPr>
        <p:spPr>
          <a:xfrm>
            <a:off x="3792900" y="236425"/>
            <a:ext cx="5068928" cy="4663842"/>
          </a:xfrm>
          <a:custGeom>
            <a:avLst/>
            <a:gdLst/>
            <a:ahLst/>
            <a:cxnLst/>
            <a:rect l="l" t="t" r="r" b="b"/>
            <a:pathLst>
              <a:path w="164229" h="151645" extrusionOk="0">
                <a:moveTo>
                  <a:pt x="120125" y="1"/>
                </a:moveTo>
                <a:cubicBezTo>
                  <a:pt x="112222" y="2736"/>
                  <a:pt x="105200" y="7052"/>
                  <a:pt x="100580" y="13587"/>
                </a:cubicBezTo>
                <a:cubicBezTo>
                  <a:pt x="96933" y="18755"/>
                  <a:pt x="95717" y="25290"/>
                  <a:pt x="95899" y="31582"/>
                </a:cubicBezTo>
                <a:cubicBezTo>
                  <a:pt x="96082" y="37904"/>
                  <a:pt x="97389" y="44135"/>
                  <a:pt x="97875" y="50427"/>
                </a:cubicBezTo>
                <a:cubicBezTo>
                  <a:pt x="98696" y="60913"/>
                  <a:pt x="96720" y="72524"/>
                  <a:pt x="88817" y="79424"/>
                </a:cubicBezTo>
                <a:cubicBezTo>
                  <a:pt x="79060" y="87965"/>
                  <a:pt x="62859" y="87266"/>
                  <a:pt x="54987" y="97540"/>
                </a:cubicBezTo>
                <a:cubicBezTo>
                  <a:pt x="52707" y="100519"/>
                  <a:pt x="51400" y="104166"/>
                  <a:pt x="50367" y="107783"/>
                </a:cubicBezTo>
                <a:cubicBezTo>
                  <a:pt x="48634" y="113832"/>
                  <a:pt x="47479" y="120094"/>
                  <a:pt x="44895" y="125838"/>
                </a:cubicBezTo>
                <a:cubicBezTo>
                  <a:pt x="42312" y="131583"/>
                  <a:pt x="37995" y="136933"/>
                  <a:pt x="32008" y="138908"/>
                </a:cubicBezTo>
                <a:cubicBezTo>
                  <a:pt x="29287" y="139803"/>
                  <a:pt x="26428" y="139956"/>
                  <a:pt x="23540" y="139956"/>
                </a:cubicBezTo>
                <a:cubicBezTo>
                  <a:pt x="22032" y="139956"/>
                  <a:pt x="20516" y="139915"/>
                  <a:pt x="19007" y="139915"/>
                </a:cubicBezTo>
                <a:cubicBezTo>
                  <a:pt x="16241" y="139915"/>
                  <a:pt x="13500" y="140055"/>
                  <a:pt x="10883" y="140854"/>
                </a:cubicBezTo>
                <a:cubicBezTo>
                  <a:pt x="5806" y="142434"/>
                  <a:pt x="1703" y="146629"/>
                  <a:pt x="1" y="151644"/>
                </a:cubicBezTo>
                <a:lnTo>
                  <a:pt x="158150" y="151644"/>
                </a:lnTo>
                <a:cubicBezTo>
                  <a:pt x="161493" y="151644"/>
                  <a:pt x="164229" y="148909"/>
                  <a:pt x="164229" y="145565"/>
                </a:cubicBezTo>
                <a:lnTo>
                  <a:pt x="164229" y="6080"/>
                </a:lnTo>
                <a:cubicBezTo>
                  <a:pt x="164229" y="2706"/>
                  <a:pt x="161493" y="1"/>
                  <a:pt x="158150" y="1"/>
                </a:cubicBezTo>
                <a:close/>
              </a:path>
            </a:pathLst>
          </a:custGeom>
          <a:solidFill>
            <a:srgbClr val="CCCCCC">
              <a:alpha val="21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3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33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3"/>
          <p:cNvSpPr/>
          <p:nvPr/>
        </p:nvSpPr>
        <p:spPr>
          <a:xfrm>
            <a:off x="3792900" y="242625"/>
            <a:ext cx="5068928" cy="4657776"/>
          </a:xfrm>
          <a:custGeom>
            <a:avLst/>
            <a:gdLst/>
            <a:ahLst/>
            <a:cxnLst/>
            <a:rect l="l" t="t" r="r" b="b"/>
            <a:pathLst>
              <a:path w="164229" h="151645" extrusionOk="0">
                <a:moveTo>
                  <a:pt x="120125" y="1"/>
                </a:moveTo>
                <a:cubicBezTo>
                  <a:pt x="112222" y="2736"/>
                  <a:pt x="105200" y="7052"/>
                  <a:pt x="100580" y="13587"/>
                </a:cubicBezTo>
                <a:cubicBezTo>
                  <a:pt x="96933" y="18755"/>
                  <a:pt x="95717" y="25290"/>
                  <a:pt x="95899" y="31582"/>
                </a:cubicBezTo>
                <a:cubicBezTo>
                  <a:pt x="96082" y="37904"/>
                  <a:pt x="97389" y="44135"/>
                  <a:pt x="97875" y="50427"/>
                </a:cubicBezTo>
                <a:cubicBezTo>
                  <a:pt x="98696" y="60913"/>
                  <a:pt x="96720" y="72524"/>
                  <a:pt x="88817" y="79424"/>
                </a:cubicBezTo>
                <a:cubicBezTo>
                  <a:pt x="79060" y="87965"/>
                  <a:pt x="62859" y="87266"/>
                  <a:pt x="54987" y="97540"/>
                </a:cubicBezTo>
                <a:cubicBezTo>
                  <a:pt x="52707" y="100519"/>
                  <a:pt x="51400" y="104166"/>
                  <a:pt x="50367" y="107783"/>
                </a:cubicBezTo>
                <a:cubicBezTo>
                  <a:pt x="48634" y="113832"/>
                  <a:pt x="47479" y="120094"/>
                  <a:pt x="44895" y="125838"/>
                </a:cubicBezTo>
                <a:cubicBezTo>
                  <a:pt x="42312" y="131583"/>
                  <a:pt x="37995" y="136933"/>
                  <a:pt x="32008" y="138908"/>
                </a:cubicBezTo>
                <a:cubicBezTo>
                  <a:pt x="29287" y="139803"/>
                  <a:pt x="26428" y="139956"/>
                  <a:pt x="23540" y="139956"/>
                </a:cubicBezTo>
                <a:cubicBezTo>
                  <a:pt x="22032" y="139956"/>
                  <a:pt x="20516" y="139915"/>
                  <a:pt x="19007" y="139915"/>
                </a:cubicBezTo>
                <a:cubicBezTo>
                  <a:pt x="16241" y="139915"/>
                  <a:pt x="13500" y="140055"/>
                  <a:pt x="10883" y="140854"/>
                </a:cubicBezTo>
                <a:cubicBezTo>
                  <a:pt x="5806" y="142434"/>
                  <a:pt x="1703" y="146629"/>
                  <a:pt x="1" y="151644"/>
                </a:cubicBezTo>
                <a:lnTo>
                  <a:pt x="158150" y="151644"/>
                </a:lnTo>
                <a:cubicBezTo>
                  <a:pt x="161493" y="151644"/>
                  <a:pt x="164229" y="148909"/>
                  <a:pt x="164229" y="145565"/>
                </a:cubicBezTo>
                <a:lnTo>
                  <a:pt x="164229" y="6080"/>
                </a:lnTo>
                <a:cubicBezTo>
                  <a:pt x="164229" y="2706"/>
                  <a:pt x="161493" y="1"/>
                  <a:pt x="158150" y="1"/>
                </a:cubicBezTo>
                <a:close/>
              </a:path>
            </a:pathLst>
          </a:custGeom>
          <a:solidFill>
            <a:srgbClr val="CCCCCC">
              <a:alpha val="21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5" name="Google Shape;555;p33"/>
          <p:cNvGrpSpPr/>
          <p:nvPr/>
        </p:nvGrpSpPr>
        <p:grpSpPr>
          <a:xfrm>
            <a:off x="1157279" y="243300"/>
            <a:ext cx="1482900" cy="824400"/>
            <a:chOff x="6978579" y="243300"/>
            <a:chExt cx="1482900" cy="824400"/>
          </a:xfrm>
        </p:grpSpPr>
        <p:cxnSp>
          <p:nvCxnSpPr>
            <p:cNvPr id="556" name="Google Shape;556;p33"/>
            <p:cNvCxnSpPr/>
            <p:nvPr/>
          </p:nvCxnSpPr>
          <p:spPr>
            <a:xfrm>
              <a:off x="7193675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33"/>
            <p:cNvCxnSpPr/>
            <p:nvPr/>
          </p:nvCxnSpPr>
          <p:spPr>
            <a:xfrm>
              <a:off x="7409740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8" name="Google Shape;558;p33"/>
            <p:cNvCxnSpPr/>
            <p:nvPr/>
          </p:nvCxnSpPr>
          <p:spPr>
            <a:xfrm>
              <a:off x="7625805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9" name="Google Shape;559;p33"/>
            <p:cNvCxnSpPr/>
            <p:nvPr/>
          </p:nvCxnSpPr>
          <p:spPr>
            <a:xfrm>
              <a:off x="7841870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33"/>
            <p:cNvCxnSpPr/>
            <p:nvPr/>
          </p:nvCxnSpPr>
          <p:spPr>
            <a:xfrm>
              <a:off x="8057935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33"/>
            <p:cNvCxnSpPr/>
            <p:nvPr/>
          </p:nvCxnSpPr>
          <p:spPr>
            <a:xfrm>
              <a:off x="8274000" y="243300"/>
              <a:ext cx="0" cy="8244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33"/>
            <p:cNvCxnSpPr/>
            <p:nvPr/>
          </p:nvCxnSpPr>
          <p:spPr>
            <a:xfrm>
              <a:off x="7720029" y="-322626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33"/>
            <p:cNvCxnSpPr/>
            <p:nvPr/>
          </p:nvCxnSpPr>
          <p:spPr>
            <a:xfrm>
              <a:off x="7720029" y="-106564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33"/>
            <p:cNvCxnSpPr/>
            <p:nvPr/>
          </p:nvCxnSpPr>
          <p:spPr>
            <a:xfrm>
              <a:off x="7720029" y="109497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65" name="Google Shape;565;p33"/>
          <p:cNvGrpSpPr/>
          <p:nvPr/>
        </p:nvGrpSpPr>
        <p:grpSpPr>
          <a:xfrm>
            <a:off x="6936064" y="2981468"/>
            <a:ext cx="3847197" cy="3847197"/>
            <a:chOff x="6188681" y="2227829"/>
            <a:chExt cx="5346300" cy="5346300"/>
          </a:xfrm>
        </p:grpSpPr>
        <p:sp>
          <p:nvSpPr>
            <p:cNvPr id="566" name="Google Shape;566;p33"/>
            <p:cNvSpPr/>
            <p:nvPr/>
          </p:nvSpPr>
          <p:spPr>
            <a:xfrm flipH="1">
              <a:off x="7106056" y="3145329"/>
              <a:ext cx="3481200" cy="34812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3"/>
            <p:cNvSpPr/>
            <p:nvPr/>
          </p:nvSpPr>
          <p:spPr>
            <a:xfrm flipH="1">
              <a:off x="6798006" y="2837179"/>
              <a:ext cx="4097400" cy="40974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3"/>
            <p:cNvSpPr/>
            <p:nvPr/>
          </p:nvSpPr>
          <p:spPr>
            <a:xfrm flipH="1">
              <a:off x="6489756" y="2528929"/>
              <a:ext cx="4713900" cy="47139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3"/>
            <p:cNvSpPr/>
            <p:nvPr/>
          </p:nvSpPr>
          <p:spPr>
            <a:xfrm flipH="1">
              <a:off x="6188681" y="2227829"/>
              <a:ext cx="5346300" cy="53463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34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34"/>
          <p:cNvSpPr/>
          <p:nvPr/>
        </p:nvSpPr>
        <p:spPr>
          <a:xfrm>
            <a:off x="279900" y="243300"/>
            <a:ext cx="8584200" cy="4656900"/>
          </a:xfrm>
          <a:prstGeom prst="roundRect">
            <a:avLst>
              <a:gd name="adj" fmla="val 4665"/>
            </a:avLst>
          </a:prstGeom>
          <a:solidFill>
            <a:schemeClr val="lt1"/>
          </a:solidFill>
          <a:ln>
            <a:noFill/>
          </a:ln>
          <a:effectLst>
            <a:outerShdw blurRad="57150" dist="3810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3" name="Google Shape;573;p34"/>
          <p:cNvGrpSpPr/>
          <p:nvPr/>
        </p:nvGrpSpPr>
        <p:grpSpPr>
          <a:xfrm>
            <a:off x="7210254" y="3834546"/>
            <a:ext cx="1482900" cy="1065600"/>
            <a:chOff x="5912779" y="4216896"/>
            <a:chExt cx="1482900" cy="1065600"/>
          </a:xfrm>
        </p:grpSpPr>
        <p:cxnSp>
          <p:nvCxnSpPr>
            <p:cNvPr id="574" name="Google Shape;574;p34"/>
            <p:cNvCxnSpPr/>
            <p:nvPr/>
          </p:nvCxnSpPr>
          <p:spPr>
            <a:xfrm>
              <a:off x="6127875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5" name="Google Shape;575;p34"/>
            <p:cNvCxnSpPr/>
            <p:nvPr/>
          </p:nvCxnSpPr>
          <p:spPr>
            <a:xfrm>
              <a:off x="6343940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6" name="Google Shape;576;p34"/>
            <p:cNvCxnSpPr/>
            <p:nvPr/>
          </p:nvCxnSpPr>
          <p:spPr>
            <a:xfrm>
              <a:off x="6560005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34"/>
            <p:cNvCxnSpPr/>
            <p:nvPr/>
          </p:nvCxnSpPr>
          <p:spPr>
            <a:xfrm>
              <a:off x="6776070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34"/>
            <p:cNvCxnSpPr/>
            <p:nvPr/>
          </p:nvCxnSpPr>
          <p:spPr>
            <a:xfrm>
              <a:off x="6992135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34"/>
            <p:cNvCxnSpPr/>
            <p:nvPr/>
          </p:nvCxnSpPr>
          <p:spPr>
            <a:xfrm>
              <a:off x="7208200" y="4216896"/>
              <a:ext cx="0" cy="10656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0" name="Google Shape;580;p34"/>
            <p:cNvCxnSpPr/>
            <p:nvPr/>
          </p:nvCxnSpPr>
          <p:spPr>
            <a:xfrm>
              <a:off x="6654229" y="3676012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1" name="Google Shape;581;p34"/>
            <p:cNvCxnSpPr/>
            <p:nvPr/>
          </p:nvCxnSpPr>
          <p:spPr>
            <a:xfrm>
              <a:off x="6654229" y="3892074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34"/>
            <p:cNvCxnSpPr/>
            <p:nvPr/>
          </p:nvCxnSpPr>
          <p:spPr>
            <a:xfrm>
              <a:off x="6654229" y="4108136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3" name="Google Shape;583;p34"/>
            <p:cNvCxnSpPr/>
            <p:nvPr/>
          </p:nvCxnSpPr>
          <p:spPr>
            <a:xfrm>
              <a:off x="6654229" y="4324197"/>
              <a:ext cx="0" cy="14829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84" name="Google Shape;584;p34"/>
          <p:cNvGrpSpPr/>
          <p:nvPr/>
        </p:nvGrpSpPr>
        <p:grpSpPr>
          <a:xfrm rot="5400000" flipH="1">
            <a:off x="-1672539" y="-1702240"/>
            <a:ext cx="3881414" cy="3881414"/>
            <a:chOff x="6188681" y="2227829"/>
            <a:chExt cx="5346300" cy="5346300"/>
          </a:xfrm>
        </p:grpSpPr>
        <p:sp>
          <p:nvSpPr>
            <p:cNvPr id="585" name="Google Shape;585;p34"/>
            <p:cNvSpPr/>
            <p:nvPr/>
          </p:nvSpPr>
          <p:spPr>
            <a:xfrm flipH="1">
              <a:off x="7106056" y="3145329"/>
              <a:ext cx="3481200" cy="34812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4"/>
            <p:cNvSpPr/>
            <p:nvPr/>
          </p:nvSpPr>
          <p:spPr>
            <a:xfrm flipH="1">
              <a:off x="6798006" y="2837179"/>
              <a:ext cx="4097400" cy="40974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4"/>
            <p:cNvSpPr/>
            <p:nvPr/>
          </p:nvSpPr>
          <p:spPr>
            <a:xfrm flipH="1">
              <a:off x="6489756" y="2528929"/>
              <a:ext cx="4713900" cy="47139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4"/>
            <p:cNvSpPr/>
            <p:nvPr/>
          </p:nvSpPr>
          <p:spPr>
            <a:xfrm flipH="1">
              <a:off x="6188681" y="2227829"/>
              <a:ext cx="5346300" cy="53463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9" name="Google Shape;589;p34"/>
          <p:cNvSpPr/>
          <p:nvPr/>
        </p:nvSpPr>
        <p:spPr>
          <a:xfrm>
            <a:off x="279900" y="2415238"/>
            <a:ext cx="8584038" cy="2484915"/>
          </a:xfrm>
          <a:custGeom>
            <a:avLst/>
            <a:gdLst/>
            <a:ahLst/>
            <a:cxnLst/>
            <a:rect l="l" t="t" r="r" b="b"/>
            <a:pathLst>
              <a:path w="227452" h="65843" extrusionOk="0">
                <a:moveTo>
                  <a:pt x="88800" y="0"/>
                </a:moveTo>
                <a:cubicBezTo>
                  <a:pt x="78068" y="0"/>
                  <a:pt x="69106" y="8113"/>
                  <a:pt x="59849" y="13775"/>
                </a:cubicBezTo>
                <a:cubicBezTo>
                  <a:pt x="48657" y="20632"/>
                  <a:pt x="35652" y="24128"/>
                  <a:pt x="22660" y="24128"/>
                </a:cubicBezTo>
                <a:cubicBezTo>
                  <a:pt x="14976" y="24128"/>
                  <a:pt x="7297" y="22905"/>
                  <a:pt x="0" y="20431"/>
                </a:cubicBezTo>
                <a:lnTo>
                  <a:pt x="0" y="59763"/>
                </a:lnTo>
                <a:cubicBezTo>
                  <a:pt x="0" y="63107"/>
                  <a:pt x="2706" y="65842"/>
                  <a:pt x="6079" y="65842"/>
                </a:cubicBezTo>
                <a:lnTo>
                  <a:pt x="221372" y="65842"/>
                </a:lnTo>
                <a:cubicBezTo>
                  <a:pt x="224746" y="65842"/>
                  <a:pt x="227451" y="63107"/>
                  <a:pt x="227451" y="59763"/>
                </a:cubicBezTo>
                <a:lnTo>
                  <a:pt x="227451" y="13775"/>
                </a:lnTo>
                <a:cubicBezTo>
                  <a:pt x="220943" y="11004"/>
                  <a:pt x="213752" y="9903"/>
                  <a:pt x="206564" y="9903"/>
                </a:cubicBezTo>
                <a:cubicBezTo>
                  <a:pt x="203580" y="9903"/>
                  <a:pt x="200597" y="10092"/>
                  <a:pt x="197664" y="10431"/>
                </a:cubicBezTo>
                <a:cubicBezTo>
                  <a:pt x="184685" y="11921"/>
                  <a:pt x="172162" y="16024"/>
                  <a:pt x="159304" y="18334"/>
                </a:cubicBezTo>
                <a:cubicBezTo>
                  <a:pt x="153998" y="19275"/>
                  <a:pt x="148546" y="19890"/>
                  <a:pt x="143142" y="19890"/>
                </a:cubicBezTo>
                <a:cubicBezTo>
                  <a:pt x="135452" y="19890"/>
                  <a:pt x="127858" y="18645"/>
                  <a:pt x="120914" y="15325"/>
                </a:cubicBezTo>
                <a:cubicBezTo>
                  <a:pt x="110215" y="10218"/>
                  <a:pt x="101036" y="218"/>
                  <a:pt x="89273" y="6"/>
                </a:cubicBezTo>
                <a:cubicBezTo>
                  <a:pt x="89115" y="2"/>
                  <a:pt x="88957" y="0"/>
                  <a:pt x="88800" y="0"/>
                </a:cubicBezTo>
                <a:close/>
              </a:path>
            </a:pathLst>
          </a:custGeom>
          <a:solidFill>
            <a:srgbClr val="CCCCCC">
              <a:alpha val="21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accent1"/>
            </a:gs>
            <a:gs pos="100000">
              <a:srgbClr val="FF8042"/>
            </a:gs>
          </a:gsLst>
          <a:lin ang="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Sora"/>
              <a:buNone/>
              <a:defRPr sz="3500" b="1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usso One"/>
              <a:buNone/>
              <a:defRPr sz="3500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○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Karla"/>
              <a:buChar char="■"/>
              <a:defRPr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8" r:id="rId3"/>
    <p:sldLayoutId id="2147483679" r:id="rId4"/>
    <p:sldLayoutId id="2147483680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p69"/>
          <p:cNvSpPr txBox="1">
            <a:spLocks noGrp="1"/>
          </p:cNvSpPr>
          <p:nvPr>
            <p:ph type="title"/>
          </p:nvPr>
        </p:nvSpPr>
        <p:spPr>
          <a:xfrm>
            <a:off x="828222" y="980250"/>
            <a:ext cx="7487556" cy="15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Polymer Melt Flow in 3D Printing</a:t>
            </a:r>
            <a:endParaRPr lang="en-US" dirty="0"/>
          </a:p>
        </p:txBody>
      </p:sp>
      <p:sp>
        <p:nvSpPr>
          <p:cNvPr id="1274" name="Google Shape;1274;p69"/>
          <p:cNvSpPr txBox="1">
            <a:spLocks noGrp="1"/>
          </p:cNvSpPr>
          <p:nvPr>
            <p:ph type="subTitle" idx="1"/>
          </p:nvPr>
        </p:nvSpPr>
        <p:spPr>
          <a:xfrm>
            <a:off x="2638425" y="2483563"/>
            <a:ext cx="3867150" cy="14669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Ahmed Qadi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Abdul Hakim Futyan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Supervisor: Dr. Bahaa </a:t>
            </a:r>
            <a:r>
              <a:rPr lang="en-US" sz="1500" dirty="0" err="1"/>
              <a:t>Shaqour</a:t>
            </a:r>
            <a:endParaRPr lang="en-US" sz="15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4D501-353F-1296-FDEC-796C918F2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368" y="410938"/>
            <a:ext cx="5307081" cy="841800"/>
          </a:xfrm>
        </p:spPr>
        <p:txBody>
          <a:bodyPr/>
          <a:lstStyle/>
          <a:p>
            <a:r>
              <a:rPr lang="en-US" dirty="0"/>
              <a:t>Other components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5DF71C-432A-9C78-CF37-8F8DC87C48E1}"/>
              </a:ext>
            </a:extLst>
          </p:cNvPr>
          <p:cNvSpPr txBox="1"/>
          <p:nvPr/>
        </p:nvSpPr>
        <p:spPr>
          <a:xfrm>
            <a:off x="543596" y="3414611"/>
            <a:ext cx="1491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E3D V6 Hot end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F2CE49-AEC2-FA86-E475-9A3763028F6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788" y="1609192"/>
            <a:ext cx="1602031" cy="152646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F68A8C-B4F7-DA9E-83C2-DE010AC4340B}"/>
              </a:ext>
            </a:extLst>
          </p:cNvPr>
          <p:cNvSpPr txBox="1"/>
          <p:nvPr/>
        </p:nvSpPr>
        <p:spPr>
          <a:xfrm>
            <a:off x="2496904" y="3414611"/>
            <a:ext cx="1778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PTFE Bowden tube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9C8EA2-B5B7-FED7-0248-E97B8B05437D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608626" y="1609192"/>
            <a:ext cx="1554567" cy="155456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BFAC4F-FB1D-B5F1-DF75-BF7939A536E2}"/>
              </a:ext>
            </a:extLst>
          </p:cNvPr>
          <p:cNvSpPr txBox="1"/>
          <p:nvPr/>
        </p:nvSpPr>
        <p:spPr>
          <a:xfrm>
            <a:off x="4737107" y="3414611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00F010-CD9A-2060-EFBD-8312904599DD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609192"/>
            <a:ext cx="1554567" cy="155456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A black fan with red wires&#10;&#10;Description automatically generated">
            <a:extLst>
              <a:ext uri="{FF2B5EF4-FFF2-40B4-BE49-F238E27FC236}">
                <a16:creationId xmlns:a16="http://schemas.microsoft.com/office/drawing/2014/main" id="{83B5897C-822E-C27D-62F7-1FF0CC17DB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49"/>
          <a:stretch/>
        </p:blipFill>
        <p:spPr>
          <a:xfrm>
            <a:off x="6674171" y="1609192"/>
            <a:ext cx="1556729" cy="15545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ED086D-8AC7-16A0-9DFA-B89904CE8980}"/>
              </a:ext>
            </a:extLst>
          </p:cNvPr>
          <p:cNvSpPr txBox="1"/>
          <p:nvPr/>
        </p:nvSpPr>
        <p:spPr>
          <a:xfrm>
            <a:off x="7137486" y="344538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Fan</a:t>
            </a:r>
          </a:p>
        </p:txBody>
      </p:sp>
    </p:spTree>
    <p:extLst>
      <p:ext uri="{BB962C8B-B14F-4D97-AF65-F5344CB8AC3E}">
        <p14:creationId xmlns:p14="http://schemas.microsoft.com/office/powerpoint/2010/main" val="410150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FB641-5697-A0D8-B9B9-910BF9CB0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812" y="475231"/>
            <a:ext cx="3036641" cy="841800"/>
          </a:xfrm>
        </p:spPr>
        <p:txBody>
          <a:bodyPr/>
          <a:lstStyle/>
          <a:p>
            <a:r>
              <a:rPr lang="en-US" dirty="0"/>
              <a:t>Controllers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87B83F-F4AD-C1E8-5B0C-DC216514F305}"/>
              </a:ext>
            </a:extLst>
          </p:cNvPr>
          <p:cNvSpPr txBox="1"/>
          <p:nvPr/>
        </p:nvSpPr>
        <p:spPr>
          <a:xfrm>
            <a:off x="1726813" y="3573387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Mega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AACF8E-512E-4AE9-3430-BCDDD0123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39" y="1800929"/>
            <a:ext cx="3098049" cy="15416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7F826E-F304-DB1F-3E70-CAD8CE6D836A}"/>
              </a:ext>
            </a:extLst>
          </p:cNvPr>
          <p:cNvSpPr txBox="1"/>
          <p:nvPr/>
        </p:nvSpPr>
        <p:spPr>
          <a:xfrm>
            <a:off x="5645165" y="3573387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UNO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17958D-3546-25D1-162E-E132B1094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549" y="1485810"/>
            <a:ext cx="2401227" cy="208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87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22ABC-3099-77DC-BD84-EB0FD84E8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6016" y="437345"/>
            <a:ext cx="2791968" cy="481758"/>
          </a:xfrm>
        </p:spPr>
        <p:txBody>
          <a:bodyPr/>
          <a:lstStyle/>
          <a:p>
            <a:pPr algn="ctr"/>
            <a:r>
              <a:rPr lang="en-US" sz="1800" dirty="0"/>
              <a:t>Test setup cad model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16AF40-EFEA-741C-0C92-CFBAC51A44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1" b="661"/>
          <a:stretch/>
        </p:blipFill>
        <p:spPr>
          <a:xfrm>
            <a:off x="3176016" y="1012846"/>
            <a:ext cx="2791968" cy="343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80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C7BBFD3-B20D-6366-1709-69C14047FB28}"/>
              </a:ext>
            </a:extLst>
          </p:cNvPr>
          <p:cNvSpPr txBox="1">
            <a:spLocks/>
          </p:cNvSpPr>
          <p:nvPr/>
        </p:nvSpPr>
        <p:spPr>
          <a:xfrm>
            <a:off x="3437479" y="437824"/>
            <a:ext cx="2160406" cy="481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ra"/>
              <a:buNone/>
              <a:defRPr sz="3600" b="1" i="0" u="none" strike="noStrike" cap="none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pPr algn="ctr"/>
            <a:r>
              <a:rPr lang="en-US" sz="1800" dirty="0"/>
              <a:t>Real Test setup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E7AF86-2B57-1386-129E-64A8D8F849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10749" y="919582"/>
            <a:ext cx="3037289" cy="362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69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7D1B23-175D-39DC-8706-4EAE6FC09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59" y="291567"/>
            <a:ext cx="8193881" cy="456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25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57651-2CF6-9FC6-93CD-438DB3EB4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24" y="468088"/>
            <a:ext cx="6457225" cy="841800"/>
          </a:xfrm>
        </p:spPr>
        <p:txBody>
          <a:bodyPr/>
          <a:lstStyle/>
          <a:p>
            <a:r>
              <a:rPr lang="en-US" dirty="0"/>
              <a:t>Temperature Control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62CFFAB-7264-004A-A4B8-147F8297A5C0}"/>
              </a:ext>
            </a:extLst>
          </p:cNvPr>
          <p:cNvSpPr/>
          <p:nvPr/>
        </p:nvSpPr>
        <p:spPr>
          <a:xfrm>
            <a:off x="1543048" y="1797952"/>
            <a:ext cx="1300163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 Controller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EC9FE61-689C-C505-0E34-D04FEF5C62A5}"/>
              </a:ext>
            </a:extLst>
          </p:cNvPr>
          <p:cNvSpPr/>
          <p:nvPr/>
        </p:nvSpPr>
        <p:spPr>
          <a:xfrm>
            <a:off x="2849903" y="2071429"/>
            <a:ext cx="36523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E52F33-23D1-E942-6465-EFB5B8FF29FF}"/>
              </a:ext>
            </a:extLst>
          </p:cNvPr>
          <p:cNvSpPr/>
          <p:nvPr/>
        </p:nvSpPr>
        <p:spPr>
          <a:xfrm>
            <a:off x="3287033" y="1797952"/>
            <a:ext cx="1128713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PWM signal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EE3D7F6-D2B3-5F50-49EA-E9396BDB79F9}"/>
              </a:ext>
            </a:extLst>
          </p:cNvPr>
          <p:cNvSpPr/>
          <p:nvPr/>
        </p:nvSpPr>
        <p:spPr>
          <a:xfrm>
            <a:off x="4924768" y="1797952"/>
            <a:ext cx="1128713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Drive circuit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536E3DBB-A294-4548-320D-909FF73AB90E}"/>
              </a:ext>
            </a:extLst>
          </p:cNvPr>
          <p:cNvSpPr/>
          <p:nvPr/>
        </p:nvSpPr>
        <p:spPr>
          <a:xfrm>
            <a:off x="4414568" y="2050256"/>
            <a:ext cx="438308" cy="58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F7B0D7B-AAC5-D879-F424-83E3D2DF8580}"/>
              </a:ext>
            </a:extLst>
          </p:cNvPr>
          <p:cNvSpPr/>
          <p:nvPr/>
        </p:nvSpPr>
        <p:spPr>
          <a:xfrm>
            <a:off x="6125373" y="2058699"/>
            <a:ext cx="365238" cy="58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131DF58-B19F-860C-2B68-48DD698B8703}"/>
              </a:ext>
            </a:extLst>
          </p:cNvPr>
          <p:cNvSpPr/>
          <p:nvPr/>
        </p:nvSpPr>
        <p:spPr>
          <a:xfrm>
            <a:off x="6579392" y="1806395"/>
            <a:ext cx="714377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Heater 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A6FAE3D8-7F60-2141-FDFD-0F445A08380B}"/>
              </a:ext>
            </a:extLst>
          </p:cNvPr>
          <p:cNvSpPr/>
          <p:nvPr/>
        </p:nvSpPr>
        <p:spPr>
          <a:xfrm>
            <a:off x="7293769" y="2050255"/>
            <a:ext cx="14151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ABD40143-A1B5-598A-0DAA-D33775313AFD}"/>
              </a:ext>
            </a:extLst>
          </p:cNvPr>
          <p:cNvSpPr/>
          <p:nvPr/>
        </p:nvSpPr>
        <p:spPr>
          <a:xfrm rot="10800000">
            <a:off x="5651867" y="3240405"/>
            <a:ext cx="221340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35E2834D-F52C-4B0C-D5F3-650CBB05F0FB}"/>
              </a:ext>
            </a:extLst>
          </p:cNvPr>
          <p:cNvSpPr/>
          <p:nvPr/>
        </p:nvSpPr>
        <p:spPr>
          <a:xfrm>
            <a:off x="7919562" y="2221706"/>
            <a:ext cx="45719" cy="1064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B165158-E7DD-6167-F4D2-D6D0DD3DCF05}"/>
              </a:ext>
            </a:extLst>
          </p:cNvPr>
          <p:cNvSpPr/>
          <p:nvPr/>
        </p:nvSpPr>
        <p:spPr>
          <a:xfrm>
            <a:off x="4468861" y="3042928"/>
            <a:ext cx="1128713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NTC Thermistor 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F96ED028-41AD-D3E3-CBDB-7091E4F57958}"/>
              </a:ext>
            </a:extLst>
          </p:cNvPr>
          <p:cNvSpPr/>
          <p:nvPr/>
        </p:nvSpPr>
        <p:spPr>
          <a:xfrm rot="10800000">
            <a:off x="3785918" y="3286124"/>
            <a:ext cx="62865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834CC23-E725-B230-78FD-0C5DE29EA88D}"/>
              </a:ext>
            </a:extLst>
          </p:cNvPr>
          <p:cNvSpPr/>
          <p:nvPr/>
        </p:nvSpPr>
        <p:spPr>
          <a:xfrm>
            <a:off x="2630058" y="3043578"/>
            <a:ext cx="1128713" cy="504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Signal Conditioner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14E2E7AA-7DBB-B195-A9C6-42DFCA893005}"/>
              </a:ext>
            </a:extLst>
          </p:cNvPr>
          <p:cNvSpPr/>
          <p:nvPr/>
        </p:nvSpPr>
        <p:spPr>
          <a:xfrm rot="10800000">
            <a:off x="1275602" y="3308984"/>
            <a:ext cx="13001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267A70D9-88E6-0702-815D-99A8455F085D}"/>
              </a:ext>
            </a:extLst>
          </p:cNvPr>
          <p:cNvSpPr/>
          <p:nvPr/>
        </p:nvSpPr>
        <p:spPr>
          <a:xfrm rot="10800000">
            <a:off x="1286893" y="2221706"/>
            <a:ext cx="45719" cy="10186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BAAF84CE-430B-6AD3-D5C5-53DC8898C8C3}"/>
              </a:ext>
            </a:extLst>
          </p:cNvPr>
          <p:cNvSpPr/>
          <p:nvPr/>
        </p:nvSpPr>
        <p:spPr>
          <a:xfrm>
            <a:off x="600075" y="2079481"/>
            <a:ext cx="85419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010E9C-5352-D030-63FB-843FF4CA7787}"/>
              </a:ext>
            </a:extLst>
          </p:cNvPr>
          <p:cNvSpPr txBox="1"/>
          <p:nvPr/>
        </p:nvSpPr>
        <p:spPr>
          <a:xfrm>
            <a:off x="7733824" y="1760526"/>
            <a:ext cx="1101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Output temp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1014D7-683C-5911-CF33-8439FA8FE69D}"/>
              </a:ext>
            </a:extLst>
          </p:cNvPr>
          <p:cNvSpPr txBox="1"/>
          <p:nvPr/>
        </p:nvSpPr>
        <p:spPr>
          <a:xfrm>
            <a:off x="312466" y="1705976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Setpoint</a:t>
            </a:r>
          </a:p>
        </p:txBody>
      </p:sp>
    </p:spTree>
    <p:extLst>
      <p:ext uri="{BB962C8B-B14F-4D97-AF65-F5344CB8AC3E}">
        <p14:creationId xmlns:p14="http://schemas.microsoft.com/office/powerpoint/2010/main" val="3836451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38B4-6974-8155-73F6-872A0ACDB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11" y="502677"/>
            <a:ext cx="5150441" cy="730025"/>
          </a:xfrm>
        </p:spPr>
        <p:txBody>
          <a:bodyPr/>
          <a:lstStyle/>
          <a:p>
            <a:r>
              <a:rPr lang="en-US" dirty="0"/>
              <a:t>Controller Design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C8F57-EAE1-1DEF-9DE5-49EDCE92ED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930" y="1982282"/>
            <a:ext cx="4930140" cy="23018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E8C547C-FBA9-BC69-115F-48B2D3E0F06A}"/>
              </a:ext>
            </a:extLst>
          </p:cNvPr>
          <p:cNvSpPr txBox="1">
            <a:spLocks/>
          </p:cNvSpPr>
          <p:nvPr/>
        </p:nvSpPr>
        <p:spPr>
          <a:xfrm>
            <a:off x="331435" y="1366613"/>
            <a:ext cx="4930140" cy="481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ora"/>
              <a:buNone/>
              <a:defRPr sz="3600" b="1" i="0" u="none" strike="noStrike" cap="none">
                <a:solidFill>
                  <a:schemeClr val="dk1"/>
                </a:solidFill>
                <a:latin typeface="Sora"/>
                <a:ea typeface="Sora"/>
                <a:cs typeface="Sora"/>
                <a:sym typeface="Sor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usso One"/>
              <a:buNone/>
              <a:defRPr sz="3600" b="0" i="0" u="none" strike="noStrike" cap="none">
                <a:solidFill>
                  <a:schemeClr val="dk1"/>
                </a:solidFill>
                <a:latin typeface="Russo One"/>
                <a:ea typeface="Russo One"/>
                <a:cs typeface="Russo One"/>
                <a:sym typeface="Russo One"/>
              </a:defRPr>
            </a:lvl9pPr>
          </a:lstStyle>
          <a:p>
            <a:pPr algn="ctr"/>
            <a:r>
              <a:rPr lang="en-US" sz="1800" dirty="0"/>
              <a:t>Data Generation and Acquisition </a:t>
            </a:r>
          </a:p>
        </p:txBody>
      </p:sp>
    </p:spTree>
    <p:extLst>
      <p:ext uri="{BB962C8B-B14F-4D97-AF65-F5344CB8AC3E}">
        <p14:creationId xmlns:p14="http://schemas.microsoft.com/office/powerpoint/2010/main" val="1203625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E1504-0717-F288-4357-1D70064B9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921" y="310564"/>
            <a:ext cx="4630051" cy="730025"/>
          </a:xfrm>
        </p:spPr>
        <p:txBody>
          <a:bodyPr/>
          <a:lstStyle/>
          <a:p>
            <a:r>
              <a:rPr lang="en-US" dirty="0"/>
              <a:t>Data Visualization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AF0E09-850D-C224-8089-393222DE71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4092" y="1223150"/>
            <a:ext cx="4537887" cy="333807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Picture 6" descr="A diagram of a function&#10;&#10;Description automatically generated with medium confidence">
            <a:extLst>
              <a:ext uri="{FF2B5EF4-FFF2-40B4-BE49-F238E27FC236}">
                <a16:creationId xmlns:a16="http://schemas.microsoft.com/office/drawing/2014/main" id="{807D41AC-0F9D-6945-E9BC-EF5D1AF78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530" y="1565599"/>
            <a:ext cx="3351173" cy="251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14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63F15-971A-B95C-D770-2AF3F89A3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4" y="519748"/>
            <a:ext cx="7653486" cy="730024"/>
          </a:xfrm>
        </p:spPr>
        <p:txBody>
          <a:bodyPr/>
          <a:lstStyle/>
          <a:p>
            <a:r>
              <a:rPr lang="en-US" sz="3200" dirty="0">
                <a:latin typeface="Sora" panose="020B0604020202020204" charset="0"/>
                <a:cs typeface="Sora" panose="020B0604020202020204" charset="0"/>
              </a:rPr>
              <a:t>Identify Linear or Non-Linear Model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650741-EB75-9CE7-9877-BD191FDAB50D}"/>
              </a:ext>
            </a:extLst>
          </p:cNvPr>
          <p:cNvSpPr txBox="1"/>
          <p:nvPr/>
        </p:nvSpPr>
        <p:spPr>
          <a:xfrm>
            <a:off x="434228" y="1686650"/>
            <a:ext cx="3885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System Identification toolbox to obtain the model for the system.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analysis of the data indicated that the system exhibited non-linear characteristics.</a:t>
            </a: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Hammerstein model was determined to be a suitable representation of the system and was validated.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A2DCE2-7129-5136-7AD8-1F489CB05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093" y="1531435"/>
            <a:ext cx="3885425" cy="234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82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31EBA-C440-4A38-F25D-759567585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465" y="408878"/>
            <a:ext cx="4010100" cy="744892"/>
          </a:xfrm>
        </p:spPr>
        <p:txBody>
          <a:bodyPr/>
          <a:lstStyle/>
          <a:p>
            <a:r>
              <a:rPr lang="en-US" dirty="0"/>
              <a:t>Validate Model </a:t>
            </a:r>
          </a:p>
        </p:txBody>
      </p:sp>
      <p:pic>
        <p:nvPicPr>
          <p:cNvPr id="6" name="Picture 5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FC61E4EB-268A-8AD4-78C4-333C59019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51" y="1153770"/>
            <a:ext cx="6400664" cy="340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3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69"/>
          <p:cNvSpPr/>
          <p:nvPr/>
        </p:nvSpPr>
        <p:spPr>
          <a:xfrm>
            <a:off x="5042500" y="900350"/>
            <a:ext cx="3386400" cy="3514200"/>
          </a:xfrm>
          <a:prstGeom prst="roundRect">
            <a:avLst>
              <a:gd name="adj" fmla="val 7078"/>
            </a:avLst>
          </a:prstGeom>
          <a:gradFill>
            <a:gsLst>
              <a:gs pos="0">
                <a:schemeClr val="accent1"/>
              </a:gs>
              <a:gs pos="100000">
                <a:srgbClr val="FF804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73" name="Google Shape;1273;p69"/>
          <p:cNvSpPr txBox="1">
            <a:spLocks noGrp="1"/>
          </p:cNvSpPr>
          <p:nvPr>
            <p:ph type="title"/>
          </p:nvPr>
        </p:nvSpPr>
        <p:spPr>
          <a:xfrm>
            <a:off x="487937" y="438604"/>
            <a:ext cx="4321475" cy="15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is 3D Printing</a:t>
            </a:r>
          </a:p>
        </p:txBody>
      </p:sp>
      <p:sp>
        <p:nvSpPr>
          <p:cNvPr id="1274" name="Google Shape;1274;p69"/>
          <p:cNvSpPr txBox="1">
            <a:spLocks noGrp="1"/>
          </p:cNvSpPr>
          <p:nvPr>
            <p:ph type="subTitle" idx="1"/>
          </p:nvPr>
        </p:nvSpPr>
        <p:spPr>
          <a:xfrm>
            <a:off x="704850" y="1768597"/>
            <a:ext cx="3867150" cy="21533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/>
            <a:r>
              <a:rPr lang="en-GB" sz="1500" dirty="0"/>
              <a:t>3D printing is a process in which a machine creates a three-dimensional object from a digital file. It is also known as additive manufacturing because it builds up the object layer by layer. 3D printing has a wide range of applications, from prototyping and product design to sculpture and jewellery making.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dirty="0"/>
          </a:p>
        </p:txBody>
      </p:sp>
      <p:pic>
        <p:nvPicPr>
          <p:cNvPr id="1275" name="Google Shape;1275;p69"/>
          <p:cNvPicPr preferRelativeResize="0"/>
          <p:nvPr/>
        </p:nvPicPr>
        <p:blipFill>
          <a:blip r:embed="rId3"/>
          <a:srcRect l="1818" r="1818"/>
          <a:stretch/>
        </p:blipFill>
        <p:spPr>
          <a:xfrm>
            <a:off x="5042500" y="900350"/>
            <a:ext cx="3386400" cy="3514200"/>
          </a:xfrm>
          <a:prstGeom prst="roundRect">
            <a:avLst>
              <a:gd name="adj" fmla="val 6873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2431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5C2C-8158-4B6C-9F55-518616949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20" y="446048"/>
            <a:ext cx="5291127" cy="698812"/>
          </a:xfrm>
        </p:spPr>
        <p:txBody>
          <a:bodyPr/>
          <a:lstStyle/>
          <a:p>
            <a:r>
              <a:rPr lang="en-US" dirty="0"/>
              <a:t>Linearized the Model </a:t>
            </a:r>
          </a:p>
        </p:txBody>
      </p:sp>
      <p:pic>
        <p:nvPicPr>
          <p:cNvPr id="6" name="Picture 5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4B11856D-62B8-6E09-B700-EB30E2797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165" y="1228112"/>
            <a:ext cx="6415670" cy="340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77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9951-BB90-E3E2-5116-B8244E792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612" y="325361"/>
            <a:ext cx="3745388" cy="841800"/>
          </a:xfrm>
        </p:spPr>
        <p:txBody>
          <a:bodyPr/>
          <a:lstStyle/>
          <a:p>
            <a:r>
              <a:rPr lang="en-US" dirty="0"/>
              <a:t>PID controller </a:t>
            </a:r>
          </a:p>
        </p:txBody>
      </p:sp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A48B3CB6-348E-E186-F484-68D16077F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612" y="1167161"/>
            <a:ext cx="3880479" cy="3537724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B0717FB0-AD0B-8B54-A60D-22E3FC8AE1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03"/>
          <a:stretch/>
        </p:blipFill>
        <p:spPr>
          <a:xfrm>
            <a:off x="5541087" y="1923558"/>
            <a:ext cx="2710639" cy="14166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6528BF8E-DEE1-1938-F11E-3371AD3CDF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44"/>
          <a:stretch/>
        </p:blipFill>
        <p:spPr>
          <a:xfrm>
            <a:off x="5541087" y="3422015"/>
            <a:ext cx="2697653" cy="1416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5F9C18C8-515B-B4AF-B044-4E2617D2B6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927"/>
          <a:stretch/>
        </p:blipFill>
        <p:spPr>
          <a:xfrm>
            <a:off x="4923459" y="1167161"/>
            <a:ext cx="3560178" cy="62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031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5D36D-ADA3-D059-3008-7F2C48186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AE295-2E6E-8412-2811-7E9FE4882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612" y="325361"/>
            <a:ext cx="3745388" cy="841800"/>
          </a:xfrm>
        </p:spPr>
        <p:txBody>
          <a:bodyPr/>
          <a:lstStyle/>
          <a:p>
            <a:r>
              <a:rPr lang="en-US" dirty="0"/>
              <a:t>PID controller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657AD1-80E2-8989-9D8E-5F15050A2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917" y="1219200"/>
            <a:ext cx="3488259" cy="312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9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1B31D-3DB0-431C-62BF-2F56C7A17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23" y="348021"/>
            <a:ext cx="7923379" cy="730024"/>
          </a:xfrm>
        </p:spPr>
        <p:txBody>
          <a:bodyPr/>
          <a:lstStyle/>
          <a:p>
            <a:r>
              <a:rPr lang="en-US" sz="2800" dirty="0"/>
              <a:t>Data Collection for PLA and TPU Materials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68979B-C985-46C3-2211-033C1BC36C29}"/>
              </a:ext>
            </a:extLst>
          </p:cNvPr>
          <p:cNvSpPr txBox="1"/>
          <p:nvPr/>
        </p:nvSpPr>
        <p:spPr>
          <a:xfrm>
            <a:off x="555298" y="921929"/>
            <a:ext cx="5361222" cy="3618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Initial temperature set at 175°C.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Extrusion speeds varied from 40 to 180 mm/min, increased in 20 mm/min increments.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Extrusion conducted for one minute.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Procedure repeated at 200°C and 225°C.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Upper limit of extrusion speed increased to 280 mm/min at 200°C and 360 mm/min at 225°C.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Each temperature-speed setup replicated three times for data consistency.</a:t>
            </a:r>
          </a:p>
        </p:txBody>
      </p:sp>
    </p:spTree>
    <p:extLst>
      <p:ext uri="{BB962C8B-B14F-4D97-AF65-F5344CB8AC3E}">
        <p14:creationId xmlns:p14="http://schemas.microsoft.com/office/powerpoint/2010/main" val="969289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BE444-3DB6-BBDE-85B3-4B5F482A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562" y="102686"/>
            <a:ext cx="8562715" cy="841800"/>
          </a:xfrm>
        </p:spPr>
        <p:txBody>
          <a:bodyPr/>
          <a:lstStyle/>
          <a:p>
            <a:r>
              <a:rPr lang="en-US" sz="2800" dirty="0"/>
              <a:t>Comparison between PLA and TPU materials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1ADDE5-7FD4-167D-5A2E-552DD5D03A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84" y="1003609"/>
            <a:ext cx="7925431" cy="382115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2204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43F2A-71EC-0FC0-5A1D-50038A1F9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2989-A8ED-64B4-9A12-29A944DB6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562" y="102686"/>
            <a:ext cx="8562715" cy="841800"/>
          </a:xfrm>
        </p:spPr>
        <p:txBody>
          <a:bodyPr/>
          <a:lstStyle/>
          <a:p>
            <a:r>
              <a:rPr lang="en-US" sz="2800" dirty="0"/>
              <a:t>Comparison between PLA and TPU materials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376D91-2003-67CF-C1D1-AB980544CB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30" y="944486"/>
            <a:ext cx="7862140" cy="37914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9023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776EA-7AC3-A25C-B4C5-5D1478624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AB255-6446-B99B-E8ED-CE5463231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562" y="102686"/>
            <a:ext cx="8562715" cy="841800"/>
          </a:xfrm>
        </p:spPr>
        <p:txBody>
          <a:bodyPr/>
          <a:lstStyle/>
          <a:p>
            <a:r>
              <a:rPr lang="en-US" sz="2800" dirty="0"/>
              <a:t>Comparison between PLA and TPU materials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0CAA2-434B-FAD6-4BA6-4B346FB3FF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72" y="944486"/>
            <a:ext cx="7999455" cy="38579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248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E88F6-F11D-9291-965D-3EBF07191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E8AA4-3243-B39F-DDA8-60B50773B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67" y="430251"/>
            <a:ext cx="7455396" cy="669885"/>
          </a:xfrm>
        </p:spPr>
        <p:txBody>
          <a:bodyPr/>
          <a:lstStyle/>
          <a:p>
            <a:r>
              <a:rPr lang="en-US" sz="2800" dirty="0"/>
              <a:t>Feeding Force in PLA and TPU Extrusion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823621-164E-3CEF-A966-322C96023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912" y="1194807"/>
            <a:ext cx="4865306" cy="341436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27681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C6CB1-FFFB-CD70-8F09-FACCB4945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55" y="1776000"/>
            <a:ext cx="7180289" cy="1591500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47814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E9BA4-CEFD-2821-FB7E-C824F4E77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993" y="432370"/>
            <a:ext cx="7240219" cy="841800"/>
          </a:xfrm>
        </p:spPr>
        <p:txBody>
          <a:bodyPr/>
          <a:lstStyle/>
          <a:p>
            <a:r>
              <a:rPr lang="en-US" b="1" dirty="0">
                <a:latin typeface="Sora" panose="020B0604020202020204" charset="0"/>
                <a:cs typeface="Sora" panose="020B0604020202020204" charset="0"/>
              </a:rPr>
              <a:t>How Does 3D Printing Work </a:t>
            </a:r>
            <a:endParaRPr lang="en-US" dirty="0">
              <a:latin typeface="Sora" panose="020B0604020202020204" charset="0"/>
              <a:cs typeface="Sora" panose="020B060402020202020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05784F-A15D-E50B-1BD5-A3BE4C857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627" y="1717033"/>
            <a:ext cx="5100745" cy="213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6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6F3FF-AD03-2615-42C6-F571DF3C8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196" y="410938"/>
            <a:ext cx="7547009" cy="841800"/>
          </a:xfrm>
        </p:spPr>
        <p:txBody>
          <a:bodyPr/>
          <a:lstStyle/>
          <a:p>
            <a:r>
              <a:rPr lang="en-US" dirty="0"/>
              <a:t>Extrusion Process Explanation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323C99-1ADE-6F35-BB99-BE4BB16F4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797" y="1362498"/>
            <a:ext cx="5066405" cy="337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4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12B1-BE39-661A-368D-FD8D0BD73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913" y="500062"/>
            <a:ext cx="4010100" cy="631232"/>
          </a:xfrm>
        </p:spPr>
        <p:txBody>
          <a:bodyPr/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Actuators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C8B4B-E1BB-A27C-D649-DDEDDA58C447}"/>
              </a:ext>
            </a:extLst>
          </p:cNvPr>
          <p:cNvSpPr txBox="1"/>
          <p:nvPr/>
        </p:nvSpPr>
        <p:spPr>
          <a:xfrm>
            <a:off x="1000125" y="1284554"/>
            <a:ext cx="3475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Stepper Motor with BMG Extruder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B5E269-6B4F-6B3D-217F-4405F7F27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666" y="2034846"/>
            <a:ext cx="3354347" cy="1683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BBD424-4D5C-3677-9D79-D87EC571D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135" y="1552594"/>
            <a:ext cx="1640041" cy="16400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382F32-7F90-AD76-6097-A77EA250E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774" y="3413454"/>
            <a:ext cx="1508761" cy="95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3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89EEB-2779-54E9-A0E9-C46719238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825" y="472650"/>
            <a:ext cx="4010100" cy="841800"/>
          </a:xfrm>
        </p:spPr>
        <p:txBody>
          <a:bodyPr/>
          <a:lstStyle/>
          <a:p>
            <a:r>
              <a:rPr lang="en-US" dirty="0"/>
              <a:t>Actuators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87E378-3907-FD29-C750-EDCF32ACA127}"/>
              </a:ext>
            </a:extLst>
          </p:cNvPr>
          <p:cNvSpPr txBox="1"/>
          <p:nvPr/>
        </p:nvSpPr>
        <p:spPr>
          <a:xfrm>
            <a:off x="1100138" y="157876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Heater cartridge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029B6E-B0B7-EE6C-C958-08788ED34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28" y="2005252"/>
            <a:ext cx="3728431" cy="21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10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0AFD7-9DE0-73B3-7459-3E1644DB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069" y="482376"/>
            <a:ext cx="4010100" cy="841800"/>
          </a:xfrm>
        </p:spPr>
        <p:txBody>
          <a:bodyPr/>
          <a:lstStyle/>
          <a:p>
            <a:r>
              <a:rPr lang="en-US" dirty="0"/>
              <a:t>Sensors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4AAEE5-BEA1-2EA7-126C-63607EC4CA49}"/>
              </a:ext>
            </a:extLst>
          </p:cNvPr>
          <p:cNvSpPr txBox="1"/>
          <p:nvPr/>
        </p:nvSpPr>
        <p:spPr>
          <a:xfrm>
            <a:off x="769069" y="1690083"/>
            <a:ext cx="30332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100K ohm NTC 3950 Thermistors</a:t>
            </a:r>
            <a:r>
              <a:rPr lang="en-US" sz="1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79F69A-F751-A7C2-0C8C-ABD50B482B0A}"/>
              </a:ext>
            </a:extLst>
          </p:cNvPr>
          <p:cNvSpPr txBox="1"/>
          <p:nvPr/>
        </p:nvSpPr>
        <p:spPr>
          <a:xfrm>
            <a:off x="4779169" y="1690084"/>
            <a:ext cx="348615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 kg load cell with the interface HX711</a:t>
            </a:r>
            <a:endParaRPr lang="en-US" sz="15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E15B25-9029-AEE1-1670-8D0E9F2E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969" y="2114549"/>
            <a:ext cx="2428875" cy="2428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A9DBCD-0F82-9ACD-AB62-B2F428D3B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157" y="2228851"/>
            <a:ext cx="2432274" cy="243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6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5D912-F266-38AD-92A3-3186D5F51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331" y="406235"/>
            <a:ext cx="8259338" cy="728547"/>
          </a:xfrm>
        </p:spPr>
        <p:txBody>
          <a:bodyPr/>
          <a:lstStyle/>
          <a:p>
            <a:r>
              <a:rPr lang="en-US" sz="3200" dirty="0"/>
              <a:t>User Interface and Interaction Devices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752BB5-42E9-292D-283D-3EFC0CD592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11" y="1563345"/>
            <a:ext cx="1276350" cy="1446530"/>
          </a:xfrm>
          <a:prstGeom prst="rect">
            <a:avLst/>
          </a:prstGeom>
          <a:ln w="3175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7A5AFA-0B1C-08D2-9DB7-DFDA7540FB16}"/>
              </a:ext>
            </a:extLst>
          </p:cNvPr>
          <p:cNvSpPr txBox="1"/>
          <p:nvPr/>
        </p:nvSpPr>
        <p:spPr>
          <a:xfrm>
            <a:off x="1447071" y="3138454"/>
            <a:ext cx="782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Keypad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54C30-65FD-9FEB-605E-A6FDE36EE4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523" y="1841235"/>
            <a:ext cx="1279545" cy="7285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0962A9-7F54-387D-A5E2-D041E56C8F11}"/>
              </a:ext>
            </a:extLst>
          </p:cNvPr>
          <p:cNvSpPr txBox="1"/>
          <p:nvPr/>
        </p:nvSpPr>
        <p:spPr>
          <a:xfrm>
            <a:off x="3786336" y="3138454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Push buttons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AD80AD-201C-FF33-3273-2066215EA1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276" y="1652564"/>
            <a:ext cx="1545590" cy="12680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BC6BC6-EE4D-093A-4F66-1DBD3C862BF4}"/>
              </a:ext>
            </a:extLst>
          </p:cNvPr>
          <p:cNvSpPr txBox="1"/>
          <p:nvPr/>
        </p:nvSpPr>
        <p:spPr>
          <a:xfrm>
            <a:off x="6201482" y="3138454"/>
            <a:ext cx="1895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LCD with I2C module</a:t>
            </a:r>
          </a:p>
        </p:txBody>
      </p:sp>
    </p:spTree>
    <p:extLst>
      <p:ext uri="{BB962C8B-B14F-4D97-AF65-F5344CB8AC3E}">
        <p14:creationId xmlns:p14="http://schemas.microsoft.com/office/powerpoint/2010/main" val="66575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2F5BF-5A40-0156-6955-BA408CCBD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074" y="282234"/>
            <a:ext cx="4808471" cy="841800"/>
          </a:xfrm>
        </p:spPr>
        <p:txBody>
          <a:bodyPr/>
          <a:lstStyle/>
          <a:p>
            <a:r>
              <a:rPr lang="en-US" dirty="0"/>
              <a:t>Electronic Devices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C37CFC-36F9-047C-E0A7-1DF70E8A37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19" y="1718509"/>
            <a:ext cx="792480" cy="8286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D7373F-AF65-1175-0F2F-A5CCFF34E643}"/>
              </a:ext>
            </a:extLst>
          </p:cNvPr>
          <p:cNvSpPr txBox="1"/>
          <p:nvPr/>
        </p:nvSpPr>
        <p:spPr>
          <a:xfrm>
            <a:off x="381354" y="2725410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IRFZ44 MOSFET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49991B-DB5D-0E1A-7DA4-A165F8775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370" y="1331159"/>
            <a:ext cx="1752600" cy="1243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20233F-0B26-AD84-EEC6-9DE54A043937}"/>
              </a:ext>
            </a:extLst>
          </p:cNvPr>
          <p:cNvSpPr txBox="1"/>
          <p:nvPr/>
        </p:nvSpPr>
        <p:spPr>
          <a:xfrm>
            <a:off x="6628691" y="2771577"/>
            <a:ext cx="2335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-DC Step Down converter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EC0A77-271E-01A2-A549-46D83CE71C80}"/>
              </a:ext>
            </a:extLst>
          </p:cNvPr>
          <p:cNvSpPr txBox="1"/>
          <p:nvPr/>
        </p:nvSpPr>
        <p:spPr>
          <a:xfrm>
            <a:off x="4101870" y="2771576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Resistors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E3FF8B-2DF6-CA9A-6704-95D260BA63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494" y="1388113"/>
            <a:ext cx="1188720" cy="11887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388E56C-6131-C248-631E-264E155BD340}"/>
              </a:ext>
            </a:extLst>
          </p:cNvPr>
          <p:cNvSpPr txBox="1"/>
          <p:nvPr/>
        </p:nvSpPr>
        <p:spPr>
          <a:xfrm>
            <a:off x="5391917" y="2771577"/>
            <a:ext cx="1257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Relay Module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7267A-512E-54A8-E26E-950F5B3420C6}"/>
              </a:ext>
            </a:extLst>
          </p:cNvPr>
          <p:cNvSpPr txBox="1"/>
          <p:nvPr/>
        </p:nvSpPr>
        <p:spPr>
          <a:xfrm>
            <a:off x="2464461" y="2725410"/>
            <a:ext cx="952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Capacitor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9E10F92-5F08-9CA8-345E-AC5E297657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09" y="1828981"/>
            <a:ext cx="1287145" cy="6686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3708D5-5B1B-1BDD-8EB6-76192B30EF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232" y="1533724"/>
            <a:ext cx="1341120" cy="838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525132-1C33-DFE9-29A3-88A6914CF7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962" y="3529619"/>
            <a:ext cx="1546860" cy="71691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0023BF3-64C1-88BC-71DE-10DA952B3983}"/>
              </a:ext>
            </a:extLst>
          </p:cNvPr>
          <p:cNvSpPr txBox="1"/>
          <p:nvPr/>
        </p:nvSpPr>
        <p:spPr>
          <a:xfrm>
            <a:off x="4079912" y="4390792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LED</a:t>
            </a:r>
          </a:p>
        </p:txBody>
      </p:sp>
    </p:spTree>
    <p:extLst>
      <p:ext uri="{BB962C8B-B14F-4D97-AF65-F5344CB8AC3E}">
        <p14:creationId xmlns:p14="http://schemas.microsoft.com/office/powerpoint/2010/main" val="115485362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t Planning Meeting by Slidesgo">
  <a:themeElements>
    <a:clrScheme name="Simple Light">
      <a:dk1>
        <a:srgbClr val="2E2E2E"/>
      </a:dk1>
      <a:lt1>
        <a:srgbClr val="FFFFFF"/>
      </a:lt1>
      <a:dk2>
        <a:srgbClr val="F1AA35"/>
      </a:dk2>
      <a:lt2>
        <a:srgbClr val="00A44A"/>
      </a:lt2>
      <a:accent1>
        <a:srgbClr val="F95626"/>
      </a:accent1>
      <a:accent2>
        <a:srgbClr val="FF97AB"/>
      </a:accent2>
      <a:accent3>
        <a:srgbClr val="CCCCCC"/>
      </a:accent3>
      <a:accent4>
        <a:srgbClr val="FFFFFF"/>
      </a:accent4>
      <a:accent5>
        <a:srgbClr val="FFFFFF"/>
      </a:accent5>
      <a:accent6>
        <a:srgbClr val="FFFFFF"/>
      </a:accent6>
      <a:hlink>
        <a:srgbClr val="2E2E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362</Words>
  <Application>Microsoft Office PowerPoint</Application>
  <PresentationFormat>On-screen Show (16:9)</PresentationFormat>
  <Paragraphs>72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Karla</vt:lpstr>
      <vt:lpstr>Sora</vt:lpstr>
      <vt:lpstr>Times New Roman</vt:lpstr>
      <vt:lpstr>Sprint Planning Meeting by Slidesgo</vt:lpstr>
      <vt:lpstr>Polymer Melt Flow in 3D Printing</vt:lpstr>
      <vt:lpstr>What is 3D Printing</vt:lpstr>
      <vt:lpstr>How Does 3D Printing Work </vt:lpstr>
      <vt:lpstr>Extrusion Process Explanation</vt:lpstr>
      <vt:lpstr>Actuators </vt:lpstr>
      <vt:lpstr>Actuators </vt:lpstr>
      <vt:lpstr>Sensors </vt:lpstr>
      <vt:lpstr>User Interface and Interaction Devices</vt:lpstr>
      <vt:lpstr>Electronic Devices </vt:lpstr>
      <vt:lpstr>Other components </vt:lpstr>
      <vt:lpstr>Controllers </vt:lpstr>
      <vt:lpstr>Test setup cad model </vt:lpstr>
      <vt:lpstr>PowerPoint Presentation</vt:lpstr>
      <vt:lpstr>PowerPoint Presentation</vt:lpstr>
      <vt:lpstr>Temperature Control </vt:lpstr>
      <vt:lpstr>Controller Design </vt:lpstr>
      <vt:lpstr>Data Visualization </vt:lpstr>
      <vt:lpstr>Identify Linear or Non-Linear Model </vt:lpstr>
      <vt:lpstr>Validate Model </vt:lpstr>
      <vt:lpstr>Linearized the Model </vt:lpstr>
      <vt:lpstr>PID controller </vt:lpstr>
      <vt:lpstr>PID controller </vt:lpstr>
      <vt:lpstr>Data Collection for PLA and TPU Materials</vt:lpstr>
      <vt:lpstr>Comparison between PLA and TPU materials </vt:lpstr>
      <vt:lpstr>Comparison between PLA and TPU materials </vt:lpstr>
      <vt:lpstr>Comparison between PLA and TPU materials </vt:lpstr>
      <vt:lpstr>Feeding Force in PLA and TPU Extrusion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Sprint Planning Meeting</dc:title>
  <cp:lastModifiedBy>ahmad qadi</cp:lastModifiedBy>
  <cp:revision>48</cp:revision>
  <dcterms:modified xsi:type="dcterms:W3CDTF">2024-02-09T17:48:46Z</dcterms:modified>
</cp:coreProperties>
</file>