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4010" r:id="rId4"/>
  </p:sldMasterIdLst>
  <p:sldIdLst>
    <p:sldId id="257" r:id="rId5"/>
    <p:sldId id="261" r:id="rId6"/>
    <p:sldId id="274" r:id="rId7"/>
    <p:sldId id="277" r:id="rId8"/>
    <p:sldId id="284" r:id="rId9"/>
    <p:sldId id="278" r:id="rId10"/>
    <p:sldId id="285" r:id="rId11"/>
    <p:sldId id="282" r:id="rId12"/>
    <p:sldId id="283" r:id="rId13"/>
    <p:sldId id="275" r:id="rId14"/>
    <p:sldId id="279" r:id="rId15"/>
    <p:sldId id="273" r:id="rId16"/>
    <p:sldId id="28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8"/>
  </p:normalViewPr>
  <p:slideViewPr>
    <p:cSldViewPr snapToGrid="0" snapToObjects="1">
      <p:cViewPr varScale="1">
        <p:scale>
          <a:sx n="76" d="100"/>
          <a:sy n="76" d="100"/>
        </p:scale>
        <p:origin x="54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68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24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8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97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1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08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1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1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1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1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6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5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461DC49-1338-C24E-A3BB-5919AD12F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1999" cy="6858000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3325" y="3043646"/>
            <a:ext cx="5133703" cy="2926080"/>
          </a:xfrm>
        </p:spPr>
        <p:txBody>
          <a:bodyPr>
            <a:noAutofit/>
          </a:bodyPr>
          <a:lstStyle/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4800" dirty="0">
                <a:solidFill>
                  <a:srgbClr val="C00000"/>
                </a:solidFill>
              </a:rPr>
              <a:t>Prepared By : </a:t>
            </a:r>
          </a:p>
          <a:p>
            <a:r>
              <a:rPr lang="en-US" sz="4800" b="1" dirty="0" smtClean="0">
                <a:solidFill>
                  <a:srgbClr val="C00000"/>
                </a:solidFill>
              </a:rPr>
              <a:t>Nafe’ Hamad</a:t>
            </a:r>
            <a:endParaRPr lang="en-US" sz="4800" b="1" dirty="0">
              <a:solidFill>
                <a:srgbClr val="C00000"/>
              </a:solidFill>
            </a:endParaRPr>
          </a:p>
          <a:p>
            <a:r>
              <a:rPr lang="en-US" sz="4800" b="1" dirty="0" smtClean="0">
                <a:solidFill>
                  <a:srgbClr val="C00000"/>
                </a:solidFill>
              </a:rPr>
              <a:t>Ahmad Yaqoup</a:t>
            </a:r>
            <a:endParaRPr lang="en-US" sz="4800" b="1" dirty="0">
              <a:solidFill>
                <a:srgbClr val="C00000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-127179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Smart</a:t>
            </a:r>
            <a:r>
              <a:rPr lang="en-US" sz="138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 </a:t>
            </a:r>
            <a:r>
              <a:rPr lang="en-US" sz="96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Lifting</a:t>
            </a:r>
            <a:r>
              <a:rPr lang="en-US" sz="138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 </a:t>
            </a:r>
            <a:r>
              <a:rPr lang="en-US" sz="96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Machine</a:t>
            </a:r>
          </a:p>
          <a:p>
            <a:pPr algn="ctr"/>
            <a:endParaRPr lang="en-US" sz="13800" dirty="0">
              <a:latin typeface="Bell MT" panose="020205030603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2137" y="3448594"/>
            <a:ext cx="45981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</a:rPr>
              <a:t>Supervisors</a:t>
            </a:r>
            <a:r>
              <a:rPr lang="en-US" sz="4800" b="1" dirty="0">
                <a:solidFill>
                  <a:srgbClr val="C00000"/>
                </a:solidFill>
              </a:rPr>
              <a:t>:</a:t>
            </a:r>
          </a:p>
          <a:p>
            <a:pPr algn="ctr"/>
            <a:r>
              <a:rPr lang="en-US" sz="4800" dirty="0">
                <a:solidFill>
                  <a:srgbClr val="C00000"/>
                </a:solidFill>
              </a:rPr>
              <a:t>Dr</a:t>
            </a:r>
            <a:r>
              <a:rPr lang="en-US" dirty="0">
                <a:solidFill>
                  <a:srgbClr val="C00000"/>
                </a:solidFill>
              </a:rPr>
              <a:t>. </a:t>
            </a:r>
            <a:r>
              <a:rPr lang="en-US" sz="4800" dirty="0" smtClean="0">
                <a:solidFill>
                  <a:srgbClr val="C00000"/>
                </a:solidFill>
              </a:rPr>
              <a:t>Luai Malhis</a:t>
            </a:r>
            <a:endParaRPr lang="en-US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>
                <a:solidFill>
                  <a:srgbClr val="C00000"/>
                </a:solidFill>
              </a:rPr>
              <a:t>Constraints</a:t>
            </a:r>
            <a:r>
              <a:rPr lang="en-US" sz="6600" b="1" u="sng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2215166"/>
            <a:ext cx="9558196" cy="224676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 19 </a:t>
            </a:r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virus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EG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Learning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new technology and skills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Time </a:t>
            </a:r>
            <a:r>
              <a:rPr lang="en-US" sz="2800" dirty="0" smtClean="0">
                <a:solidFill>
                  <a:srgbClr val="002060"/>
                </a:solidFill>
              </a:rPr>
              <a:t>And e-learning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8240" y="929640"/>
            <a:ext cx="9875520" cy="1356360"/>
          </a:xfrm>
        </p:spPr>
        <p:txBody>
          <a:bodyPr>
            <a:normAutofit/>
          </a:bodyPr>
          <a:lstStyle/>
          <a:p>
            <a:pPr lvl="0" algn="ctr"/>
            <a:r>
              <a:rPr lang="en-US" b="1" u="sng" dirty="0">
                <a:solidFill>
                  <a:srgbClr val="C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Future </a:t>
            </a:r>
            <a:r>
              <a:rPr lang="en-US" b="1" u="sng" dirty="0" smtClean="0">
                <a:solidFill>
                  <a:srgbClr val="C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Work:</a:t>
            </a:r>
            <a:r>
              <a:rPr lang="en-US" b="1" dirty="0">
                <a:solidFill>
                  <a:srgbClr val="0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/>
            </a:r>
            <a:br>
              <a:rPr lang="en-US" b="1" dirty="0">
                <a:solidFill>
                  <a:srgbClr val="0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</a:b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285999"/>
            <a:ext cx="9601200" cy="2508069"/>
          </a:xfrm>
        </p:spPr>
        <p:txBody>
          <a:bodyPr>
            <a:normAutofit/>
          </a:bodyPr>
          <a:lstStyle/>
          <a:p>
            <a:pPr lvl="0">
              <a:buClr>
                <a:srgbClr val="92D050"/>
              </a:buClr>
            </a:pPr>
            <a:r>
              <a:rPr lang="en-US" sz="3600" b="1" dirty="0" smtClean="0">
                <a:solidFill>
                  <a:srgbClr val="002060"/>
                </a:solidFill>
              </a:rPr>
              <a:t>Switch the fixed magnet to another for demolition and lifting</a:t>
            </a:r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Clr>
                <a:srgbClr val="92D050"/>
              </a:buClr>
            </a:pPr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Add features depends on artificial intelligent</a:t>
            </a:r>
            <a:r>
              <a:rPr lang="en-US" sz="3600" b="1" dirty="0" smtClean="0">
                <a:solidFill>
                  <a:srgbClr val="002060"/>
                </a:solidFill>
              </a:rPr>
              <a:t>.</a:t>
            </a:r>
            <a:endParaRPr lang="en-US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US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ar-SA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0068" y="2288707"/>
            <a:ext cx="104643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rgbClr val="C0000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3841" y="-2968477"/>
            <a:ext cx="8436679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9600" b="1" dirty="0">
                <a:solidFill>
                  <a:srgbClr val="C00000"/>
                </a:solidFill>
                <a:latin typeface="Edwardian Script ITC" panose="030303020407070D0804" pitchFamily="66" charset="0"/>
              </a:rPr>
              <a:t>Thank You </a:t>
            </a: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F6D5E8-15CF-4755-910B-1B5A1E7773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6025" y="685800"/>
            <a:ext cx="7942216" cy="96012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8000" b="1" u="sng" dirty="0">
                <a:solidFill>
                  <a:srgbClr val="C00000"/>
                </a:solidFill>
              </a:rPr>
              <a:t>Outline</a:t>
            </a:r>
            <a:endParaRPr lang="en-US" sz="5400" b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6024" y="1802674"/>
            <a:ext cx="1084667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+mj-lt"/>
              </a:rPr>
              <a:t>Introduction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" sz="2400" b="1" dirty="0" smtClean="0">
                <a:solidFill>
                  <a:srgbClr val="002060"/>
                </a:solidFill>
                <a:latin typeface="+mj-lt"/>
                <a:ea typeface="Comic Sans MS"/>
                <a:cs typeface="Comic Sans MS"/>
                <a:sym typeface="Comic Sans MS"/>
              </a:rPr>
              <a:t>Application idea.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" sz="2400" b="1" dirty="0" smtClean="0">
              <a:solidFill>
                <a:srgbClr val="002060"/>
              </a:solidFill>
              <a:latin typeface="+mj-lt"/>
              <a:ea typeface="Comic Sans MS"/>
              <a:cs typeface="Comic Sans MS"/>
              <a:sym typeface="Comic Sans M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" sz="2400" b="1" dirty="0" smtClean="0">
                <a:solidFill>
                  <a:srgbClr val="002060"/>
                </a:solidFill>
                <a:latin typeface="+mj-lt"/>
                <a:ea typeface="Comic Sans MS"/>
                <a:cs typeface="Comic Sans MS"/>
                <a:sym typeface="Comic Sans MS"/>
              </a:rPr>
              <a:t>Tools.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Features.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Constraints.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+mj-lt"/>
                <a:ea typeface="Comic Sans MS"/>
                <a:cs typeface="Arial" pitchFamily="34" charset="0"/>
                <a:sym typeface="Comic Sans MS"/>
              </a:rPr>
              <a:t>Future Work.</a:t>
            </a:r>
            <a:br>
              <a:rPr lang="en-US" sz="2400" b="1" dirty="0" smtClean="0">
                <a:solidFill>
                  <a:srgbClr val="002060"/>
                </a:solidFill>
                <a:latin typeface="+mj-lt"/>
                <a:ea typeface="Comic Sans MS"/>
                <a:cs typeface="Arial" pitchFamily="34" charset="0"/>
                <a:sym typeface="Comic Sans MS"/>
              </a:rPr>
            </a:br>
            <a:endParaRPr lang="en-US" sz="2400" b="1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Demo.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7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0198" y="378823"/>
            <a:ext cx="7505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u="sng" dirty="0" smtClean="0">
                <a:solidFill>
                  <a:srgbClr val="C00000"/>
                </a:solidFill>
              </a:rPr>
              <a:t>Introduction</a:t>
            </a:r>
            <a:r>
              <a:rPr lang="en-US" sz="6600" b="1" u="sng" dirty="0" smtClean="0">
                <a:solidFill>
                  <a:srgbClr val="92D050"/>
                </a:solidFill>
              </a:rPr>
              <a:t> </a:t>
            </a:r>
            <a:endParaRPr lang="en-US" sz="6600" b="1" u="sng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8171" y="1959429"/>
            <a:ext cx="9235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Smart Lifting Machine it is a modern work machine that can be controlled through hand rotation or through </a:t>
            </a:r>
            <a:r>
              <a:rPr lang="en-US" sz="2800" dirty="0" smtClean="0">
                <a:solidFill>
                  <a:srgbClr val="002060"/>
                </a:solidFill>
              </a:rPr>
              <a:t>a mobile application. </a:t>
            </a:r>
            <a:r>
              <a:rPr lang="en-US" sz="2800" dirty="0" smtClean="0">
                <a:solidFill>
                  <a:srgbClr val="002060"/>
                </a:solidFill>
              </a:rPr>
              <a:t>This machine uses magnet attached to the arm that can be controlled by hand rotation or application. The machine also carries a sensor that makes it stop moving forward when there is a barrier nearby. Moreover, the machine has the ability to store movements and re-execute them again.</a:t>
            </a:r>
            <a:endParaRPr lang="ar-JO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1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22811"/>
          </a:xfrm>
        </p:spPr>
        <p:txBody>
          <a:bodyPr/>
          <a:lstStyle/>
          <a:p>
            <a:pPr algn="ctr"/>
            <a:r>
              <a:rPr lang="en" b="1" u="sng" dirty="0" smtClean="0">
                <a:solidFill>
                  <a:srgbClr val="C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Application idea :</a:t>
            </a:r>
            <a:endParaRPr lang="ar-SA" b="1" u="sng" dirty="0">
              <a:solidFill>
                <a:srgbClr val="C00000"/>
              </a:solidFill>
              <a:latin typeface="Bahnschrift Light Condensed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7383" y="1672046"/>
            <a:ext cx="11560627" cy="4349931"/>
          </a:xfrm>
          <a:noFill/>
          <a:ln>
            <a:solidFill>
              <a:srgbClr val="92D05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b="1" dirty="0" smtClean="0"/>
              <a:t>    </a:t>
            </a:r>
            <a:r>
              <a:rPr lang="en-US" sz="4000" b="1" u="sng" dirty="0" smtClean="0">
                <a:solidFill>
                  <a:srgbClr val="002060"/>
                </a:solidFill>
              </a:rPr>
              <a:t>Smart Lifting Machine:</a:t>
            </a:r>
            <a:endParaRPr lang="en-US" sz="4000" u="sng" dirty="0" smtClean="0">
              <a:solidFill>
                <a:srgbClr val="002060"/>
              </a:solidFill>
            </a:endParaRPr>
          </a:p>
          <a:p>
            <a:pPr fontAlgn="base">
              <a:buClr>
                <a:srgbClr val="002060"/>
              </a:buClr>
            </a:pPr>
            <a:r>
              <a:rPr lang="en-US" sz="3600" dirty="0" smtClean="0">
                <a:solidFill>
                  <a:srgbClr val="002060"/>
                </a:solidFill>
              </a:rPr>
              <a:t>It’s a system consists of  glove, car and  mobile application.</a:t>
            </a:r>
          </a:p>
          <a:p>
            <a:pPr fontAlgn="base">
              <a:buClr>
                <a:srgbClr val="002060"/>
              </a:buClr>
            </a:pPr>
            <a:r>
              <a:rPr lang="en-US" sz="3600" dirty="0" smtClean="0">
                <a:solidFill>
                  <a:srgbClr val="002060"/>
                </a:solidFill>
              </a:rPr>
              <a:t>Glove represents the sender and  car the receiver.  </a:t>
            </a:r>
          </a:p>
          <a:p>
            <a:pPr fontAlgn="base">
              <a:buClr>
                <a:srgbClr val="002060"/>
              </a:buClr>
            </a:pPr>
            <a:r>
              <a:rPr lang="en-US" sz="3600" dirty="0" smtClean="0">
                <a:solidFill>
                  <a:srgbClr val="002060"/>
                </a:solidFill>
              </a:rPr>
              <a:t>Car and arm movement controlled by glove and mobile application .</a:t>
            </a:r>
          </a:p>
          <a:p>
            <a:pPr fontAlgn="base">
              <a:buClr>
                <a:srgbClr val="002060"/>
              </a:buClr>
            </a:pPr>
            <a:r>
              <a:rPr lang="en-US" sz="3600" dirty="0" smtClean="0">
                <a:solidFill>
                  <a:srgbClr val="002060"/>
                </a:solidFill>
              </a:rPr>
              <a:t>Car has ultrasonic to detect barriers.</a:t>
            </a:r>
          </a:p>
          <a:p>
            <a:pPr fontAlgn="base">
              <a:buClr>
                <a:srgbClr val="002060"/>
              </a:buClr>
            </a:pPr>
            <a:r>
              <a:rPr lang="en-US" sz="3600" dirty="0" smtClean="0">
                <a:solidFill>
                  <a:srgbClr val="002060"/>
                </a:solidFill>
              </a:rPr>
              <a:t>Movements storage and replay are available</a:t>
            </a:r>
            <a:endParaRPr lang="en-US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368300"/>
            <a:ext cx="9875520" cy="1356360"/>
          </a:xfrm>
        </p:spPr>
        <p:txBody>
          <a:bodyPr/>
          <a:lstStyle/>
          <a:p>
            <a:pPr algn="ctr"/>
            <a:r>
              <a:rPr lang="en" u="sng" dirty="0" smtClean="0">
                <a:solidFill>
                  <a:srgbClr val="C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Tools:-</a:t>
            </a:r>
            <a:br>
              <a:rPr lang="en" u="sng" dirty="0" smtClean="0">
                <a:solidFill>
                  <a:srgbClr val="C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</a:br>
            <a:r>
              <a:rPr lang="en-US" dirty="0">
                <a:solidFill>
                  <a:srgbClr val="002060"/>
                </a:solidFill>
                <a:latin typeface="Bahnschrift Light Condensed" pitchFamily="34" charset="0"/>
              </a:rPr>
              <a:t> -:Hardware:-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835" y="1896775"/>
            <a:ext cx="4378483" cy="32579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24334" y="1944377"/>
            <a:ext cx="4750233" cy="3124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775460"/>
            <a:ext cx="3079750" cy="4106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5869093"/>
            <a:ext cx="247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>
                <a:solidFill>
                  <a:srgbClr val="002060"/>
                </a:solidFill>
              </a:rPr>
              <a:t>Arduino</a:t>
            </a:r>
            <a:r>
              <a:rPr lang="en-US" sz="2800" b="1" i="1" dirty="0" smtClean="0">
                <a:solidFill>
                  <a:srgbClr val="002060"/>
                </a:solidFill>
              </a:rPr>
              <a:t> Uno</a:t>
            </a:r>
            <a:endParaRPr lang="en-US" sz="2800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1700" y="5932593"/>
            <a:ext cx="2817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2060"/>
                </a:solidFill>
              </a:rPr>
              <a:t>car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8250" y="5869093"/>
            <a:ext cx="2603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02060"/>
                </a:solidFill>
              </a:rPr>
              <a:t>Arduino</a:t>
            </a:r>
            <a:r>
              <a:rPr lang="en-US" sz="2800" b="1" i="1" dirty="0" smtClean="0">
                <a:solidFill>
                  <a:srgbClr val="002060"/>
                </a:solidFill>
              </a:rPr>
              <a:t> </a:t>
            </a:r>
            <a:r>
              <a:rPr lang="en-US" sz="2800" b="1" i="1" dirty="0" err="1" smtClean="0">
                <a:solidFill>
                  <a:srgbClr val="002060"/>
                </a:solidFill>
              </a:rPr>
              <a:t>Nano</a:t>
            </a:r>
            <a:endParaRPr lang="en-US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18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9" y="1177845"/>
            <a:ext cx="3305851" cy="29483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51" y="1284961"/>
            <a:ext cx="2442486" cy="24424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484" y="1865882"/>
            <a:ext cx="1861565" cy="1861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888" y="1528324"/>
            <a:ext cx="2932164" cy="21991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6798" y="4131485"/>
            <a:ext cx="2298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  <a:latin typeface="Bahnschrift Light Condensed" pitchFamily="34" charset="0"/>
              </a:rPr>
              <a:t>Servo</a:t>
            </a:r>
            <a:endParaRPr lang="en-US" b="1" i="1" dirty="0"/>
          </a:p>
        </p:txBody>
      </p:sp>
      <p:sp>
        <p:nvSpPr>
          <p:cNvPr id="16" name="Rectangle 15"/>
          <p:cNvSpPr/>
          <p:nvPr/>
        </p:nvSpPr>
        <p:spPr>
          <a:xfrm>
            <a:off x="4963769" y="4131485"/>
            <a:ext cx="1640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Bahnschrift Light Condensed" pitchFamily="34" charset="0"/>
              </a:rPr>
              <a:t>Relay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52868" y="4131485"/>
            <a:ext cx="1896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  <a:latin typeface="Bahnschrift Light Condensed" pitchFamily="34" charset="0"/>
              </a:rPr>
              <a:t>gyroscope</a:t>
            </a:r>
            <a:endParaRPr lang="en-US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9768966" y="4131485"/>
            <a:ext cx="226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rgbClr val="002060"/>
                </a:solidFill>
                <a:latin typeface="Bahnschrift Light Condensed" pitchFamily="34" charset="0"/>
              </a:rPr>
              <a:t>Electromagnet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697987"/>
            <a:ext cx="3429000" cy="31298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086" y="1549400"/>
            <a:ext cx="3934614" cy="1995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422" y="1285597"/>
            <a:ext cx="3423164" cy="19546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7600" y="4406900"/>
            <a:ext cx="2349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2060"/>
                </a:solidFill>
              </a:rPr>
              <a:t>H-bridge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5422" y="441263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Bluetooth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5743" y="4412630"/>
            <a:ext cx="240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Ultrasonic</a:t>
            </a:r>
            <a:endParaRPr lang="en-US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4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2435860"/>
            <a:ext cx="11252199" cy="5019040"/>
          </a:xfrm>
        </p:spPr>
        <p:txBody>
          <a:bodyPr/>
          <a:lstStyle/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sz="4400" dirty="0" smtClean="0">
                <a:solidFill>
                  <a:srgbClr val="002060"/>
                </a:solidFill>
              </a:rPr>
              <a:t>  Software:-</a:t>
            </a:r>
            <a:r>
              <a:rPr lang="en-US" sz="4400" dirty="0" smtClean="0">
                <a:solidFill>
                  <a:srgbClr val="002060"/>
                </a:solidFill>
              </a:rPr>
              <a:t>       </a:t>
            </a:r>
          </a:p>
          <a:p>
            <a:pPr marL="45720" indent="0" algn="ctr">
              <a:buNone/>
            </a:pPr>
            <a:r>
              <a:rPr lang="en-US" sz="4400" dirty="0" smtClean="0">
                <a:solidFill>
                  <a:srgbClr val="002060"/>
                </a:solidFill>
              </a:rPr>
              <a:t>    </a:t>
            </a:r>
            <a:r>
              <a:rPr lang="en-US" sz="4400" dirty="0" err="1">
                <a:solidFill>
                  <a:srgbClr val="002060"/>
                </a:solidFill>
              </a:rPr>
              <a:t>A</a:t>
            </a:r>
            <a:r>
              <a:rPr lang="en-US" sz="4400" dirty="0" err="1" smtClean="0">
                <a:solidFill>
                  <a:srgbClr val="002060"/>
                </a:solidFill>
              </a:rPr>
              <a:t>rduino</a:t>
            </a:r>
            <a:r>
              <a:rPr lang="en-US" sz="4400" dirty="0" smtClean="0">
                <a:solidFill>
                  <a:srgbClr val="002060"/>
                </a:solidFill>
              </a:rPr>
              <a:t> IDE   1.8.13     </a:t>
            </a:r>
            <a:r>
              <a:rPr lang="en-US" sz="4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u="sng" dirty="0">
                <a:solidFill>
                  <a:srgbClr val="C00000"/>
                </a:solidFill>
              </a:rPr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Control the car by gyroscope or mobile application.</a:t>
            </a:r>
          </a:p>
          <a:p>
            <a:r>
              <a:rPr lang="en-US" dirty="0">
                <a:solidFill>
                  <a:srgbClr val="002060"/>
                </a:solidFill>
              </a:rPr>
              <a:t>Control the arm with button and gyroscope 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can record the movement of the arm .</a:t>
            </a:r>
          </a:p>
          <a:p>
            <a:r>
              <a:rPr lang="en-US" dirty="0">
                <a:solidFill>
                  <a:srgbClr val="002060"/>
                </a:solidFill>
              </a:rPr>
              <a:t>Repeating the movements made by the arm for an unlimited number of </a:t>
            </a:r>
            <a:r>
              <a:rPr lang="en-US" dirty="0" smtClean="0">
                <a:solidFill>
                  <a:srgbClr val="002060"/>
                </a:solidFill>
              </a:rPr>
              <a:t>times.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Control the magnet by a button on the hand.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07631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9353CA-EF3F-4D96-8F9E-BA3DF3D2F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A442BD-83B0-4DB1-B55C-CCF3E345E4CC}">
  <ds:schemaRefs>
    <ds:schemaRef ds:uri="71af3243-3dd4-4a8d-8c0d-dd76da1f02a5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16c05727-aa75-4e4a-9b5f-8a80a1165891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C70632E-1EF2-4913-B664-271525CD06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0</TotalTime>
  <Words>233</Words>
  <Application>Microsoft Office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Bahnschrift Light Condensed</vt:lpstr>
      <vt:lpstr>Bell MT</vt:lpstr>
      <vt:lpstr>Comic Sans MS</vt:lpstr>
      <vt:lpstr>Corbel</vt:lpstr>
      <vt:lpstr>Courier New</vt:lpstr>
      <vt:lpstr>Edwardian Script ITC</vt:lpstr>
      <vt:lpstr>Tahoma</vt:lpstr>
      <vt:lpstr>Wingdings</vt:lpstr>
      <vt:lpstr>Basis</vt:lpstr>
      <vt:lpstr>PowerPoint Presentation</vt:lpstr>
      <vt:lpstr>Outline</vt:lpstr>
      <vt:lpstr>PowerPoint Presentation</vt:lpstr>
      <vt:lpstr>Application idea :</vt:lpstr>
      <vt:lpstr>Tools:-  -:Hardware:- </vt:lpstr>
      <vt:lpstr>PowerPoint Presentation</vt:lpstr>
      <vt:lpstr>PowerPoint Presentation</vt:lpstr>
      <vt:lpstr>PowerPoint Presentation</vt:lpstr>
      <vt:lpstr>Features</vt:lpstr>
      <vt:lpstr>Constraints </vt:lpstr>
      <vt:lpstr>Future Work: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Travelo</dc:title>
  <dc:creator/>
  <cp:lastModifiedBy/>
  <cp:revision>1</cp:revision>
  <dcterms:created xsi:type="dcterms:W3CDTF">2019-05-18T18:11:55Z</dcterms:created>
  <dcterms:modified xsi:type="dcterms:W3CDTF">2020-12-25T14:19:06Z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