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4" r:id="rId2"/>
    <p:sldId id="265" r:id="rId3"/>
    <p:sldId id="266" r:id="rId4"/>
    <p:sldId id="25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4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5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0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7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1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1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6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04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0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8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7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2A7F8-6C6C-4EE4-8C09-0A41C59460EF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4F200-9E12-4CED-802E-5F0676F49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Desktop\bb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57" y="0"/>
            <a:ext cx="91608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0713" y="228600"/>
            <a:ext cx="8229600" cy="11430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ankGothic Md BT" pitchFamily="34" charset="0"/>
              </a:rPr>
              <a:t>Agricultural Research Center</a:t>
            </a:r>
            <a:endParaRPr lang="en-US" b="1" dirty="0">
              <a:latin typeface="BankGothic Md BT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775799" y="3048000"/>
            <a:ext cx="7616487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BankGothic Md BT" pitchFamily="34" charset="0"/>
              </a:rPr>
              <a:t>Designed by :</a:t>
            </a:r>
            <a:r>
              <a:rPr lang="en-US" sz="2400" b="1" dirty="0" err="1" smtClean="0">
                <a:latin typeface="BankGothic Md BT" pitchFamily="34" charset="0"/>
              </a:rPr>
              <a:t>Asal</a:t>
            </a:r>
            <a:r>
              <a:rPr lang="en-US" sz="2400" b="1" dirty="0" smtClean="0">
                <a:latin typeface="BankGothic Md BT" pitchFamily="34" charset="0"/>
              </a:rPr>
              <a:t> Dado</a:t>
            </a:r>
          </a:p>
          <a:p>
            <a:r>
              <a:rPr lang="en-US" sz="2400" b="1" dirty="0" smtClean="0">
                <a:latin typeface="BankGothic Md BT" pitchFamily="34" charset="0"/>
              </a:rPr>
              <a:t>Presented to : Dr. </a:t>
            </a:r>
            <a:r>
              <a:rPr lang="en-US" sz="2400" b="1" dirty="0" err="1" smtClean="0">
                <a:latin typeface="BankGothic Md BT" pitchFamily="34" charset="0"/>
              </a:rPr>
              <a:t>Iman</a:t>
            </a:r>
            <a:r>
              <a:rPr lang="en-US" sz="2400" b="1" dirty="0" smtClean="0">
                <a:latin typeface="BankGothic Md BT" pitchFamily="34" charset="0"/>
              </a:rPr>
              <a:t> </a:t>
            </a:r>
            <a:r>
              <a:rPr lang="en-US" sz="2400" b="1" dirty="0" err="1" smtClean="0">
                <a:latin typeface="BankGothic Md BT" pitchFamily="34" charset="0"/>
              </a:rPr>
              <a:t>Assi</a:t>
            </a:r>
            <a:endParaRPr lang="en-US" sz="2400" b="1" dirty="0" smtClean="0">
              <a:latin typeface="BankGothic Md BT" pitchFamily="34" charset="0"/>
            </a:endParaRPr>
          </a:p>
          <a:p>
            <a:r>
              <a:rPr lang="en-US" sz="2400" b="1" dirty="0" smtClean="0">
                <a:latin typeface="BankGothic Md BT" pitchFamily="34" charset="0"/>
              </a:rPr>
              <a:t>Dr. </a:t>
            </a:r>
            <a:r>
              <a:rPr lang="en-US" sz="2400" b="1" dirty="0" err="1" smtClean="0">
                <a:latin typeface="BankGothic Md BT" pitchFamily="34" charset="0"/>
              </a:rPr>
              <a:t>Hasan</a:t>
            </a:r>
            <a:r>
              <a:rPr lang="en-US" sz="2400" b="1" dirty="0" smtClean="0">
                <a:latin typeface="BankGothic Md BT" pitchFamily="34" charset="0"/>
              </a:rPr>
              <a:t> </a:t>
            </a:r>
            <a:r>
              <a:rPr lang="en-US" sz="2400" b="1" dirty="0" err="1" smtClean="0">
                <a:latin typeface="BankGothic Md BT" pitchFamily="34" charset="0"/>
              </a:rPr>
              <a:t>Qadi</a:t>
            </a:r>
            <a:endParaRPr lang="en-US" sz="2400" b="1" dirty="0" smtClean="0">
              <a:latin typeface="BankGothic Md BT" pitchFamily="34" charset="0"/>
            </a:endParaRPr>
          </a:p>
          <a:p>
            <a:r>
              <a:rPr lang="en-US" sz="2400" b="1" dirty="0" smtClean="0">
                <a:latin typeface="BankGothic Md BT" pitchFamily="34" charset="0"/>
              </a:rPr>
              <a:t>Dr. </a:t>
            </a:r>
            <a:r>
              <a:rPr lang="en-US" sz="2400" b="1" dirty="0" err="1" smtClean="0">
                <a:latin typeface="BankGothic Md BT" pitchFamily="34" charset="0"/>
              </a:rPr>
              <a:t>Khaled</a:t>
            </a:r>
            <a:r>
              <a:rPr lang="en-US" sz="2400" b="1" dirty="0" smtClean="0">
                <a:latin typeface="BankGothic Md BT" pitchFamily="34" charset="0"/>
              </a:rPr>
              <a:t> </a:t>
            </a:r>
            <a:r>
              <a:rPr lang="en-US" sz="2400" b="1" dirty="0" err="1" smtClean="0">
                <a:latin typeface="BankGothic Md BT" pitchFamily="34" charset="0"/>
              </a:rPr>
              <a:t>Qamheya</a:t>
            </a:r>
            <a:endParaRPr lang="en-US" sz="2400" b="1" dirty="0" smtClean="0">
              <a:latin typeface="BankGothic Md BT" pitchFamily="34" charset="0"/>
            </a:endParaRPr>
          </a:p>
          <a:p>
            <a:r>
              <a:rPr lang="en-US" sz="2400" b="1" dirty="0" smtClean="0">
                <a:latin typeface="BankGothic Md BT" pitchFamily="34" charset="0"/>
              </a:rPr>
              <a:t>Eng. </a:t>
            </a:r>
            <a:r>
              <a:rPr lang="en-US" sz="2400" b="1" dirty="0" err="1" smtClean="0">
                <a:latin typeface="BankGothic Md BT" pitchFamily="34" charset="0"/>
              </a:rPr>
              <a:t>Areej</a:t>
            </a:r>
            <a:r>
              <a:rPr lang="en-US" sz="2400" b="1" dirty="0" smtClean="0">
                <a:latin typeface="BankGothic Md BT" pitchFamily="34" charset="0"/>
              </a:rPr>
              <a:t> </a:t>
            </a:r>
            <a:r>
              <a:rPr lang="en-US" sz="2400" b="1" dirty="0" err="1" smtClean="0">
                <a:latin typeface="BankGothic Md BT" pitchFamily="34" charset="0"/>
              </a:rPr>
              <a:t>Afifi</a:t>
            </a:r>
            <a:endParaRPr lang="en-US" sz="2400" b="1" dirty="0">
              <a:latin typeface="BankGothic M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5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81000" y="16764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Arial" pitchFamily="34" charset="0"/>
                <a:cs typeface="Arial" pitchFamily="34" charset="0"/>
              </a:rPr>
              <a:t>Strips Agricultural Land (MARS)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make the building part from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nature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new\Desktop\home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738" y="3048000"/>
            <a:ext cx="6523550" cy="30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81000" y="16002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Integration with nature and the shape of strip lands give the image of project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new\Desktop\974887_186220651534724_1592188698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52369" y="2224432"/>
            <a:ext cx="3458262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7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81000" y="18288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General image of building integrated with nature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20568" y="1983905"/>
            <a:ext cx="3327293" cy="545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91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04800" y="1295400"/>
            <a:ext cx="396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Development of project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Picture 3" descr="C:\Users\new\Desktop\grad. project\New folder\IMG_0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399"/>
            <a:ext cx="3429000" cy="215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new\Desktop\grad. project\New folder\IMG_01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3124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سهم إلى اليمين 1"/>
          <p:cNvSpPr/>
          <p:nvPr/>
        </p:nvSpPr>
        <p:spPr>
          <a:xfrm>
            <a:off x="4038600" y="3196988"/>
            <a:ext cx="609600" cy="308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سهم للأسفل 2"/>
          <p:cNvSpPr/>
          <p:nvPr/>
        </p:nvSpPr>
        <p:spPr>
          <a:xfrm>
            <a:off x="5638800" y="3962400"/>
            <a:ext cx="304800" cy="506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7" name="Picture 7" descr="C:\Users\new\Desktop\grad. project\MAXXX\New folder\site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466" y="4468863"/>
            <a:ext cx="4095750" cy="225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52400" y="152400"/>
            <a:ext cx="3806487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Project</a:t>
            </a:r>
          </a:p>
          <a:p>
            <a:pPr algn="l"/>
            <a:r>
              <a:rPr lang="en-US" b="1" dirty="0" smtClean="0">
                <a:latin typeface="BankGothic Md BT" pitchFamily="34" charset="0"/>
              </a:rPr>
              <a:t>Components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152400" y="2400300"/>
            <a:ext cx="5029200" cy="3848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Reception and public area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Environment museum , interior gallery , library 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Cafeteria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guidance Center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Information center 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Bank of seeds 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Greenhouses .</a:t>
            </a:r>
          </a:p>
          <a:p>
            <a:pPr algn="l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عنوان 1"/>
          <p:cNvSpPr txBox="1">
            <a:spLocks/>
          </p:cNvSpPr>
          <p:nvPr/>
        </p:nvSpPr>
        <p:spPr>
          <a:xfrm>
            <a:off x="5181600" y="1409700"/>
            <a:ext cx="4038600" cy="3848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Site area = 68000 m2</a:t>
            </a:r>
          </a:p>
          <a:p>
            <a:pPr algn="l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Indoor activities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= 16060 m2</a:t>
            </a:r>
          </a:p>
          <a:p>
            <a:pPr algn="l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Outdoor activities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= 52629 m2</a:t>
            </a:r>
          </a:p>
          <a:p>
            <a:pPr algn="l"/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Parking area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=5990 m2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5029200" y="1409700"/>
            <a:ext cx="0" cy="5448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9242" y="-228600"/>
            <a:ext cx="8229600" cy="11430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b="1" dirty="0" smtClean="0">
                <a:latin typeface="BankGothic Md BT" pitchFamily="34" charset="0"/>
              </a:rPr>
              <a:t>Site Analysis</a:t>
            </a:r>
            <a:endParaRPr lang="en-US" b="1" dirty="0">
              <a:latin typeface="BankGothic Md BT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775799" y="3048000"/>
            <a:ext cx="7616487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latin typeface="BankGothic Md BT" pitchFamily="34" charset="0"/>
            </a:endParaRPr>
          </a:p>
        </p:txBody>
      </p:sp>
      <p:pic>
        <p:nvPicPr>
          <p:cNvPr id="3074" name="Picture 2" descr="C:\Users\new\Desktop\111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8200"/>
            <a:ext cx="9144000" cy="602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7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ew\Desktop\wefdr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1"/>
            <a:ext cx="83058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0713" y="-304800"/>
            <a:ext cx="8229600" cy="11430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b="1" dirty="0" smtClean="0">
                <a:latin typeface="BankGothic Md BT" pitchFamily="34" charset="0"/>
              </a:rPr>
              <a:t>Why </a:t>
            </a:r>
            <a:r>
              <a:rPr lang="en-US" b="1" dirty="0" err="1" smtClean="0">
                <a:latin typeface="BankGothic Md BT" pitchFamily="34" charset="0"/>
              </a:rPr>
              <a:t>Qalqilia</a:t>
            </a:r>
            <a:r>
              <a:rPr lang="en-US" b="1" dirty="0" smtClean="0">
                <a:latin typeface="BankGothic Md BT" pitchFamily="34" charset="0"/>
              </a:rPr>
              <a:t> City ?</a:t>
            </a:r>
            <a:endParaRPr lang="en-US" b="1" dirty="0">
              <a:latin typeface="BankGothic M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60713" y="144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Simple trying to find architectural solution for improving the environment..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2819400" y="2362200"/>
            <a:ext cx="3810000" cy="14478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251161" y="2514600"/>
            <a:ext cx="30444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Architectural solution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800600" y="3810000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شكل بيضاوي 12"/>
          <p:cNvSpPr/>
          <p:nvPr/>
        </p:nvSpPr>
        <p:spPr>
          <a:xfrm>
            <a:off x="2819400" y="4876800"/>
            <a:ext cx="3810000" cy="14478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عنوان 1"/>
          <p:cNvSpPr txBox="1">
            <a:spLocks/>
          </p:cNvSpPr>
          <p:nvPr/>
        </p:nvSpPr>
        <p:spPr>
          <a:xfrm>
            <a:off x="3251161" y="5029200"/>
            <a:ext cx="30444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Technical problem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16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atin typeface="BankGothic Md BT" pitchFamily="34" charset="0"/>
              </a:rPr>
              <a:t>Sustainable Approach </a:t>
            </a:r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228600" y="22860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Some Sustainable Approach Techniques were used as Architectural Solution to get Green Building .. </a:t>
            </a:r>
          </a:p>
          <a:p>
            <a:pPr algn="l"/>
            <a:r>
              <a:rPr lang="en-US" sz="2800" dirty="0">
                <a:latin typeface="Arial" pitchFamily="34" charset="0"/>
                <a:cs typeface="Arial" pitchFamily="34" charset="0"/>
              </a:rPr>
              <a:t>Green Building need a high performance sustainable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architecture ..Future buildings must have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:</a:t>
            </a:r>
          </a:p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Energy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Efficient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Environmentally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Responsible 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Smart Technology .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810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+mj-lt"/>
              <a:buAutoNum type="arabi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 descr="C:\Users\new\Desktop\dfg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388428"/>
            <a:ext cx="762000" cy="70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29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228600" y="22860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810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+mj-lt"/>
              <a:buAutoNum type="arabi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76200" y="14478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Energy Efficient by using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Solar photovoltaic .  </a:t>
            </a:r>
            <a:endParaRPr lang="en-US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new\Desktop\grad. project\New folder\eco-house-1_3B48C_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2" y="2431173"/>
            <a:ext cx="3959155" cy="22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03" y="2431172"/>
            <a:ext cx="4022071" cy="2217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عنوان 1"/>
          <p:cNvSpPr txBox="1">
            <a:spLocks/>
          </p:cNvSpPr>
          <p:nvPr/>
        </p:nvSpPr>
        <p:spPr>
          <a:xfrm>
            <a:off x="304800" y="49530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This technique should be integrated with the building to get the best architectural solution . </a:t>
            </a:r>
          </a:p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Solar photovoltaic saves energy and reduces the electricity consumption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228600" y="22860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810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+mj-lt"/>
              <a:buAutoNum type="arabi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76200" y="14478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Smart Technology by using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Smart windows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vertical louvers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457200" y="5168355"/>
            <a:ext cx="7772400" cy="1537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Smart Windows are used for good ventilation and light .</a:t>
            </a:r>
          </a:p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Vertical Louvers uses for shading on western and eastern facades . 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new\Desktop\grad. project\ماكس+فوتوشوب\smart-wind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97" y="2544105"/>
            <a:ext cx="3791803" cy="252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ew\Desktop\grad. project\ماكس+فوتوشوب\E - Close Window Deta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44106"/>
            <a:ext cx="3737313" cy="256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87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228600" y="22860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810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+mj-lt"/>
              <a:buAutoNum type="arabi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76200" y="1600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Environmentally Technology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by using Greenhouses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304800" y="48006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Greenhouses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are used to provide a suitable environment for plants and get improved seed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types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029" y="2710168"/>
            <a:ext cx="3810000" cy="181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new\Desktop\grad. project\ماكس+فوتوشوب\sdgdg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98795"/>
            <a:ext cx="3810000" cy="187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25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60713" y="0"/>
            <a:ext cx="8229600" cy="1143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BankGothic Md BT" pitchFamily="34" charset="0"/>
              </a:rPr>
              <a:t>Concept</a:t>
            </a:r>
            <a:endParaRPr lang="en-US" b="1" dirty="0">
              <a:latin typeface="BankGothic Md BT" pitchFamily="34" charset="0"/>
            </a:endParaRPr>
          </a:p>
        </p:txBody>
      </p:sp>
      <p:pic>
        <p:nvPicPr>
          <p:cNvPr id="1027" name="Picture 3" descr="C:\Users\new\Desktop\grad. project\ماكس+فوتوشوب\Urban_Tree_Project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525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رابط مستقيم 16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13113" y="114300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BankGothic Md BT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381000" y="15240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300" b="1" dirty="0" smtClean="0">
                <a:latin typeface="Arial" pitchFamily="34" charset="0"/>
                <a:cs typeface="Arial" pitchFamily="34" charset="0"/>
              </a:rPr>
              <a:t>The Idea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..</a:t>
            </a:r>
          </a:p>
          <a:p>
            <a:pPr algn="l"/>
            <a:r>
              <a:rPr lang="en-US" sz="2800" dirty="0" smtClean="0">
                <a:latin typeface="Arial" pitchFamily="34" charset="0"/>
                <a:cs typeface="Arial" pitchFamily="34" charset="0"/>
              </a:rPr>
              <a:t>Intertwined Fingers give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us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Integration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nature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 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800" dirty="0">
                <a:latin typeface="Arial" pitchFamily="34" charset="0"/>
                <a:cs typeface="Arial" pitchFamily="34" charset="0"/>
              </a:rPr>
              <a:t>We need a familiar building with nature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by creating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 high performance sustainable green building for agriculture sector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3" descr="C:\Users\new\Desktop\IMG_14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8" y="3562066"/>
            <a:ext cx="4263563" cy="280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new\Desktop\grad. project\New folder\200492288-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62066"/>
            <a:ext cx="3737313" cy="280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2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301</Words>
  <Application>Microsoft Office PowerPoint</Application>
  <PresentationFormat>عرض على الشاشة (3:4)‏</PresentationFormat>
  <Paragraphs>53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نسق Office</vt:lpstr>
      <vt:lpstr>Agricultural Research Center</vt:lpstr>
      <vt:lpstr>Site Analysis</vt:lpstr>
      <vt:lpstr>Why Qalqilia City ?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new</dc:creator>
  <cp:lastModifiedBy>new</cp:lastModifiedBy>
  <cp:revision>47</cp:revision>
  <dcterms:created xsi:type="dcterms:W3CDTF">2013-04-17T23:38:10Z</dcterms:created>
  <dcterms:modified xsi:type="dcterms:W3CDTF">2013-05-20T22:00:26Z</dcterms:modified>
</cp:coreProperties>
</file>