
<file path=[Content_Types].xml><?xml version="1.0" encoding="utf-8"?>
<Types xmlns="http://schemas.openxmlformats.org/package/2006/content-types">
  <Default Extension="png" ContentType="image/png"/>
  <Default Extension="jfif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  <p:sldMasterId id="2147483701" r:id="rId2"/>
    <p:sldMasterId id="2147483713" r:id="rId3"/>
    <p:sldMasterId id="2147483722" r:id="rId4"/>
    <p:sldMasterId id="2147483734" r:id="rId5"/>
    <p:sldMasterId id="2147483743" r:id="rId6"/>
  </p:sldMasterIdLst>
  <p:notesMasterIdLst>
    <p:notesMasterId r:id="rId76"/>
  </p:notesMasterIdLst>
  <p:sldIdLst>
    <p:sldId id="256" r:id="rId7"/>
    <p:sldId id="342" r:id="rId8"/>
    <p:sldId id="374" r:id="rId9"/>
    <p:sldId id="393" r:id="rId10"/>
    <p:sldId id="379" r:id="rId11"/>
    <p:sldId id="354" r:id="rId12"/>
    <p:sldId id="355" r:id="rId13"/>
    <p:sldId id="302" r:id="rId14"/>
    <p:sldId id="307" r:id="rId15"/>
    <p:sldId id="377" r:id="rId16"/>
    <p:sldId id="306" r:id="rId17"/>
    <p:sldId id="380" r:id="rId18"/>
    <p:sldId id="389" r:id="rId19"/>
    <p:sldId id="325" r:id="rId20"/>
    <p:sldId id="326" r:id="rId21"/>
    <p:sldId id="331" r:id="rId22"/>
    <p:sldId id="332" r:id="rId23"/>
    <p:sldId id="337" r:id="rId24"/>
    <p:sldId id="340" r:id="rId25"/>
    <p:sldId id="343" r:id="rId26"/>
    <p:sldId id="345" r:id="rId27"/>
    <p:sldId id="357" r:id="rId28"/>
    <p:sldId id="358" r:id="rId29"/>
    <p:sldId id="359" r:id="rId30"/>
    <p:sldId id="416" r:id="rId31"/>
    <p:sldId id="417" r:id="rId32"/>
    <p:sldId id="418" r:id="rId33"/>
    <p:sldId id="419" r:id="rId34"/>
    <p:sldId id="420" r:id="rId35"/>
    <p:sldId id="421" r:id="rId36"/>
    <p:sldId id="424" r:id="rId37"/>
    <p:sldId id="390" r:id="rId38"/>
    <p:sldId id="382" r:id="rId39"/>
    <p:sldId id="383" r:id="rId40"/>
    <p:sldId id="384" r:id="rId41"/>
    <p:sldId id="385" r:id="rId42"/>
    <p:sldId id="360" r:id="rId43"/>
    <p:sldId id="386" r:id="rId44"/>
    <p:sldId id="394" r:id="rId45"/>
    <p:sldId id="387" r:id="rId46"/>
    <p:sldId id="397" r:id="rId47"/>
    <p:sldId id="395" r:id="rId48"/>
    <p:sldId id="396" r:id="rId49"/>
    <p:sldId id="362" r:id="rId50"/>
    <p:sldId id="363" r:id="rId51"/>
    <p:sldId id="398" r:id="rId52"/>
    <p:sldId id="399" r:id="rId53"/>
    <p:sldId id="400" r:id="rId54"/>
    <p:sldId id="370" r:id="rId55"/>
    <p:sldId id="371" r:id="rId56"/>
    <p:sldId id="372" r:id="rId57"/>
    <p:sldId id="373" r:id="rId58"/>
    <p:sldId id="401" r:id="rId59"/>
    <p:sldId id="402" r:id="rId60"/>
    <p:sldId id="427" r:id="rId61"/>
    <p:sldId id="403" r:id="rId62"/>
    <p:sldId id="404" r:id="rId63"/>
    <p:sldId id="405" r:id="rId64"/>
    <p:sldId id="406" r:id="rId65"/>
    <p:sldId id="407" r:id="rId66"/>
    <p:sldId id="408" r:id="rId67"/>
    <p:sldId id="409" r:id="rId68"/>
    <p:sldId id="410" r:id="rId69"/>
    <p:sldId id="412" r:id="rId70"/>
    <p:sldId id="411" r:id="rId71"/>
    <p:sldId id="414" r:id="rId72"/>
    <p:sldId id="301" r:id="rId73"/>
    <p:sldId id="426" r:id="rId74"/>
    <p:sldId id="297" r:id="rId75"/>
  </p:sldIdLst>
  <p:sldSz cx="9144000" cy="5143500" type="screen16x9"/>
  <p:notesSz cx="6858000" cy="9144000"/>
  <p:embeddedFontLst>
    <p:embeddedFont>
      <p:font typeface="Fira Sans Extra Condensed" panose="020B0604020202020204" charset="0"/>
      <p:regular r:id="rId77"/>
      <p:bold r:id="rId78"/>
      <p:italic r:id="rId79"/>
      <p:boldItalic r:id="rId80"/>
    </p:embeddedFont>
    <p:embeddedFont>
      <p:font typeface="Fira Sans Condensed" panose="020B0604020202020204" charset="0"/>
      <p:regular r:id="rId81"/>
      <p:bold r:id="rId82"/>
      <p:italic r:id="rId83"/>
      <p:boldItalic r:id="rId84"/>
    </p:embeddedFont>
    <p:embeddedFont>
      <p:font typeface="Mongolian Baiti" panose="03000500000000000000" pitchFamily="66" charset="0"/>
      <p:regular r:id="rId85"/>
    </p:embeddedFont>
    <p:embeddedFont>
      <p:font typeface="Montserrat Black" panose="020B0604020202020204" charset="0"/>
      <p:bold r:id="rId86"/>
      <p:boldItalic r:id="rId87"/>
    </p:embeddedFont>
    <p:embeddedFont>
      <p:font typeface="Farsi Simple Bold" panose="02010400000000000000" pitchFamily="2" charset="-78"/>
      <p:regular r:id="rId88"/>
    </p:embeddedFont>
    <p:embeddedFont>
      <p:font typeface="Roboto" panose="020B0604020202020204" charset="0"/>
      <p:regular r:id="rId89"/>
      <p:bold r:id="rId90"/>
      <p:italic r:id="rId91"/>
      <p:boldItalic r:id="rId92"/>
    </p:embeddedFont>
    <p:embeddedFont>
      <p:font typeface="Tahoma" panose="020B0604030504040204" pitchFamily="34" charset="0"/>
      <p:regular r:id="rId93"/>
      <p:bold r:id="rId94"/>
    </p:embeddedFont>
    <p:embeddedFont>
      <p:font typeface="Asap" panose="020B0604020202020204" charset="0"/>
      <p:regular r:id="rId95"/>
      <p:bold r:id="rId96"/>
      <p:italic r:id="rId97"/>
      <p:boldItalic r:id="rId98"/>
    </p:embeddedFont>
    <p:embeddedFont>
      <p:font typeface="Cambria Math" panose="02040503050406030204" pitchFamily="18" charset="0"/>
      <p:regular r:id="rId99"/>
    </p:embeddedFont>
    <p:embeddedFont>
      <p:font typeface="Calibri" panose="020F0502020204030204" pitchFamily="34" charset="0"/>
      <p:regular r:id="rId100"/>
      <p:bold r:id="rId101"/>
    </p:embeddedFont>
    <p:embeddedFont>
      <p:font typeface="Fira Sans" panose="020B0604020202020204" charset="0"/>
      <p:regular r:id="rId102"/>
      <p:bold r:id="rId103"/>
      <p:italic r:id="rId104"/>
      <p:boldItalic r:id="rId105"/>
    </p:embeddedFont>
    <p:embeddedFont>
      <p:font typeface="Fira Sans Condensed Medium" panose="020B0604020202020204" charset="0"/>
      <p:regular r:id="rId106"/>
      <p:bold r:id="rId107"/>
      <p:italic r:id="rId108"/>
      <p:boldItalic r:id="rId109"/>
    </p:embeddedFont>
    <p:embeddedFont>
      <p:font typeface="Fira Sans Extra Condensed Medium" panose="020B0604020202020204" charset="0"/>
      <p:regular r:id="rId110"/>
      <p:bold r:id="rId111"/>
      <p:italic r:id="rId112"/>
      <p:boldItalic r:id="rId1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F43"/>
    <a:srgbClr val="FFB871"/>
    <a:srgbClr val="F6F1EB"/>
    <a:srgbClr val="A5AEF1"/>
    <a:srgbClr val="6987DD"/>
    <a:srgbClr val="91C3D3"/>
    <a:srgbClr val="FFC58B"/>
    <a:srgbClr val="596AE5"/>
    <a:srgbClr val="58A4BC"/>
    <a:srgbClr val="00CD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067B2DD-0753-4BD4-8771-DC2D29E80E50}">
  <a:tblStyle styleId="{A067B2DD-0753-4BD4-8771-DC2D29E80E5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B409EF0-5EF1-4D8C-B62A-A9C75D3DFF7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117" Type="http://schemas.openxmlformats.org/officeDocument/2006/relationships/tableStyles" Target="tableStyles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font" Target="fonts/font8.fntdata"/><Relationship Id="rId89" Type="http://schemas.openxmlformats.org/officeDocument/2006/relationships/font" Target="fonts/font13.fntdata"/><Relationship Id="rId112" Type="http://schemas.openxmlformats.org/officeDocument/2006/relationships/font" Target="fonts/font36.fntdata"/><Relationship Id="rId16" Type="http://schemas.openxmlformats.org/officeDocument/2006/relationships/slide" Target="slides/slide10.xml"/><Relationship Id="rId107" Type="http://schemas.openxmlformats.org/officeDocument/2006/relationships/font" Target="fonts/font31.fntdata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font" Target="fonts/font3.fntdata"/><Relationship Id="rId102" Type="http://schemas.openxmlformats.org/officeDocument/2006/relationships/font" Target="fonts/font26.fntdata"/><Relationship Id="rId5" Type="http://schemas.openxmlformats.org/officeDocument/2006/relationships/slideMaster" Target="slideMasters/slideMaster5.xml"/><Relationship Id="rId90" Type="http://schemas.openxmlformats.org/officeDocument/2006/relationships/font" Target="fonts/font14.fntdata"/><Relationship Id="rId95" Type="http://schemas.openxmlformats.org/officeDocument/2006/relationships/font" Target="fonts/font19.fntdata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113" Type="http://schemas.openxmlformats.org/officeDocument/2006/relationships/font" Target="fonts/font37.fntdata"/><Relationship Id="rId80" Type="http://schemas.openxmlformats.org/officeDocument/2006/relationships/font" Target="fonts/font4.fntdata"/><Relationship Id="rId85" Type="http://schemas.openxmlformats.org/officeDocument/2006/relationships/font" Target="fonts/font9.fntdata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59" Type="http://schemas.openxmlformats.org/officeDocument/2006/relationships/slide" Target="slides/slide53.xml"/><Relationship Id="rId103" Type="http://schemas.openxmlformats.org/officeDocument/2006/relationships/font" Target="fonts/font27.fntdata"/><Relationship Id="rId108" Type="http://schemas.openxmlformats.org/officeDocument/2006/relationships/font" Target="fonts/font32.fntdata"/><Relationship Id="rId54" Type="http://schemas.openxmlformats.org/officeDocument/2006/relationships/slide" Target="slides/slide48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91" Type="http://schemas.openxmlformats.org/officeDocument/2006/relationships/font" Target="fonts/font15.fntdata"/><Relationship Id="rId96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49" Type="http://schemas.openxmlformats.org/officeDocument/2006/relationships/slide" Target="slides/slide43.xml"/><Relationship Id="rId114" Type="http://schemas.openxmlformats.org/officeDocument/2006/relationships/presProps" Target="presProp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font" Target="fonts/font2.fntdata"/><Relationship Id="rId81" Type="http://schemas.openxmlformats.org/officeDocument/2006/relationships/font" Target="fonts/font5.fntdata"/><Relationship Id="rId86" Type="http://schemas.openxmlformats.org/officeDocument/2006/relationships/font" Target="fonts/font10.fntdata"/><Relationship Id="rId94" Type="http://schemas.openxmlformats.org/officeDocument/2006/relationships/font" Target="fonts/font18.fntdata"/><Relationship Id="rId99" Type="http://schemas.openxmlformats.org/officeDocument/2006/relationships/font" Target="fonts/font23.fntdata"/><Relationship Id="rId101" Type="http://schemas.openxmlformats.org/officeDocument/2006/relationships/font" Target="fonts/font25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109" Type="http://schemas.openxmlformats.org/officeDocument/2006/relationships/font" Target="fonts/font33.fntdata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notesMaster" Target="notesMasters/notesMaster1.xml"/><Relationship Id="rId97" Type="http://schemas.openxmlformats.org/officeDocument/2006/relationships/font" Target="fonts/font21.fntdata"/><Relationship Id="rId104" Type="http://schemas.openxmlformats.org/officeDocument/2006/relationships/font" Target="fonts/font28.fntdata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font" Target="fonts/font16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font" Target="fonts/font11.fntdata"/><Relationship Id="rId110" Type="http://schemas.openxmlformats.org/officeDocument/2006/relationships/font" Target="fonts/font34.fntdata"/><Relationship Id="rId115" Type="http://schemas.openxmlformats.org/officeDocument/2006/relationships/viewProps" Target="viewProps.xml"/><Relationship Id="rId61" Type="http://schemas.openxmlformats.org/officeDocument/2006/relationships/slide" Target="slides/slide55.xml"/><Relationship Id="rId82" Type="http://schemas.openxmlformats.org/officeDocument/2006/relationships/font" Target="fonts/font6.fntdata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font" Target="fonts/font1.fntdata"/><Relationship Id="rId100" Type="http://schemas.openxmlformats.org/officeDocument/2006/relationships/font" Target="fonts/font24.fntdata"/><Relationship Id="rId105" Type="http://schemas.openxmlformats.org/officeDocument/2006/relationships/font" Target="fonts/font29.fntdata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93" Type="http://schemas.openxmlformats.org/officeDocument/2006/relationships/font" Target="fonts/font17.fntdata"/><Relationship Id="rId98" Type="http://schemas.openxmlformats.org/officeDocument/2006/relationships/font" Target="fonts/font22.fntdata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9.xml"/><Relationship Id="rId46" Type="http://schemas.openxmlformats.org/officeDocument/2006/relationships/slide" Target="slides/slide40.xml"/><Relationship Id="rId67" Type="http://schemas.openxmlformats.org/officeDocument/2006/relationships/slide" Target="slides/slide61.xml"/><Relationship Id="rId116" Type="http://schemas.openxmlformats.org/officeDocument/2006/relationships/theme" Target="theme/theme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62" Type="http://schemas.openxmlformats.org/officeDocument/2006/relationships/slide" Target="slides/slide56.xml"/><Relationship Id="rId83" Type="http://schemas.openxmlformats.org/officeDocument/2006/relationships/font" Target="fonts/font7.fntdata"/><Relationship Id="rId88" Type="http://schemas.openxmlformats.org/officeDocument/2006/relationships/font" Target="fonts/font12.fntdata"/><Relationship Id="rId111" Type="http://schemas.openxmlformats.org/officeDocument/2006/relationships/font" Target="fonts/font35.fntdata"/><Relationship Id="rId15" Type="http://schemas.openxmlformats.org/officeDocument/2006/relationships/slide" Target="slides/slide9.xml"/><Relationship Id="rId36" Type="http://schemas.openxmlformats.org/officeDocument/2006/relationships/slide" Target="slides/slide30.xml"/><Relationship Id="rId57" Type="http://schemas.openxmlformats.org/officeDocument/2006/relationships/slide" Target="slides/slide51.xml"/><Relationship Id="rId106" Type="http://schemas.openxmlformats.org/officeDocument/2006/relationships/font" Target="fonts/font3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723378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9659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" name="Google Shape;3491;g96c5e74a8e_0_40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2" name="Google Shape;3492;g96c5e74a8e_0_40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9603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1" name="Google Shape;6341;g96c5e74a8e_0_10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42" name="Google Shape;6342;g96c5e74a8e_0_104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8218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Google Shape;1358;g8ea1cd33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9" name="Google Shape;1359;g8ea1cd333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0262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90815fbb8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90815fbb8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7608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4" name="Google Shape;2984;g9419e4cf1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5" name="Google Shape;2985;g9419e4cf1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7653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8fcf4b03b4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8fcf4b03b4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8920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g8e8b782381_0_16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9" name="Google Shape;929;g8e8b782381_0_16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585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8e8b782381_0_5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8e8b782381_0_5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1432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1" name="Google Shape;6381;g96c5e74a8e_0_8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2" name="Google Shape;6382;g96c5e74a8e_0_8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7065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1" name="Google Shape;5961;g96c5e74a8e_0_77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2" name="Google Shape;5962;g96c5e74a8e_0_77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6935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3" name="Google Shape;3583;g96c5e74a8e_0_1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4" name="Google Shape;3584;g96c5e74a8e_0_1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6435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8a1b6e5601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8a1b6e5601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2992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" name="Google Shape;1998;gac8245cecf_0_7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9" name="Google Shape;1999;gac8245cecf_0_7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1049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387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92af0b8686_1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2" name="Google Shape;742;g92af0b8686_1_3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4863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2448737" y="799150"/>
            <a:ext cx="14325463" cy="5247250"/>
            <a:chOff x="-2448737" y="799150"/>
            <a:chExt cx="14325463" cy="5247250"/>
          </a:xfrm>
        </p:grpSpPr>
        <p:sp>
          <p:nvSpPr>
            <p:cNvPr id="10" name="Google Shape;10;p2"/>
            <p:cNvSpPr/>
            <p:nvPr/>
          </p:nvSpPr>
          <p:spPr>
            <a:xfrm>
              <a:off x="7732825" y="1902500"/>
              <a:ext cx="4143900" cy="4143900"/>
            </a:xfrm>
            <a:prstGeom prst="donut">
              <a:avLst>
                <a:gd name="adj" fmla="val 10437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2448737" y="799150"/>
              <a:ext cx="3032700" cy="3032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197113" y="799150"/>
              <a:ext cx="3032700" cy="3032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713125" y="864250"/>
            <a:ext cx="6945900" cy="29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713125" y="3803450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-3059800" y="-2233175"/>
            <a:ext cx="4143900" cy="4143900"/>
          </a:xfrm>
          <a:prstGeom prst="donut">
            <a:avLst>
              <a:gd name="adj" fmla="val 1043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oogle Shape;189;p24"/>
          <p:cNvGrpSpPr/>
          <p:nvPr/>
        </p:nvGrpSpPr>
        <p:grpSpPr>
          <a:xfrm>
            <a:off x="-1506000" y="-195250"/>
            <a:ext cx="12869350" cy="8943000"/>
            <a:chOff x="-1506000" y="-195250"/>
            <a:chExt cx="12869350" cy="8943000"/>
          </a:xfrm>
        </p:grpSpPr>
        <p:sp>
          <p:nvSpPr>
            <p:cNvPr id="190" name="Google Shape;190;p24"/>
            <p:cNvSpPr/>
            <p:nvPr/>
          </p:nvSpPr>
          <p:spPr>
            <a:xfrm>
              <a:off x="2500050" y="4603850"/>
              <a:ext cx="4143900" cy="4143900"/>
            </a:xfrm>
            <a:prstGeom prst="donut">
              <a:avLst>
                <a:gd name="adj" fmla="val 10437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4"/>
            <p:cNvSpPr/>
            <p:nvPr/>
          </p:nvSpPr>
          <p:spPr>
            <a:xfrm>
              <a:off x="8534950" y="-195250"/>
              <a:ext cx="2828400" cy="2828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4"/>
            <p:cNvSpPr/>
            <p:nvPr/>
          </p:nvSpPr>
          <p:spPr>
            <a:xfrm>
              <a:off x="7677825" y="895650"/>
              <a:ext cx="1767000" cy="1767000"/>
            </a:xfrm>
            <a:prstGeom prst="pie">
              <a:avLst>
                <a:gd name="adj1" fmla="val 0"/>
                <a:gd name="adj2" fmla="val 534732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4"/>
            <p:cNvSpPr/>
            <p:nvPr/>
          </p:nvSpPr>
          <p:spPr>
            <a:xfrm>
              <a:off x="-1506000" y="3239625"/>
              <a:ext cx="1940400" cy="1940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4"/>
            <p:cNvSpPr/>
            <p:nvPr/>
          </p:nvSpPr>
          <p:spPr>
            <a:xfrm>
              <a:off x="-1506000" y="2463150"/>
              <a:ext cx="1940400" cy="1940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1_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519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3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4699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5479025" y="1385475"/>
            <a:ext cx="31002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5723398" y="2738150"/>
            <a:ext cx="261150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04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01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3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22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137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643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105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4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186975" y="1879175"/>
            <a:ext cx="4243800" cy="22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2" hasCustomPrompt="1"/>
          </p:nvPr>
        </p:nvSpPr>
        <p:spPr>
          <a:xfrm>
            <a:off x="4186975" y="1005625"/>
            <a:ext cx="14745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>
            <a:spLocks noGrp="1"/>
          </p:cNvSpPr>
          <p:nvPr>
            <p:ph type="pic" idx="3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 w="762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20" name="Google Shape;20;p3"/>
          <p:cNvSpPr/>
          <p:nvPr/>
        </p:nvSpPr>
        <p:spPr>
          <a:xfrm>
            <a:off x="5990350" y="-1638000"/>
            <a:ext cx="2137800" cy="2137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446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686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312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026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448950" y="410575"/>
            <a:ext cx="8238000" cy="10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448950" y="1467425"/>
            <a:ext cx="2845500" cy="10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19189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9351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4636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525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238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4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40" name="Google Shape;40;p6"/>
          <p:cNvGrpSpPr/>
          <p:nvPr/>
        </p:nvGrpSpPr>
        <p:grpSpPr>
          <a:xfrm>
            <a:off x="-1794275" y="-732925"/>
            <a:ext cx="11695544" cy="9480825"/>
            <a:chOff x="-1794275" y="-732925"/>
            <a:chExt cx="11695544" cy="9480825"/>
          </a:xfrm>
        </p:grpSpPr>
        <p:sp>
          <p:nvSpPr>
            <p:cNvPr id="41" name="Google Shape;41;p6"/>
            <p:cNvSpPr/>
            <p:nvPr/>
          </p:nvSpPr>
          <p:spPr>
            <a:xfrm>
              <a:off x="-1794275" y="4604000"/>
              <a:ext cx="4143900" cy="4143900"/>
            </a:xfrm>
            <a:prstGeom prst="donut">
              <a:avLst>
                <a:gd name="adj" fmla="val 10437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6"/>
            <p:cNvSpPr/>
            <p:nvPr/>
          </p:nvSpPr>
          <p:spPr>
            <a:xfrm>
              <a:off x="8422569" y="-732925"/>
              <a:ext cx="1478700" cy="1479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6"/>
            <p:cNvSpPr/>
            <p:nvPr/>
          </p:nvSpPr>
          <p:spPr>
            <a:xfrm>
              <a:off x="6567177" y="4715736"/>
              <a:ext cx="1863600" cy="1863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>
              <a:off x="-765481" y="-732925"/>
              <a:ext cx="1478700" cy="14790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7809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" name="Google Shape;89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19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33750" y="3005600"/>
            <a:ext cx="7276500" cy="92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296050" y="3926900"/>
            <a:ext cx="4551900" cy="3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93455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9998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6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457200" y="1153454"/>
            <a:ext cx="8229600" cy="3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94212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6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42288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74495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4687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55681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6125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01084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28911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39337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448950" y="410575"/>
            <a:ext cx="8238000" cy="10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448950" y="1467425"/>
            <a:ext cx="2845500" cy="10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99770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4491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56630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091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751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863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53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ubTitle" idx="1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" name="Google Shape;89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4927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717025" y="1280400"/>
            <a:ext cx="3436500" cy="21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500"/>
              <a:buNone/>
              <a:defRPr sz="52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717025" y="3445200"/>
            <a:ext cx="3945300" cy="4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15834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31205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68967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6825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76180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12088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078659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51396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303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6735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082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AND_BODY_2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92" name="Google Shape;92;p14"/>
          <p:cNvGrpSpPr/>
          <p:nvPr/>
        </p:nvGrpSpPr>
        <p:grpSpPr>
          <a:xfrm>
            <a:off x="-3541275" y="-2383375"/>
            <a:ext cx="13532605" cy="9579553"/>
            <a:chOff x="-3541275" y="-2383375"/>
            <a:chExt cx="13532605" cy="9579553"/>
          </a:xfrm>
        </p:grpSpPr>
        <p:sp>
          <p:nvSpPr>
            <p:cNvPr id="93" name="Google Shape;93;p14"/>
            <p:cNvSpPr/>
            <p:nvPr/>
          </p:nvSpPr>
          <p:spPr>
            <a:xfrm>
              <a:off x="-3541275" y="819900"/>
              <a:ext cx="4143900" cy="4143900"/>
            </a:xfrm>
            <a:prstGeom prst="donut">
              <a:avLst>
                <a:gd name="adj" fmla="val 10437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4"/>
            <p:cNvSpPr/>
            <p:nvPr/>
          </p:nvSpPr>
          <p:spPr>
            <a:xfrm>
              <a:off x="7539700" y="4908078"/>
              <a:ext cx="2288100" cy="2288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4"/>
            <p:cNvSpPr/>
            <p:nvPr/>
          </p:nvSpPr>
          <p:spPr>
            <a:xfrm>
              <a:off x="7722430" y="2825900"/>
              <a:ext cx="2268900" cy="2268900"/>
            </a:xfrm>
            <a:prstGeom prst="pie">
              <a:avLst>
                <a:gd name="adj1" fmla="val 0"/>
                <a:gd name="adj2" fmla="val 534732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4"/>
            <p:cNvSpPr/>
            <p:nvPr/>
          </p:nvSpPr>
          <p:spPr>
            <a:xfrm>
              <a:off x="5356625" y="-2383375"/>
              <a:ext cx="2828400" cy="2828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_AND_BODY_1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body" idx="1"/>
          </p:nvPr>
        </p:nvSpPr>
        <p:spPr>
          <a:xfrm>
            <a:off x="720000" y="1215750"/>
            <a:ext cx="7704000" cy="338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 Light"/>
              <a:buChar char="●"/>
              <a:defRPr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23"/>
          <p:cNvGrpSpPr/>
          <p:nvPr/>
        </p:nvGrpSpPr>
        <p:grpSpPr>
          <a:xfrm>
            <a:off x="-3430675" y="-2383375"/>
            <a:ext cx="13422075" cy="9674200"/>
            <a:chOff x="-3430675" y="-2383375"/>
            <a:chExt cx="13422075" cy="9674200"/>
          </a:xfrm>
        </p:grpSpPr>
        <p:sp>
          <p:nvSpPr>
            <p:cNvPr id="184" name="Google Shape;184;p23"/>
            <p:cNvSpPr/>
            <p:nvPr/>
          </p:nvSpPr>
          <p:spPr>
            <a:xfrm>
              <a:off x="-3430675" y="819900"/>
              <a:ext cx="4143900" cy="4143900"/>
            </a:xfrm>
            <a:prstGeom prst="donut">
              <a:avLst>
                <a:gd name="adj" fmla="val 10437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3"/>
            <p:cNvSpPr/>
            <p:nvPr/>
          </p:nvSpPr>
          <p:spPr>
            <a:xfrm>
              <a:off x="6960825" y="4462425"/>
              <a:ext cx="2828400" cy="2828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3"/>
            <p:cNvSpPr/>
            <p:nvPr/>
          </p:nvSpPr>
          <p:spPr>
            <a:xfrm>
              <a:off x="7186700" y="1888625"/>
              <a:ext cx="2804700" cy="2804700"/>
            </a:xfrm>
            <a:prstGeom prst="pie">
              <a:avLst>
                <a:gd name="adj1" fmla="val 0"/>
                <a:gd name="adj2" fmla="val 534732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3"/>
            <p:cNvSpPr/>
            <p:nvPr/>
          </p:nvSpPr>
          <p:spPr>
            <a:xfrm>
              <a:off x="5356625" y="-2383375"/>
              <a:ext cx="2828400" cy="2828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30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●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○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■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●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○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■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●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○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ap"/>
              <a:buChar char="■"/>
              <a:defRPr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4" r:id="rId4"/>
    <p:sldLayoutId id="2147483655" r:id="rId5"/>
    <p:sldLayoutId id="2147483656" r:id="rId6"/>
    <p:sldLayoutId id="2147483660" r:id="rId7"/>
    <p:sldLayoutId id="2147483663" r:id="rId8"/>
    <p:sldLayoutId id="2147483669" r:id="rId9"/>
    <p:sldLayoutId id="2147483670" r:id="rId10"/>
    <p:sldLayoutId id="2147483675" r:id="rId11"/>
    <p:sldLayoutId id="2147483676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 Medium"/>
              <a:buNone/>
              <a:defRPr sz="2800">
                <a:solidFill>
                  <a:schemeClr val="dk1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>
                <a:solidFill>
                  <a:srgbClr val="05668D"/>
                </a:solidFill>
              </a:rPr>
              <a:pPr/>
              <a:t>‹#›</a:t>
            </a:fld>
            <a:endParaRPr>
              <a:solidFill>
                <a:srgbClr val="0566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6892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02723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EA4335"/>
          </p15:clr>
        </p15:guide>
        <p15:guide id="2" pos="5472">
          <p15:clr>
            <a:srgbClr val="EA4335"/>
          </p15:clr>
        </p15:guide>
        <p15:guide id="3" orient="horz" pos="259">
          <p15:clr>
            <a:srgbClr val="EA4335"/>
          </p15:clr>
        </p15:guide>
        <p15:guide id="4" orient="horz" pos="2981">
          <p15:clr>
            <a:srgbClr val="EA4335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6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53454"/>
            <a:ext cx="8229600" cy="3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●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○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■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●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○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■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●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○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■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287702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8881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EA4335"/>
          </p15:clr>
        </p15:guide>
        <p15:guide id="2" pos="5472">
          <p15:clr>
            <a:srgbClr val="EA4335"/>
          </p15:clr>
        </p15:guide>
        <p15:guide id="3" orient="horz" pos="259">
          <p15:clr>
            <a:srgbClr val="EA4335"/>
          </p15:clr>
        </p15:guide>
        <p15:guide id="4" orient="horz" pos="2981">
          <p15:clr>
            <a:srgbClr val="EA4335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436497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f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fi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fi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>
            <a:spLocks noGrp="1"/>
          </p:cNvSpPr>
          <p:nvPr>
            <p:ph type="ctrTitle"/>
          </p:nvPr>
        </p:nvSpPr>
        <p:spPr>
          <a:xfrm>
            <a:off x="199376" y="2126392"/>
            <a:ext cx="3740649" cy="10239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2000" b="1" dirty="0" smtClean="0">
                <a:latin typeface="Fira Sans" panose="020B0604020202020204" charset="0"/>
                <a:cs typeface="Fira Sans" panose="020B0604020202020204" charset="0"/>
              </a:rPr>
              <a:t>Operation</a:t>
            </a:r>
            <a:r>
              <a:rPr lang="en-US" sz="2000" b="1" dirty="0" smtClean="0">
                <a:latin typeface="Fira Sans" panose="020B0604020202020204" charset="0"/>
                <a:cs typeface="Fira Sans" panose="020B0604020202020204" charset="0"/>
              </a:rPr>
              <a:t>s </a:t>
            </a:r>
            <a:r>
              <a:rPr lang="en" sz="2000" b="1" dirty="0" smtClean="0">
                <a:latin typeface="Fira Sans" panose="020B0604020202020204" charset="0"/>
                <a:cs typeface="Fira Sans" panose="020B0604020202020204" charset="0"/>
              </a:rPr>
              <a:t>Improvement For </a:t>
            </a:r>
            <a:r>
              <a:rPr lang="en" sz="2000" b="1" dirty="0">
                <a:latin typeface="Fira Sans" panose="020B0604020202020204" charset="0"/>
                <a:cs typeface="Fira Sans" panose="020B0604020202020204" charset="0"/>
              </a:rPr>
              <a:t>Al- Shakhshir </a:t>
            </a:r>
            <a:r>
              <a:rPr lang="en" sz="2000" b="1" dirty="0" smtClean="0">
                <a:latin typeface="Fira Sans" panose="020B0604020202020204" charset="0"/>
                <a:cs typeface="Fira Sans" panose="020B0604020202020204" charset="0"/>
              </a:rPr>
              <a:t/>
            </a:r>
            <a:br>
              <a:rPr lang="en" sz="2000" b="1" dirty="0" smtClean="0">
                <a:latin typeface="Fira Sans" panose="020B0604020202020204" charset="0"/>
                <a:cs typeface="Fira Sans" panose="020B0604020202020204" charset="0"/>
              </a:rPr>
            </a:br>
            <a:r>
              <a:rPr lang="en" sz="2000" b="1" dirty="0" smtClean="0">
                <a:latin typeface="Fira Sans" panose="020B0604020202020204" charset="0"/>
                <a:cs typeface="Fira Sans" panose="020B0604020202020204" charset="0"/>
              </a:rPr>
              <a:t>Furniture </a:t>
            </a:r>
            <a:r>
              <a:rPr lang="en" sz="2000" b="1" dirty="0">
                <a:latin typeface="Fira Sans" panose="020B0604020202020204" charset="0"/>
                <a:cs typeface="Fira Sans" panose="020B0604020202020204" charset="0"/>
              </a:rPr>
              <a:t>Factory</a:t>
            </a:r>
            <a:endParaRPr sz="2000" dirty="0">
              <a:latin typeface="Fira Sans" panose="020B0604020202020204" charset="0"/>
              <a:cs typeface="Fira Sans" panose="020B0604020202020204" charset="0"/>
            </a:endParaRPr>
          </a:p>
        </p:txBody>
      </p:sp>
      <p:sp>
        <p:nvSpPr>
          <p:cNvPr id="206" name="Google Shape;206;p28"/>
          <p:cNvSpPr txBox="1">
            <a:spLocks noGrp="1"/>
          </p:cNvSpPr>
          <p:nvPr>
            <p:ph type="subTitle" idx="1"/>
          </p:nvPr>
        </p:nvSpPr>
        <p:spPr>
          <a:xfrm>
            <a:off x="520144" y="811587"/>
            <a:ext cx="3099114" cy="12342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 smtClean="0">
                <a:solidFill>
                  <a:srgbClr val="336699"/>
                </a:solidFill>
                <a:latin typeface="Fira Sans" panose="020B0604020202020204" charset="0"/>
                <a:cs typeface="Fira Sans" panose="020B0604020202020204" charset="0"/>
              </a:rPr>
              <a:t>Graduation Project </a:t>
            </a:r>
            <a:r>
              <a:rPr lang="ar-JO" sz="3200" b="1" dirty="0" smtClean="0">
                <a:solidFill>
                  <a:srgbClr val="336699"/>
                </a:solidFill>
                <a:latin typeface="Fira Sans" panose="020B0604020202020204" charset="0"/>
                <a:cs typeface="Fira Sans" panose="020B0604020202020204" charset="0"/>
              </a:rPr>
              <a:t>2</a:t>
            </a:r>
            <a:endParaRPr sz="3200" b="1" dirty="0">
              <a:solidFill>
                <a:srgbClr val="336699"/>
              </a:solidFill>
              <a:latin typeface="Fira Sans" panose="020B0604020202020204" charset="0"/>
              <a:cs typeface="Fira Sans" panose="020B060402020202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935" y="1039197"/>
            <a:ext cx="4759985" cy="30573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185283" y="3230902"/>
            <a:ext cx="1768839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By:</a:t>
            </a:r>
          </a:p>
          <a:p>
            <a:pPr algn="ctr"/>
            <a:r>
              <a:rPr lang="en-US" dirty="0" err="1" smtClean="0"/>
              <a:t>Ruba</a:t>
            </a:r>
            <a:r>
              <a:rPr lang="en-US" dirty="0" smtClean="0"/>
              <a:t> </a:t>
            </a:r>
            <a:r>
              <a:rPr lang="en-US" dirty="0" err="1" smtClean="0"/>
              <a:t>Barmawi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Masa </a:t>
            </a:r>
            <a:r>
              <a:rPr lang="en-US" dirty="0" err="1" smtClean="0"/>
              <a:t>Qadi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Fadi</a:t>
            </a:r>
            <a:r>
              <a:rPr lang="en-US" dirty="0" smtClean="0"/>
              <a:t> Al-</a:t>
            </a:r>
            <a:r>
              <a:rPr lang="en-US" dirty="0" err="1" smtClean="0"/>
              <a:t>Asaad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1087847" y="4325044"/>
            <a:ext cx="186627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Supervisor:</a:t>
            </a:r>
          </a:p>
          <a:p>
            <a:pPr algn="ctr"/>
            <a:r>
              <a:rPr lang="en-US" dirty="0" err="1" smtClean="0"/>
              <a:t>Eng.Suleiman</a:t>
            </a:r>
            <a:r>
              <a:rPr lang="en-US" dirty="0" smtClean="0"/>
              <a:t> </a:t>
            </a:r>
            <a:r>
              <a:rPr lang="en-US" dirty="0" err="1" smtClean="0"/>
              <a:t>Daifi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825" y="1347448"/>
            <a:ext cx="2801639" cy="2462354"/>
          </a:xfrm>
        </p:spPr>
        <p:txBody>
          <a:bodyPr/>
          <a:lstStyle/>
          <a:p>
            <a:r>
              <a:rPr lang="en-US" sz="3200" dirty="0" smtClean="0"/>
              <a:t>Production Planning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486" y="0"/>
            <a:ext cx="509451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675524" y="200714"/>
            <a:ext cx="3809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Montserrat Black" panose="020B0604020202020204" charset="0"/>
                <a:cs typeface="Fira Sans" panose="020B0604020202020204" charset="0"/>
              </a:rPr>
              <a:t>Pareto Analysis</a:t>
            </a:r>
            <a:endParaRPr lang="en-US" sz="2800" b="1" dirty="0">
              <a:solidFill>
                <a:schemeClr val="tx1"/>
              </a:solidFill>
              <a:latin typeface="Montserrat Black" panose="020B0604020202020204" charset="0"/>
              <a:cs typeface="Fira Sans" panose="020B060402020202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703" y="923427"/>
            <a:ext cx="5529099" cy="381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1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579271" y="94530"/>
            <a:ext cx="3809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Montserrat Black" panose="020B0604020202020204" charset="0"/>
                <a:cs typeface="Fira Sans" panose="020B0604020202020204" charset="0"/>
              </a:rPr>
              <a:t>Products Selection</a:t>
            </a:r>
            <a:endParaRPr lang="en-US" sz="2400" b="1" dirty="0">
              <a:solidFill>
                <a:schemeClr val="tx1"/>
              </a:solidFill>
              <a:latin typeface="Montserrat Black" panose="020B0604020202020204" charset="0"/>
              <a:cs typeface="Fira Sans" panose="020B060402020202020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584284"/>
              </p:ext>
            </p:extLst>
          </p:nvPr>
        </p:nvGraphicFramePr>
        <p:xfrm>
          <a:off x="593778" y="652448"/>
          <a:ext cx="8241019" cy="4410395"/>
        </p:xfrm>
        <a:graphic>
          <a:graphicData uri="http://schemas.openxmlformats.org/drawingml/2006/table">
            <a:tbl>
              <a:tblPr rtl="1" firstRow="1" bandRow="1">
                <a:tableStyleId>{A067B2DD-0753-4BD4-8771-DC2D29E80E50}</a:tableStyleId>
              </a:tblPr>
              <a:tblGrid>
                <a:gridCol w="4426022">
                  <a:extLst>
                    <a:ext uri="{9D8B030D-6E8A-4147-A177-3AD203B41FA5}">
                      <a16:colId xmlns="" xmlns:a16="http://schemas.microsoft.com/office/drawing/2014/main" val="3663070614"/>
                    </a:ext>
                  </a:extLst>
                </a:gridCol>
                <a:gridCol w="1236689">
                  <a:extLst>
                    <a:ext uri="{9D8B030D-6E8A-4147-A177-3AD203B41FA5}">
                      <a16:colId xmlns="" xmlns:a16="http://schemas.microsoft.com/office/drawing/2014/main" val="93597309"/>
                    </a:ext>
                  </a:extLst>
                </a:gridCol>
                <a:gridCol w="2578308">
                  <a:extLst>
                    <a:ext uri="{9D8B030D-6E8A-4147-A177-3AD203B41FA5}">
                      <a16:colId xmlns="" xmlns:a16="http://schemas.microsoft.com/office/drawing/2014/main" val="1863761768"/>
                    </a:ext>
                  </a:extLst>
                </a:gridCol>
              </a:tblGrid>
              <a:tr h="375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Production percentage out of the factory’s total production</a:t>
                      </a:r>
                      <a:endParaRPr lang="en-US" sz="1100" b="1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100" b="1" dirty="0" smtClean="0">
                          <a:latin typeface="Fira Sans" panose="020B0604020202020204" charset="0"/>
                          <a:cs typeface="Fira Sans" panose="020B0604020202020204" charset="0"/>
                        </a:rPr>
                        <a:t>Figure</a:t>
                      </a:r>
                      <a:endParaRPr lang="ar-SA" sz="1100" b="1" dirty="0">
                        <a:latin typeface="Fira Sans" panose="020B0604020202020204" charset="0"/>
                        <a:cs typeface="Fira Sans" panose="020B0604020202020204" charset="0"/>
                      </a:endParaRPr>
                    </a:p>
                  </a:txBody>
                  <a:tcP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Product</a:t>
                      </a:r>
                      <a:endParaRPr lang="en-US" sz="1100" b="1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5667981"/>
                  </a:ext>
                </a:extLst>
              </a:tr>
              <a:tr h="739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5%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Fira Sans" panose="020B0604020202020204" charset="0"/>
                        <a:cs typeface="Fira Sans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Feno</a:t>
                      </a: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 chair 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3932871771"/>
                  </a:ext>
                </a:extLst>
              </a:tr>
              <a:tr h="791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6%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Fira Sans" panose="020B0604020202020204" charset="0"/>
                        <a:cs typeface="Fira Sans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Guitar chair 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2170581926"/>
                  </a:ext>
                </a:extLst>
              </a:tr>
              <a:tr h="885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3%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Fira Sans" panose="020B0604020202020204" charset="0"/>
                        <a:cs typeface="Fira Sans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Student chair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608782322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4%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Fira Sans" panose="020B0604020202020204" charset="0"/>
                        <a:cs typeface="Fira Sans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Rectangular Table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464877805"/>
                  </a:ext>
                </a:extLst>
              </a:tr>
              <a:tr h="8055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6%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Fira Sans" panose="020B0604020202020204" charset="0"/>
                        <a:cs typeface="Fira Sans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Wooden office </a:t>
                      </a:r>
                      <a:r>
                        <a:rPr lang="en-US" sz="1200" dirty="0" smtClean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desk</a:t>
                      </a:r>
                      <a:r>
                        <a:rPr lang="en-US" sz="1200" dirty="0">
                          <a:effectLst/>
                          <a:latin typeface="Fira Sans" panose="020B0604020202020204" charset="0"/>
                          <a:cs typeface="Fira Sans" panose="020B0604020202020204" charset="0"/>
                        </a:rPr>
                        <a:t> </a:t>
                      </a:r>
                      <a:endParaRPr lang="en-US" sz="1100" dirty="0">
                        <a:effectLst/>
                        <a:latin typeface="Fira Sans" panose="020B0604020202020204" charset="0"/>
                        <a:ea typeface="Arial" panose="020B0604020202020204" pitchFamily="34" charset="0"/>
                        <a:cs typeface="Fira Sans" panose="020B060402020202020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667625292"/>
                  </a:ext>
                </a:extLst>
              </a:tr>
            </a:tbl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/>
          <a:srcRect t="14989"/>
          <a:stretch/>
        </p:blipFill>
        <p:spPr>
          <a:xfrm>
            <a:off x="3462727" y="3483907"/>
            <a:ext cx="763518" cy="6716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598" y="1819037"/>
            <a:ext cx="671774" cy="6907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5872" t="15342" r="14923" b="4741"/>
          <a:stretch/>
        </p:blipFill>
        <p:spPr>
          <a:xfrm>
            <a:off x="3462727" y="2624729"/>
            <a:ext cx="763518" cy="7442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/>
          <a:srcRect t="26872" b="5777"/>
          <a:stretch/>
        </p:blipFill>
        <p:spPr>
          <a:xfrm>
            <a:off x="3462727" y="4328528"/>
            <a:ext cx="763518" cy="6716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285" y="1086377"/>
            <a:ext cx="598399" cy="61770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5129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115" y="739058"/>
            <a:ext cx="3545310" cy="414232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994611" y="178755"/>
            <a:ext cx="4910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Montserrat Black" panose="020B0604020202020204" charset="0"/>
              </a:rPr>
              <a:t>Flow </a:t>
            </a:r>
            <a:r>
              <a:rPr lang="en-US" sz="1600" b="1" dirty="0" smtClean="0">
                <a:latin typeface="Montserrat Black" panose="020B0604020202020204" charset="0"/>
              </a:rPr>
              <a:t>Chart</a:t>
            </a:r>
            <a:r>
              <a:rPr lang="en-US" sz="1600" dirty="0" smtClean="0">
                <a:latin typeface="Montserrat Black" panose="020B0604020202020204" charset="0"/>
              </a:rPr>
              <a:t> of </a:t>
            </a:r>
            <a:r>
              <a:rPr lang="en-US" sz="1600" dirty="0" err="1" smtClean="0">
                <a:latin typeface="Montserrat Black" panose="020B0604020202020204" charset="0"/>
              </a:rPr>
              <a:t>Feno</a:t>
            </a:r>
            <a:r>
              <a:rPr lang="en-US" sz="1600" dirty="0" smtClean="0">
                <a:latin typeface="Montserrat Black" panose="020B0604020202020204" charset="0"/>
              </a:rPr>
              <a:t> Chair Production </a:t>
            </a:r>
            <a:r>
              <a:rPr lang="en-US" sz="1600" dirty="0" err="1" smtClean="0">
                <a:latin typeface="Montserrat Black" panose="020B0604020202020204" charset="0"/>
              </a:rPr>
              <a:t>Proces</a:t>
            </a:r>
            <a:endParaRPr lang="en-US" sz="1600" dirty="0">
              <a:latin typeface="Montserrat Black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97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5098" y="1583542"/>
            <a:ext cx="4243800" cy="2258700"/>
          </a:xfrm>
        </p:spPr>
        <p:txBody>
          <a:bodyPr/>
          <a:lstStyle/>
          <a:p>
            <a:pPr algn="ctr"/>
            <a:r>
              <a:rPr lang="en-US" sz="5400" dirty="0" smtClean="0"/>
              <a:t>Bill Of Material</a:t>
            </a:r>
            <a:endParaRPr lang="en-US" sz="5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2" r="230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185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328148"/>
            <a:ext cx="7704000" cy="572700"/>
          </a:xfrm>
        </p:spPr>
        <p:txBody>
          <a:bodyPr/>
          <a:lstStyle/>
          <a:p>
            <a:pPr algn="ctr"/>
            <a:r>
              <a:rPr lang="en-US" sz="2400" dirty="0" smtClean="0"/>
              <a:t>Bill Of Material For </a:t>
            </a:r>
            <a:r>
              <a:rPr lang="en-US" sz="2400" dirty="0" err="1" smtClean="0"/>
              <a:t>Feno</a:t>
            </a:r>
            <a:r>
              <a:rPr lang="en-US" sz="2400" dirty="0" smtClean="0"/>
              <a:t> Chair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85772"/>
              </p:ext>
            </p:extLst>
          </p:nvPr>
        </p:nvGraphicFramePr>
        <p:xfrm>
          <a:off x="841216" y="1122530"/>
          <a:ext cx="7461569" cy="3520603"/>
        </p:xfrm>
        <a:graphic>
          <a:graphicData uri="http://schemas.openxmlformats.org/drawingml/2006/table">
            <a:tbl>
              <a:tblPr firstRow="1" firstCol="1" bandRow="1"/>
              <a:tblGrid>
                <a:gridCol w="10834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263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116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401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2897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Bill of material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47938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Product description :</a:t>
                      </a:r>
                      <a:r>
                        <a:rPr lang="en-US" sz="1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Feno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Chair                                                   </a:t>
                      </a:r>
                      <a:endParaRPr lang="en-US" sz="10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Stock number : (01)</a:t>
                      </a:r>
                      <a:endParaRPr lang="en-US" sz="10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255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Component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Quantity (Amount)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required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Source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6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Stock No.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6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Circular Metal rod - (d = 32 mm) 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Purchasing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6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Circular Metal rod - (d = 13 mm )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Purchasing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6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Wood - (Sandwich)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Purchasing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6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Sponge - (t = 3cm)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Purchasing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6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Sponge - (t = 1cm)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Purchasing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6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Leather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Purchasing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6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Screw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Purchasing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6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Plastic Base 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Purchasing 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387" marR="61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314" y="1386113"/>
            <a:ext cx="979715" cy="94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34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l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01" y="2191324"/>
            <a:ext cx="3597515" cy="760851"/>
          </a:xfrm>
        </p:spPr>
        <p:txBody>
          <a:bodyPr/>
          <a:lstStyle/>
          <a:p>
            <a:r>
              <a:rPr lang="en-US" sz="4400" dirty="0" smtClean="0"/>
              <a:t>Routing Sheet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69"/>
          <a:stretch/>
        </p:blipFill>
        <p:spPr>
          <a:xfrm>
            <a:off x="4191428" y="0"/>
            <a:ext cx="495257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04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224"/>
            <a:ext cx="8229600" cy="336300"/>
          </a:xfrm>
        </p:spPr>
        <p:txBody>
          <a:bodyPr/>
          <a:lstStyle/>
          <a:p>
            <a:r>
              <a:rPr lang="en-US" dirty="0" smtClean="0"/>
              <a:t>Routing Sheet For </a:t>
            </a:r>
            <a:r>
              <a:rPr lang="en-US" dirty="0" err="1" smtClean="0"/>
              <a:t>Feno</a:t>
            </a:r>
            <a:r>
              <a:rPr lang="en-US" dirty="0" smtClean="0"/>
              <a:t> Chair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570435"/>
              </p:ext>
            </p:extLst>
          </p:nvPr>
        </p:nvGraphicFramePr>
        <p:xfrm>
          <a:off x="948777" y="857526"/>
          <a:ext cx="7359303" cy="4161313"/>
        </p:xfrm>
        <a:graphic>
          <a:graphicData uri="http://schemas.openxmlformats.org/drawingml/2006/table">
            <a:tbl>
              <a:tblPr firstRow="1" firstCol="1" bandRow="1"/>
              <a:tblGrid>
                <a:gridCol w="5872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63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522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141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39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7125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9670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3731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96569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Routing Sheet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6569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Product: Feno Chair        </a:t>
                      </a: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                                                                         </a:t>
                      </a: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Part No.: 01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656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Operation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Machine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Aux.Equip.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Setup Time (hr.)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Hr./Pc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Hr./component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Pc/Hr.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6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No.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Description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1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Cutting process of metal rod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Cutting machine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Gloves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0.0014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4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Bending process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Rod bending machine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Gloves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0.00194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0.0194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6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Drilling process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Drill press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Gloves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0.00056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0.00224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4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Polishing process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Polishing machine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Gloves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0.0014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1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Welding process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CO2 welding machine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Welding mask, gloves and chair mold.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0.0334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0.0334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1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Painting process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Painting oven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Spray painting, Gloves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(10min)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1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Wood cutting machine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Table Saw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machine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31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Contouring process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Vertical Saw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machine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0.033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0.033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31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Upholstery process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-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Electrical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Staple gun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  0.167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96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Assembly process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screws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24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Packaging and loading  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</a:t>
                      </a:r>
                      <a:endParaRPr lang="en-US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0.167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(10min)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0.35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(21 min)</a:t>
                      </a:r>
                      <a:endParaRPr lang="en-US" sz="7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1708" marR="31708" marT="31708" marB="317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756" marR="4756" marT="4756" marB="475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50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7510" y="1856052"/>
            <a:ext cx="3179298" cy="1811220"/>
          </a:xfrm>
        </p:spPr>
        <p:txBody>
          <a:bodyPr/>
          <a:lstStyle/>
          <a:p>
            <a:r>
              <a:rPr lang="en-US" sz="3600" dirty="0" smtClean="0"/>
              <a:t>Demand Forecasting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6" y="266019"/>
            <a:ext cx="4877481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1EB"/>
        </a:solidFill>
        <a:effectLst/>
      </p:bgPr>
    </p:bg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30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3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>
                <a:latin typeface="Montserrat Black" panose="020B0604020202020204" charset="0"/>
              </a:rPr>
              <a:t>Demand Forecasting </a:t>
            </a:r>
            <a:endParaRPr dirty="0">
              <a:latin typeface="Montserrat Black" panose="020B0604020202020204" charset="0"/>
            </a:endParaRPr>
          </a:p>
        </p:txBody>
      </p:sp>
      <p:sp>
        <p:nvSpPr>
          <p:cNvPr id="745" name="Google Shape;745;p30"/>
          <p:cNvSpPr/>
          <p:nvPr/>
        </p:nvSpPr>
        <p:spPr>
          <a:xfrm>
            <a:off x="3223300" y="2521889"/>
            <a:ext cx="869978" cy="436429"/>
          </a:xfrm>
          <a:custGeom>
            <a:avLst/>
            <a:gdLst/>
            <a:ahLst/>
            <a:cxnLst/>
            <a:rect l="l" t="t" r="r" b="b"/>
            <a:pathLst>
              <a:path w="18421" h="9241" extrusionOk="0">
                <a:moveTo>
                  <a:pt x="9210" y="1"/>
                </a:moveTo>
                <a:lnTo>
                  <a:pt x="9210" y="1"/>
                </a:lnTo>
                <a:lnTo>
                  <a:pt x="9210" y="1"/>
                </a:lnTo>
                <a:lnTo>
                  <a:pt x="0" y="9241"/>
                </a:lnTo>
                <a:lnTo>
                  <a:pt x="18420" y="924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46" name="Google Shape;746;p30"/>
          <p:cNvSpPr txBox="1"/>
          <p:nvPr/>
        </p:nvSpPr>
        <p:spPr>
          <a:xfrm>
            <a:off x="457200" y="1017326"/>
            <a:ext cx="8862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3200" b="1" dirty="0">
                <a:solidFill>
                  <a:srgbClr val="79DBAC"/>
                </a:solidFill>
                <a:latin typeface="Fira Sans"/>
                <a:ea typeface="Fira Sans"/>
                <a:cs typeface="Fira Sans"/>
                <a:sym typeface="Fira Sans"/>
              </a:rPr>
              <a:t>A</a:t>
            </a:r>
            <a:endParaRPr sz="3200" b="1" dirty="0">
              <a:solidFill>
                <a:srgbClr val="79DBAC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747" name="Google Shape;747;p30"/>
          <p:cNvGrpSpPr/>
          <p:nvPr/>
        </p:nvGrpSpPr>
        <p:grpSpPr>
          <a:xfrm>
            <a:off x="457200" y="2523353"/>
            <a:ext cx="4019329" cy="2021097"/>
            <a:chOff x="457200" y="2523353"/>
            <a:chExt cx="4019329" cy="2021097"/>
          </a:xfrm>
        </p:grpSpPr>
        <p:sp>
          <p:nvSpPr>
            <p:cNvPr id="748" name="Google Shape;748;p30"/>
            <p:cNvSpPr/>
            <p:nvPr/>
          </p:nvSpPr>
          <p:spPr>
            <a:xfrm>
              <a:off x="2867300" y="2523353"/>
              <a:ext cx="1593456" cy="1966648"/>
            </a:xfrm>
            <a:custGeom>
              <a:avLst/>
              <a:gdLst/>
              <a:ahLst/>
              <a:cxnLst/>
              <a:rect l="l" t="t" r="r" b="b"/>
              <a:pathLst>
                <a:path w="33740" h="41642" extrusionOk="0">
                  <a:moveTo>
                    <a:pt x="16809" y="30"/>
                  </a:moveTo>
                  <a:lnTo>
                    <a:pt x="16809" y="0"/>
                  </a:lnTo>
                  <a:lnTo>
                    <a:pt x="7538" y="8997"/>
                  </a:lnTo>
                  <a:lnTo>
                    <a:pt x="0" y="8997"/>
                  </a:lnTo>
                  <a:lnTo>
                    <a:pt x="0" y="25502"/>
                  </a:lnTo>
                  <a:lnTo>
                    <a:pt x="16688" y="25502"/>
                  </a:lnTo>
                  <a:lnTo>
                    <a:pt x="16688" y="41642"/>
                  </a:lnTo>
                  <a:lnTo>
                    <a:pt x="33740" y="41642"/>
                  </a:lnTo>
                  <a:lnTo>
                    <a:pt x="33740" y="8997"/>
                  </a:lnTo>
                  <a:lnTo>
                    <a:pt x="26110" y="8997"/>
                  </a:lnTo>
                  <a:lnTo>
                    <a:pt x="168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9" name="Google Shape;749;p30"/>
            <p:cNvSpPr/>
            <p:nvPr/>
          </p:nvSpPr>
          <p:spPr>
            <a:xfrm>
              <a:off x="3384062" y="2676935"/>
              <a:ext cx="1092467" cy="882871"/>
            </a:xfrm>
            <a:custGeom>
              <a:avLst/>
              <a:gdLst/>
              <a:ahLst/>
              <a:cxnLst/>
              <a:rect l="l" t="t" r="r" b="b"/>
              <a:pathLst>
                <a:path w="23132" h="18694" extrusionOk="0">
                  <a:moveTo>
                    <a:pt x="5806" y="0"/>
                  </a:moveTo>
                  <a:lnTo>
                    <a:pt x="1" y="5806"/>
                  </a:lnTo>
                  <a:lnTo>
                    <a:pt x="1369" y="7204"/>
                  </a:lnTo>
                  <a:lnTo>
                    <a:pt x="5806" y="2766"/>
                  </a:lnTo>
                  <a:lnTo>
                    <a:pt x="21734" y="18694"/>
                  </a:lnTo>
                  <a:lnTo>
                    <a:pt x="23132" y="17295"/>
                  </a:lnTo>
                  <a:lnTo>
                    <a:pt x="58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grpSp>
          <p:nvGrpSpPr>
            <p:cNvPr id="750" name="Google Shape;750;p30"/>
            <p:cNvGrpSpPr/>
            <p:nvPr/>
          </p:nvGrpSpPr>
          <p:grpSpPr>
            <a:xfrm>
              <a:off x="457200" y="3625925"/>
              <a:ext cx="1887300" cy="918525"/>
              <a:chOff x="457200" y="3829225"/>
              <a:chExt cx="1887300" cy="918525"/>
            </a:xfrm>
          </p:grpSpPr>
          <p:sp>
            <p:nvSpPr>
              <p:cNvPr id="751" name="Google Shape;751;p30"/>
              <p:cNvSpPr txBox="1"/>
              <p:nvPr/>
            </p:nvSpPr>
            <p:spPr>
              <a:xfrm>
                <a:off x="457200" y="4128250"/>
                <a:ext cx="1887300" cy="61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en" sz="1200" dirty="0" smtClean="0">
                    <a:latin typeface="Fira Sans"/>
                    <a:ea typeface="Fira Sans"/>
                    <a:cs typeface="Fira Sans"/>
                    <a:sym typeface="Fira Sans"/>
                  </a:rPr>
                  <a:t>Checking the accurecy of the forecasting results</a:t>
                </a:r>
                <a:endParaRPr sz="12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sp>
            <p:nvSpPr>
              <p:cNvPr id="752" name="Google Shape;752;p30"/>
              <p:cNvSpPr txBox="1"/>
              <p:nvPr/>
            </p:nvSpPr>
            <p:spPr>
              <a:xfrm>
                <a:off x="457200" y="3829225"/>
                <a:ext cx="1887300" cy="23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en" sz="1600" b="1" dirty="0" smtClean="0">
                    <a:latin typeface="Fira Sans"/>
                    <a:ea typeface="Fira Sans"/>
                    <a:cs typeface="Fira Sans"/>
                    <a:sym typeface="Fira Sans"/>
                  </a:rPr>
                  <a:t>Check</a:t>
                </a:r>
                <a:endParaRPr sz="1800" b="1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sp>
          <p:nvSpPr>
            <p:cNvPr id="753" name="Google Shape;753;p30"/>
            <p:cNvSpPr txBox="1"/>
            <p:nvPr/>
          </p:nvSpPr>
          <p:spPr>
            <a:xfrm>
              <a:off x="3665725" y="3891600"/>
              <a:ext cx="746700" cy="52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3000" b="1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D</a:t>
              </a:r>
              <a:endParaRPr sz="3000" b="1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761" name="Google Shape;761;p30"/>
            <p:cNvSpPr txBox="1"/>
            <p:nvPr/>
          </p:nvSpPr>
          <p:spPr>
            <a:xfrm>
              <a:off x="457200" y="3233126"/>
              <a:ext cx="886200" cy="33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" sz="3200" b="1" dirty="0" smtClean="0">
                  <a:solidFill>
                    <a:srgbClr val="05668D"/>
                  </a:solidFill>
                  <a:latin typeface="Fira Sans"/>
                  <a:ea typeface="Fira Sans"/>
                  <a:cs typeface="Fira Sans"/>
                  <a:sym typeface="Fira Sans"/>
                </a:rPr>
                <a:t>D</a:t>
              </a:r>
              <a:endParaRPr sz="3200" b="1" dirty="0">
                <a:solidFill>
                  <a:srgbClr val="05668D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762" name="Google Shape;762;p30"/>
          <p:cNvGrpSpPr/>
          <p:nvPr/>
        </p:nvGrpSpPr>
        <p:grpSpPr>
          <a:xfrm>
            <a:off x="4261169" y="2734363"/>
            <a:ext cx="4425631" cy="1810087"/>
            <a:chOff x="4261169" y="2734363"/>
            <a:chExt cx="4425631" cy="1810087"/>
          </a:xfrm>
        </p:grpSpPr>
        <p:sp>
          <p:nvSpPr>
            <p:cNvPr id="763" name="Google Shape;763;p30"/>
            <p:cNvSpPr/>
            <p:nvPr/>
          </p:nvSpPr>
          <p:spPr>
            <a:xfrm>
              <a:off x="4261169" y="2916658"/>
              <a:ext cx="2015528" cy="1580516"/>
            </a:xfrm>
            <a:custGeom>
              <a:avLst/>
              <a:gdLst/>
              <a:ahLst/>
              <a:cxnLst/>
              <a:rect l="l" t="t" r="r" b="b"/>
              <a:pathLst>
                <a:path w="42677" h="33466" extrusionOk="0">
                  <a:moveTo>
                    <a:pt x="1" y="16779"/>
                  </a:moveTo>
                  <a:lnTo>
                    <a:pt x="1" y="16779"/>
                  </a:lnTo>
                  <a:lnTo>
                    <a:pt x="9210" y="25989"/>
                  </a:lnTo>
                  <a:lnTo>
                    <a:pt x="9210" y="33466"/>
                  </a:lnTo>
                  <a:lnTo>
                    <a:pt x="26141" y="33466"/>
                  </a:lnTo>
                  <a:lnTo>
                    <a:pt x="26141" y="16931"/>
                  </a:lnTo>
                  <a:lnTo>
                    <a:pt x="42676" y="16931"/>
                  </a:lnTo>
                  <a:lnTo>
                    <a:pt x="42676" y="0"/>
                  </a:lnTo>
                  <a:lnTo>
                    <a:pt x="9210" y="0"/>
                  </a:lnTo>
                  <a:lnTo>
                    <a:pt x="9210" y="7569"/>
                  </a:lnTo>
                  <a:lnTo>
                    <a:pt x="1" y="167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4" name="Google Shape;764;p30"/>
            <p:cNvSpPr/>
            <p:nvPr/>
          </p:nvSpPr>
          <p:spPr>
            <a:xfrm>
              <a:off x="4414752" y="2734363"/>
              <a:ext cx="1040800" cy="1248931"/>
            </a:xfrm>
            <a:custGeom>
              <a:avLst/>
              <a:gdLst/>
              <a:ahLst/>
              <a:cxnLst/>
              <a:rect l="l" t="t" r="r" b="b"/>
              <a:pathLst>
                <a:path w="22038" h="26445" extrusionOk="0">
                  <a:moveTo>
                    <a:pt x="20640" y="0"/>
                  </a:moveTo>
                  <a:lnTo>
                    <a:pt x="1" y="20639"/>
                  </a:lnTo>
                  <a:lnTo>
                    <a:pt x="5806" y="26444"/>
                  </a:lnTo>
                  <a:lnTo>
                    <a:pt x="7205" y="25077"/>
                  </a:lnTo>
                  <a:lnTo>
                    <a:pt x="2797" y="20639"/>
                  </a:lnTo>
                  <a:lnTo>
                    <a:pt x="22038" y="1398"/>
                  </a:lnTo>
                  <a:lnTo>
                    <a:pt x="206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grpSp>
          <p:nvGrpSpPr>
            <p:cNvPr id="765" name="Google Shape;765;p30"/>
            <p:cNvGrpSpPr/>
            <p:nvPr/>
          </p:nvGrpSpPr>
          <p:grpSpPr>
            <a:xfrm>
              <a:off x="6799500" y="3625925"/>
              <a:ext cx="1887300" cy="918525"/>
              <a:chOff x="6799500" y="1081725"/>
              <a:chExt cx="1887300" cy="918525"/>
            </a:xfrm>
          </p:grpSpPr>
          <p:sp>
            <p:nvSpPr>
              <p:cNvPr id="766" name="Google Shape;766;p30"/>
              <p:cNvSpPr txBox="1"/>
              <p:nvPr/>
            </p:nvSpPr>
            <p:spPr>
              <a:xfrm>
                <a:off x="6799500" y="1380750"/>
                <a:ext cx="1887300" cy="61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r"/>
                <a:r>
                  <a:rPr lang="en" sz="1200" dirty="0" smtClean="0">
                    <a:latin typeface="Fira Sans"/>
                    <a:ea typeface="Fira Sans"/>
                    <a:cs typeface="Fira Sans"/>
                    <a:sym typeface="Fira Sans"/>
                  </a:rPr>
                  <a:t>Demand Forecasting using the suitable model</a:t>
                </a:r>
                <a:endParaRPr sz="12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sp>
            <p:nvSpPr>
              <p:cNvPr id="767" name="Google Shape;767;p30"/>
              <p:cNvSpPr txBox="1"/>
              <p:nvPr/>
            </p:nvSpPr>
            <p:spPr>
              <a:xfrm>
                <a:off x="6799500" y="1081725"/>
                <a:ext cx="1887300" cy="23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r"/>
                <a:r>
                  <a:rPr lang="en" sz="1600" b="1" dirty="0" smtClean="0">
                    <a:latin typeface="Fira Sans"/>
                    <a:ea typeface="Fira Sans"/>
                    <a:cs typeface="Fira Sans"/>
                    <a:sym typeface="Fira Sans"/>
                  </a:rPr>
                  <a:t>Forecasitng</a:t>
                </a:r>
                <a:endParaRPr sz="1600" b="1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sp>
          <p:nvSpPr>
            <p:cNvPr id="768" name="Google Shape;768;p30"/>
            <p:cNvSpPr txBox="1"/>
            <p:nvPr/>
          </p:nvSpPr>
          <p:spPr>
            <a:xfrm>
              <a:off x="4742125" y="3900625"/>
              <a:ext cx="746700" cy="52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3000" b="1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C</a:t>
              </a:r>
              <a:endParaRPr sz="3000" b="1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771" name="Google Shape;771;p30"/>
            <p:cNvSpPr/>
            <p:nvPr/>
          </p:nvSpPr>
          <p:spPr>
            <a:xfrm>
              <a:off x="5881141" y="3187108"/>
              <a:ext cx="26741" cy="26739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379" y="0"/>
                  </a:moveTo>
                  <a:cubicBezTo>
                    <a:pt x="158" y="0"/>
                    <a:pt x="1" y="190"/>
                    <a:pt x="1" y="379"/>
                  </a:cubicBezTo>
                  <a:cubicBezTo>
                    <a:pt x="1" y="599"/>
                    <a:pt x="158" y="788"/>
                    <a:pt x="379" y="788"/>
                  </a:cubicBezTo>
                  <a:cubicBezTo>
                    <a:pt x="599" y="788"/>
                    <a:pt x="789" y="599"/>
                    <a:pt x="789" y="379"/>
                  </a:cubicBezTo>
                  <a:cubicBezTo>
                    <a:pt x="789" y="190"/>
                    <a:pt x="599" y="0"/>
                    <a:pt x="3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2" name="Google Shape;772;p30"/>
            <p:cNvSpPr txBox="1"/>
            <p:nvPr/>
          </p:nvSpPr>
          <p:spPr>
            <a:xfrm>
              <a:off x="7800600" y="3233126"/>
              <a:ext cx="886200" cy="33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/>
              <a:r>
                <a:rPr lang="en" sz="3200" b="1" dirty="0" smtClean="0">
                  <a:solidFill>
                    <a:srgbClr val="028090"/>
                  </a:solidFill>
                  <a:latin typeface="Fira Sans"/>
                  <a:ea typeface="Fira Sans"/>
                  <a:cs typeface="Fira Sans"/>
                  <a:sym typeface="Fira Sans"/>
                </a:rPr>
                <a:t>C</a:t>
              </a:r>
              <a:endParaRPr sz="3200" b="1" dirty="0">
                <a:solidFill>
                  <a:srgbClr val="028090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773" name="Google Shape;773;p30"/>
          <p:cNvGrpSpPr/>
          <p:nvPr/>
        </p:nvGrpSpPr>
        <p:grpSpPr>
          <a:xfrm>
            <a:off x="4655942" y="1010968"/>
            <a:ext cx="4030858" cy="2048694"/>
            <a:chOff x="4655942" y="1017326"/>
            <a:chExt cx="4030858" cy="2048694"/>
          </a:xfrm>
        </p:grpSpPr>
        <p:sp>
          <p:nvSpPr>
            <p:cNvPr id="774" name="Google Shape;774;p30"/>
            <p:cNvSpPr/>
            <p:nvPr/>
          </p:nvSpPr>
          <p:spPr>
            <a:xfrm>
              <a:off x="4696133" y="1049075"/>
              <a:ext cx="1580563" cy="2016945"/>
            </a:xfrm>
            <a:custGeom>
              <a:avLst/>
              <a:gdLst/>
              <a:ahLst/>
              <a:cxnLst/>
              <a:rect l="l" t="t" r="r" b="b"/>
              <a:pathLst>
                <a:path w="33467" h="42707" extrusionOk="0">
                  <a:moveTo>
                    <a:pt x="16779" y="42707"/>
                  </a:moveTo>
                  <a:lnTo>
                    <a:pt x="16779" y="42707"/>
                  </a:lnTo>
                  <a:lnTo>
                    <a:pt x="25989" y="33466"/>
                  </a:lnTo>
                  <a:lnTo>
                    <a:pt x="33466" y="33466"/>
                  </a:lnTo>
                  <a:lnTo>
                    <a:pt x="33466" y="16566"/>
                  </a:lnTo>
                  <a:lnTo>
                    <a:pt x="16931" y="16566"/>
                  </a:lnTo>
                  <a:lnTo>
                    <a:pt x="16931" y="1"/>
                  </a:lnTo>
                  <a:lnTo>
                    <a:pt x="0" y="1"/>
                  </a:lnTo>
                  <a:lnTo>
                    <a:pt x="0" y="33466"/>
                  </a:lnTo>
                  <a:lnTo>
                    <a:pt x="7569" y="33466"/>
                  </a:lnTo>
                  <a:lnTo>
                    <a:pt x="16779" y="4270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5" name="Google Shape;775;p30"/>
            <p:cNvSpPr/>
            <p:nvPr/>
          </p:nvSpPr>
          <p:spPr>
            <a:xfrm>
              <a:off x="4655942" y="2012312"/>
              <a:ext cx="1106824" cy="898645"/>
            </a:xfrm>
            <a:custGeom>
              <a:avLst/>
              <a:gdLst/>
              <a:ahLst/>
              <a:cxnLst/>
              <a:rect l="l" t="t" r="r" b="b"/>
              <a:pathLst>
                <a:path w="23436" h="19028" extrusionOk="0">
                  <a:moveTo>
                    <a:pt x="1399" y="0"/>
                  </a:moveTo>
                  <a:lnTo>
                    <a:pt x="0" y="1398"/>
                  </a:lnTo>
                  <a:lnTo>
                    <a:pt x="17630" y="19028"/>
                  </a:lnTo>
                  <a:lnTo>
                    <a:pt x="23435" y="13222"/>
                  </a:lnTo>
                  <a:lnTo>
                    <a:pt x="22068" y="11824"/>
                  </a:lnTo>
                  <a:lnTo>
                    <a:pt x="17630" y="16262"/>
                  </a:lnTo>
                  <a:lnTo>
                    <a:pt x="13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grpSp>
          <p:nvGrpSpPr>
            <p:cNvPr id="776" name="Google Shape;776;p30"/>
            <p:cNvGrpSpPr/>
            <p:nvPr/>
          </p:nvGrpSpPr>
          <p:grpSpPr>
            <a:xfrm>
              <a:off x="6799500" y="1413750"/>
              <a:ext cx="1887300" cy="918513"/>
              <a:chOff x="6799500" y="1490388"/>
              <a:chExt cx="1887300" cy="918513"/>
            </a:xfrm>
          </p:grpSpPr>
          <p:sp>
            <p:nvSpPr>
              <p:cNvPr id="777" name="Google Shape;777;p30"/>
              <p:cNvSpPr txBox="1"/>
              <p:nvPr/>
            </p:nvSpPr>
            <p:spPr>
              <a:xfrm>
                <a:off x="6799500" y="1789400"/>
                <a:ext cx="1887300" cy="61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r"/>
                <a:r>
                  <a:rPr lang="en" sz="1200" dirty="0" smtClean="0">
                    <a:latin typeface="Fira Sans"/>
                    <a:ea typeface="Fira Sans"/>
                    <a:cs typeface="Fira Sans"/>
                    <a:sym typeface="Fira Sans"/>
                  </a:rPr>
                  <a:t>Graphical Representation of the data</a:t>
                </a:r>
                <a:endParaRPr sz="12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sp>
            <p:nvSpPr>
              <p:cNvPr id="778" name="Google Shape;778;p30"/>
              <p:cNvSpPr txBox="1"/>
              <p:nvPr/>
            </p:nvSpPr>
            <p:spPr>
              <a:xfrm>
                <a:off x="6799500" y="1490388"/>
                <a:ext cx="1887300" cy="23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r"/>
                <a:endParaRPr sz="1800" b="1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sp>
          <p:nvSpPr>
            <p:cNvPr id="779" name="Google Shape;779;p30"/>
            <p:cNvSpPr txBox="1"/>
            <p:nvPr/>
          </p:nvSpPr>
          <p:spPr>
            <a:xfrm>
              <a:off x="4742125" y="1117975"/>
              <a:ext cx="746700" cy="52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3000" b="1" dirty="0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B</a:t>
              </a:r>
              <a:endParaRPr sz="3000" b="1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783" name="Google Shape;783;p30"/>
            <p:cNvSpPr txBox="1"/>
            <p:nvPr/>
          </p:nvSpPr>
          <p:spPr>
            <a:xfrm>
              <a:off x="7800600" y="1017326"/>
              <a:ext cx="886200" cy="33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/>
              <a:r>
                <a:rPr lang="en" sz="3200" b="1" dirty="0" smtClean="0">
                  <a:solidFill>
                    <a:srgbClr val="00A896"/>
                  </a:solidFill>
                  <a:latin typeface="Fira Sans"/>
                  <a:ea typeface="Fira Sans"/>
                  <a:cs typeface="Fira Sans"/>
                  <a:sym typeface="Fira Sans"/>
                </a:rPr>
                <a:t>B</a:t>
              </a:r>
              <a:endParaRPr sz="3200" b="1" dirty="0">
                <a:solidFill>
                  <a:srgbClr val="00A896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784" name="Google Shape;784;p30"/>
          <p:cNvGrpSpPr/>
          <p:nvPr/>
        </p:nvGrpSpPr>
        <p:grpSpPr>
          <a:xfrm>
            <a:off x="457200" y="1042717"/>
            <a:ext cx="4438522" cy="1646579"/>
            <a:chOff x="457200" y="1049075"/>
            <a:chExt cx="4438522" cy="1646579"/>
          </a:xfrm>
        </p:grpSpPr>
        <p:sp>
          <p:nvSpPr>
            <p:cNvPr id="785" name="Google Shape;785;p30"/>
            <p:cNvSpPr/>
            <p:nvPr/>
          </p:nvSpPr>
          <p:spPr>
            <a:xfrm>
              <a:off x="2878777" y="1049075"/>
              <a:ext cx="2016945" cy="1580563"/>
            </a:xfrm>
            <a:custGeom>
              <a:avLst/>
              <a:gdLst/>
              <a:ahLst/>
              <a:cxnLst/>
              <a:rect l="l" t="t" r="r" b="b"/>
              <a:pathLst>
                <a:path w="42707" h="33467" extrusionOk="0">
                  <a:moveTo>
                    <a:pt x="42706" y="16688"/>
                  </a:moveTo>
                  <a:lnTo>
                    <a:pt x="42706" y="16688"/>
                  </a:lnTo>
                  <a:lnTo>
                    <a:pt x="33497" y="7478"/>
                  </a:lnTo>
                  <a:lnTo>
                    <a:pt x="33497" y="1"/>
                  </a:lnTo>
                  <a:lnTo>
                    <a:pt x="16566" y="1"/>
                  </a:lnTo>
                  <a:lnTo>
                    <a:pt x="16566" y="16566"/>
                  </a:lnTo>
                  <a:lnTo>
                    <a:pt x="0" y="16566"/>
                  </a:lnTo>
                  <a:lnTo>
                    <a:pt x="0" y="33466"/>
                  </a:lnTo>
                  <a:lnTo>
                    <a:pt x="33497" y="33466"/>
                  </a:lnTo>
                  <a:lnTo>
                    <a:pt x="33497" y="25898"/>
                  </a:lnTo>
                  <a:lnTo>
                    <a:pt x="42706" y="1668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6" name="Google Shape;786;p30"/>
            <p:cNvSpPr/>
            <p:nvPr/>
          </p:nvSpPr>
          <p:spPr>
            <a:xfrm>
              <a:off x="3816145" y="1562997"/>
              <a:ext cx="925990" cy="1132657"/>
            </a:xfrm>
            <a:custGeom>
              <a:avLst/>
              <a:gdLst/>
              <a:ahLst/>
              <a:cxnLst/>
              <a:rect l="l" t="t" r="r" b="b"/>
              <a:pathLst>
                <a:path w="19607" h="23983" extrusionOk="0">
                  <a:moveTo>
                    <a:pt x="13770" y="0"/>
                  </a:moveTo>
                  <a:lnTo>
                    <a:pt x="12372" y="1399"/>
                  </a:lnTo>
                  <a:lnTo>
                    <a:pt x="16810" y="5806"/>
                  </a:lnTo>
                  <a:lnTo>
                    <a:pt x="1" y="22615"/>
                  </a:lnTo>
                  <a:lnTo>
                    <a:pt x="1399" y="23982"/>
                  </a:lnTo>
                  <a:lnTo>
                    <a:pt x="19606" y="5806"/>
                  </a:lnTo>
                  <a:lnTo>
                    <a:pt x="137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grpSp>
          <p:nvGrpSpPr>
            <p:cNvPr id="787" name="Google Shape;787;p30"/>
            <p:cNvGrpSpPr/>
            <p:nvPr/>
          </p:nvGrpSpPr>
          <p:grpSpPr>
            <a:xfrm>
              <a:off x="457200" y="1413725"/>
              <a:ext cx="1887300" cy="918538"/>
              <a:chOff x="457200" y="1081713"/>
              <a:chExt cx="1887300" cy="918538"/>
            </a:xfrm>
          </p:grpSpPr>
          <p:sp>
            <p:nvSpPr>
              <p:cNvPr id="788" name="Google Shape;788;p30"/>
              <p:cNvSpPr txBox="1"/>
              <p:nvPr/>
            </p:nvSpPr>
            <p:spPr>
              <a:xfrm>
                <a:off x="457200" y="1380750"/>
                <a:ext cx="1887300" cy="61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en-US" sz="1200" dirty="0" smtClean="0">
                    <a:latin typeface="Fira Sans"/>
                    <a:ea typeface="Fira Sans"/>
                    <a:cs typeface="Fira Sans"/>
                    <a:sym typeface="Fira Sans"/>
                  </a:rPr>
                  <a:t>The demand data in </a:t>
                </a:r>
                <a:r>
                  <a:rPr lang="en-US" sz="1200" dirty="0">
                    <a:latin typeface="Fira Sans"/>
                    <a:ea typeface="Fira Sans"/>
                    <a:cs typeface="Fira Sans"/>
                    <a:sym typeface="Fira Sans"/>
                  </a:rPr>
                  <a:t>previous</a:t>
                </a:r>
                <a:r>
                  <a:rPr lang="en-US" sz="1200" dirty="0" smtClean="0">
                    <a:latin typeface="Fira Sans"/>
                    <a:ea typeface="Fira Sans"/>
                    <a:cs typeface="Fira Sans"/>
                    <a:sym typeface="Fira Sans"/>
                  </a:rPr>
                  <a:t> 2 or 3 years</a:t>
                </a:r>
                <a:endParaRPr sz="12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sp>
            <p:nvSpPr>
              <p:cNvPr id="789" name="Google Shape;789;p30"/>
              <p:cNvSpPr txBox="1"/>
              <p:nvPr/>
            </p:nvSpPr>
            <p:spPr>
              <a:xfrm>
                <a:off x="457200" y="1081713"/>
                <a:ext cx="1887300" cy="23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en" sz="1600" b="1" dirty="0" smtClean="0">
                    <a:latin typeface="Fira Sans"/>
                    <a:ea typeface="Fira Sans"/>
                    <a:cs typeface="Fira Sans"/>
                    <a:sym typeface="Fira Sans"/>
                  </a:rPr>
                  <a:t>Data</a:t>
                </a:r>
                <a:endParaRPr sz="2000" b="1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sp>
          <p:nvSpPr>
            <p:cNvPr id="790" name="Google Shape;790;p30"/>
            <p:cNvSpPr txBox="1"/>
            <p:nvPr/>
          </p:nvSpPr>
          <p:spPr>
            <a:xfrm>
              <a:off x="3665725" y="1108950"/>
              <a:ext cx="746700" cy="52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3000" b="1" dirty="0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A</a:t>
              </a:r>
              <a:endParaRPr sz="3000" b="1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50" name="Google Shape;3676;p39"/>
          <p:cNvSpPr/>
          <p:nvPr/>
        </p:nvSpPr>
        <p:spPr>
          <a:xfrm>
            <a:off x="3025423" y="2008352"/>
            <a:ext cx="411478" cy="411478"/>
          </a:xfrm>
          <a:custGeom>
            <a:avLst/>
            <a:gdLst/>
            <a:ahLst/>
            <a:cxnLst/>
            <a:rect l="l" t="t" r="r" b="b"/>
            <a:pathLst>
              <a:path w="12760" h="12761" extrusionOk="0">
                <a:moveTo>
                  <a:pt x="6427" y="3592"/>
                </a:moveTo>
                <a:cubicBezTo>
                  <a:pt x="7939" y="3592"/>
                  <a:pt x="9168" y="4821"/>
                  <a:pt x="9168" y="6365"/>
                </a:cubicBezTo>
                <a:cubicBezTo>
                  <a:pt x="9168" y="7846"/>
                  <a:pt x="7908" y="9106"/>
                  <a:pt x="6427" y="9106"/>
                </a:cubicBezTo>
                <a:cubicBezTo>
                  <a:pt x="4883" y="9106"/>
                  <a:pt x="3655" y="7877"/>
                  <a:pt x="3655" y="6365"/>
                </a:cubicBezTo>
                <a:cubicBezTo>
                  <a:pt x="3655" y="4821"/>
                  <a:pt x="4883" y="3592"/>
                  <a:pt x="6427" y="3592"/>
                </a:cubicBezTo>
                <a:close/>
                <a:moveTo>
                  <a:pt x="5829" y="1"/>
                </a:moveTo>
                <a:cubicBezTo>
                  <a:pt x="5356" y="1"/>
                  <a:pt x="5009" y="347"/>
                  <a:pt x="5009" y="852"/>
                </a:cubicBezTo>
                <a:lnTo>
                  <a:pt x="5009" y="1576"/>
                </a:lnTo>
                <a:cubicBezTo>
                  <a:pt x="4631" y="1702"/>
                  <a:pt x="4285" y="1828"/>
                  <a:pt x="3970" y="2017"/>
                </a:cubicBezTo>
                <a:lnTo>
                  <a:pt x="3466" y="1513"/>
                </a:lnTo>
                <a:cubicBezTo>
                  <a:pt x="3308" y="1356"/>
                  <a:pt x="3088" y="1277"/>
                  <a:pt x="2867" y="1277"/>
                </a:cubicBezTo>
                <a:cubicBezTo>
                  <a:pt x="2647" y="1277"/>
                  <a:pt x="2426" y="1356"/>
                  <a:pt x="2269" y="1513"/>
                </a:cubicBezTo>
                <a:lnTo>
                  <a:pt x="1481" y="2301"/>
                </a:lnTo>
                <a:cubicBezTo>
                  <a:pt x="1166" y="2616"/>
                  <a:pt x="1166" y="3151"/>
                  <a:pt x="1481" y="3466"/>
                </a:cubicBezTo>
                <a:lnTo>
                  <a:pt x="2017" y="4002"/>
                </a:lnTo>
                <a:cubicBezTo>
                  <a:pt x="1796" y="4317"/>
                  <a:pt x="1701" y="4664"/>
                  <a:pt x="1575" y="5010"/>
                </a:cubicBezTo>
                <a:lnTo>
                  <a:pt x="819" y="5010"/>
                </a:lnTo>
                <a:cubicBezTo>
                  <a:pt x="347" y="5010"/>
                  <a:pt x="0" y="5357"/>
                  <a:pt x="0" y="5829"/>
                </a:cubicBezTo>
                <a:lnTo>
                  <a:pt x="0" y="6932"/>
                </a:lnTo>
                <a:cubicBezTo>
                  <a:pt x="0" y="7405"/>
                  <a:pt x="347" y="7783"/>
                  <a:pt x="819" y="7783"/>
                </a:cubicBezTo>
                <a:lnTo>
                  <a:pt x="1575" y="7783"/>
                </a:lnTo>
                <a:cubicBezTo>
                  <a:pt x="1701" y="8129"/>
                  <a:pt x="1796" y="8476"/>
                  <a:pt x="2017" y="8791"/>
                </a:cubicBezTo>
                <a:lnTo>
                  <a:pt x="1481" y="9295"/>
                </a:lnTo>
                <a:cubicBezTo>
                  <a:pt x="1166" y="9610"/>
                  <a:pt x="1166" y="10177"/>
                  <a:pt x="1481" y="10492"/>
                </a:cubicBezTo>
                <a:lnTo>
                  <a:pt x="2269" y="11280"/>
                </a:lnTo>
                <a:cubicBezTo>
                  <a:pt x="2426" y="11437"/>
                  <a:pt x="2647" y="11516"/>
                  <a:pt x="2867" y="11516"/>
                </a:cubicBezTo>
                <a:cubicBezTo>
                  <a:pt x="3088" y="11516"/>
                  <a:pt x="3308" y="11437"/>
                  <a:pt x="3466" y="11280"/>
                </a:cubicBezTo>
                <a:lnTo>
                  <a:pt x="3970" y="10776"/>
                </a:lnTo>
                <a:cubicBezTo>
                  <a:pt x="4285" y="10965"/>
                  <a:pt x="4631" y="11091"/>
                  <a:pt x="5009" y="11185"/>
                </a:cubicBezTo>
                <a:lnTo>
                  <a:pt x="5009" y="11941"/>
                </a:lnTo>
                <a:cubicBezTo>
                  <a:pt x="5009" y="12414"/>
                  <a:pt x="5356" y="12760"/>
                  <a:pt x="5829" y="12760"/>
                </a:cubicBezTo>
                <a:lnTo>
                  <a:pt x="6931" y="12760"/>
                </a:lnTo>
                <a:cubicBezTo>
                  <a:pt x="7404" y="12760"/>
                  <a:pt x="7750" y="12414"/>
                  <a:pt x="7750" y="11941"/>
                </a:cubicBezTo>
                <a:lnTo>
                  <a:pt x="7750" y="11185"/>
                </a:lnTo>
                <a:cubicBezTo>
                  <a:pt x="8097" y="11091"/>
                  <a:pt x="8475" y="10965"/>
                  <a:pt x="8790" y="10776"/>
                </a:cubicBezTo>
                <a:lnTo>
                  <a:pt x="9294" y="11280"/>
                </a:lnTo>
                <a:cubicBezTo>
                  <a:pt x="9452" y="11437"/>
                  <a:pt x="9664" y="11516"/>
                  <a:pt x="9877" y="11516"/>
                </a:cubicBezTo>
                <a:cubicBezTo>
                  <a:pt x="10090" y="11516"/>
                  <a:pt x="10302" y="11437"/>
                  <a:pt x="10460" y="11280"/>
                </a:cubicBezTo>
                <a:lnTo>
                  <a:pt x="11247" y="10492"/>
                </a:lnTo>
                <a:cubicBezTo>
                  <a:pt x="11563" y="10177"/>
                  <a:pt x="11563" y="9610"/>
                  <a:pt x="11247" y="9295"/>
                </a:cubicBezTo>
                <a:lnTo>
                  <a:pt x="10743" y="8791"/>
                </a:lnTo>
                <a:cubicBezTo>
                  <a:pt x="10932" y="8476"/>
                  <a:pt x="11058" y="8129"/>
                  <a:pt x="11184" y="7783"/>
                </a:cubicBezTo>
                <a:lnTo>
                  <a:pt x="11941" y="7783"/>
                </a:lnTo>
                <a:cubicBezTo>
                  <a:pt x="12413" y="7783"/>
                  <a:pt x="12760" y="7405"/>
                  <a:pt x="12760" y="6932"/>
                </a:cubicBezTo>
                <a:lnTo>
                  <a:pt x="12760" y="5829"/>
                </a:lnTo>
                <a:cubicBezTo>
                  <a:pt x="12760" y="5325"/>
                  <a:pt x="12350" y="4979"/>
                  <a:pt x="11941" y="4979"/>
                </a:cubicBezTo>
                <a:lnTo>
                  <a:pt x="11184" y="4979"/>
                </a:lnTo>
                <a:cubicBezTo>
                  <a:pt x="11058" y="4632"/>
                  <a:pt x="10932" y="4254"/>
                  <a:pt x="10743" y="3939"/>
                </a:cubicBezTo>
                <a:lnTo>
                  <a:pt x="11247" y="3435"/>
                </a:lnTo>
                <a:cubicBezTo>
                  <a:pt x="11563" y="3120"/>
                  <a:pt x="11563" y="2553"/>
                  <a:pt x="11247" y="2238"/>
                </a:cubicBezTo>
                <a:lnTo>
                  <a:pt x="10460" y="1450"/>
                </a:lnTo>
                <a:cubicBezTo>
                  <a:pt x="10302" y="1293"/>
                  <a:pt x="10090" y="1214"/>
                  <a:pt x="9877" y="1214"/>
                </a:cubicBezTo>
                <a:cubicBezTo>
                  <a:pt x="9664" y="1214"/>
                  <a:pt x="9452" y="1293"/>
                  <a:pt x="9294" y="1450"/>
                </a:cubicBezTo>
                <a:lnTo>
                  <a:pt x="8790" y="1986"/>
                </a:lnTo>
                <a:cubicBezTo>
                  <a:pt x="8475" y="1765"/>
                  <a:pt x="8097" y="1671"/>
                  <a:pt x="7750" y="1545"/>
                </a:cubicBezTo>
                <a:lnTo>
                  <a:pt x="7750" y="852"/>
                </a:lnTo>
                <a:cubicBezTo>
                  <a:pt x="7750" y="379"/>
                  <a:pt x="7404" y="1"/>
                  <a:pt x="6931" y="1"/>
                </a:cubicBezTo>
                <a:close/>
              </a:path>
            </a:pathLst>
          </a:custGeom>
          <a:solidFill>
            <a:srgbClr val="749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609" y="1932086"/>
            <a:ext cx="589803" cy="5898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671" y="3002132"/>
            <a:ext cx="623996" cy="6239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935" y="3034138"/>
            <a:ext cx="632866" cy="632866"/>
          </a:xfrm>
          <a:prstGeom prst="rect">
            <a:avLst/>
          </a:prstGeom>
        </p:spPr>
      </p:pic>
      <p:sp>
        <p:nvSpPr>
          <p:cNvPr id="54" name="Google Shape;767;p30"/>
          <p:cNvSpPr txBox="1"/>
          <p:nvPr/>
        </p:nvSpPr>
        <p:spPr>
          <a:xfrm>
            <a:off x="6431099" y="1373667"/>
            <a:ext cx="2344440" cy="352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/>
            <a:r>
              <a:rPr lang="en" b="1" dirty="0" smtClean="0">
                <a:latin typeface="Fira Sans"/>
                <a:ea typeface="Fira Sans"/>
                <a:cs typeface="Fira Sans"/>
                <a:sym typeface="Fira Sans"/>
              </a:rPr>
              <a:t>Graphical Represintation</a:t>
            </a:r>
            <a:endParaRPr b="1" dirty="0">
              <a:latin typeface="Fira Sans"/>
              <a:ea typeface="Fira Sans"/>
              <a:cs typeface="Fira Sans"/>
              <a:sym typeface="Fira Sans"/>
            </a:endParaRPr>
          </a:p>
        </p:txBody>
      </p:sp>
    </p:spTree>
    <p:extLst>
      <p:ext uri="{BB962C8B-B14F-4D97-AF65-F5344CB8AC3E}">
        <p14:creationId xmlns:p14="http://schemas.microsoft.com/office/powerpoint/2010/main" val="322590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0" name="Google Shape;520;p24"/>
          <p:cNvCxnSpPr>
            <a:stCxn id="521" idx="0"/>
          </p:cNvCxnSpPr>
          <p:nvPr/>
        </p:nvCxnSpPr>
        <p:spPr>
          <a:xfrm flipH="1">
            <a:off x="667387" y="1793145"/>
            <a:ext cx="2233" cy="1090625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521" name="Google Shape;521;p24"/>
          <p:cNvSpPr/>
          <p:nvPr/>
        </p:nvSpPr>
        <p:spPr>
          <a:xfrm rot="10800000">
            <a:off x="446008" y="1321353"/>
            <a:ext cx="447225" cy="471792"/>
          </a:xfrm>
          <a:prstGeom prst="ellipse">
            <a:avLst/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23" name="Google Shape;523;p24"/>
          <p:cNvSpPr/>
          <p:nvPr/>
        </p:nvSpPr>
        <p:spPr>
          <a:xfrm>
            <a:off x="0" y="2478468"/>
            <a:ext cx="1497774" cy="770205"/>
          </a:xfrm>
          <a:prstGeom prst="notchedRightArrow">
            <a:avLst>
              <a:gd name="adj1" fmla="val 74710"/>
              <a:gd name="adj2" fmla="val 51726"/>
            </a:avLst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tx1"/>
              </a:solidFill>
            </a:endParaRPr>
          </a:p>
        </p:txBody>
      </p:sp>
      <p:cxnSp>
        <p:nvCxnSpPr>
          <p:cNvPr id="525" name="Google Shape;525;p24"/>
          <p:cNvCxnSpPr>
            <a:stCxn id="526" idx="0"/>
          </p:cNvCxnSpPr>
          <p:nvPr/>
        </p:nvCxnSpPr>
        <p:spPr>
          <a:xfrm flipH="1">
            <a:off x="1850205" y="1790462"/>
            <a:ext cx="12563" cy="1090624"/>
          </a:xfrm>
          <a:prstGeom prst="straightConnector1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526" name="Google Shape;526;p24"/>
          <p:cNvSpPr/>
          <p:nvPr/>
        </p:nvSpPr>
        <p:spPr>
          <a:xfrm rot="10800000">
            <a:off x="1640599" y="1336791"/>
            <a:ext cx="444338" cy="45367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24"/>
          <p:cNvSpPr/>
          <p:nvPr/>
        </p:nvSpPr>
        <p:spPr>
          <a:xfrm>
            <a:off x="1253688" y="2495821"/>
            <a:ext cx="1412367" cy="745159"/>
          </a:xfrm>
          <a:prstGeom prst="notchedRightArrow">
            <a:avLst>
              <a:gd name="adj1" fmla="val 74710"/>
              <a:gd name="adj2" fmla="val 51726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 dirty="0">
              <a:solidFill>
                <a:schemeClr val="tx1"/>
              </a:solidFill>
            </a:endParaRPr>
          </a:p>
        </p:txBody>
      </p:sp>
      <p:grpSp>
        <p:nvGrpSpPr>
          <p:cNvPr id="529" name="Google Shape;529;p24"/>
          <p:cNvGrpSpPr/>
          <p:nvPr/>
        </p:nvGrpSpPr>
        <p:grpSpPr>
          <a:xfrm>
            <a:off x="3712215" y="1343249"/>
            <a:ext cx="1549870" cy="1904807"/>
            <a:chOff x="3403861" y="1350544"/>
            <a:chExt cx="1637035" cy="1942784"/>
          </a:xfrm>
        </p:grpSpPr>
        <p:cxnSp>
          <p:nvCxnSpPr>
            <p:cNvPr id="530" name="Google Shape;530;p24"/>
            <p:cNvCxnSpPr/>
            <p:nvPr/>
          </p:nvCxnSpPr>
          <p:spPr>
            <a:xfrm>
              <a:off x="4090825" y="1806672"/>
              <a:ext cx="0" cy="8430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531" name="Google Shape;531;p24"/>
            <p:cNvSpPr/>
            <p:nvPr/>
          </p:nvSpPr>
          <p:spPr>
            <a:xfrm rot="10800000">
              <a:off x="3850072" y="1350544"/>
              <a:ext cx="481200" cy="4812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2" name="Google Shape;532;p24"/>
            <p:cNvSpPr/>
            <p:nvPr/>
          </p:nvSpPr>
          <p:spPr>
            <a:xfrm>
              <a:off x="3403861" y="2492928"/>
              <a:ext cx="1637035" cy="800400"/>
            </a:xfrm>
            <a:prstGeom prst="notchedRightArrow">
              <a:avLst>
                <a:gd name="adj1" fmla="val 74710"/>
                <a:gd name="adj2" fmla="val 51726"/>
              </a:avLst>
            </a:prstGeom>
            <a:solidFill>
              <a:srgbClr val="FFC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4" name="Google Shape;534;p24"/>
          <p:cNvGrpSpPr/>
          <p:nvPr/>
        </p:nvGrpSpPr>
        <p:grpSpPr>
          <a:xfrm>
            <a:off x="5018707" y="1343249"/>
            <a:ext cx="1528215" cy="1904807"/>
            <a:chOff x="5258425" y="1320849"/>
            <a:chExt cx="1659300" cy="1980126"/>
          </a:xfrm>
          <a:solidFill>
            <a:srgbClr val="2BA196"/>
          </a:solidFill>
        </p:grpSpPr>
        <p:cxnSp>
          <p:nvCxnSpPr>
            <p:cNvPr id="535" name="Google Shape;535;p24"/>
            <p:cNvCxnSpPr>
              <a:stCxn id="536" idx="0"/>
            </p:cNvCxnSpPr>
            <p:nvPr/>
          </p:nvCxnSpPr>
          <p:spPr>
            <a:xfrm>
              <a:off x="5976485" y="1802049"/>
              <a:ext cx="0" cy="843000"/>
            </a:xfrm>
            <a:prstGeom prst="straightConnector1">
              <a:avLst/>
            </a:prstGeom>
            <a:grpFill/>
            <a:ln w="9525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536" name="Google Shape;536;p24"/>
            <p:cNvSpPr/>
            <p:nvPr/>
          </p:nvSpPr>
          <p:spPr>
            <a:xfrm rot="10800000">
              <a:off x="5735884" y="1320849"/>
              <a:ext cx="481200" cy="4812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4"/>
            <p:cNvSpPr/>
            <p:nvPr/>
          </p:nvSpPr>
          <p:spPr>
            <a:xfrm>
              <a:off x="5258425" y="2500575"/>
              <a:ext cx="1659300" cy="800400"/>
            </a:xfrm>
            <a:prstGeom prst="notchedRightArrow">
              <a:avLst>
                <a:gd name="adj1" fmla="val 74710"/>
                <a:gd name="adj2" fmla="val 51726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100"/>
              </a:pPr>
              <a:endParaRPr sz="1200" dirty="0">
                <a:solidFill>
                  <a:schemeClr val="tx1"/>
                </a:solidFill>
                <a:latin typeface="Fira Sans" panose="020B0604020202020204" charset="0"/>
                <a:cs typeface="Fira Sans" panose="020B0604020202020204" charset="0"/>
              </a:endParaRPr>
            </a:p>
          </p:txBody>
        </p:sp>
      </p:grpSp>
      <p:grpSp>
        <p:nvGrpSpPr>
          <p:cNvPr id="539" name="Google Shape;539;p24"/>
          <p:cNvGrpSpPr/>
          <p:nvPr/>
        </p:nvGrpSpPr>
        <p:grpSpPr>
          <a:xfrm>
            <a:off x="6298280" y="1355655"/>
            <a:ext cx="1481059" cy="1910534"/>
            <a:chOff x="6774475" y="1344779"/>
            <a:chExt cx="1659300" cy="1956196"/>
          </a:xfrm>
          <a:solidFill>
            <a:srgbClr val="90D4A5"/>
          </a:solidFill>
        </p:grpSpPr>
        <p:cxnSp>
          <p:nvCxnSpPr>
            <p:cNvPr id="540" name="Google Shape;540;p24"/>
            <p:cNvCxnSpPr/>
            <p:nvPr/>
          </p:nvCxnSpPr>
          <p:spPr>
            <a:xfrm flipH="1">
              <a:off x="7462076" y="1785791"/>
              <a:ext cx="23444" cy="1094863"/>
            </a:xfrm>
            <a:prstGeom prst="straightConnector1">
              <a:avLst/>
            </a:prstGeom>
            <a:grpFill/>
            <a:ln w="9525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541" name="Google Shape;541;p24"/>
            <p:cNvSpPr/>
            <p:nvPr/>
          </p:nvSpPr>
          <p:spPr>
            <a:xfrm rot="10800000">
              <a:off x="7263917" y="1344779"/>
              <a:ext cx="481200" cy="4812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4"/>
            <p:cNvSpPr/>
            <p:nvPr/>
          </p:nvSpPr>
          <p:spPr>
            <a:xfrm>
              <a:off x="6774475" y="2500575"/>
              <a:ext cx="1659300" cy="800400"/>
            </a:xfrm>
            <a:prstGeom prst="notchedRightArrow">
              <a:avLst>
                <a:gd name="adj1" fmla="val 74710"/>
                <a:gd name="adj2" fmla="val 51726"/>
              </a:avLst>
            </a:prstGeom>
            <a:solidFill>
              <a:srgbClr val="90D4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90" name="Google Shape;590;p24"/>
          <p:cNvSpPr txBox="1">
            <a:spLocks noGrp="1"/>
          </p:cNvSpPr>
          <p:nvPr>
            <p:ph type="title" idx="4294967295"/>
          </p:nvPr>
        </p:nvSpPr>
        <p:spPr>
          <a:xfrm>
            <a:off x="613269" y="389591"/>
            <a:ext cx="7724775" cy="4810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Outline</a:t>
            </a:r>
            <a:endParaRPr dirty="0"/>
          </a:p>
        </p:txBody>
      </p:sp>
      <p:cxnSp>
        <p:nvCxnSpPr>
          <p:cNvPr id="77" name="Google Shape;540;p24"/>
          <p:cNvCxnSpPr>
            <a:stCxn id="78" idx="0"/>
          </p:cNvCxnSpPr>
          <p:nvPr/>
        </p:nvCxnSpPr>
        <p:spPr>
          <a:xfrm flipH="1">
            <a:off x="8175402" y="1815043"/>
            <a:ext cx="6821" cy="1124151"/>
          </a:xfrm>
          <a:prstGeom prst="straightConnector1">
            <a:avLst/>
          </a:prstGeom>
          <a:solidFill>
            <a:srgbClr val="BEF7A7"/>
          </a:solidFill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8" name="Google Shape;541;p24"/>
          <p:cNvSpPr/>
          <p:nvPr/>
        </p:nvSpPr>
        <p:spPr>
          <a:xfrm rot="10800000">
            <a:off x="7967812" y="1361373"/>
            <a:ext cx="428822" cy="453670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" name="Google Shape;542;p24"/>
          <p:cNvSpPr/>
          <p:nvPr/>
        </p:nvSpPr>
        <p:spPr>
          <a:xfrm>
            <a:off x="7544963" y="2487870"/>
            <a:ext cx="1599037" cy="760186"/>
          </a:xfrm>
          <a:prstGeom prst="notchedRightArrow">
            <a:avLst>
              <a:gd name="adj1" fmla="val 74710"/>
              <a:gd name="adj2" fmla="val 51726"/>
            </a:avLst>
          </a:prstGeom>
          <a:solidFill>
            <a:schemeClr val="accent2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tx1"/>
              </a:solidFill>
              <a:latin typeface="Fira Sans" panose="020B0604020202020204" charset="0"/>
              <a:cs typeface="Fira Sans" panose="020B06040202020202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147" y="1386650"/>
            <a:ext cx="298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Fira Sans" panose="020B0604020202020204" charset="0"/>
                <a:ea typeface="Tahoma" panose="020B0604030504040204" pitchFamily="34" charset="0"/>
                <a:cs typeface="Fira Sans" panose="020B0604020202020204" charset="0"/>
              </a:rPr>
              <a:t>1</a:t>
            </a:r>
            <a:endParaRPr lang="en-US" sz="1200" b="1" dirty="0">
              <a:latin typeface="Fira Sans" panose="020B0604020202020204" charset="0"/>
              <a:ea typeface="Tahoma" panose="020B0604030504040204" pitchFamily="34" charset="0"/>
              <a:cs typeface="Fira Sans" panose="020B060402020202020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716396" y="137772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2</a:t>
            </a:r>
            <a:endParaRPr lang="en-US" sz="12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4209891" y="139858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4</a:t>
            </a:r>
            <a:endParaRPr lang="en-US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5530799" y="141306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5</a:t>
            </a:r>
            <a:endParaRPr lang="en-US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6800661" y="142136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6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3988435" y="2619089"/>
            <a:ext cx="936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Literature </a:t>
            </a:r>
            <a:endParaRPr lang="en-US" sz="1200" b="1" dirty="0" smtClean="0">
              <a:latin typeface="Fira Sans" panose="020B0604020202020204" charset="0"/>
              <a:cs typeface="Fira Sans" panose="020B0604020202020204" charset="0"/>
            </a:endParaRPr>
          </a:p>
          <a:p>
            <a:pPr algn="ctr"/>
            <a:r>
              <a:rPr lang="en-US" sz="1200" b="1" dirty="0" smtClean="0">
                <a:latin typeface="Fira Sans" panose="020B0604020202020204" charset="0"/>
                <a:cs typeface="Fira Sans" panose="020B0604020202020204" charset="0"/>
              </a:rPr>
              <a:t>Review</a:t>
            </a:r>
            <a:endParaRPr lang="ar-SA" sz="1200" b="1" dirty="0">
              <a:latin typeface="Fira Sans" panose="020B0604020202020204" charset="0"/>
              <a:cs typeface="Fira Sans" panose="020B060402020202020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59879" y="2619089"/>
            <a:ext cx="926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n-US" sz="1200" b="1" dirty="0" smtClean="0">
                <a:solidFill>
                  <a:schemeClr val="tx1"/>
                </a:solidFill>
                <a:latin typeface="Fira Sans Extra Condensed Medium"/>
                <a:cs typeface="Fira Sans Extra Condensed Medium"/>
                <a:sym typeface="Fira Sans Extra Condensed Medium"/>
              </a:rPr>
              <a:t>Problem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en-US" sz="1200" b="1" dirty="0" smtClean="0">
                <a:solidFill>
                  <a:schemeClr val="tx1"/>
                </a:solidFill>
                <a:latin typeface="Fira Sans Extra Condensed Medium"/>
                <a:cs typeface="Fira Sans Extra Condensed Medium"/>
                <a:sym typeface="Fira Sans Extra Condensed Medium"/>
              </a:rPr>
              <a:t>Statement</a:t>
            </a:r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35" name="Google Shape;519;p24"/>
          <p:cNvGrpSpPr/>
          <p:nvPr/>
        </p:nvGrpSpPr>
        <p:grpSpPr>
          <a:xfrm>
            <a:off x="2410304" y="1336792"/>
            <a:ext cx="1553774" cy="1929391"/>
            <a:chOff x="913405" y="1325471"/>
            <a:chExt cx="1368891" cy="1465235"/>
          </a:xfrm>
          <a:solidFill>
            <a:srgbClr val="FF9966"/>
          </a:solidFill>
        </p:grpSpPr>
        <p:cxnSp>
          <p:nvCxnSpPr>
            <p:cNvPr id="36" name="Google Shape;520;p24"/>
            <p:cNvCxnSpPr>
              <a:stCxn id="37" idx="0"/>
            </p:cNvCxnSpPr>
            <p:nvPr/>
          </p:nvCxnSpPr>
          <p:spPr>
            <a:xfrm>
              <a:off x="1505711" y="1682382"/>
              <a:ext cx="2904" cy="931607"/>
            </a:xfrm>
            <a:prstGeom prst="straightConnector1">
              <a:avLst/>
            </a:prstGeom>
            <a:grpFill/>
            <a:ln w="9525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37" name="Google Shape;521;p24"/>
            <p:cNvSpPr/>
            <p:nvPr/>
          </p:nvSpPr>
          <p:spPr>
            <a:xfrm rot="10800000">
              <a:off x="1307945" y="1325471"/>
              <a:ext cx="395531" cy="356911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9966"/>
                </a:solidFill>
              </a:endParaRPr>
            </a:p>
          </p:txBody>
        </p:sp>
        <p:sp>
          <p:nvSpPr>
            <p:cNvPr id="38" name="Google Shape;523;p24"/>
            <p:cNvSpPr/>
            <p:nvPr/>
          </p:nvSpPr>
          <p:spPr>
            <a:xfrm>
              <a:off x="913405" y="2179072"/>
              <a:ext cx="1368891" cy="611634"/>
            </a:xfrm>
            <a:prstGeom prst="notchedRightArrow">
              <a:avLst>
                <a:gd name="adj1" fmla="val 74710"/>
                <a:gd name="adj2" fmla="val 51726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200" dirty="0">
                <a:solidFill>
                  <a:srgbClr val="FF9966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689623" y="2734336"/>
            <a:ext cx="9621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211F29"/>
              </a:buClr>
              <a:buSzPts val="1100"/>
            </a:pPr>
            <a:r>
              <a:rPr lang="en-US" sz="1200" b="1" dirty="0">
                <a:solidFill>
                  <a:srgbClr val="211F2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Objectives</a:t>
            </a:r>
            <a:endParaRPr lang="en-US" sz="1200" b="1" dirty="0">
              <a:solidFill>
                <a:srgbClr val="211F2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86442" y="2724577"/>
            <a:ext cx="11448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211F29"/>
              </a:buClr>
              <a:buSzPts val="1100"/>
            </a:pPr>
            <a:r>
              <a:rPr lang="en-US" sz="1200" b="1" dirty="0" smtClean="0">
                <a:solidFill>
                  <a:srgbClr val="211F29"/>
                </a:solidFill>
                <a:latin typeface="Fira Sans" panose="020B0604020202020204" charset="0"/>
                <a:cs typeface="Fira Sans" panose="020B0604020202020204" charset="0"/>
              </a:rPr>
              <a:t>Methodology</a:t>
            </a:r>
            <a:endParaRPr lang="en-US" sz="1200" b="1" dirty="0">
              <a:solidFill>
                <a:srgbClr val="211F29"/>
              </a:solidFill>
              <a:latin typeface="Fira Sans" panose="020B0604020202020204" charset="0"/>
              <a:cs typeface="Fira Sans" panose="020B060402020202020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38286" y="2729900"/>
            <a:ext cx="958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1200" b="1" dirty="0">
                <a:solidFill>
                  <a:srgbClr val="211F2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Results</a:t>
            </a:r>
            <a:endParaRPr lang="ar-SA" b="1" dirty="0"/>
          </a:p>
        </p:txBody>
      </p:sp>
      <p:sp>
        <p:nvSpPr>
          <p:cNvPr id="9" name="Rectangle 8"/>
          <p:cNvSpPr/>
          <p:nvPr/>
        </p:nvSpPr>
        <p:spPr>
          <a:xfrm>
            <a:off x="7710880" y="2657391"/>
            <a:ext cx="13917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211F29"/>
              </a:buClr>
              <a:buSzPts val="1100"/>
            </a:pPr>
            <a:r>
              <a:rPr lang="en-US" sz="1100" b="1" dirty="0" smtClean="0">
                <a:solidFill>
                  <a:srgbClr val="211F29"/>
                </a:solidFill>
                <a:latin typeface="Fira Sans" panose="020B0604020202020204" charset="0"/>
                <a:cs typeface="Fira Sans" panose="020B0604020202020204" charset="0"/>
              </a:rPr>
              <a:t>Conclusion &amp;   Recommendation</a:t>
            </a:r>
            <a:endParaRPr lang="en-US" sz="1100" b="1" dirty="0">
              <a:solidFill>
                <a:srgbClr val="211F29"/>
              </a:solidFill>
              <a:latin typeface="Fira Sans" panose="020B0604020202020204" charset="0"/>
              <a:cs typeface="Fira Sans" panose="020B060402020202020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1574" y="2724578"/>
            <a:ext cx="1085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211F29"/>
              </a:buClr>
              <a:buSzPts val="1100"/>
            </a:pPr>
            <a:r>
              <a:rPr lang="en-US" sz="1200" b="1" dirty="0">
                <a:solidFill>
                  <a:schemeClr val="tx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Introduction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33367" y="141247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3</a:t>
            </a:r>
            <a:endParaRPr lang="en-US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8032983" y="141247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490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Feno</a:t>
            </a:r>
            <a:r>
              <a:rPr lang="en-US" sz="2800" dirty="0" smtClean="0"/>
              <a:t> Chair Demand Forecasting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grpSp>
        <p:nvGrpSpPr>
          <p:cNvPr id="5" name="Google Shape;457;p41"/>
          <p:cNvGrpSpPr/>
          <p:nvPr/>
        </p:nvGrpSpPr>
        <p:grpSpPr>
          <a:xfrm>
            <a:off x="823276" y="1291650"/>
            <a:ext cx="3619025" cy="2805256"/>
            <a:chOff x="5325260" y="848992"/>
            <a:chExt cx="2892212" cy="2241873"/>
          </a:xfrm>
        </p:grpSpPr>
        <p:sp>
          <p:nvSpPr>
            <p:cNvPr id="6" name="Google Shape;458;p41"/>
            <p:cNvSpPr/>
            <p:nvPr/>
          </p:nvSpPr>
          <p:spPr>
            <a:xfrm>
              <a:off x="5519572" y="987865"/>
              <a:ext cx="2697900" cy="2103000"/>
            </a:xfrm>
            <a:prstGeom prst="rect">
              <a:avLst/>
            </a:prstGeom>
            <a:solidFill>
              <a:schemeClr val="tx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Google Shape;459;p41"/>
            <p:cNvSpPr/>
            <p:nvPr/>
          </p:nvSpPr>
          <p:spPr>
            <a:xfrm>
              <a:off x="5325260" y="848992"/>
              <a:ext cx="2697900" cy="2103000"/>
            </a:xfrm>
            <a:prstGeom prst="rect">
              <a:avLst/>
            </a:prstGeom>
            <a:solidFill>
              <a:schemeClr val="bg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oogle Shape;443;p41"/>
          <p:cNvGrpSpPr/>
          <p:nvPr/>
        </p:nvGrpSpPr>
        <p:grpSpPr>
          <a:xfrm>
            <a:off x="4687114" y="1857953"/>
            <a:ext cx="3619025" cy="2805264"/>
            <a:chOff x="5325260" y="848992"/>
            <a:chExt cx="2892212" cy="2241879"/>
          </a:xfrm>
          <a:solidFill>
            <a:schemeClr val="tx1"/>
          </a:solidFill>
        </p:grpSpPr>
        <p:sp>
          <p:nvSpPr>
            <p:cNvPr id="14" name="Google Shape;444;p41"/>
            <p:cNvSpPr/>
            <p:nvPr/>
          </p:nvSpPr>
          <p:spPr>
            <a:xfrm>
              <a:off x="5519572" y="987871"/>
              <a:ext cx="2697900" cy="2103000"/>
            </a:xfrm>
            <a:prstGeom prst="rect">
              <a:avLst/>
            </a:pr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Google Shape;445;p41"/>
            <p:cNvSpPr/>
            <p:nvPr/>
          </p:nvSpPr>
          <p:spPr>
            <a:xfrm>
              <a:off x="5325260" y="848992"/>
              <a:ext cx="2697900" cy="2103000"/>
            </a:xfrm>
            <a:prstGeom prst="rect">
              <a:avLst/>
            </a:pr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879" y="1385906"/>
            <a:ext cx="3189639" cy="253722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444" y="1857954"/>
            <a:ext cx="3377552" cy="263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60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Feno</a:t>
            </a:r>
            <a:r>
              <a:rPr lang="en-US" sz="2800" dirty="0" smtClean="0"/>
              <a:t> Chair Demand Forecasting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p:grpSp>
        <p:nvGrpSpPr>
          <p:cNvPr id="5" name="Google Shape;457;p41"/>
          <p:cNvGrpSpPr/>
          <p:nvPr/>
        </p:nvGrpSpPr>
        <p:grpSpPr>
          <a:xfrm>
            <a:off x="823276" y="1291650"/>
            <a:ext cx="3619025" cy="2805256"/>
            <a:chOff x="5325260" y="848992"/>
            <a:chExt cx="2892212" cy="2241873"/>
          </a:xfrm>
          <a:solidFill>
            <a:schemeClr val="bg2"/>
          </a:solidFill>
        </p:grpSpPr>
        <p:sp>
          <p:nvSpPr>
            <p:cNvPr id="6" name="Google Shape;458;p41"/>
            <p:cNvSpPr/>
            <p:nvPr/>
          </p:nvSpPr>
          <p:spPr>
            <a:xfrm>
              <a:off x="5519572" y="987865"/>
              <a:ext cx="2697900" cy="2103000"/>
            </a:xfrm>
            <a:prstGeom prst="rect">
              <a:avLst/>
            </a:prstGeom>
            <a:solidFill>
              <a:schemeClr val="tx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Google Shape;459;p41"/>
            <p:cNvSpPr/>
            <p:nvPr/>
          </p:nvSpPr>
          <p:spPr>
            <a:xfrm>
              <a:off x="5325260" y="848992"/>
              <a:ext cx="2697900" cy="2103000"/>
            </a:xfrm>
            <a:prstGeom prst="rect">
              <a:avLst/>
            </a:pr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oogle Shape;443;p41"/>
          <p:cNvGrpSpPr/>
          <p:nvPr/>
        </p:nvGrpSpPr>
        <p:grpSpPr>
          <a:xfrm>
            <a:off x="4687114" y="2046511"/>
            <a:ext cx="3564257" cy="2616704"/>
            <a:chOff x="5325260" y="1256377"/>
            <a:chExt cx="2848443" cy="1834494"/>
          </a:xfrm>
          <a:solidFill>
            <a:schemeClr val="tx1"/>
          </a:solidFill>
        </p:grpSpPr>
        <p:sp>
          <p:nvSpPr>
            <p:cNvPr id="14" name="Google Shape;444;p41"/>
            <p:cNvSpPr/>
            <p:nvPr/>
          </p:nvSpPr>
          <p:spPr>
            <a:xfrm>
              <a:off x="5519572" y="1256378"/>
              <a:ext cx="2654131" cy="1834493"/>
            </a:xfrm>
            <a:prstGeom prst="rect">
              <a:avLst/>
            </a:pr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Google Shape;445;p41"/>
            <p:cNvSpPr/>
            <p:nvPr/>
          </p:nvSpPr>
          <p:spPr>
            <a:xfrm>
              <a:off x="5325260" y="1256377"/>
              <a:ext cx="2697900" cy="1695614"/>
            </a:xfrm>
            <a:prstGeom prst="rect">
              <a:avLst/>
            </a:prstGeom>
            <a:grp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00" y="1342571"/>
            <a:ext cx="3252712" cy="2656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-2061" r="16958" b="2061"/>
          <a:stretch/>
        </p:blipFill>
        <p:spPr>
          <a:xfrm>
            <a:off x="4687114" y="1981200"/>
            <a:ext cx="3375882" cy="2483921"/>
          </a:xfrm>
          <a:prstGeom prst="rect">
            <a:avLst/>
          </a:prstGeom>
        </p:spPr>
      </p:pic>
      <p:sp>
        <p:nvSpPr>
          <p:cNvPr id="10" name="Flowchart: Terminator 9"/>
          <p:cNvSpPr/>
          <p:nvPr/>
        </p:nvSpPr>
        <p:spPr>
          <a:xfrm>
            <a:off x="4965042" y="1195122"/>
            <a:ext cx="3251544" cy="54059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Simple Exponential Smoothing Model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22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376273"/>
            <a:ext cx="7704000" cy="572700"/>
          </a:xfrm>
        </p:spPr>
        <p:txBody>
          <a:bodyPr/>
          <a:lstStyle/>
          <a:p>
            <a:pPr algn="ctr"/>
            <a:r>
              <a:rPr lang="en-US" sz="2800" dirty="0" smtClean="0"/>
              <a:t>MPS For </a:t>
            </a:r>
            <a:r>
              <a:rPr lang="en-US" sz="2800" dirty="0" err="1" smtClean="0"/>
              <a:t>Feno</a:t>
            </a:r>
            <a:r>
              <a:rPr lang="en-US" sz="2800" dirty="0" smtClean="0"/>
              <a:t> Chair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2789" y="1194498"/>
          <a:ext cx="7718422" cy="3332353"/>
        </p:xfrm>
        <a:graphic>
          <a:graphicData uri="http://schemas.openxmlformats.org/drawingml/2006/table">
            <a:tbl>
              <a:tblPr firstRow="1" firstCol="1" bandRow="1"/>
              <a:tblGrid>
                <a:gridCol w="21693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53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566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566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508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5084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084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5084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5084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5084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5084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5084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37364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42862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F7F7F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F7F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Period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Product: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Feno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3031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31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On hand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3031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387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Forecast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Projected available balance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387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Master production schedule (MPS)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387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Lot size = 10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1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344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387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Safety stock = 50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17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376273"/>
            <a:ext cx="7704000" cy="572700"/>
          </a:xfrm>
        </p:spPr>
        <p:txBody>
          <a:bodyPr/>
          <a:lstStyle/>
          <a:p>
            <a:pPr algn="ctr"/>
            <a:r>
              <a:rPr lang="en-US" sz="2800" dirty="0" smtClean="0"/>
              <a:t>Consolidated MPS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2789" y="1222883"/>
          <a:ext cx="7718423" cy="3275584"/>
        </p:xfrm>
        <a:graphic>
          <a:graphicData uri="http://schemas.openxmlformats.org/drawingml/2006/table">
            <a:tbl>
              <a:tblPr firstRow="1" firstCol="1" bandRow="1"/>
              <a:tblGrid>
                <a:gridCol w="19458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83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8027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7835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693392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Period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Product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Feno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1490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Guitar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Rectangular Table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Student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Wooden Office desk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401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376273"/>
            <a:ext cx="7704000" cy="572700"/>
          </a:xfrm>
        </p:spPr>
        <p:txBody>
          <a:bodyPr/>
          <a:lstStyle/>
          <a:p>
            <a:pPr algn="ctr"/>
            <a:r>
              <a:rPr lang="en-US" sz="2400" dirty="0" smtClean="0"/>
              <a:t>Monthly Production Planning (MPP)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28591" y="1152526"/>
          <a:ext cx="6686819" cy="3416297"/>
        </p:xfrm>
        <a:graphic>
          <a:graphicData uri="http://schemas.openxmlformats.org/drawingml/2006/table">
            <a:tbl>
              <a:tblPr firstRow="1" firstCol="1" bandRow="1"/>
              <a:tblGrid>
                <a:gridCol w="22026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401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01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401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401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351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93219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MPP FOR JUN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61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Product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Week 1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Week 2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Week 3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Week 4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61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Feno chair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320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61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Guitar chair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61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Rectangular Table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61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Student chair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61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Wooden Office desk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61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410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305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182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3031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013" marR="55013" marT="55013" marB="5501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88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1EB"/>
        </a:solidFill>
        <a:effectLst/>
      </p:bgPr>
    </p:bg>
    <p:spTree>
      <p:nvGrpSpPr>
        <p:cNvPr id="1" name="Shape 3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4" name="Google Shape;3494;p37"/>
          <p:cNvSpPr txBox="1">
            <a:spLocks noGrp="1"/>
          </p:cNvSpPr>
          <p:nvPr>
            <p:ph type="title"/>
          </p:nvPr>
        </p:nvSpPr>
        <p:spPr>
          <a:xfrm>
            <a:off x="721098" y="259460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latin typeface="Montserrat Black" panose="020B0604020202020204" charset="0"/>
              </a:rPr>
              <a:t>Inventory Management</a:t>
            </a:r>
            <a:endParaRPr sz="2800" dirty="0">
              <a:latin typeface="Montserrat Black" panose="020B060402020202020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88991" y="1411478"/>
            <a:ext cx="7982295" cy="3434985"/>
            <a:chOff x="704430" y="1301475"/>
            <a:chExt cx="7982295" cy="3434985"/>
          </a:xfrm>
        </p:grpSpPr>
        <p:sp>
          <p:nvSpPr>
            <p:cNvPr id="3495" name="Google Shape;3495;p37"/>
            <p:cNvSpPr/>
            <p:nvPr/>
          </p:nvSpPr>
          <p:spPr>
            <a:xfrm>
              <a:off x="5351325" y="1301575"/>
              <a:ext cx="3335400" cy="645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496" name="Google Shape;3496;p37"/>
            <p:cNvSpPr/>
            <p:nvPr/>
          </p:nvSpPr>
          <p:spPr>
            <a:xfrm>
              <a:off x="5351325" y="2001663"/>
              <a:ext cx="3335400" cy="768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497" name="Google Shape;3497;p37"/>
            <p:cNvSpPr/>
            <p:nvPr/>
          </p:nvSpPr>
          <p:spPr>
            <a:xfrm>
              <a:off x="5351325" y="2806550"/>
              <a:ext cx="3335400" cy="768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499" name="Google Shape;3499;p37"/>
            <p:cNvSpPr/>
            <p:nvPr/>
          </p:nvSpPr>
          <p:spPr>
            <a:xfrm rot="-5400000">
              <a:off x="3642315" y="1922241"/>
              <a:ext cx="769289" cy="2537884"/>
            </a:xfrm>
            <a:custGeom>
              <a:avLst/>
              <a:gdLst/>
              <a:ahLst/>
              <a:cxnLst/>
              <a:rect l="l" t="t" r="r" b="b"/>
              <a:pathLst>
                <a:path w="32124" h="105977" extrusionOk="0">
                  <a:moveTo>
                    <a:pt x="29255" y="1"/>
                  </a:moveTo>
                  <a:lnTo>
                    <a:pt x="29255" y="52371"/>
                  </a:lnTo>
                  <a:cubicBezTo>
                    <a:pt x="29255" y="53706"/>
                    <a:pt x="28588" y="55841"/>
                    <a:pt x="27387" y="56741"/>
                  </a:cubicBezTo>
                  <a:lnTo>
                    <a:pt x="5038" y="73987"/>
                  </a:lnTo>
                  <a:cubicBezTo>
                    <a:pt x="2436" y="76022"/>
                    <a:pt x="1" y="78223"/>
                    <a:pt x="1" y="82126"/>
                  </a:cubicBezTo>
                  <a:lnTo>
                    <a:pt x="1" y="105976"/>
                  </a:lnTo>
                  <a:lnTo>
                    <a:pt x="32124" y="105976"/>
                  </a:lnTo>
                  <a:lnTo>
                    <a:pt x="32124" y="78824"/>
                  </a:lnTo>
                  <a:lnTo>
                    <a:pt x="32124" y="74921"/>
                  </a:lnTo>
                  <a:lnTo>
                    <a:pt x="32124" y="70684"/>
                  </a:lnTo>
                  <a:lnTo>
                    <a:pt x="32124" y="69717"/>
                  </a:lnTo>
                  <a:lnTo>
                    <a:pt x="32124" y="55307"/>
                  </a:lnTo>
                  <a:lnTo>
                    <a:pt x="32124" y="1"/>
                  </a:lnTo>
                  <a:lnTo>
                    <a:pt x="292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501" name="Google Shape;3501;p37"/>
            <p:cNvSpPr/>
            <p:nvPr/>
          </p:nvSpPr>
          <p:spPr>
            <a:xfrm rot="-5400000">
              <a:off x="3338768" y="720805"/>
              <a:ext cx="1376383" cy="2537884"/>
            </a:xfrm>
            <a:custGeom>
              <a:avLst/>
              <a:gdLst/>
              <a:ahLst/>
              <a:cxnLst/>
              <a:rect l="l" t="t" r="r" b="b"/>
              <a:pathLst>
                <a:path w="57475" h="105977" extrusionOk="0">
                  <a:moveTo>
                    <a:pt x="1" y="1"/>
                  </a:moveTo>
                  <a:lnTo>
                    <a:pt x="2836" y="1"/>
                  </a:lnTo>
                  <a:lnTo>
                    <a:pt x="2836" y="52004"/>
                  </a:lnTo>
                  <a:cubicBezTo>
                    <a:pt x="2836" y="54006"/>
                    <a:pt x="4070" y="55774"/>
                    <a:pt x="5905" y="56508"/>
                  </a:cubicBezTo>
                  <a:lnTo>
                    <a:pt x="50904" y="74287"/>
                  </a:lnTo>
                  <a:cubicBezTo>
                    <a:pt x="54606" y="75855"/>
                    <a:pt x="57475" y="79090"/>
                    <a:pt x="57475" y="83861"/>
                  </a:cubicBezTo>
                  <a:lnTo>
                    <a:pt x="57475" y="105976"/>
                  </a:lnTo>
                  <a:lnTo>
                    <a:pt x="30556" y="105976"/>
                  </a:lnTo>
                  <a:lnTo>
                    <a:pt x="30556" y="82126"/>
                  </a:lnTo>
                  <a:cubicBezTo>
                    <a:pt x="30556" y="78257"/>
                    <a:pt x="28188" y="75821"/>
                    <a:pt x="25519" y="73987"/>
                  </a:cubicBezTo>
                  <a:lnTo>
                    <a:pt x="2002" y="56741"/>
                  </a:lnTo>
                  <a:cubicBezTo>
                    <a:pt x="735" y="55841"/>
                    <a:pt x="1" y="53939"/>
                    <a:pt x="1" y="52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502" name="Google Shape;3502;p37"/>
            <p:cNvSpPr/>
            <p:nvPr/>
          </p:nvSpPr>
          <p:spPr>
            <a:xfrm rot="-5400000">
              <a:off x="3642722" y="1107809"/>
              <a:ext cx="768475" cy="2537884"/>
            </a:xfrm>
            <a:custGeom>
              <a:avLst/>
              <a:gdLst/>
              <a:ahLst/>
              <a:cxnLst/>
              <a:rect l="l" t="t" r="r" b="b"/>
              <a:pathLst>
                <a:path w="32090" h="105977" extrusionOk="0">
                  <a:moveTo>
                    <a:pt x="2836" y="1"/>
                  </a:moveTo>
                  <a:lnTo>
                    <a:pt x="2836" y="52371"/>
                  </a:lnTo>
                  <a:cubicBezTo>
                    <a:pt x="2836" y="53706"/>
                    <a:pt x="3536" y="55841"/>
                    <a:pt x="4704" y="56741"/>
                  </a:cubicBezTo>
                  <a:lnTo>
                    <a:pt x="27053" y="73987"/>
                  </a:lnTo>
                  <a:cubicBezTo>
                    <a:pt x="29688" y="76022"/>
                    <a:pt x="32090" y="78223"/>
                    <a:pt x="32090" y="82126"/>
                  </a:cubicBezTo>
                  <a:lnTo>
                    <a:pt x="32090" y="105976"/>
                  </a:lnTo>
                  <a:lnTo>
                    <a:pt x="0" y="105976"/>
                  </a:lnTo>
                  <a:lnTo>
                    <a:pt x="0" y="78824"/>
                  </a:lnTo>
                  <a:lnTo>
                    <a:pt x="0" y="74921"/>
                  </a:lnTo>
                  <a:lnTo>
                    <a:pt x="0" y="70684"/>
                  </a:lnTo>
                  <a:lnTo>
                    <a:pt x="0" y="69717"/>
                  </a:lnTo>
                  <a:lnTo>
                    <a:pt x="0" y="55307"/>
                  </a:lnTo>
                  <a:lnTo>
                    <a:pt x="0" y="1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503" name="Google Shape;3503;p37"/>
            <p:cNvSpPr txBox="1"/>
            <p:nvPr/>
          </p:nvSpPr>
          <p:spPr>
            <a:xfrm>
              <a:off x="5544699" y="1301475"/>
              <a:ext cx="2727104" cy="597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b="1" dirty="0" smtClean="0">
                  <a:latin typeface="Fira Sans"/>
                  <a:ea typeface="Fira Sans"/>
                  <a:cs typeface="Fira Sans"/>
                  <a:sym typeface="Fira Sans"/>
                </a:rPr>
                <a:t>Safety Stock Determination</a:t>
              </a:r>
              <a:endParaRPr lang="en-US" b="1" dirty="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3505" name="Google Shape;3505;p37"/>
            <p:cNvSpPr txBox="1"/>
            <p:nvPr/>
          </p:nvSpPr>
          <p:spPr>
            <a:xfrm>
              <a:off x="5624461" y="2028758"/>
              <a:ext cx="2647341" cy="597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b="1" dirty="0" smtClean="0">
                  <a:latin typeface="Fira Sans"/>
                  <a:ea typeface="Fira Sans"/>
                  <a:cs typeface="Fira Sans"/>
                  <a:sym typeface="Fira Sans"/>
                </a:rPr>
                <a:t>Re-order Point Calculation</a:t>
              </a:r>
              <a:endParaRPr lang="en-US" b="1" dirty="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3509" name="Google Shape;3509;p37"/>
            <p:cNvSpPr txBox="1"/>
            <p:nvPr/>
          </p:nvSpPr>
          <p:spPr>
            <a:xfrm>
              <a:off x="5612603" y="2892200"/>
              <a:ext cx="2610121" cy="597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b="1" dirty="0" smtClean="0">
                  <a:latin typeface="Fira Sans"/>
                  <a:ea typeface="Fira Sans"/>
                  <a:cs typeface="Fira Sans"/>
                  <a:sym typeface="Fira Sans"/>
                </a:rPr>
                <a:t>Holding Cost Calculation</a:t>
              </a:r>
              <a:endParaRPr lang="en-US" b="1" dirty="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grpSp>
          <p:nvGrpSpPr>
            <p:cNvPr id="3515" name="Google Shape;3515;p37"/>
            <p:cNvGrpSpPr/>
            <p:nvPr/>
          </p:nvGrpSpPr>
          <p:grpSpPr>
            <a:xfrm>
              <a:off x="4777763" y="2206432"/>
              <a:ext cx="339253" cy="339253"/>
              <a:chOff x="3271200" y="1435075"/>
              <a:chExt cx="481825" cy="481825"/>
            </a:xfrm>
          </p:grpSpPr>
          <p:sp>
            <p:nvSpPr>
              <p:cNvPr id="3516" name="Google Shape;3516;p37"/>
              <p:cNvSpPr/>
              <p:nvPr/>
            </p:nvSpPr>
            <p:spPr>
              <a:xfrm>
                <a:off x="3271200" y="1435075"/>
                <a:ext cx="48182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9597" y="2259"/>
                    </a:moveTo>
                    <a:cubicBezTo>
                      <a:pt x="13635" y="2259"/>
                      <a:pt x="17014" y="5545"/>
                      <a:pt x="17014" y="9601"/>
                    </a:cubicBezTo>
                    <a:cubicBezTo>
                      <a:pt x="17014" y="13636"/>
                      <a:pt x="13654" y="17014"/>
                      <a:pt x="9597" y="17014"/>
                    </a:cubicBezTo>
                    <a:cubicBezTo>
                      <a:pt x="5562" y="17014"/>
                      <a:pt x="2259" y="13654"/>
                      <a:pt x="2259" y="9601"/>
                    </a:cubicBezTo>
                    <a:cubicBezTo>
                      <a:pt x="2259" y="5563"/>
                      <a:pt x="5541" y="2259"/>
                      <a:pt x="9597" y="2259"/>
                    </a:cubicBezTo>
                    <a:close/>
                    <a:moveTo>
                      <a:pt x="9597" y="1"/>
                    </a:moveTo>
                    <a:cubicBezTo>
                      <a:pt x="4304" y="1"/>
                      <a:pt x="0" y="4307"/>
                      <a:pt x="0" y="9601"/>
                    </a:cubicBezTo>
                    <a:cubicBezTo>
                      <a:pt x="0" y="14892"/>
                      <a:pt x="4304" y="19273"/>
                      <a:pt x="9597" y="19273"/>
                    </a:cubicBezTo>
                    <a:cubicBezTo>
                      <a:pt x="14891" y="19273"/>
                      <a:pt x="19272" y="14892"/>
                      <a:pt x="19272" y="9601"/>
                    </a:cubicBezTo>
                    <a:cubicBezTo>
                      <a:pt x="19272" y="4307"/>
                      <a:pt x="14891" y="1"/>
                      <a:pt x="959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17" name="Google Shape;3517;p37"/>
              <p:cNvSpPr/>
              <p:nvPr/>
            </p:nvSpPr>
            <p:spPr>
              <a:xfrm>
                <a:off x="3356575" y="1520525"/>
                <a:ext cx="311000" cy="311025"/>
              </a:xfrm>
              <a:custGeom>
                <a:avLst/>
                <a:gdLst/>
                <a:ahLst/>
                <a:cxnLst/>
                <a:rect l="l" t="t" r="r" b="b"/>
                <a:pathLst>
                  <a:path w="12440" h="12441" extrusionOk="0">
                    <a:moveTo>
                      <a:pt x="8516" y="3359"/>
                    </a:moveTo>
                    <a:cubicBezTo>
                      <a:pt x="8661" y="3359"/>
                      <a:pt x="8805" y="3414"/>
                      <a:pt x="8917" y="3524"/>
                    </a:cubicBezTo>
                    <a:cubicBezTo>
                      <a:pt x="9136" y="3744"/>
                      <a:pt x="9136" y="4102"/>
                      <a:pt x="8917" y="4322"/>
                    </a:cubicBezTo>
                    <a:lnTo>
                      <a:pt x="7056" y="6183"/>
                    </a:lnTo>
                    <a:lnTo>
                      <a:pt x="8917" y="8041"/>
                    </a:lnTo>
                    <a:cubicBezTo>
                      <a:pt x="9326" y="8453"/>
                      <a:pt x="8939" y="9009"/>
                      <a:pt x="8502" y="9009"/>
                    </a:cubicBezTo>
                    <a:cubicBezTo>
                      <a:pt x="8371" y="9009"/>
                      <a:pt x="8235" y="8959"/>
                      <a:pt x="8116" y="8839"/>
                    </a:cubicBezTo>
                    <a:lnTo>
                      <a:pt x="5857" y="6580"/>
                    </a:lnTo>
                    <a:cubicBezTo>
                      <a:pt x="5637" y="6360"/>
                      <a:pt x="5637" y="6002"/>
                      <a:pt x="5857" y="5782"/>
                    </a:cubicBezTo>
                    <a:lnTo>
                      <a:pt x="8116" y="3524"/>
                    </a:lnTo>
                    <a:cubicBezTo>
                      <a:pt x="8227" y="3414"/>
                      <a:pt x="8372" y="3359"/>
                      <a:pt x="8516" y="3359"/>
                    </a:cubicBezTo>
                    <a:close/>
                    <a:moveTo>
                      <a:pt x="5619" y="1"/>
                    </a:moveTo>
                    <a:cubicBezTo>
                      <a:pt x="4367" y="112"/>
                      <a:pt x="3177" y="606"/>
                      <a:pt x="2214" y="1413"/>
                    </a:cubicBezTo>
                    <a:lnTo>
                      <a:pt x="2590" y="1789"/>
                    </a:lnTo>
                    <a:cubicBezTo>
                      <a:pt x="3002" y="2199"/>
                      <a:pt x="2615" y="2757"/>
                      <a:pt x="2178" y="2757"/>
                    </a:cubicBezTo>
                    <a:cubicBezTo>
                      <a:pt x="2047" y="2757"/>
                      <a:pt x="1912" y="2707"/>
                      <a:pt x="1792" y="2587"/>
                    </a:cubicBezTo>
                    <a:lnTo>
                      <a:pt x="1416" y="2211"/>
                    </a:lnTo>
                    <a:cubicBezTo>
                      <a:pt x="609" y="3175"/>
                      <a:pt x="118" y="4364"/>
                      <a:pt x="3" y="5617"/>
                    </a:cubicBezTo>
                    <a:lnTo>
                      <a:pt x="536" y="5617"/>
                    </a:lnTo>
                    <a:cubicBezTo>
                      <a:pt x="1280" y="5617"/>
                      <a:pt x="1283" y="6746"/>
                      <a:pt x="536" y="6746"/>
                    </a:cubicBezTo>
                    <a:lnTo>
                      <a:pt x="0" y="6746"/>
                    </a:lnTo>
                    <a:cubicBezTo>
                      <a:pt x="118" y="8035"/>
                      <a:pt x="627" y="9287"/>
                      <a:pt x="1413" y="10227"/>
                    </a:cubicBezTo>
                    <a:lnTo>
                      <a:pt x="1789" y="9850"/>
                    </a:lnTo>
                    <a:cubicBezTo>
                      <a:pt x="1910" y="9730"/>
                      <a:pt x="2045" y="9679"/>
                      <a:pt x="2176" y="9679"/>
                    </a:cubicBezTo>
                    <a:cubicBezTo>
                      <a:pt x="2613" y="9679"/>
                      <a:pt x="2995" y="10244"/>
                      <a:pt x="2587" y="10651"/>
                    </a:cubicBezTo>
                    <a:lnTo>
                      <a:pt x="2211" y="11028"/>
                    </a:lnTo>
                    <a:cubicBezTo>
                      <a:pt x="3174" y="11832"/>
                      <a:pt x="4364" y="12326"/>
                      <a:pt x="5616" y="12440"/>
                    </a:cubicBezTo>
                    <a:lnTo>
                      <a:pt x="5616" y="11904"/>
                    </a:lnTo>
                    <a:cubicBezTo>
                      <a:pt x="5616" y="11530"/>
                      <a:pt x="5899" y="11343"/>
                      <a:pt x="6182" y="11343"/>
                    </a:cubicBezTo>
                    <a:cubicBezTo>
                      <a:pt x="6464" y="11343"/>
                      <a:pt x="6745" y="11530"/>
                      <a:pt x="6745" y="11904"/>
                    </a:cubicBezTo>
                    <a:lnTo>
                      <a:pt x="6745" y="12440"/>
                    </a:lnTo>
                    <a:cubicBezTo>
                      <a:pt x="8034" y="12323"/>
                      <a:pt x="9287" y="11811"/>
                      <a:pt x="10226" y="11028"/>
                    </a:cubicBezTo>
                    <a:lnTo>
                      <a:pt x="9850" y="10651"/>
                    </a:lnTo>
                    <a:cubicBezTo>
                      <a:pt x="9445" y="10246"/>
                      <a:pt x="9822" y="9678"/>
                      <a:pt x="10259" y="9678"/>
                    </a:cubicBezTo>
                    <a:cubicBezTo>
                      <a:pt x="10390" y="9678"/>
                      <a:pt x="10526" y="9729"/>
                      <a:pt x="10648" y="9850"/>
                    </a:cubicBezTo>
                    <a:lnTo>
                      <a:pt x="11024" y="10227"/>
                    </a:lnTo>
                    <a:cubicBezTo>
                      <a:pt x="11810" y="9287"/>
                      <a:pt x="12319" y="8035"/>
                      <a:pt x="12437" y="6746"/>
                    </a:cubicBezTo>
                    <a:lnTo>
                      <a:pt x="11904" y="6746"/>
                    </a:lnTo>
                    <a:cubicBezTo>
                      <a:pt x="11160" y="6746"/>
                      <a:pt x="11157" y="5617"/>
                      <a:pt x="11904" y="5617"/>
                    </a:cubicBezTo>
                    <a:lnTo>
                      <a:pt x="12440" y="5617"/>
                    </a:lnTo>
                    <a:cubicBezTo>
                      <a:pt x="12325" y="4364"/>
                      <a:pt x="11834" y="3175"/>
                      <a:pt x="11027" y="2211"/>
                    </a:cubicBezTo>
                    <a:lnTo>
                      <a:pt x="10651" y="2587"/>
                    </a:lnTo>
                    <a:cubicBezTo>
                      <a:pt x="10529" y="2709"/>
                      <a:pt x="10392" y="2760"/>
                      <a:pt x="10261" y="2760"/>
                    </a:cubicBezTo>
                    <a:cubicBezTo>
                      <a:pt x="9823" y="2760"/>
                      <a:pt x="9443" y="2197"/>
                      <a:pt x="9853" y="1789"/>
                    </a:cubicBezTo>
                    <a:lnTo>
                      <a:pt x="10232" y="1413"/>
                    </a:lnTo>
                    <a:cubicBezTo>
                      <a:pt x="9290" y="627"/>
                      <a:pt x="8037" y="115"/>
                      <a:pt x="6748" y="1"/>
                    </a:cubicBezTo>
                    <a:lnTo>
                      <a:pt x="6748" y="537"/>
                    </a:lnTo>
                    <a:cubicBezTo>
                      <a:pt x="6748" y="909"/>
                      <a:pt x="6466" y="1096"/>
                      <a:pt x="6183" y="1096"/>
                    </a:cubicBezTo>
                    <a:cubicBezTo>
                      <a:pt x="5901" y="1096"/>
                      <a:pt x="5619" y="910"/>
                      <a:pt x="5619" y="537"/>
                    </a:cubicBezTo>
                    <a:lnTo>
                      <a:pt x="561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3518" name="Google Shape;3518;p37"/>
            <p:cNvGrpSpPr/>
            <p:nvPr/>
          </p:nvGrpSpPr>
          <p:grpSpPr>
            <a:xfrm>
              <a:off x="4777763" y="1471500"/>
              <a:ext cx="339411" cy="337193"/>
              <a:chOff x="3863900" y="4993625"/>
              <a:chExt cx="482050" cy="478900"/>
            </a:xfrm>
          </p:grpSpPr>
          <p:sp>
            <p:nvSpPr>
              <p:cNvPr id="3519" name="Google Shape;3519;p37"/>
              <p:cNvSpPr/>
              <p:nvPr/>
            </p:nvSpPr>
            <p:spPr>
              <a:xfrm>
                <a:off x="3877525" y="5058825"/>
                <a:ext cx="315450" cy="164750"/>
              </a:xfrm>
              <a:custGeom>
                <a:avLst/>
                <a:gdLst/>
                <a:ahLst/>
                <a:cxnLst/>
                <a:rect l="l" t="t" r="r" b="b"/>
                <a:pathLst>
                  <a:path w="12618" h="6590" extrusionOk="0">
                    <a:moveTo>
                      <a:pt x="3647" y="1"/>
                    </a:moveTo>
                    <a:lnTo>
                      <a:pt x="169" y="1846"/>
                    </a:lnTo>
                    <a:cubicBezTo>
                      <a:pt x="109" y="1877"/>
                      <a:pt x="51" y="1913"/>
                      <a:pt x="0" y="1952"/>
                    </a:cubicBezTo>
                    <a:lnTo>
                      <a:pt x="8892" y="6589"/>
                    </a:lnTo>
                    <a:lnTo>
                      <a:pt x="12617" y="4746"/>
                    </a:lnTo>
                    <a:lnTo>
                      <a:pt x="364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20" name="Google Shape;3520;p37"/>
              <p:cNvSpPr/>
              <p:nvPr/>
            </p:nvSpPr>
            <p:spPr>
              <a:xfrm>
                <a:off x="4113750" y="5133350"/>
                <a:ext cx="232200" cy="339175"/>
              </a:xfrm>
              <a:custGeom>
                <a:avLst/>
                <a:gdLst/>
                <a:ahLst/>
                <a:cxnLst/>
                <a:rect l="l" t="t" r="r" b="b"/>
                <a:pathLst>
                  <a:path w="9288" h="13567" extrusionOk="0">
                    <a:moveTo>
                      <a:pt x="9284" y="1"/>
                    </a:moveTo>
                    <a:lnTo>
                      <a:pt x="4836" y="2202"/>
                    </a:lnTo>
                    <a:lnTo>
                      <a:pt x="4836" y="4680"/>
                    </a:lnTo>
                    <a:cubicBezTo>
                      <a:pt x="4836" y="4993"/>
                      <a:pt x="4584" y="5246"/>
                      <a:pt x="4270" y="5246"/>
                    </a:cubicBezTo>
                    <a:cubicBezTo>
                      <a:pt x="3957" y="5246"/>
                      <a:pt x="3707" y="4993"/>
                      <a:pt x="3707" y="4680"/>
                    </a:cubicBezTo>
                    <a:lnTo>
                      <a:pt x="3707" y="2762"/>
                    </a:lnTo>
                    <a:lnTo>
                      <a:pt x="0" y="4593"/>
                    </a:lnTo>
                    <a:lnTo>
                      <a:pt x="0" y="13566"/>
                    </a:lnTo>
                    <a:cubicBezTo>
                      <a:pt x="12" y="13560"/>
                      <a:pt x="24" y="13557"/>
                      <a:pt x="37" y="13551"/>
                    </a:cubicBezTo>
                    <a:lnTo>
                      <a:pt x="8552" y="9236"/>
                    </a:lnTo>
                    <a:cubicBezTo>
                      <a:pt x="9004" y="9010"/>
                      <a:pt x="9287" y="8550"/>
                      <a:pt x="9287" y="8047"/>
                    </a:cubicBezTo>
                    <a:lnTo>
                      <a:pt x="9287" y="52"/>
                    </a:lnTo>
                    <a:cubicBezTo>
                      <a:pt x="9287" y="34"/>
                      <a:pt x="9287" y="19"/>
                      <a:pt x="92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21" name="Google Shape;3521;p37"/>
              <p:cNvSpPr/>
              <p:nvPr/>
            </p:nvSpPr>
            <p:spPr>
              <a:xfrm>
                <a:off x="3998800" y="4993625"/>
                <a:ext cx="334125" cy="168500"/>
              </a:xfrm>
              <a:custGeom>
                <a:avLst/>
                <a:gdLst/>
                <a:ahLst/>
                <a:cxnLst/>
                <a:rect l="l" t="t" r="r" b="b"/>
                <a:pathLst>
                  <a:path w="13365" h="6740" extrusionOk="0">
                    <a:moveTo>
                      <a:pt x="4045" y="1"/>
                    </a:moveTo>
                    <a:cubicBezTo>
                      <a:pt x="3833" y="1"/>
                      <a:pt x="3623" y="51"/>
                      <a:pt x="3430" y="151"/>
                    </a:cubicBezTo>
                    <a:lnTo>
                      <a:pt x="0" y="1970"/>
                    </a:lnTo>
                    <a:lnTo>
                      <a:pt x="9013" y="6740"/>
                    </a:lnTo>
                    <a:lnTo>
                      <a:pt x="13364" y="4587"/>
                    </a:lnTo>
                    <a:cubicBezTo>
                      <a:pt x="13298" y="4536"/>
                      <a:pt x="13226" y="4491"/>
                      <a:pt x="13150" y="4454"/>
                    </a:cubicBezTo>
                    <a:lnTo>
                      <a:pt x="4638" y="139"/>
                    </a:lnTo>
                    <a:lnTo>
                      <a:pt x="4635" y="139"/>
                    </a:lnTo>
                    <a:cubicBezTo>
                      <a:pt x="4448" y="47"/>
                      <a:pt x="4246" y="1"/>
                      <a:pt x="404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22" name="Google Shape;3522;p37"/>
              <p:cNvSpPr/>
              <p:nvPr/>
            </p:nvSpPr>
            <p:spPr>
              <a:xfrm>
                <a:off x="3863900" y="5132450"/>
                <a:ext cx="221650" cy="339925"/>
              </a:xfrm>
              <a:custGeom>
                <a:avLst/>
                <a:gdLst/>
                <a:ahLst/>
                <a:cxnLst/>
                <a:rect l="l" t="t" r="r" b="b"/>
                <a:pathLst>
                  <a:path w="8866" h="13597" extrusionOk="0">
                    <a:moveTo>
                      <a:pt x="6" y="1"/>
                    </a:moveTo>
                    <a:cubicBezTo>
                      <a:pt x="3" y="25"/>
                      <a:pt x="0" y="52"/>
                      <a:pt x="0" y="76"/>
                    </a:cubicBezTo>
                    <a:lnTo>
                      <a:pt x="0" y="8095"/>
                    </a:lnTo>
                    <a:cubicBezTo>
                      <a:pt x="0" y="8589"/>
                      <a:pt x="274" y="9043"/>
                      <a:pt x="714" y="9269"/>
                    </a:cubicBezTo>
                    <a:lnTo>
                      <a:pt x="8820" y="13572"/>
                    </a:lnTo>
                    <a:lnTo>
                      <a:pt x="8826" y="13575"/>
                    </a:lnTo>
                    <a:lnTo>
                      <a:pt x="8865" y="13596"/>
                    </a:lnTo>
                    <a:lnTo>
                      <a:pt x="8865" y="4620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3523" name="Google Shape;3523;p37"/>
            <p:cNvGrpSpPr/>
            <p:nvPr/>
          </p:nvGrpSpPr>
          <p:grpSpPr>
            <a:xfrm>
              <a:off x="4715524" y="3011426"/>
              <a:ext cx="365771" cy="365762"/>
              <a:chOff x="-59470075" y="3308975"/>
              <a:chExt cx="318200" cy="316075"/>
            </a:xfrm>
          </p:grpSpPr>
          <p:sp>
            <p:nvSpPr>
              <p:cNvPr id="3524" name="Google Shape;3524;p37"/>
              <p:cNvSpPr/>
              <p:nvPr/>
            </p:nvSpPr>
            <p:spPr>
              <a:xfrm>
                <a:off x="-59403925" y="3522625"/>
                <a:ext cx="212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51" y="820"/>
                    </a:lnTo>
                    <a:lnTo>
                      <a:pt x="85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25" name="Google Shape;3525;p37"/>
              <p:cNvSpPr/>
              <p:nvPr/>
            </p:nvSpPr>
            <p:spPr>
              <a:xfrm>
                <a:off x="-59362175" y="3522625"/>
                <a:ext cx="205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19" y="820"/>
                    </a:lnTo>
                    <a:lnTo>
                      <a:pt x="81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26" name="Google Shape;3526;p37"/>
              <p:cNvSpPr/>
              <p:nvPr/>
            </p:nvSpPr>
            <p:spPr>
              <a:xfrm>
                <a:off x="-59321225" y="3522625"/>
                <a:ext cx="205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20" y="820"/>
                    </a:lnTo>
                    <a:lnTo>
                      <a:pt x="82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27" name="Google Shape;3527;p37"/>
              <p:cNvSpPr/>
              <p:nvPr/>
            </p:nvSpPr>
            <p:spPr>
              <a:xfrm>
                <a:off x="-59279475" y="3522625"/>
                <a:ext cx="205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19" y="820"/>
                    </a:lnTo>
                    <a:lnTo>
                      <a:pt x="81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28" name="Google Shape;3528;p37"/>
              <p:cNvSpPr/>
              <p:nvPr/>
            </p:nvSpPr>
            <p:spPr>
              <a:xfrm>
                <a:off x="-59470075" y="3418825"/>
                <a:ext cx="317425" cy="206225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8249" extrusionOk="0">
                    <a:moveTo>
                      <a:pt x="10523" y="3334"/>
                    </a:moveTo>
                    <a:cubicBezTo>
                      <a:pt x="10775" y="3334"/>
                      <a:pt x="10932" y="3523"/>
                      <a:pt x="10932" y="3775"/>
                    </a:cubicBezTo>
                    <a:lnTo>
                      <a:pt x="10932" y="5413"/>
                    </a:lnTo>
                    <a:cubicBezTo>
                      <a:pt x="10932" y="5665"/>
                      <a:pt x="10712" y="5854"/>
                      <a:pt x="10523" y="5854"/>
                    </a:cubicBezTo>
                    <a:lnTo>
                      <a:pt x="2268" y="5854"/>
                    </a:lnTo>
                    <a:cubicBezTo>
                      <a:pt x="2016" y="5854"/>
                      <a:pt x="1827" y="5665"/>
                      <a:pt x="1827" y="5413"/>
                    </a:cubicBezTo>
                    <a:lnTo>
                      <a:pt x="1827" y="3775"/>
                    </a:lnTo>
                    <a:cubicBezTo>
                      <a:pt x="1827" y="3523"/>
                      <a:pt x="2016" y="3334"/>
                      <a:pt x="2268" y="3334"/>
                    </a:cubicBezTo>
                    <a:close/>
                    <a:moveTo>
                      <a:pt x="2893" y="1"/>
                    </a:moveTo>
                    <a:cubicBezTo>
                      <a:pt x="2822" y="1"/>
                      <a:pt x="2748" y="18"/>
                      <a:pt x="2678" y="57"/>
                    </a:cubicBezTo>
                    <a:lnTo>
                      <a:pt x="221" y="1727"/>
                    </a:lnTo>
                    <a:cubicBezTo>
                      <a:pt x="95" y="1790"/>
                      <a:pt x="0" y="1916"/>
                      <a:pt x="0" y="2073"/>
                    </a:cubicBezTo>
                    <a:lnTo>
                      <a:pt x="0" y="7870"/>
                    </a:lnTo>
                    <a:cubicBezTo>
                      <a:pt x="0" y="8091"/>
                      <a:pt x="221" y="8248"/>
                      <a:pt x="410" y="8248"/>
                    </a:cubicBezTo>
                    <a:lnTo>
                      <a:pt x="12255" y="8248"/>
                    </a:lnTo>
                    <a:cubicBezTo>
                      <a:pt x="12507" y="8248"/>
                      <a:pt x="12665" y="8059"/>
                      <a:pt x="12665" y="7870"/>
                    </a:cubicBezTo>
                    <a:lnTo>
                      <a:pt x="12665" y="2073"/>
                    </a:lnTo>
                    <a:cubicBezTo>
                      <a:pt x="12697" y="1884"/>
                      <a:pt x="12507" y="1664"/>
                      <a:pt x="12287" y="1664"/>
                    </a:cubicBezTo>
                    <a:lnTo>
                      <a:pt x="5797" y="1664"/>
                    </a:lnTo>
                    <a:lnTo>
                      <a:pt x="5797" y="404"/>
                    </a:lnTo>
                    <a:cubicBezTo>
                      <a:pt x="5797" y="166"/>
                      <a:pt x="5600" y="1"/>
                      <a:pt x="5382" y="1"/>
                    </a:cubicBezTo>
                    <a:cubicBezTo>
                      <a:pt x="5311" y="1"/>
                      <a:pt x="5237" y="18"/>
                      <a:pt x="5167" y="57"/>
                    </a:cubicBezTo>
                    <a:lnTo>
                      <a:pt x="3308" y="1286"/>
                    </a:lnTo>
                    <a:lnTo>
                      <a:pt x="3308" y="404"/>
                    </a:lnTo>
                    <a:cubicBezTo>
                      <a:pt x="3308" y="166"/>
                      <a:pt x="3111" y="1"/>
                      <a:pt x="28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29" name="Google Shape;3529;p37"/>
              <p:cNvSpPr/>
              <p:nvPr/>
            </p:nvSpPr>
            <p:spPr>
              <a:xfrm>
                <a:off x="-59238525" y="3522625"/>
                <a:ext cx="205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20" y="820"/>
                    </a:lnTo>
                    <a:lnTo>
                      <a:pt x="82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30" name="Google Shape;3530;p37"/>
              <p:cNvSpPr/>
              <p:nvPr/>
            </p:nvSpPr>
            <p:spPr>
              <a:xfrm>
                <a:off x="-59292875" y="3308975"/>
                <a:ext cx="106350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1656" extrusionOk="0">
                    <a:moveTo>
                      <a:pt x="1305" y="1"/>
                    </a:moveTo>
                    <a:cubicBezTo>
                      <a:pt x="904" y="1"/>
                      <a:pt x="497" y="175"/>
                      <a:pt x="158" y="545"/>
                    </a:cubicBezTo>
                    <a:cubicBezTo>
                      <a:pt x="1" y="702"/>
                      <a:pt x="64" y="986"/>
                      <a:pt x="221" y="1143"/>
                    </a:cubicBezTo>
                    <a:cubicBezTo>
                      <a:pt x="311" y="1218"/>
                      <a:pt x="409" y="1258"/>
                      <a:pt x="503" y="1258"/>
                    </a:cubicBezTo>
                    <a:cubicBezTo>
                      <a:pt x="606" y="1258"/>
                      <a:pt x="706" y="1210"/>
                      <a:pt x="788" y="1112"/>
                    </a:cubicBezTo>
                    <a:cubicBezTo>
                      <a:pt x="946" y="938"/>
                      <a:pt x="1127" y="852"/>
                      <a:pt x="1308" y="852"/>
                    </a:cubicBezTo>
                    <a:cubicBezTo>
                      <a:pt x="1489" y="852"/>
                      <a:pt x="1670" y="938"/>
                      <a:pt x="1828" y="1112"/>
                    </a:cubicBezTo>
                    <a:cubicBezTo>
                      <a:pt x="2150" y="1466"/>
                      <a:pt x="2562" y="1655"/>
                      <a:pt x="2977" y="1655"/>
                    </a:cubicBezTo>
                    <a:cubicBezTo>
                      <a:pt x="3374" y="1655"/>
                      <a:pt x="3773" y="1482"/>
                      <a:pt x="4096" y="1112"/>
                    </a:cubicBezTo>
                    <a:cubicBezTo>
                      <a:pt x="4254" y="954"/>
                      <a:pt x="4222" y="671"/>
                      <a:pt x="4065" y="513"/>
                    </a:cubicBezTo>
                    <a:cubicBezTo>
                      <a:pt x="3990" y="438"/>
                      <a:pt x="3886" y="399"/>
                      <a:pt x="3781" y="399"/>
                    </a:cubicBezTo>
                    <a:cubicBezTo>
                      <a:pt x="3665" y="399"/>
                      <a:pt x="3549" y="446"/>
                      <a:pt x="3466" y="545"/>
                    </a:cubicBezTo>
                    <a:cubicBezTo>
                      <a:pt x="3309" y="734"/>
                      <a:pt x="3135" y="828"/>
                      <a:pt x="2962" y="828"/>
                    </a:cubicBezTo>
                    <a:cubicBezTo>
                      <a:pt x="2789" y="828"/>
                      <a:pt x="2616" y="734"/>
                      <a:pt x="2458" y="545"/>
                    </a:cubicBezTo>
                    <a:cubicBezTo>
                      <a:pt x="2136" y="191"/>
                      <a:pt x="1724" y="1"/>
                      <a:pt x="13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31" name="Google Shape;3531;p37"/>
              <p:cNvSpPr/>
              <p:nvPr/>
            </p:nvSpPr>
            <p:spPr>
              <a:xfrm>
                <a:off x="-59214100" y="3371400"/>
                <a:ext cx="622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2742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2742"/>
                    </a:lnTo>
                    <a:lnTo>
                      <a:pt x="2489" y="2742"/>
                    </a:lnTo>
                    <a:lnTo>
                      <a:pt x="2489" y="379"/>
                    </a:lnTo>
                    <a:cubicBezTo>
                      <a:pt x="2458" y="190"/>
                      <a:pt x="2268" y="1"/>
                      <a:pt x="20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32" name="Google Shape;3532;p37"/>
              <p:cNvSpPr/>
              <p:nvPr/>
            </p:nvSpPr>
            <p:spPr>
              <a:xfrm>
                <a:off x="-59297600" y="3392600"/>
                <a:ext cx="62250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1926" extrusionOk="0">
                    <a:moveTo>
                      <a:pt x="387" y="0"/>
                    </a:moveTo>
                    <a:cubicBezTo>
                      <a:pt x="163" y="0"/>
                      <a:pt x="1" y="177"/>
                      <a:pt x="1" y="382"/>
                    </a:cubicBezTo>
                    <a:lnTo>
                      <a:pt x="1" y="1925"/>
                    </a:lnTo>
                    <a:lnTo>
                      <a:pt x="2489" y="1925"/>
                    </a:lnTo>
                    <a:lnTo>
                      <a:pt x="2489" y="382"/>
                    </a:lnTo>
                    <a:cubicBezTo>
                      <a:pt x="2489" y="161"/>
                      <a:pt x="2300" y="4"/>
                      <a:pt x="2080" y="4"/>
                    </a:cubicBezTo>
                    <a:lnTo>
                      <a:pt x="442" y="4"/>
                    </a:lnTo>
                    <a:cubicBezTo>
                      <a:pt x="423" y="1"/>
                      <a:pt x="405" y="0"/>
                      <a:pt x="3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533" name="Google Shape;3533;p37"/>
            <p:cNvGrpSpPr/>
            <p:nvPr/>
          </p:nvGrpSpPr>
          <p:grpSpPr>
            <a:xfrm>
              <a:off x="704430" y="1453872"/>
              <a:ext cx="2826037" cy="3282588"/>
              <a:chOff x="1776050" y="238125"/>
              <a:chExt cx="4458175" cy="5178400"/>
            </a:xfrm>
          </p:grpSpPr>
          <p:sp>
            <p:nvSpPr>
              <p:cNvPr id="3534" name="Google Shape;3534;p37"/>
              <p:cNvSpPr/>
              <p:nvPr/>
            </p:nvSpPr>
            <p:spPr>
              <a:xfrm>
                <a:off x="3200400" y="1682600"/>
                <a:ext cx="3033825" cy="2832650"/>
              </a:xfrm>
              <a:custGeom>
                <a:avLst/>
                <a:gdLst/>
                <a:ahLst/>
                <a:cxnLst/>
                <a:rect l="l" t="t" r="r" b="b"/>
                <a:pathLst>
                  <a:path w="121353" h="113306" extrusionOk="0">
                    <a:moveTo>
                      <a:pt x="121353" y="0"/>
                    </a:moveTo>
                    <a:lnTo>
                      <a:pt x="91095" y="644"/>
                    </a:lnTo>
                    <a:lnTo>
                      <a:pt x="91095" y="11588"/>
                    </a:lnTo>
                    <a:lnTo>
                      <a:pt x="67919" y="11105"/>
                    </a:lnTo>
                    <a:lnTo>
                      <a:pt x="67919" y="22371"/>
                    </a:lnTo>
                    <a:lnTo>
                      <a:pt x="45709" y="22371"/>
                    </a:lnTo>
                    <a:lnTo>
                      <a:pt x="45709" y="33638"/>
                    </a:lnTo>
                    <a:lnTo>
                      <a:pt x="22855" y="33638"/>
                    </a:lnTo>
                    <a:lnTo>
                      <a:pt x="22855" y="44904"/>
                    </a:lnTo>
                    <a:lnTo>
                      <a:pt x="1" y="44904"/>
                    </a:lnTo>
                    <a:lnTo>
                      <a:pt x="1" y="113305"/>
                    </a:lnTo>
                    <a:lnTo>
                      <a:pt x="121353" y="54078"/>
                    </a:lnTo>
                    <a:lnTo>
                      <a:pt x="12135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35" name="Google Shape;3535;p37"/>
              <p:cNvSpPr/>
              <p:nvPr/>
            </p:nvSpPr>
            <p:spPr>
              <a:xfrm>
                <a:off x="1776050" y="2105075"/>
                <a:ext cx="1424375" cy="2410175"/>
              </a:xfrm>
              <a:custGeom>
                <a:avLst/>
                <a:gdLst/>
                <a:ahLst/>
                <a:cxnLst/>
                <a:rect l="l" t="t" r="r" b="b"/>
                <a:pathLst>
                  <a:path w="56975" h="96407" extrusionOk="0">
                    <a:moveTo>
                      <a:pt x="1" y="0"/>
                    </a:moveTo>
                    <a:lnTo>
                      <a:pt x="1" y="64861"/>
                    </a:lnTo>
                    <a:lnTo>
                      <a:pt x="56975" y="96406"/>
                    </a:lnTo>
                    <a:lnTo>
                      <a:pt x="56975" y="2800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36" name="Google Shape;3536;p37"/>
              <p:cNvSpPr/>
              <p:nvPr/>
            </p:nvSpPr>
            <p:spPr>
              <a:xfrm>
                <a:off x="2347400" y="1823425"/>
                <a:ext cx="1995750" cy="700125"/>
              </a:xfrm>
              <a:custGeom>
                <a:avLst/>
                <a:gdLst/>
                <a:ahLst/>
                <a:cxnLst/>
                <a:rect l="l" t="t" r="r" b="b"/>
                <a:pathLst>
                  <a:path w="79830" h="28005" extrusionOk="0">
                    <a:moveTo>
                      <a:pt x="1" y="0"/>
                    </a:moveTo>
                    <a:lnTo>
                      <a:pt x="56975" y="28005"/>
                    </a:lnTo>
                    <a:lnTo>
                      <a:pt x="79829" y="28005"/>
                    </a:lnTo>
                    <a:lnTo>
                      <a:pt x="2317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37" name="Google Shape;3537;p37"/>
              <p:cNvSpPr/>
              <p:nvPr/>
            </p:nvSpPr>
            <p:spPr>
              <a:xfrm>
                <a:off x="2926800" y="1533725"/>
                <a:ext cx="1416350" cy="989825"/>
              </a:xfrm>
              <a:custGeom>
                <a:avLst/>
                <a:gdLst/>
                <a:ahLst/>
                <a:cxnLst/>
                <a:rect l="l" t="t" r="r" b="b"/>
                <a:pathLst>
                  <a:path w="56654" h="39593" extrusionOk="0">
                    <a:moveTo>
                      <a:pt x="1" y="0"/>
                    </a:moveTo>
                    <a:lnTo>
                      <a:pt x="1" y="11588"/>
                    </a:lnTo>
                    <a:lnTo>
                      <a:pt x="56653" y="39593"/>
                    </a:lnTo>
                    <a:lnTo>
                      <a:pt x="56653" y="2848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38" name="Google Shape;3538;p37"/>
              <p:cNvSpPr/>
              <p:nvPr/>
            </p:nvSpPr>
            <p:spPr>
              <a:xfrm>
                <a:off x="1776050" y="2105075"/>
                <a:ext cx="1995750" cy="700125"/>
              </a:xfrm>
              <a:custGeom>
                <a:avLst/>
                <a:gdLst/>
                <a:ahLst/>
                <a:cxnLst/>
                <a:rect l="l" t="t" r="r" b="b"/>
                <a:pathLst>
                  <a:path w="79830" h="28005" extrusionOk="0">
                    <a:moveTo>
                      <a:pt x="1" y="0"/>
                    </a:moveTo>
                    <a:lnTo>
                      <a:pt x="56975" y="28005"/>
                    </a:lnTo>
                    <a:lnTo>
                      <a:pt x="79829" y="28005"/>
                    </a:lnTo>
                    <a:lnTo>
                      <a:pt x="22855" y="0"/>
                    </a:lnTo>
                    <a:close/>
                  </a:path>
                </a:pathLst>
              </a:custGeom>
              <a:solidFill>
                <a:srgbClr val="5757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39" name="Google Shape;3539;p37"/>
              <p:cNvSpPr/>
              <p:nvPr/>
            </p:nvSpPr>
            <p:spPr>
              <a:xfrm>
                <a:off x="2347400" y="1823425"/>
                <a:ext cx="1424400" cy="981775"/>
              </a:xfrm>
              <a:custGeom>
                <a:avLst/>
                <a:gdLst/>
                <a:ahLst/>
                <a:cxnLst/>
                <a:rect l="l" t="t" r="r" b="b"/>
                <a:pathLst>
                  <a:path w="56976" h="39271" extrusionOk="0">
                    <a:moveTo>
                      <a:pt x="1" y="0"/>
                    </a:moveTo>
                    <a:lnTo>
                      <a:pt x="1" y="11266"/>
                    </a:lnTo>
                    <a:lnTo>
                      <a:pt x="56975" y="39271"/>
                    </a:lnTo>
                    <a:lnTo>
                      <a:pt x="56975" y="2800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0" name="Google Shape;3540;p37"/>
              <p:cNvSpPr/>
              <p:nvPr/>
            </p:nvSpPr>
            <p:spPr>
              <a:xfrm>
                <a:off x="2926800" y="1529700"/>
                <a:ext cx="1971600" cy="716225"/>
              </a:xfrm>
              <a:custGeom>
                <a:avLst/>
                <a:gdLst/>
                <a:ahLst/>
                <a:cxnLst/>
                <a:rect l="l" t="t" r="r" b="b"/>
                <a:pathLst>
                  <a:path w="78864" h="28649" extrusionOk="0">
                    <a:moveTo>
                      <a:pt x="22211" y="0"/>
                    </a:moveTo>
                    <a:lnTo>
                      <a:pt x="1" y="161"/>
                    </a:lnTo>
                    <a:lnTo>
                      <a:pt x="56653" y="28648"/>
                    </a:lnTo>
                    <a:lnTo>
                      <a:pt x="78863" y="28648"/>
                    </a:lnTo>
                    <a:lnTo>
                      <a:pt x="2221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1" name="Google Shape;3541;p37"/>
              <p:cNvSpPr/>
              <p:nvPr/>
            </p:nvSpPr>
            <p:spPr>
              <a:xfrm>
                <a:off x="3482075" y="1252075"/>
                <a:ext cx="1416325" cy="989825"/>
              </a:xfrm>
              <a:custGeom>
                <a:avLst/>
                <a:gdLst/>
                <a:ahLst/>
                <a:cxnLst/>
                <a:rect l="l" t="t" r="r" b="b"/>
                <a:pathLst>
                  <a:path w="56653" h="39593" extrusionOk="0">
                    <a:moveTo>
                      <a:pt x="0" y="0"/>
                    </a:moveTo>
                    <a:lnTo>
                      <a:pt x="0" y="11105"/>
                    </a:lnTo>
                    <a:lnTo>
                      <a:pt x="56652" y="39592"/>
                    </a:lnTo>
                    <a:lnTo>
                      <a:pt x="56652" y="284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2" name="Google Shape;3542;p37"/>
              <p:cNvSpPr/>
              <p:nvPr/>
            </p:nvSpPr>
            <p:spPr>
              <a:xfrm>
                <a:off x="3482075" y="1256100"/>
                <a:ext cx="1995725" cy="716225"/>
              </a:xfrm>
              <a:custGeom>
                <a:avLst/>
                <a:gdLst/>
                <a:ahLst/>
                <a:cxnLst/>
                <a:rect l="l" t="t" r="r" b="b"/>
                <a:pathLst>
                  <a:path w="79829" h="28649" extrusionOk="0">
                    <a:moveTo>
                      <a:pt x="0" y="0"/>
                    </a:moveTo>
                    <a:lnTo>
                      <a:pt x="56652" y="28326"/>
                    </a:lnTo>
                    <a:lnTo>
                      <a:pt x="79828" y="28648"/>
                    </a:lnTo>
                    <a:lnTo>
                      <a:pt x="23176" y="6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3" name="Google Shape;3543;p37"/>
              <p:cNvSpPr/>
              <p:nvPr/>
            </p:nvSpPr>
            <p:spPr>
              <a:xfrm>
                <a:off x="4061475" y="978450"/>
                <a:ext cx="2172750" cy="720250"/>
              </a:xfrm>
              <a:custGeom>
                <a:avLst/>
                <a:gdLst/>
                <a:ahLst/>
                <a:cxnLst/>
                <a:rect l="l" t="t" r="r" b="b"/>
                <a:pathLst>
                  <a:path w="86910" h="28810" extrusionOk="0">
                    <a:moveTo>
                      <a:pt x="26878" y="1"/>
                    </a:moveTo>
                    <a:lnTo>
                      <a:pt x="0" y="645"/>
                    </a:lnTo>
                    <a:lnTo>
                      <a:pt x="56652" y="28810"/>
                    </a:lnTo>
                    <a:lnTo>
                      <a:pt x="86910" y="28166"/>
                    </a:lnTo>
                    <a:lnTo>
                      <a:pt x="2687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4" name="Google Shape;3544;p37"/>
              <p:cNvSpPr/>
              <p:nvPr/>
            </p:nvSpPr>
            <p:spPr>
              <a:xfrm>
                <a:off x="4061475" y="994550"/>
                <a:ext cx="1416325" cy="977775"/>
              </a:xfrm>
              <a:custGeom>
                <a:avLst/>
                <a:gdLst/>
                <a:ahLst/>
                <a:cxnLst/>
                <a:rect l="l" t="t" r="r" b="b"/>
                <a:pathLst>
                  <a:path w="56653" h="39111" extrusionOk="0">
                    <a:moveTo>
                      <a:pt x="0" y="1"/>
                    </a:moveTo>
                    <a:lnTo>
                      <a:pt x="0" y="11106"/>
                    </a:lnTo>
                    <a:lnTo>
                      <a:pt x="56652" y="39110"/>
                    </a:lnTo>
                    <a:lnTo>
                      <a:pt x="56652" y="2816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5" name="Google Shape;3545;p37"/>
              <p:cNvSpPr/>
              <p:nvPr/>
            </p:nvSpPr>
            <p:spPr>
              <a:xfrm>
                <a:off x="5031150" y="270300"/>
                <a:ext cx="277650" cy="1122625"/>
              </a:xfrm>
              <a:custGeom>
                <a:avLst/>
                <a:gdLst/>
                <a:ahLst/>
                <a:cxnLst/>
                <a:rect l="l" t="t" r="r" b="b"/>
                <a:pathLst>
                  <a:path w="11106" h="44905" extrusionOk="0">
                    <a:moveTo>
                      <a:pt x="1" y="1"/>
                    </a:moveTo>
                    <a:lnTo>
                      <a:pt x="1" y="44904"/>
                    </a:lnTo>
                    <a:lnTo>
                      <a:pt x="11106" y="44743"/>
                    </a:lnTo>
                    <a:lnTo>
                      <a:pt x="788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6" name="Google Shape;3546;p37"/>
              <p:cNvSpPr/>
              <p:nvPr/>
            </p:nvSpPr>
            <p:spPr>
              <a:xfrm>
                <a:off x="4842050" y="238125"/>
                <a:ext cx="189125" cy="1154800"/>
              </a:xfrm>
              <a:custGeom>
                <a:avLst/>
                <a:gdLst/>
                <a:ahLst/>
                <a:cxnLst/>
                <a:rect l="l" t="t" r="r" b="b"/>
                <a:pathLst>
                  <a:path w="7565" h="46192" extrusionOk="0">
                    <a:moveTo>
                      <a:pt x="2736" y="0"/>
                    </a:moveTo>
                    <a:lnTo>
                      <a:pt x="0" y="42489"/>
                    </a:lnTo>
                    <a:lnTo>
                      <a:pt x="7565" y="46191"/>
                    </a:lnTo>
                    <a:lnTo>
                      <a:pt x="7565" y="1288"/>
                    </a:lnTo>
                    <a:lnTo>
                      <a:pt x="273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7" name="Google Shape;3547;p37"/>
              <p:cNvSpPr/>
              <p:nvPr/>
            </p:nvSpPr>
            <p:spPr>
              <a:xfrm>
                <a:off x="4910450" y="238125"/>
                <a:ext cx="317875" cy="32200"/>
              </a:xfrm>
              <a:custGeom>
                <a:avLst/>
                <a:gdLst/>
                <a:ahLst/>
                <a:cxnLst/>
                <a:rect l="l" t="t" r="r" b="b"/>
                <a:pathLst>
                  <a:path w="12715" h="1288" extrusionOk="0">
                    <a:moveTo>
                      <a:pt x="0" y="0"/>
                    </a:moveTo>
                    <a:lnTo>
                      <a:pt x="4829" y="1288"/>
                    </a:lnTo>
                    <a:lnTo>
                      <a:pt x="12715" y="1288"/>
                    </a:lnTo>
                    <a:lnTo>
                      <a:pt x="7404" y="0"/>
                    </a:lnTo>
                    <a:close/>
                  </a:path>
                </a:pathLst>
              </a:custGeom>
              <a:solidFill>
                <a:srgbClr val="5757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8" name="Google Shape;3548;p37"/>
              <p:cNvSpPr/>
              <p:nvPr/>
            </p:nvSpPr>
            <p:spPr>
              <a:xfrm>
                <a:off x="3663125" y="2925900"/>
                <a:ext cx="865100" cy="1364025"/>
              </a:xfrm>
              <a:custGeom>
                <a:avLst/>
                <a:gdLst/>
                <a:ahLst/>
                <a:cxnLst/>
                <a:rect l="l" t="t" r="r" b="b"/>
                <a:pathLst>
                  <a:path w="34604" h="54561" extrusionOk="0">
                    <a:moveTo>
                      <a:pt x="34604" y="0"/>
                    </a:moveTo>
                    <a:lnTo>
                      <a:pt x="1" y="16738"/>
                    </a:lnTo>
                    <a:lnTo>
                      <a:pt x="1" y="54560"/>
                    </a:lnTo>
                    <a:lnTo>
                      <a:pt x="34443" y="37822"/>
                    </a:lnTo>
                    <a:lnTo>
                      <a:pt x="34604" y="0"/>
                    </a:lnTo>
                    <a:close/>
                  </a:path>
                </a:pathLst>
              </a:custGeom>
              <a:solidFill>
                <a:srgbClr val="5757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49" name="Google Shape;3549;p37"/>
              <p:cNvSpPr/>
              <p:nvPr/>
            </p:nvSpPr>
            <p:spPr>
              <a:xfrm>
                <a:off x="3663125" y="3803050"/>
                <a:ext cx="861075" cy="486875"/>
              </a:xfrm>
              <a:custGeom>
                <a:avLst/>
                <a:gdLst/>
                <a:ahLst/>
                <a:cxnLst/>
                <a:rect l="l" t="t" r="r" b="b"/>
                <a:pathLst>
                  <a:path w="34443" h="19475" extrusionOk="0">
                    <a:moveTo>
                      <a:pt x="34443" y="0"/>
                    </a:moveTo>
                    <a:lnTo>
                      <a:pt x="1" y="16738"/>
                    </a:lnTo>
                    <a:lnTo>
                      <a:pt x="1" y="19474"/>
                    </a:lnTo>
                    <a:lnTo>
                      <a:pt x="34443" y="2736"/>
                    </a:lnTo>
                    <a:lnTo>
                      <a:pt x="34443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0" name="Google Shape;3550;p37"/>
              <p:cNvSpPr/>
              <p:nvPr/>
            </p:nvSpPr>
            <p:spPr>
              <a:xfrm>
                <a:off x="3663125" y="3678300"/>
                <a:ext cx="861075" cy="482875"/>
              </a:xfrm>
              <a:custGeom>
                <a:avLst/>
                <a:gdLst/>
                <a:ahLst/>
                <a:cxnLst/>
                <a:rect l="l" t="t" r="r" b="b"/>
                <a:pathLst>
                  <a:path w="34443" h="19315" extrusionOk="0">
                    <a:moveTo>
                      <a:pt x="34443" y="1"/>
                    </a:moveTo>
                    <a:lnTo>
                      <a:pt x="1" y="16739"/>
                    </a:lnTo>
                    <a:lnTo>
                      <a:pt x="1" y="19314"/>
                    </a:lnTo>
                    <a:lnTo>
                      <a:pt x="34443" y="2576"/>
                    </a:lnTo>
                    <a:lnTo>
                      <a:pt x="34443" y="1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1" name="Google Shape;3551;p37"/>
              <p:cNvSpPr/>
              <p:nvPr/>
            </p:nvSpPr>
            <p:spPr>
              <a:xfrm>
                <a:off x="3663125" y="3553575"/>
                <a:ext cx="861075" cy="482850"/>
              </a:xfrm>
              <a:custGeom>
                <a:avLst/>
                <a:gdLst/>
                <a:ahLst/>
                <a:cxnLst/>
                <a:rect l="l" t="t" r="r" b="b"/>
                <a:pathLst>
                  <a:path w="34443" h="19314" extrusionOk="0">
                    <a:moveTo>
                      <a:pt x="34443" y="0"/>
                    </a:moveTo>
                    <a:lnTo>
                      <a:pt x="1" y="16739"/>
                    </a:lnTo>
                    <a:lnTo>
                      <a:pt x="1" y="19314"/>
                    </a:lnTo>
                    <a:lnTo>
                      <a:pt x="34443" y="2576"/>
                    </a:lnTo>
                    <a:lnTo>
                      <a:pt x="34443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2" name="Google Shape;3552;p37"/>
              <p:cNvSpPr/>
              <p:nvPr/>
            </p:nvSpPr>
            <p:spPr>
              <a:xfrm>
                <a:off x="3663125" y="3428850"/>
                <a:ext cx="861075" cy="482850"/>
              </a:xfrm>
              <a:custGeom>
                <a:avLst/>
                <a:gdLst/>
                <a:ahLst/>
                <a:cxnLst/>
                <a:rect l="l" t="t" r="r" b="b"/>
                <a:pathLst>
                  <a:path w="34443" h="19314" extrusionOk="0">
                    <a:moveTo>
                      <a:pt x="34443" y="0"/>
                    </a:moveTo>
                    <a:lnTo>
                      <a:pt x="1" y="16577"/>
                    </a:lnTo>
                    <a:lnTo>
                      <a:pt x="1" y="19314"/>
                    </a:lnTo>
                    <a:lnTo>
                      <a:pt x="34443" y="2575"/>
                    </a:lnTo>
                    <a:lnTo>
                      <a:pt x="34443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3" name="Google Shape;3553;p37"/>
              <p:cNvSpPr/>
              <p:nvPr/>
            </p:nvSpPr>
            <p:spPr>
              <a:xfrm>
                <a:off x="3663125" y="3300075"/>
                <a:ext cx="861075" cy="486900"/>
              </a:xfrm>
              <a:custGeom>
                <a:avLst/>
                <a:gdLst/>
                <a:ahLst/>
                <a:cxnLst/>
                <a:rect l="l" t="t" r="r" b="b"/>
                <a:pathLst>
                  <a:path w="34443" h="19476" extrusionOk="0">
                    <a:moveTo>
                      <a:pt x="34443" y="1"/>
                    </a:moveTo>
                    <a:lnTo>
                      <a:pt x="1" y="16739"/>
                    </a:lnTo>
                    <a:lnTo>
                      <a:pt x="1" y="19475"/>
                    </a:lnTo>
                    <a:lnTo>
                      <a:pt x="34443" y="2737"/>
                    </a:lnTo>
                    <a:lnTo>
                      <a:pt x="34443" y="1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4" name="Google Shape;3554;p37"/>
              <p:cNvSpPr/>
              <p:nvPr/>
            </p:nvSpPr>
            <p:spPr>
              <a:xfrm>
                <a:off x="3663125" y="3175350"/>
                <a:ext cx="861075" cy="482850"/>
              </a:xfrm>
              <a:custGeom>
                <a:avLst/>
                <a:gdLst/>
                <a:ahLst/>
                <a:cxnLst/>
                <a:rect l="l" t="t" r="r" b="b"/>
                <a:pathLst>
                  <a:path w="34443" h="19314" extrusionOk="0">
                    <a:moveTo>
                      <a:pt x="34443" y="1"/>
                    </a:moveTo>
                    <a:lnTo>
                      <a:pt x="1" y="16739"/>
                    </a:lnTo>
                    <a:lnTo>
                      <a:pt x="1" y="19314"/>
                    </a:lnTo>
                    <a:lnTo>
                      <a:pt x="34443" y="2576"/>
                    </a:lnTo>
                    <a:lnTo>
                      <a:pt x="34443" y="1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5" name="Google Shape;3555;p37"/>
              <p:cNvSpPr/>
              <p:nvPr/>
            </p:nvSpPr>
            <p:spPr>
              <a:xfrm>
                <a:off x="3663125" y="3050625"/>
                <a:ext cx="861075" cy="482850"/>
              </a:xfrm>
              <a:custGeom>
                <a:avLst/>
                <a:gdLst/>
                <a:ahLst/>
                <a:cxnLst/>
                <a:rect l="l" t="t" r="r" b="b"/>
                <a:pathLst>
                  <a:path w="34443" h="19314" extrusionOk="0">
                    <a:moveTo>
                      <a:pt x="34443" y="0"/>
                    </a:moveTo>
                    <a:lnTo>
                      <a:pt x="1" y="16739"/>
                    </a:lnTo>
                    <a:lnTo>
                      <a:pt x="1" y="19314"/>
                    </a:lnTo>
                    <a:lnTo>
                      <a:pt x="34443" y="2575"/>
                    </a:lnTo>
                    <a:lnTo>
                      <a:pt x="34443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6" name="Google Shape;3556;p37"/>
              <p:cNvSpPr/>
              <p:nvPr/>
            </p:nvSpPr>
            <p:spPr>
              <a:xfrm>
                <a:off x="3663125" y="2925900"/>
                <a:ext cx="861075" cy="482850"/>
              </a:xfrm>
              <a:custGeom>
                <a:avLst/>
                <a:gdLst/>
                <a:ahLst/>
                <a:cxnLst/>
                <a:rect l="l" t="t" r="r" b="b"/>
                <a:pathLst>
                  <a:path w="34443" h="19314" extrusionOk="0">
                    <a:moveTo>
                      <a:pt x="34443" y="0"/>
                    </a:moveTo>
                    <a:lnTo>
                      <a:pt x="1" y="16577"/>
                    </a:lnTo>
                    <a:lnTo>
                      <a:pt x="1" y="19313"/>
                    </a:lnTo>
                    <a:lnTo>
                      <a:pt x="34443" y="2575"/>
                    </a:lnTo>
                    <a:lnTo>
                      <a:pt x="34443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7" name="Google Shape;3557;p37"/>
              <p:cNvSpPr/>
              <p:nvPr/>
            </p:nvSpPr>
            <p:spPr>
              <a:xfrm>
                <a:off x="5151850" y="2286125"/>
                <a:ext cx="804750" cy="1271500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50860" extrusionOk="0">
                    <a:moveTo>
                      <a:pt x="32190" y="1"/>
                    </a:moveTo>
                    <a:lnTo>
                      <a:pt x="1" y="15612"/>
                    </a:lnTo>
                    <a:lnTo>
                      <a:pt x="1" y="50859"/>
                    </a:lnTo>
                    <a:lnTo>
                      <a:pt x="32190" y="35248"/>
                    </a:lnTo>
                    <a:lnTo>
                      <a:pt x="32190" y="1"/>
                    </a:lnTo>
                    <a:close/>
                  </a:path>
                </a:pathLst>
              </a:custGeom>
              <a:solidFill>
                <a:srgbClr val="5757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8" name="Google Shape;3558;p37"/>
              <p:cNvSpPr/>
              <p:nvPr/>
            </p:nvSpPr>
            <p:spPr>
              <a:xfrm>
                <a:off x="5151850" y="3106950"/>
                <a:ext cx="804750" cy="450675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18027" extrusionOk="0">
                    <a:moveTo>
                      <a:pt x="32190" y="1"/>
                    </a:moveTo>
                    <a:lnTo>
                      <a:pt x="1" y="15612"/>
                    </a:lnTo>
                    <a:lnTo>
                      <a:pt x="1" y="18026"/>
                    </a:lnTo>
                    <a:lnTo>
                      <a:pt x="32190" y="2415"/>
                    </a:lnTo>
                    <a:lnTo>
                      <a:pt x="32190" y="1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59" name="Google Shape;3559;p37"/>
              <p:cNvSpPr/>
              <p:nvPr/>
            </p:nvSpPr>
            <p:spPr>
              <a:xfrm>
                <a:off x="5151850" y="2990275"/>
                <a:ext cx="804750" cy="450650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18026" extrusionOk="0">
                    <a:moveTo>
                      <a:pt x="32190" y="0"/>
                    </a:moveTo>
                    <a:lnTo>
                      <a:pt x="1" y="15612"/>
                    </a:lnTo>
                    <a:lnTo>
                      <a:pt x="1" y="18026"/>
                    </a:lnTo>
                    <a:lnTo>
                      <a:pt x="32190" y="2414"/>
                    </a:lnTo>
                    <a:lnTo>
                      <a:pt x="32190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0" name="Google Shape;3560;p37"/>
              <p:cNvSpPr/>
              <p:nvPr/>
            </p:nvSpPr>
            <p:spPr>
              <a:xfrm>
                <a:off x="5151850" y="2869550"/>
                <a:ext cx="804750" cy="454700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18188" extrusionOk="0">
                    <a:moveTo>
                      <a:pt x="32190" y="1"/>
                    </a:moveTo>
                    <a:lnTo>
                      <a:pt x="1" y="15612"/>
                    </a:lnTo>
                    <a:lnTo>
                      <a:pt x="1" y="18188"/>
                    </a:lnTo>
                    <a:lnTo>
                      <a:pt x="32190" y="2576"/>
                    </a:lnTo>
                    <a:lnTo>
                      <a:pt x="32190" y="1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1" name="Google Shape;3561;p37"/>
              <p:cNvSpPr/>
              <p:nvPr/>
            </p:nvSpPr>
            <p:spPr>
              <a:xfrm>
                <a:off x="5151850" y="2752875"/>
                <a:ext cx="804750" cy="454700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18188" extrusionOk="0">
                    <a:moveTo>
                      <a:pt x="32190" y="0"/>
                    </a:moveTo>
                    <a:lnTo>
                      <a:pt x="1" y="15612"/>
                    </a:lnTo>
                    <a:lnTo>
                      <a:pt x="1" y="18187"/>
                    </a:lnTo>
                    <a:lnTo>
                      <a:pt x="32190" y="2576"/>
                    </a:lnTo>
                    <a:lnTo>
                      <a:pt x="32190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2" name="Google Shape;3562;p37"/>
              <p:cNvSpPr/>
              <p:nvPr/>
            </p:nvSpPr>
            <p:spPr>
              <a:xfrm>
                <a:off x="5151850" y="2636200"/>
                <a:ext cx="804750" cy="450650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18026" extrusionOk="0">
                    <a:moveTo>
                      <a:pt x="32190" y="0"/>
                    </a:moveTo>
                    <a:lnTo>
                      <a:pt x="1" y="15612"/>
                    </a:lnTo>
                    <a:lnTo>
                      <a:pt x="1" y="18026"/>
                    </a:lnTo>
                    <a:lnTo>
                      <a:pt x="32190" y="2414"/>
                    </a:lnTo>
                    <a:lnTo>
                      <a:pt x="32190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3" name="Google Shape;3563;p37"/>
              <p:cNvSpPr/>
              <p:nvPr/>
            </p:nvSpPr>
            <p:spPr>
              <a:xfrm>
                <a:off x="5151850" y="2519500"/>
                <a:ext cx="804750" cy="450675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18027" extrusionOk="0">
                    <a:moveTo>
                      <a:pt x="32190" y="1"/>
                    </a:moveTo>
                    <a:lnTo>
                      <a:pt x="1" y="15612"/>
                    </a:lnTo>
                    <a:lnTo>
                      <a:pt x="1" y="18026"/>
                    </a:lnTo>
                    <a:lnTo>
                      <a:pt x="32190" y="2415"/>
                    </a:lnTo>
                    <a:lnTo>
                      <a:pt x="32190" y="1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4" name="Google Shape;3564;p37"/>
              <p:cNvSpPr/>
              <p:nvPr/>
            </p:nvSpPr>
            <p:spPr>
              <a:xfrm>
                <a:off x="5151850" y="2402825"/>
                <a:ext cx="804750" cy="450675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18027" extrusionOk="0">
                    <a:moveTo>
                      <a:pt x="32190" y="0"/>
                    </a:moveTo>
                    <a:lnTo>
                      <a:pt x="1" y="15612"/>
                    </a:lnTo>
                    <a:lnTo>
                      <a:pt x="1" y="18026"/>
                    </a:lnTo>
                    <a:lnTo>
                      <a:pt x="32190" y="2414"/>
                    </a:lnTo>
                    <a:lnTo>
                      <a:pt x="32190" y="0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5" name="Google Shape;3565;p37"/>
              <p:cNvSpPr/>
              <p:nvPr/>
            </p:nvSpPr>
            <p:spPr>
              <a:xfrm>
                <a:off x="5151850" y="2282100"/>
                <a:ext cx="804750" cy="454700"/>
              </a:xfrm>
              <a:custGeom>
                <a:avLst/>
                <a:gdLst/>
                <a:ahLst/>
                <a:cxnLst/>
                <a:rect l="l" t="t" r="r" b="b"/>
                <a:pathLst>
                  <a:path w="32190" h="18188" extrusionOk="0">
                    <a:moveTo>
                      <a:pt x="32190" y="1"/>
                    </a:moveTo>
                    <a:lnTo>
                      <a:pt x="1" y="15773"/>
                    </a:lnTo>
                    <a:lnTo>
                      <a:pt x="1" y="18188"/>
                    </a:lnTo>
                    <a:lnTo>
                      <a:pt x="32190" y="2576"/>
                    </a:lnTo>
                    <a:lnTo>
                      <a:pt x="32190" y="1"/>
                    </a:lnTo>
                    <a:close/>
                  </a:path>
                </a:pathLst>
              </a:custGeom>
              <a:solidFill>
                <a:srgbClr val="7979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6" name="Google Shape;3566;p37"/>
              <p:cNvSpPr/>
              <p:nvPr/>
            </p:nvSpPr>
            <p:spPr>
              <a:xfrm>
                <a:off x="2697450" y="4503150"/>
                <a:ext cx="169025" cy="639775"/>
              </a:xfrm>
              <a:custGeom>
                <a:avLst/>
                <a:gdLst/>
                <a:ahLst/>
                <a:cxnLst/>
                <a:rect l="l" t="t" r="r" b="b"/>
                <a:pathLst>
                  <a:path w="6761" h="25591" extrusionOk="0">
                    <a:moveTo>
                      <a:pt x="1" y="0"/>
                    </a:moveTo>
                    <a:lnTo>
                      <a:pt x="1" y="22050"/>
                    </a:lnTo>
                    <a:lnTo>
                      <a:pt x="1" y="25591"/>
                    </a:lnTo>
                    <a:lnTo>
                      <a:pt x="6761" y="25591"/>
                    </a:lnTo>
                    <a:lnTo>
                      <a:pt x="6761" y="644"/>
                    </a:lnTo>
                    <a:lnTo>
                      <a:pt x="6117" y="1127"/>
                    </a:lnTo>
                    <a:lnTo>
                      <a:pt x="5312" y="1610"/>
                    </a:lnTo>
                    <a:lnTo>
                      <a:pt x="4507" y="1771"/>
                    </a:lnTo>
                    <a:lnTo>
                      <a:pt x="3703" y="1932"/>
                    </a:lnTo>
                    <a:lnTo>
                      <a:pt x="2576" y="1771"/>
                    </a:lnTo>
                    <a:lnTo>
                      <a:pt x="1610" y="1449"/>
                    </a:lnTo>
                    <a:lnTo>
                      <a:pt x="645" y="80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7" name="Google Shape;3567;p37"/>
              <p:cNvSpPr/>
              <p:nvPr/>
            </p:nvSpPr>
            <p:spPr>
              <a:xfrm>
                <a:off x="2174400" y="3259850"/>
                <a:ext cx="1271475" cy="1311725"/>
              </a:xfrm>
              <a:custGeom>
                <a:avLst/>
                <a:gdLst/>
                <a:ahLst/>
                <a:cxnLst/>
                <a:rect l="l" t="t" r="r" b="b"/>
                <a:pathLst>
                  <a:path w="50859" h="52469" extrusionOk="0">
                    <a:moveTo>
                      <a:pt x="27843" y="0"/>
                    </a:moveTo>
                    <a:lnTo>
                      <a:pt x="27039" y="161"/>
                    </a:lnTo>
                    <a:lnTo>
                      <a:pt x="26395" y="161"/>
                    </a:lnTo>
                    <a:lnTo>
                      <a:pt x="25751" y="483"/>
                    </a:lnTo>
                    <a:lnTo>
                      <a:pt x="25107" y="805"/>
                    </a:lnTo>
                    <a:lnTo>
                      <a:pt x="23981" y="1610"/>
                    </a:lnTo>
                    <a:lnTo>
                      <a:pt x="23659" y="2254"/>
                    </a:lnTo>
                    <a:lnTo>
                      <a:pt x="23337" y="2737"/>
                    </a:lnTo>
                    <a:lnTo>
                      <a:pt x="22371" y="2254"/>
                    </a:lnTo>
                    <a:lnTo>
                      <a:pt x="21567" y="1932"/>
                    </a:lnTo>
                    <a:lnTo>
                      <a:pt x="20601" y="1610"/>
                    </a:lnTo>
                    <a:lnTo>
                      <a:pt x="19474" y="1610"/>
                    </a:lnTo>
                    <a:lnTo>
                      <a:pt x="18187" y="1771"/>
                    </a:lnTo>
                    <a:lnTo>
                      <a:pt x="16899" y="2093"/>
                    </a:lnTo>
                    <a:lnTo>
                      <a:pt x="15773" y="2737"/>
                    </a:lnTo>
                    <a:lnTo>
                      <a:pt x="14807" y="3541"/>
                    </a:lnTo>
                    <a:lnTo>
                      <a:pt x="14002" y="4507"/>
                    </a:lnTo>
                    <a:lnTo>
                      <a:pt x="13358" y="5634"/>
                    </a:lnTo>
                    <a:lnTo>
                      <a:pt x="12876" y="6921"/>
                    </a:lnTo>
                    <a:lnTo>
                      <a:pt x="12715" y="8370"/>
                    </a:lnTo>
                    <a:lnTo>
                      <a:pt x="12876" y="9496"/>
                    </a:lnTo>
                    <a:lnTo>
                      <a:pt x="12071" y="10140"/>
                    </a:lnTo>
                    <a:lnTo>
                      <a:pt x="11266" y="10784"/>
                    </a:lnTo>
                    <a:lnTo>
                      <a:pt x="10783" y="11749"/>
                    </a:lnTo>
                    <a:lnTo>
                      <a:pt x="10461" y="12715"/>
                    </a:lnTo>
                    <a:lnTo>
                      <a:pt x="9657" y="13037"/>
                    </a:lnTo>
                    <a:lnTo>
                      <a:pt x="8852" y="13359"/>
                    </a:lnTo>
                    <a:lnTo>
                      <a:pt x="8047" y="13842"/>
                    </a:lnTo>
                    <a:lnTo>
                      <a:pt x="7404" y="14325"/>
                    </a:lnTo>
                    <a:lnTo>
                      <a:pt x="6921" y="14968"/>
                    </a:lnTo>
                    <a:lnTo>
                      <a:pt x="6438" y="15773"/>
                    </a:lnTo>
                    <a:lnTo>
                      <a:pt x="6116" y="16417"/>
                    </a:lnTo>
                    <a:lnTo>
                      <a:pt x="5794" y="17383"/>
                    </a:lnTo>
                    <a:lnTo>
                      <a:pt x="4667" y="17543"/>
                    </a:lnTo>
                    <a:lnTo>
                      <a:pt x="3702" y="18026"/>
                    </a:lnTo>
                    <a:lnTo>
                      <a:pt x="2736" y="18509"/>
                    </a:lnTo>
                    <a:lnTo>
                      <a:pt x="1931" y="19314"/>
                    </a:lnTo>
                    <a:lnTo>
                      <a:pt x="1288" y="20119"/>
                    </a:lnTo>
                    <a:lnTo>
                      <a:pt x="805" y="21084"/>
                    </a:lnTo>
                    <a:lnTo>
                      <a:pt x="483" y="22211"/>
                    </a:lnTo>
                    <a:lnTo>
                      <a:pt x="322" y="23337"/>
                    </a:lnTo>
                    <a:lnTo>
                      <a:pt x="483" y="24625"/>
                    </a:lnTo>
                    <a:lnTo>
                      <a:pt x="966" y="25913"/>
                    </a:lnTo>
                    <a:lnTo>
                      <a:pt x="1610" y="27039"/>
                    </a:lnTo>
                    <a:lnTo>
                      <a:pt x="2414" y="27844"/>
                    </a:lnTo>
                    <a:lnTo>
                      <a:pt x="1449" y="28649"/>
                    </a:lnTo>
                    <a:lnTo>
                      <a:pt x="644" y="29453"/>
                    </a:lnTo>
                    <a:lnTo>
                      <a:pt x="161" y="30580"/>
                    </a:lnTo>
                    <a:lnTo>
                      <a:pt x="0" y="31868"/>
                    </a:lnTo>
                    <a:lnTo>
                      <a:pt x="0" y="32511"/>
                    </a:lnTo>
                    <a:lnTo>
                      <a:pt x="161" y="33316"/>
                    </a:lnTo>
                    <a:lnTo>
                      <a:pt x="483" y="33799"/>
                    </a:lnTo>
                    <a:lnTo>
                      <a:pt x="805" y="34443"/>
                    </a:lnTo>
                    <a:lnTo>
                      <a:pt x="1610" y="35408"/>
                    </a:lnTo>
                    <a:lnTo>
                      <a:pt x="2736" y="36052"/>
                    </a:lnTo>
                    <a:lnTo>
                      <a:pt x="2414" y="36696"/>
                    </a:lnTo>
                    <a:lnTo>
                      <a:pt x="2092" y="37501"/>
                    </a:lnTo>
                    <a:lnTo>
                      <a:pt x="1931" y="38305"/>
                    </a:lnTo>
                    <a:lnTo>
                      <a:pt x="1770" y="39271"/>
                    </a:lnTo>
                    <a:lnTo>
                      <a:pt x="1931" y="40398"/>
                    </a:lnTo>
                    <a:lnTo>
                      <a:pt x="2253" y="41524"/>
                    </a:lnTo>
                    <a:lnTo>
                      <a:pt x="2736" y="42490"/>
                    </a:lnTo>
                    <a:lnTo>
                      <a:pt x="3380" y="43456"/>
                    </a:lnTo>
                    <a:lnTo>
                      <a:pt x="4346" y="44099"/>
                    </a:lnTo>
                    <a:lnTo>
                      <a:pt x="5311" y="44743"/>
                    </a:lnTo>
                    <a:lnTo>
                      <a:pt x="6277" y="45065"/>
                    </a:lnTo>
                    <a:lnTo>
                      <a:pt x="7564" y="45226"/>
                    </a:lnTo>
                    <a:lnTo>
                      <a:pt x="7564" y="45387"/>
                    </a:lnTo>
                    <a:lnTo>
                      <a:pt x="7564" y="46835"/>
                    </a:lnTo>
                    <a:lnTo>
                      <a:pt x="8047" y="48123"/>
                    </a:lnTo>
                    <a:lnTo>
                      <a:pt x="8691" y="49250"/>
                    </a:lnTo>
                    <a:lnTo>
                      <a:pt x="9657" y="50376"/>
                    </a:lnTo>
                    <a:lnTo>
                      <a:pt x="10622" y="51181"/>
                    </a:lnTo>
                    <a:lnTo>
                      <a:pt x="11910" y="51825"/>
                    </a:lnTo>
                    <a:lnTo>
                      <a:pt x="13198" y="52308"/>
                    </a:lnTo>
                    <a:lnTo>
                      <a:pt x="14646" y="52468"/>
                    </a:lnTo>
                    <a:lnTo>
                      <a:pt x="15612" y="52468"/>
                    </a:lnTo>
                    <a:lnTo>
                      <a:pt x="16416" y="52147"/>
                    </a:lnTo>
                    <a:lnTo>
                      <a:pt x="17221" y="51986"/>
                    </a:lnTo>
                    <a:lnTo>
                      <a:pt x="18026" y="51503"/>
                    </a:lnTo>
                    <a:lnTo>
                      <a:pt x="18831" y="51020"/>
                    </a:lnTo>
                    <a:lnTo>
                      <a:pt x="19474" y="50537"/>
                    </a:lnTo>
                    <a:lnTo>
                      <a:pt x="20118" y="49893"/>
                    </a:lnTo>
                    <a:lnTo>
                      <a:pt x="20601" y="49089"/>
                    </a:lnTo>
                    <a:lnTo>
                      <a:pt x="20923" y="49732"/>
                    </a:lnTo>
                    <a:lnTo>
                      <a:pt x="21567" y="50537"/>
                    </a:lnTo>
                    <a:lnTo>
                      <a:pt x="22532" y="51181"/>
                    </a:lnTo>
                    <a:lnTo>
                      <a:pt x="23498" y="51503"/>
                    </a:lnTo>
                    <a:lnTo>
                      <a:pt x="24625" y="51664"/>
                    </a:lnTo>
                    <a:lnTo>
                      <a:pt x="25429" y="51503"/>
                    </a:lnTo>
                    <a:lnTo>
                      <a:pt x="26234" y="51342"/>
                    </a:lnTo>
                    <a:lnTo>
                      <a:pt x="27039" y="50859"/>
                    </a:lnTo>
                    <a:lnTo>
                      <a:pt x="27683" y="50376"/>
                    </a:lnTo>
                    <a:lnTo>
                      <a:pt x="28487" y="49411"/>
                    </a:lnTo>
                    <a:lnTo>
                      <a:pt x="28648" y="48767"/>
                    </a:lnTo>
                    <a:lnTo>
                      <a:pt x="28970" y="48123"/>
                    </a:lnTo>
                    <a:lnTo>
                      <a:pt x="29614" y="48928"/>
                    </a:lnTo>
                    <a:lnTo>
                      <a:pt x="30419" y="49571"/>
                    </a:lnTo>
                    <a:lnTo>
                      <a:pt x="31384" y="49893"/>
                    </a:lnTo>
                    <a:lnTo>
                      <a:pt x="32511" y="50054"/>
                    </a:lnTo>
                    <a:lnTo>
                      <a:pt x="33798" y="49893"/>
                    </a:lnTo>
                    <a:lnTo>
                      <a:pt x="34764" y="49411"/>
                    </a:lnTo>
                    <a:lnTo>
                      <a:pt x="35730" y="48606"/>
                    </a:lnTo>
                    <a:lnTo>
                      <a:pt x="36374" y="47640"/>
                    </a:lnTo>
                    <a:lnTo>
                      <a:pt x="37339" y="47962"/>
                    </a:lnTo>
                    <a:lnTo>
                      <a:pt x="38144" y="47962"/>
                    </a:lnTo>
                    <a:lnTo>
                      <a:pt x="39271" y="47801"/>
                    </a:lnTo>
                    <a:lnTo>
                      <a:pt x="40397" y="47479"/>
                    </a:lnTo>
                    <a:lnTo>
                      <a:pt x="41202" y="46996"/>
                    </a:lnTo>
                    <a:lnTo>
                      <a:pt x="42168" y="46353"/>
                    </a:lnTo>
                    <a:lnTo>
                      <a:pt x="42811" y="45548"/>
                    </a:lnTo>
                    <a:lnTo>
                      <a:pt x="43294" y="44582"/>
                    </a:lnTo>
                    <a:lnTo>
                      <a:pt x="43616" y="43616"/>
                    </a:lnTo>
                    <a:lnTo>
                      <a:pt x="43777" y="42490"/>
                    </a:lnTo>
                    <a:lnTo>
                      <a:pt x="43616" y="42329"/>
                    </a:lnTo>
                    <a:lnTo>
                      <a:pt x="45225" y="42168"/>
                    </a:lnTo>
                    <a:lnTo>
                      <a:pt x="46513" y="41685"/>
                    </a:lnTo>
                    <a:lnTo>
                      <a:pt x="47640" y="40880"/>
                    </a:lnTo>
                    <a:lnTo>
                      <a:pt x="48766" y="40076"/>
                    </a:lnTo>
                    <a:lnTo>
                      <a:pt x="49571" y="38949"/>
                    </a:lnTo>
                    <a:lnTo>
                      <a:pt x="50215" y="37822"/>
                    </a:lnTo>
                    <a:lnTo>
                      <a:pt x="50698" y="36535"/>
                    </a:lnTo>
                    <a:lnTo>
                      <a:pt x="50859" y="35086"/>
                    </a:lnTo>
                    <a:lnTo>
                      <a:pt x="50698" y="34121"/>
                    </a:lnTo>
                    <a:lnTo>
                      <a:pt x="50537" y="32994"/>
                    </a:lnTo>
                    <a:lnTo>
                      <a:pt x="50054" y="32028"/>
                    </a:lnTo>
                    <a:lnTo>
                      <a:pt x="49571" y="31224"/>
                    </a:lnTo>
                    <a:lnTo>
                      <a:pt x="48927" y="30419"/>
                    </a:lnTo>
                    <a:lnTo>
                      <a:pt x="48122" y="29614"/>
                    </a:lnTo>
                    <a:lnTo>
                      <a:pt x="47157" y="28971"/>
                    </a:lnTo>
                    <a:lnTo>
                      <a:pt x="46191" y="28488"/>
                    </a:lnTo>
                    <a:lnTo>
                      <a:pt x="46674" y="27844"/>
                    </a:lnTo>
                    <a:lnTo>
                      <a:pt x="46835" y="27200"/>
                    </a:lnTo>
                    <a:lnTo>
                      <a:pt x="47157" y="26395"/>
                    </a:lnTo>
                    <a:lnTo>
                      <a:pt x="47157" y="25591"/>
                    </a:lnTo>
                    <a:lnTo>
                      <a:pt x="47157" y="24786"/>
                    </a:lnTo>
                    <a:lnTo>
                      <a:pt x="46996" y="24142"/>
                    </a:lnTo>
                    <a:lnTo>
                      <a:pt x="46674" y="23498"/>
                    </a:lnTo>
                    <a:lnTo>
                      <a:pt x="46352" y="22855"/>
                    </a:lnTo>
                    <a:lnTo>
                      <a:pt x="45869" y="22211"/>
                    </a:lnTo>
                    <a:lnTo>
                      <a:pt x="45225" y="21728"/>
                    </a:lnTo>
                    <a:lnTo>
                      <a:pt x="44743" y="21406"/>
                    </a:lnTo>
                    <a:lnTo>
                      <a:pt x="43938" y="20923"/>
                    </a:lnTo>
                    <a:lnTo>
                      <a:pt x="44421" y="20280"/>
                    </a:lnTo>
                    <a:lnTo>
                      <a:pt x="44743" y="19475"/>
                    </a:lnTo>
                    <a:lnTo>
                      <a:pt x="44904" y="18509"/>
                    </a:lnTo>
                    <a:lnTo>
                      <a:pt x="45065" y="17704"/>
                    </a:lnTo>
                    <a:lnTo>
                      <a:pt x="44904" y="16578"/>
                    </a:lnTo>
                    <a:lnTo>
                      <a:pt x="44582" y="15451"/>
                    </a:lnTo>
                    <a:lnTo>
                      <a:pt x="44099" y="14646"/>
                    </a:lnTo>
                    <a:lnTo>
                      <a:pt x="43455" y="13681"/>
                    </a:lnTo>
                    <a:lnTo>
                      <a:pt x="42811" y="12876"/>
                    </a:lnTo>
                    <a:lnTo>
                      <a:pt x="41846" y="12393"/>
                    </a:lnTo>
                    <a:lnTo>
                      <a:pt x="40880" y="11910"/>
                    </a:lnTo>
                    <a:lnTo>
                      <a:pt x="39753" y="11588"/>
                    </a:lnTo>
                    <a:lnTo>
                      <a:pt x="40075" y="10462"/>
                    </a:lnTo>
                    <a:lnTo>
                      <a:pt x="40236" y="9335"/>
                    </a:lnTo>
                    <a:lnTo>
                      <a:pt x="40075" y="8048"/>
                    </a:lnTo>
                    <a:lnTo>
                      <a:pt x="39592" y="6921"/>
                    </a:lnTo>
                    <a:lnTo>
                      <a:pt x="38949" y="5794"/>
                    </a:lnTo>
                    <a:lnTo>
                      <a:pt x="38144" y="4829"/>
                    </a:lnTo>
                    <a:lnTo>
                      <a:pt x="37178" y="4024"/>
                    </a:lnTo>
                    <a:lnTo>
                      <a:pt x="36052" y="3541"/>
                    </a:lnTo>
                    <a:lnTo>
                      <a:pt x="34764" y="3219"/>
                    </a:lnTo>
                    <a:lnTo>
                      <a:pt x="33316" y="3058"/>
                    </a:lnTo>
                    <a:lnTo>
                      <a:pt x="32511" y="3058"/>
                    </a:lnTo>
                    <a:lnTo>
                      <a:pt x="32189" y="2415"/>
                    </a:lnTo>
                    <a:lnTo>
                      <a:pt x="31867" y="1932"/>
                    </a:lnTo>
                    <a:lnTo>
                      <a:pt x="31384" y="1288"/>
                    </a:lnTo>
                    <a:lnTo>
                      <a:pt x="30740" y="966"/>
                    </a:lnTo>
                    <a:lnTo>
                      <a:pt x="30097" y="483"/>
                    </a:lnTo>
                    <a:lnTo>
                      <a:pt x="29453" y="322"/>
                    </a:lnTo>
                    <a:lnTo>
                      <a:pt x="28648" y="161"/>
                    </a:lnTo>
                    <a:lnTo>
                      <a:pt x="27843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8" name="Google Shape;3568;p37"/>
              <p:cNvSpPr/>
              <p:nvPr/>
            </p:nvSpPr>
            <p:spPr>
              <a:xfrm>
                <a:off x="4560400" y="4382450"/>
                <a:ext cx="494925" cy="261550"/>
              </a:xfrm>
              <a:custGeom>
                <a:avLst/>
                <a:gdLst/>
                <a:ahLst/>
                <a:cxnLst/>
                <a:rect l="l" t="t" r="r" b="b"/>
                <a:pathLst>
                  <a:path w="19797" h="10462" extrusionOk="0">
                    <a:moveTo>
                      <a:pt x="0" y="10461"/>
                    </a:moveTo>
                    <a:lnTo>
                      <a:pt x="0" y="10461"/>
                    </a:lnTo>
                    <a:lnTo>
                      <a:pt x="19796" y="0"/>
                    </a:lnTo>
                    <a:lnTo>
                      <a:pt x="0" y="10461"/>
                    </a:lnTo>
                    <a:close/>
                  </a:path>
                </a:pathLst>
              </a:custGeom>
              <a:solidFill>
                <a:srgbClr val="E191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69" name="Google Shape;3569;p37"/>
              <p:cNvSpPr/>
              <p:nvPr/>
            </p:nvSpPr>
            <p:spPr>
              <a:xfrm>
                <a:off x="4797775" y="4394500"/>
                <a:ext cx="535175" cy="382275"/>
              </a:xfrm>
              <a:custGeom>
                <a:avLst/>
                <a:gdLst/>
                <a:ahLst/>
                <a:cxnLst/>
                <a:rect l="l" t="t" r="r" b="b"/>
                <a:pathLst>
                  <a:path w="21407" h="15291" extrusionOk="0">
                    <a:moveTo>
                      <a:pt x="11750" y="1"/>
                    </a:moveTo>
                    <a:lnTo>
                      <a:pt x="11750" y="8692"/>
                    </a:lnTo>
                    <a:lnTo>
                      <a:pt x="1" y="15291"/>
                    </a:lnTo>
                    <a:lnTo>
                      <a:pt x="21406" y="3381"/>
                    </a:lnTo>
                    <a:lnTo>
                      <a:pt x="1175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0" name="Google Shape;3570;p37"/>
              <p:cNvSpPr/>
              <p:nvPr/>
            </p:nvSpPr>
            <p:spPr>
              <a:xfrm>
                <a:off x="4198275" y="4507175"/>
                <a:ext cx="305800" cy="136825"/>
              </a:xfrm>
              <a:custGeom>
                <a:avLst/>
                <a:gdLst/>
                <a:ahLst/>
                <a:cxnLst/>
                <a:rect l="l" t="t" r="r" b="b"/>
                <a:pathLst>
                  <a:path w="12232" h="5473" extrusionOk="0">
                    <a:moveTo>
                      <a:pt x="0" y="0"/>
                    </a:moveTo>
                    <a:lnTo>
                      <a:pt x="12232" y="547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E191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1" name="Google Shape;3571;p37"/>
              <p:cNvSpPr/>
              <p:nvPr/>
            </p:nvSpPr>
            <p:spPr>
              <a:xfrm>
                <a:off x="4532225" y="46560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191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2" name="Google Shape;3572;p37"/>
              <p:cNvSpPr/>
              <p:nvPr/>
            </p:nvSpPr>
            <p:spPr>
              <a:xfrm>
                <a:off x="4125850" y="5416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191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3" name="Google Shape;3573;p37"/>
              <p:cNvSpPr/>
              <p:nvPr/>
            </p:nvSpPr>
            <p:spPr>
              <a:xfrm>
                <a:off x="3506200" y="4808950"/>
                <a:ext cx="619675" cy="607575"/>
              </a:xfrm>
              <a:custGeom>
                <a:avLst/>
                <a:gdLst/>
                <a:ahLst/>
                <a:cxnLst/>
                <a:rect l="l" t="t" r="r" b="b"/>
                <a:pathLst>
                  <a:path w="24787" h="24303" extrusionOk="0">
                    <a:moveTo>
                      <a:pt x="1932" y="2575"/>
                    </a:moveTo>
                    <a:lnTo>
                      <a:pt x="2254" y="2736"/>
                    </a:lnTo>
                    <a:lnTo>
                      <a:pt x="2415" y="2897"/>
                    </a:lnTo>
                    <a:lnTo>
                      <a:pt x="2898" y="3541"/>
                    </a:lnTo>
                    <a:lnTo>
                      <a:pt x="3220" y="4346"/>
                    </a:lnTo>
                    <a:lnTo>
                      <a:pt x="3220" y="5472"/>
                    </a:lnTo>
                    <a:lnTo>
                      <a:pt x="3220" y="6599"/>
                    </a:lnTo>
                    <a:lnTo>
                      <a:pt x="2898" y="7404"/>
                    </a:lnTo>
                    <a:lnTo>
                      <a:pt x="2415" y="8047"/>
                    </a:lnTo>
                    <a:lnTo>
                      <a:pt x="2254" y="8208"/>
                    </a:lnTo>
                    <a:lnTo>
                      <a:pt x="1771" y="8208"/>
                    </a:lnTo>
                    <a:lnTo>
                      <a:pt x="1449" y="8047"/>
                    </a:lnTo>
                    <a:lnTo>
                      <a:pt x="1127" y="7404"/>
                    </a:lnTo>
                    <a:lnTo>
                      <a:pt x="805" y="6599"/>
                    </a:lnTo>
                    <a:lnTo>
                      <a:pt x="644" y="5472"/>
                    </a:lnTo>
                    <a:lnTo>
                      <a:pt x="805" y="4346"/>
                    </a:lnTo>
                    <a:lnTo>
                      <a:pt x="1127" y="3541"/>
                    </a:lnTo>
                    <a:lnTo>
                      <a:pt x="1449" y="2897"/>
                    </a:lnTo>
                    <a:lnTo>
                      <a:pt x="1771" y="2736"/>
                    </a:lnTo>
                    <a:lnTo>
                      <a:pt x="1932" y="2575"/>
                    </a:lnTo>
                    <a:close/>
                    <a:moveTo>
                      <a:pt x="21889" y="13198"/>
                    </a:moveTo>
                    <a:lnTo>
                      <a:pt x="22050" y="13359"/>
                    </a:lnTo>
                    <a:lnTo>
                      <a:pt x="22533" y="14002"/>
                    </a:lnTo>
                    <a:lnTo>
                      <a:pt x="22855" y="15129"/>
                    </a:lnTo>
                    <a:lnTo>
                      <a:pt x="23016" y="16256"/>
                    </a:lnTo>
                    <a:lnTo>
                      <a:pt x="22855" y="17543"/>
                    </a:lnTo>
                    <a:lnTo>
                      <a:pt x="22533" y="18509"/>
                    </a:lnTo>
                    <a:lnTo>
                      <a:pt x="22050" y="19153"/>
                    </a:lnTo>
                    <a:lnTo>
                      <a:pt x="21889" y="19314"/>
                    </a:lnTo>
                    <a:lnTo>
                      <a:pt x="21567" y="19474"/>
                    </a:lnTo>
                    <a:lnTo>
                      <a:pt x="21245" y="19314"/>
                    </a:lnTo>
                    <a:lnTo>
                      <a:pt x="20923" y="19153"/>
                    </a:lnTo>
                    <a:lnTo>
                      <a:pt x="20441" y="18509"/>
                    </a:lnTo>
                    <a:lnTo>
                      <a:pt x="20119" y="17543"/>
                    </a:lnTo>
                    <a:lnTo>
                      <a:pt x="19958" y="16256"/>
                    </a:lnTo>
                    <a:lnTo>
                      <a:pt x="20119" y="15129"/>
                    </a:lnTo>
                    <a:lnTo>
                      <a:pt x="20441" y="14002"/>
                    </a:lnTo>
                    <a:lnTo>
                      <a:pt x="20923" y="13359"/>
                    </a:lnTo>
                    <a:lnTo>
                      <a:pt x="21245" y="13198"/>
                    </a:lnTo>
                    <a:close/>
                    <a:moveTo>
                      <a:pt x="1" y="0"/>
                    </a:moveTo>
                    <a:lnTo>
                      <a:pt x="1" y="9335"/>
                    </a:lnTo>
                    <a:lnTo>
                      <a:pt x="24786" y="24303"/>
                    </a:lnTo>
                    <a:lnTo>
                      <a:pt x="24786" y="1368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4" name="Google Shape;3574;p37"/>
              <p:cNvSpPr/>
              <p:nvPr/>
            </p:nvSpPr>
            <p:spPr>
              <a:xfrm>
                <a:off x="3952825" y="4394500"/>
                <a:ext cx="551250" cy="5150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0602" extrusionOk="0">
                    <a:moveTo>
                      <a:pt x="1" y="1"/>
                    </a:moveTo>
                    <a:lnTo>
                      <a:pt x="1" y="9336"/>
                    </a:lnTo>
                    <a:lnTo>
                      <a:pt x="644" y="9658"/>
                    </a:lnTo>
                    <a:lnTo>
                      <a:pt x="22050" y="20602"/>
                    </a:lnTo>
                    <a:lnTo>
                      <a:pt x="22050" y="9979"/>
                    </a:lnTo>
                    <a:lnTo>
                      <a:pt x="9818" y="4507"/>
                    </a:lnTo>
                    <a:lnTo>
                      <a:pt x="966" y="32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D9D9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5" name="Google Shape;3575;p37"/>
              <p:cNvSpPr/>
              <p:nvPr/>
            </p:nvSpPr>
            <p:spPr>
              <a:xfrm>
                <a:off x="4125850" y="4479000"/>
                <a:ext cx="1207100" cy="937525"/>
              </a:xfrm>
              <a:custGeom>
                <a:avLst/>
                <a:gdLst/>
                <a:ahLst/>
                <a:cxnLst/>
                <a:rect l="l" t="t" r="r" b="b"/>
                <a:pathLst>
                  <a:path w="48284" h="37501" extrusionOk="0">
                    <a:moveTo>
                      <a:pt x="48283" y="1"/>
                    </a:moveTo>
                    <a:lnTo>
                      <a:pt x="26878" y="11911"/>
                    </a:lnTo>
                    <a:lnTo>
                      <a:pt x="20279" y="15612"/>
                    </a:lnTo>
                    <a:lnTo>
                      <a:pt x="17382" y="17222"/>
                    </a:lnTo>
                    <a:lnTo>
                      <a:pt x="17382" y="6599"/>
                    </a:lnTo>
                    <a:lnTo>
                      <a:pt x="16256" y="7082"/>
                    </a:lnTo>
                    <a:lnTo>
                      <a:pt x="16256" y="15934"/>
                    </a:lnTo>
                    <a:lnTo>
                      <a:pt x="16256" y="17866"/>
                    </a:lnTo>
                    <a:lnTo>
                      <a:pt x="0" y="26878"/>
                    </a:lnTo>
                    <a:lnTo>
                      <a:pt x="0" y="37501"/>
                    </a:lnTo>
                    <a:lnTo>
                      <a:pt x="11588" y="30580"/>
                    </a:lnTo>
                    <a:lnTo>
                      <a:pt x="11427" y="29615"/>
                    </a:lnTo>
                    <a:lnTo>
                      <a:pt x="11427" y="28649"/>
                    </a:lnTo>
                    <a:lnTo>
                      <a:pt x="11427" y="27683"/>
                    </a:lnTo>
                    <a:lnTo>
                      <a:pt x="11749" y="26557"/>
                    </a:lnTo>
                    <a:lnTo>
                      <a:pt x="12071" y="25430"/>
                    </a:lnTo>
                    <a:lnTo>
                      <a:pt x="12554" y="24303"/>
                    </a:lnTo>
                    <a:lnTo>
                      <a:pt x="13198" y="23499"/>
                    </a:lnTo>
                    <a:lnTo>
                      <a:pt x="13841" y="22694"/>
                    </a:lnTo>
                    <a:lnTo>
                      <a:pt x="14646" y="22211"/>
                    </a:lnTo>
                    <a:lnTo>
                      <a:pt x="15290" y="21889"/>
                    </a:lnTo>
                    <a:lnTo>
                      <a:pt x="16095" y="21889"/>
                    </a:lnTo>
                    <a:lnTo>
                      <a:pt x="16899" y="22050"/>
                    </a:lnTo>
                    <a:lnTo>
                      <a:pt x="17704" y="22694"/>
                    </a:lnTo>
                    <a:lnTo>
                      <a:pt x="18509" y="23499"/>
                    </a:lnTo>
                    <a:lnTo>
                      <a:pt x="18992" y="24625"/>
                    </a:lnTo>
                    <a:lnTo>
                      <a:pt x="19313" y="25913"/>
                    </a:lnTo>
                    <a:lnTo>
                      <a:pt x="33959" y="17061"/>
                    </a:lnTo>
                    <a:lnTo>
                      <a:pt x="33798" y="16095"/>
                    </a:lnTo>
                    <a:lnTo>
                      <a:pt x="33798" y="15130"/>
                    </a:lnTo>
                    <a:lnTo>
                      <a:pt x="33798" y="14003"/>
                    </a:lnTo>
                    <a:lnTo>
                      <a:pt x="33959" y="12876"/>
                    </a:lnTo>
                    <a:lnTo>
                      <a:pt x="34442" y="11750"/>
                    </a:lnTo>
                    <a:lnTo>
                      <a:pt x="34925" y="10623"/>
                    </a:lnTo>
                    <a:lnTo>
                      <a:pt x="35408" y="9657"/>
                    </a:lnTo>
                    <a:lnTo>
                      <a:pt x="36213" y="9014"/>
                    </a:lnTo>
                    <a:lnTo>
                      <a:pt x="36856" y="8531"/>
                    </a:lnTo>
                    <a:lnTo>
                      <a:pt x="37661" y="8209"/>
                    </a:lnTo>
                    <a:lnTo>
                      <a:pt x="38466" y="8209"/>
                    </a:lnTo>
                    <a:lnTo>
                      <a:pt x="39271" y="8370"/>
                    </a:lnTo>
                    <a:lnTo>
                      <a:pt x="39753" y="8531"/>
                    </a:lnTo>
                    <a:lnTo>
                      <a:pt x="40075" y="9014"/>
                    </a:lnTo>
                    <a:lnTo>
                      <a:pt x="40880" y="9818"/>
                    </a:lnTo>
                    <a:lnTo>
                      <a:pt x="41363" y="11106"/>
                    </a:lnTo>
                    <a:lnTo>
                      <a:pt x="41685" y="12393"/>
                    </a:lnTo>
                    <a:lnTo>
                      <a:pt x="48283" y="8531"/>
                    </a:lnTo>
                    <a:lnTo>
                      <a:pt x="48283" y="1"/>
                    </a:lnTo>
                    <a:close/>
                  </a:path>
                </a:pathLst>
              </a:custGeom>
              <a:solidFill>
                <a:srgbClr val="5B6DC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6" name="Google Shape;3576;p37"/>
              <p:cNvSpPr/>
              <p:nvPr/>
            </p:nvSpPr>
            <p:spPr>
              <a:xfrm>
                <a:off x="4005125" y="5138875"/>
                <a:ext cx="76475" cy="156950"/>
              </a:xfrm>
              <a:custGeom>
                <a:avLst/>
                <a:gdLst/>
                <a:ahLst/>
                <a:cxnLst/>
                <a:rect l="l" t="t" r="r" b="b"/>
                <a:pathLst>
                  <a:path w="3059" h="6278" extrusionOk="0">
                    <a:moveTo>
                      <a:pt x="1288" y="1"/>
                    </a:moveTo>
                    <a:lnTo>
                      <a:pt x="966" y="162"/>
                    </a:lnTo>
                    <a:lnTo>
                      <a:pt x="484" y="805"/>
                    </a:lnTo>
                    <a:lnTo>
                      <a:pt x="162" y="1932"/>
                    </a:lnTo>
                    <a:lnTo>
                      <a:pt x="1" y="3059"/>
                    </a:lnTo>
                    <a:lnTo>
                      <a:pt x="162" y="4346"/>
                    </a:lnTo>
                    <a:lnTo>
                      <a:pt x="484" y="5312"/>
                    </a:lnTo>
                    <a:lnTo>
                      <a:pt x="966" y="5956"/>
                    </a:lnTo>
                    <a:lnTo>
                      <a:pt x="1288" y="6117"/>
                    </a:lnTo>
                    <a:lnTo>
                      <a:pt x="1610" y="6277"/>
                    </a:lnTo>
                    <a:lnTo>
                      <a:pt x="1932" y="6117"/>
                    </a:lnTo>
                    <a:lnTo>
                      <a:pt x="2093" y="5956"/>
                    </a:lnTo>
                    <a:lnTo>
                      <a:pt x="2576" y="5312"/>
                    </a:lnTo>
                    <a:lnTo>
                      <a:pt x="2898" y="4346"/>
                    </a:lnTo>
                    <a:lnTo>
                      <a:pt x="3059" y="3059"/>
                    </a:lnTo>
                    <a:lnTo>
                      <a:pt x="2898" y="1932"/>
                    </a:lnTo>
                    <a:lnTo>
                      <a:pt x="2576" y="805"/>
                    </a:lnTo>
                    <a:lnTo>
                      <a:pt x="2093" y="162"/>
                    </a:lnTo>
                    <a:lnTo>
                      <a:pt x="1932" y="1"/>
                    </a:lnTo>
                    <a:close/>
                  </a:path>
                </a:pathLst>
              </a:custGeom>
              <a:solidFill>
                <a:srgbClr val="D9D9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7" name="Google Shape;3577;p37"/>
              <p:cNvSpPr/>
              <p:nvPr/>
            </p:nvSpPr>
            <p:spPr>
              <a:xfrm>
                <a:off x="3522300" y="4873325"/>
                <a:ext cx="64400" cy="140850"/>
              </a:xfrm>
              <a:custGeom>
                <a:avLst/>
                <a:gdLst/>
                <a:ahLst/>
                <a:cxnLst/>
                <a:rect l="l" t="t" r="r" b="b"/>
                <a:pathLst>
                  <a:path w="2576" h="5634" extrusionOk="0">
                    <a:moveTo>
                      <a:pt x="1288" y="0"/>
                    </a:moveTo>
                    <a:lnTo>
                      <a:pt x="1127" y="161"/>
                    </a:lnTo>
                    <a:lnTo>
                      <a:pt x="805" y="322"/>
                    </a:lnTo>
                    <a:lnTo>
                      <a:pt x="483" y="966"/>
                    </a:lnTo>
                    <a:lnTo>
                      <a:pt x="161" y="1771"/>
                    </a:lnTo>
                    <a:lnTo>
                      <a:pt x="0" y="2897"/>
                    </a:lnTo>
                    <a:lnTo>
                      <a:pt x="161" y="4024"/>
                    </a:lnTo>
                    <a:lnTo>
                      <a:pt x="483" y="4829"/>
                    </a:lnTo>
                    <a:lnTo>
                      <a:pt x="805" y="5472"/>
                    </a:lnTo>
                    <a:lnTo>
                      <a:pt x="1127" y="5633"/>
                    </a:lnTo>
                    <a:lnTo>
                      <a:pt x="1610" y="5633"/>
                    </a:lnTo>
                    <a:lnTo>
                      <a:pt x="1771" y="5472"/>
                    </a:lnTo>
                    <a:lnTo>
                      <a:pt x="2254" y="4829"/>
                    </a:lnTo>
                    <a:lnTo>
                      <a:pt x="2576" y="4024"/>
                    </a:lnTo>
                    <a:lnTo>
                      <a:pt x="2576" y="2897"/>
                    </a:lnTo>
                    <a:lnTo>
                      <a:pt x="2576" y="1771"/>
                    </a:lnTo>
                    <a:lnTo>
                      <a:pt x="2254" y="966"/>
                    </a:lnTo>
                    <a:lnTo>
                      <a:pt x="1771" y="322"/>
                    </a:lnTo>
                    <a:lnTo>
                      <a:pt x="1610" y="161"/>
                    </a:lnTo>
                    <a:lnTo>
                      <a:pt x="1288" y="0"/>
                    </a:lnTo>
                    <a:close/>
                  </a:path>
                </a:pathLst>
              </a:custGeom>
              <a:solidFill>
                <a:srgbClr val="D9D9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8" name="Google Shape;3578;p37"/>
              <p:cNvSpPr/>
              <p:nvPr/>
            </p:nvSpPr>
            <p:spPr>
              <a:xfrm>
                <a:off x="4560400" y="4362325"/>
                <a:ext cx="531125" cy="547225"/>
              </a:xfrm>
              <a:custGeom>
                <a:avLst/>
                <a:gdLst/>
                <a:ahLst/>
                <a:cxnLst/>
                <a:rect l="l" t="t" r="r" b="b"/>
                <a:pathLst>
                  <a:path w="21245" h="21889" extrusionOk="0">
                    <a:moveTo>
                      <a:pt x="21245" y="0"/>
                    </a:moveTo>
                    <a:lnTo>
                      <a:pt x="19796" y="805"/>
                    </a:lnTo>
                    <a:lnTo>
                      <a:pt x="0" y="11266"/>
                    </a:lnTo>
                    <a:lnTo>
                      <a:pt x="0" y="21889"/>
                    </a:lnTo>
                    <a:lnTo>
                      <a:pt x="2897" y="20279"/>
                    </a:lnTo>
                    <a:lnTo>
                      <a:pt x="9496" y="16578"/>
                    </a:lnTo>
                    <a:lnTo>
                      <a:pt x="21245" y="9979"/>
                    </a:lnTo>
                    <a:lnTo>
                      <a:pt x="21245" y="1288"/>
                    </a:lnTo>
                    <a:lnTo>
                      <a:pt x="21245" y="0"/>
                    </a:lnTo>
                    <a:close/>
                  </a:path>
                </a:pathLst>
              </a:custGeom>
              <a:solidFill>
                <a:srgbClr val="E1E1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79" name="Google Shape;3579;p37"/>
              <p:cNvSpPr/>
              <p:nvPr/>
            </p:nvSpPr>
            <p:spPr>
              <a:xfrm>
                <a:off x="3506200" y="4161150"/>
                <a:ext cx="1585325" cy="989825"/>
              </a:xfrm>
              <a:custGeom>
                <a:avLst/>
                <a:gdLst/>
                <a:ahLst/>
                <a:cxnLst/>
                <a:rect l="l" t="t" r="r" b="b"/>
                <a:pathLst>
                  <a:path w="63413" h="39593" extrusionOk="0">
                    <a:moveTo>
                      <a:pt x="40881" y="0"/>
                    </a:moveTo>
                    <a:lnTo>
                      <a:pt x="17866" y="9335"/>
                    </a:lnTo>
                    <a:lnTo>
                      <a:pt x="18831" y="9657"/>
                    </a:lnTo>
                    <a:lnTo>
                      <a:pt x="27844" y="13841"/>
                    </a:lnTo>
                    <a:lnTo>
                      <a:pt x="39915" y="19313"/>
                    </a:lnTo>
                    <a:lnTo>
                      <a:pt x="39915" y="29936"/>
                    </a:lnTo>
                    <a:lnTo>
                      <a:pt x="18509" y="18992"/>
                    </a:lnTo>
                    <a:lnTo>
                      <a:pt x="17866" y="18670"/>
                    </a:lnTo>
                    <a:lnTo>
                      <a:pt x="1" y="25912"/>
                    </a:lnTo>
                    <a:lnTo>
                      <a:pt x="24786" y="39592"/>
                    </a:lnTo>
                    <a:lnTo>
                      <a:pt x="41042" y="30580"/>
                    </a:lnTo>
                    <a:lnTo>
                      <a:pt x="41042" y="28648"/>
                    </a:lnTo>
                    <a:lnTo>
                      <a:pt x="41042" y="19796"/>
                    </a:lnTo>
                    <a:lnTo>
                      <a:pt x="42168" y="19313"/>
                    </a:lnTo>
                    <a:lnTo>
                      <a:pt x="61964" y="8852"/>
                    </a:lnTo>
                    <a:lnTo>
                      <a:pt x="63413" y="8047"/>
                    </a:lnTo>
                    <a:lnTo>
                      <a:pt x="4088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80" name="Google Shape;3580;p37"/>
              <p:cNvSpPr/>
              <p:nvPr/>
            </p:nvSpPr>
            <p:spPr>
              <a:xfrm>
                <a:off x="4411525" y="5026225"/>
                <a:ext cx="201200" cy="317875"/>
              </a:xfrm>
              <a:custGeom>
                <a:avLst/>
                <a:gdLst/>
                <a:ahLst/>
                <a:cxnLst/>
                <a:rect l="l" t="t" r="r" b="b"/>
                <a:pathLst>
                  <a:path w="8048" h="12715" extrusionOk="0">
                    <a:moveTo>
                      <a:pt x="3863" y="0"/>
                    </a:moveTo>
                    <a:lnTo>
                      <a:pt x="3219" y="322"/>
                    </a:lnTo>
                    <a:lnTo>
                      <a:pt x="2414" y="805"/>
                    </a:lnTo>
                    <a:lnTo>
                      <a:pt x="1771" y="1610"/>
                    </a:lnTo>
                    <a:lnTo>
                      <a:pt x="1127" y="2414"/>
                    </a:lnTo>
                    <a:lnTo>
                      <a:pt x="644" y="3541"/>
                    </a:lnTo>
                    <a:lnTo>
                      <a:pt x="322" y="4668"/>
                    </a:lnTo>
                    <a:lnTo>
                      <a:pt x="0" y="5794"/>
                    </a:lnTo>
                    <a:lnTo>
                      <a:pt x="0" y="6760"/>
                    </a:lnTo>
                    <a:lnTo>
                      <a:pt x="0" y="7726"/>
                    </a:lnTo>
                    <a:lnTo>
                      <a:pt x="161" y="8691"/>
                    </a:lnTo>
                    <a:lnTo>
                      <a:pt x="483" y="9979"/>
                    </a:lnTo>
                    <a:lnTo>
                      <a:pt x="966" y="11105"/>
                    </a:lnTo>
                    <a:lnTo>
                      <a:pt x="1610" y="12071"/>
                    </a:lnTo>
                    <a:lnTo>
                      <a:pt x="2575" y="12554"/>
                    </a:lnTo>
                    <a:lnTo>
                      <a:pt x="3380" y="12715"/>
                    </a:lnTo>
                    <a:lnTo>
                      <a:pt x="4024" y="12715"/>
                    </a:lnTo>
                    <a:lnTo>
                      <a:pt x="4829" y="12393"/>
                    </a:lnTo>
                    <a:lnTo>
                      <a:pt x="5633" y="11910"/>
                    </a:lnTo>
                    <a:lnTo>
                      <a:pt x="6277" y="11266"/>
                    </a:lnTo>
                    <a:lnTo>
                      <a:pt x="6921" y="10301"/>
                    </a:lnTo>
                    <a:lnTo>
                      <a:pt x="7404" y="9174"/>
                    </a:lnTo>
                    <a:lnTo>
                      <a:pt x="7726" y="8047"/>
                    </a:lnTo>
                    <a:lnTo>
                      <a:pt x="7886" y="6921"/>
                    </a:lnTo>
                    <a:lnTo>
                      <a:pt x="8047" y="5955"/>
                    </a:lnTo>
                    <a:lnTo>
                      <a:pt x="8047" y="4989"/>
                    </a:lnTo>
                    <a:lnTo>
                      <a:pt x="7886" y="4024"/>
                    </a:lnTo>
                    <a:lnTo>
                      <a:pt x="7565" y="2736"/>
                    </a:lnTo>
                    <a:lnTo>
                      <a:pt x="7082" y="1610"/>
                    </a:lnTo>
                    <a:lnTo>
                      <a:pt x="6277" y="805"/>
                    </a:lnTo>
                    <a:lnTo>
                      <a:pt x="5472" y="161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81" name="Google Shape;3581;p37"/>
              <p:cNvSpPr/>
              <p:nvPr/>
            </p:nvSpPr>
            <p:spPr>
              <a:xfrm>
                <a:off x="4970800" y="4684200"/>
                <a:ext cx="201200" cy="317900"/>
              </a:xfrm>
              <a:custGeom>
                <a:avLst/>
                <a:gdLst/>
                <a:ahLst/>
                <a:cxnLst/>
                <a:rect l="l" t="t" r="r" b="b"/>
                <a:pathLst>
                  <a:path w="8048" h="12716" extrusionOk="0">
                    <a:moveTo>
                      <a:pt x="3863" y="1"/>
                    </a:moveTo>
                    <a:lnTo>
                      <a:pt x="3058" y="323"/>
                    </a:lnTo>
                    <a:lnTo>
                      <a:pt x="2415" y="806"/>
                    </a:lnTo>
                    <a:lnTo>
                      <a:pt x="1610" y="1449"/>
                    </a:lnTo>
                    <a:lnTo>
                      <a:pt x="1127" y="2415"/>
                    </a:lnTo>
                    <a:lnTo>
                      <a:pt x="644" y="3542"/>
                    </a:lnTo>
                    <a:lnTo>
                      <a:pt x="161" y="4668"/>
                    </a:lnTo>
                    <a:lnTo>
                      <a:pt x="0" y="5795"/>
                    </a:lnTo>
                    <a:lnTo>
                      <a:pt x="0" y="6922"/>
                    </a:lnTo>
                    <a:lnTo>
                      <a:pt x="0" y="7887"/>
                    </a:lnTo>
                    <a:lnTo>
                      <a:pt x="161" y="8853"/>
                    </a:lnTo>
                    <a:lnTo>
                      <a:pt x="483" y="10140"/>
                    </a:lnTo>
                    <a:lnTo>
                      <a:pt x="966" y="11267"/>
                    </a:lnTo>
                    <a:lnTo>
                      <a:pt x="1610" y="12072"/>
                    </a:lnTo>
                    <a:lnTo>
                      <a:pt x="2415" y="12555"/>
                    </a:lnTo>
                    <a:lnTo>
                      <a:pt x="3219" y="12716"/>
                    </a:lnTo>
                    <a:lnTo>
                      <a:pt x="4024" y="12716"/>
                    </a:lnTo>
                    <a:lnTo>
                      <a:pt x="4829" y="12394"/>
                    </a:lnTo>
                    <a:lnTo>
                      <a:pt x="5634" y="11911"/>
                    </a:lnTo>
                    <a:lnTo>
                      <a:pt x="6277" y="11106"/>
                    </a:lnTo>
                    <a:lnTo>
                      <a:pt x="6921" y="10301"/>
                    </a:lnTo>
                    <a:lnTo>
                      <a:pt x="7404" y="9175"/>
                    </a:lnTo>
                    <a:lnTo>
                      <a:pt x="7726" y="8048"/>
                    </a:lnTo>
                    <a:lnTo>
                      <a:pt x="8048" y="6117"/>
                    </a:lnTo>
                    <a:lnTo>
                      <a:pt x="7887" y="4185"/>
                    </a:lnTo>
                    <a:lnTo>
                      <a:pt x="7565" y="2898"/>
                    </a:lnTo>
                    <a:lnTo>
                      <a:pt x="7082" y="1610"/>
                    </a:lnTo>
                    <a:lnTo>
                      <a:pt x="6277" y="806"/>
                    </a:lnTo>
                    <a:lnTo>
                      <a:pt x="5955" y="323"/>
                    </a:lnTo>
                    <a:lnTo>
                      <a:pt x="5473" y="162"/>
                    </a:lnTo>
                    <a:lnTo>
                      <a:pt x="466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11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08" y="555854"/>
            <a:ext cx="8229600" cy="336300"/>
          </a:xfrm>
        </p:spPr>
        <p:txBody>
          <a:bodyPr/>
          <a:lstStyle/>
          <a:p>
            <a:r>
              <a:rPr lang="en-US" sz="2000" b="1" dirty="0"/>
              <a:t>Safety Stock </a:t>
            </a:r>
            <a:r>
              <a:rPr lang="en-US" sz="2000" b="1" dirty="0" smtClean="0"/>
              <a:t>Calculation</a:t>
            </a:r>
            <a:endParaRPr lang="ar-SA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9941034"/>
                  </p:ext>
                </p:extLst>
              </p:nvPr>
            </p:nvGraphicFramePr>
            <p:xfrm>
              <a:off x="1799390" y="1461494"/>
              <a:ext cx="5950856" cy="22461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87369">
                      <a:extLst>
                        <a:ext uri="{9D8B030D-6E8A-4147-A177-3AD203B41FA5}">
                          <a16:colId xmlns="" xmlns:a16="http://schemas.microsoft.com/office/drawing/2014/main" val="2367824036"/>
                        </a:ext>
                      </a:extLst>
                    </a:gridCol>
                    <a:gridCol w="1487369">
                      <a:extLst>
                        <a:ext uri="{9D8B030D-6E8A-4147-A177-3AD203B41FA5}">
                          <a16:colId xmlns="" xmlns:a16="http://schemas.microsoft.com/office/drawing/2014/main" val="4236786534"/>
                        </a:ext>
                      </a:extLst>
                    </a:gridCol>
                    <a:gridCol w="1488059">
                      <a:extLst>
                        <a:ext uri="{9D8B030D-6E8A-4147-A177-3AD203B41FA5}">
                          <a16:colId xmlns="" xmlns:a16="http://schemas.microsoft.com/office/drawing/2014/main" val="2144988501"/>
                        </a:ext>
                      </a:extLst>
                    </a:gridCol>
                    <a:gridCol w="1488059">
                      <a:extLst>
                        <a:ext uri="{9D8B030D-6E8A-4147-A177-3AD203B41FA5}">
                          <a16:colId xmlns="" xmlns:a16="http://schemas.microsoft.com/office/drawing/2014/main" val="2735284096"/>
                        </a:ext>
                      </a:extLst>
                    </a:gridCol>
                  </a:tblGrid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Product name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Lead time (Hr)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100" b="1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𝑫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SS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5B9BD5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832661165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Feno chair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0.68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92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124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917456540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Guitar chair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0.65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179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236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984493747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Rectangular table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0.45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57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62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821263589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Wooden office desk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2.08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13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30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881283879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Student chair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0.52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183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216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408795328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9941034"/>
                  </p:ext>
                </p:extLst>
              </p:nvPr>
            </p:nvGraphicFramePr>
            <p:xfrm>
              <a:off x="1799390" y="1461494"/>
              <a:ext cx="5950856" cy="22461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8736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367824036"/>
                        </a:ext>
                      </a:extLst>
                    </a:gridCol>
                    <a:gridCol w="148736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4236786534"/>
                        </a:ext>
                      </a:extLst>
                    </a:gridCol>
                    <a:gridCol w="148805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144988501"/>
                        </a:ext>
                      </a:extLst>
                    </a:gridCol>
                    <a:gridCol w="148805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735284096"/>
                        </a:ext>
                      </a:extLst>
                    </a:gridCol>
                  </a:tblGrid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Product name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Lead time (Hr)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99592" t="-8065" r="-100408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SS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5B9BD5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832661165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Feno chair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0.68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92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124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917456540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Guitar chair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0.65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179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236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984493747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Rectangular table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0.45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57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62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821263589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Wooden office desk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2.08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13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30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881283879"/>
                      </a:ext>
                    </a:extLst>
                  </a:tr>
                  <a:tr h="3743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Student chair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9D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0.52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183</a:t>
                          </a:r>
                          <a:endParaRPr lang="en-US" sz="11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216</a:t>
                          </a:r>
                          <a:endParaRPr lang="en-US" sz="11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0879532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5043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3351"/>
            <a:ext cx="8229600" cy="336300"/>
          </a:xfrm>
        </p:spPr>
        <p:txBody>
          <a:bodyPr/>
          <a:lstStyle/>
          <a:p>
            <a:r>
              <a:rPr lang="en-US" sz="2000" b="1" dirty="0" smtClean="0"/>
              <a:t>Reorder </a:t>
            </a:r>
            <a:r>
              <a:rPr lang="en-US" sz="2000" b="1" dirty="0"/>
              <a:t>Point </a:t>
            </a:r>
            <a:r>
              <a:rPr lang="en-US" sz="2000" b="1" dirty="0" smtClean="0"/>
              <a:t>Calculation</a:t>
            </a:r>
            <a:endParaRPr lang="ar-SA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49351"/>
              </p:ext>
            </p:extLst>
          </p:nvPr>
        </p:nvGraphicFramePr>
        <p:xfrm>
          <a:off x="1717902" y="1356458"/>
          <a:ext cx="5708196" cy="2405796"/>
        </p:xfrm>
        <a:graphic>
          <a:graphicData uri="http://schemas.openxmlformats.org/drawingml/2006/table">
            <a:tbl>
              <a:tblPr firstRow="1" firstCol="1" bandRow="1"/>
              <a:tblGrid>
                <a:gridCol w="1381741">
                  <a:extLst>
                    <a:ext uri="{9D8B030D-6E8A-4147-A177-3AD203B41FA5}">
                      <a16:colId xmlns="" xmlns:a16="http://schemas.microsoft.com/office/drawing/2014/main" val="1909865711"/>
                    </a:ext>
                  </a:extLst>
                </a:gridCol>
                <a:gridCol w="984217">
                  <a:extLst>
                    <a:ext uri="{9D8B030D-6E8A-4147-A177-3AD203B41FA5}">
                      <a16:colId xmlns="" xmlns:a16="http://schemas.microsoft.com/office/drawing/2014/main" val="2004726983"/>
                    </a:ext>
                  </a:extLst>
                </a:gridCol>
                <a:gridCol w="1117827">
                  <a:extLst>
                    <a:ext uri="{9D8B030D-6E8A-4147-A177-3AD203B41FA5}">
                      <a16:colId xmlns="" xmlns:a16="http://schemas.microsoft.com/office/drawing/2014/main" val="3896648205"/>
                    </a:ext>
                  </a:extLst>
                </a:gridCol>
                <a:gridCol w="1113859">
                  <a:extLst>
                    <a:ext uri="{9D8B030D-6E8A-4147-A177-3AD203B41FA5}">
                      <a16:colId xmlns="" xmlns:a16="http://schemas.microsoft.com/office/drawing/2014/main" val="913135196"/>
                    </a:ext>
                  </a:extLst>
                </a:gridCol>
                <a:gridCol w="1110552">
                  <a:extLst>
                    <a:ext uri="{9D8B030D-6E8A-4147-A177-3AD203B41FA5}">
                      <a16:colId xmlns="" xmlns:a16="http://schemas.microsoft.com/office/drawing/2014/main" val="3218559377"/>
                    </a:ext>
                  </a:extLst>
                </a:gridCol>
              </a:tblGrid>
              <a:tr h="4009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Product name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Demand(avg)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Lead time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Safety stock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ROP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449516"/>
                  </a:ext>
                </a:extLst>
              </a:tr>
              <a:tr h="4009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Feno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9271826"/>
                  </a:ext>
                </a:extLst>
              </a:tr>
              <a:tr h="4009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Guitar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6015504"/>
                  </a:ext>
                </a:extLst>
              </a:tr>
              <a:tr h="4009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Rectangular table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3215052"/>
                  </a:ext>
                </a:extLst>
              </a:tr>
              <a:tr h="4009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Wooden office desk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21264961"/>
                  </a:ext>
                </a:extLst>
              </a:tr>
              <a:tr h="4009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Student chair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84367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79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T</a:t>
            </a:r>
            <a:r>
              <a:rPr lang="en-US" sz="1800" dirty="0" smtClean="0"/>
              <a:t>otal </a:t>
            </a:r>
            <a:r>
              <a:rPr lang="en-US" sz="1800" dirty="0"/>
              <a:t>amount of raw materials required for the five products</a:t>
            </a:r>
            <a:endParaRPr lang="ar-SA" sz="1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33737" y="1029208"/>
          <a:ext cx="6076527" cy="3662934"/>
        </p:xfrm>
        <a:graphic>
          <a:graphicData uri="http://schemas.openxmlformats.org/drawingml/2006/table">
            <a:tbl>
              <a:tblPr firstRow="1" firstCol="1" bandRow="1"/>
              <a:tblGrid>
                <a:gridCol w="2027380">
                  <a:extLst>
                    <a:ext uri="{9D8B030D-6E8A-4147-A177-3AD203B41FA5}">
                      <a16:colId xmlns="" xmlns:a16="http://schemas.microsoft.com/office/drawing/2014/main" val="712659607"/>
                    </a:ext>
                  </a:extLst>
                </a:gridCol>
                <a:gridCol w="791994">
                  <a:extLst>
                    <a:ext uri="{9D8B030D-6E8A-4147-A177-3AD203B41FA5}">
                      <a16:colId xmlns="" xmlns:a16="http://schemas.microsoft.com/office/drawing/2014/main" val="1879884933"/>
                    </a:ext>
                  </a:extLst>
                </a:gridCol>
                <a:gridCol w="795736">
                  <a:extLst>
                    <a:ext uri="{9D8B030D-6E8A-4147-A177-3AD203B41FA5}">
                      <a16:colId xmlns="" xmlns:a16="http://schemas.microsoft.com/office/drawing/2014/main" val="3254984990"/>
                    </a:ext>
                  </a:extLst>
                </a:gridCol>
                <a:gridCol w="858721">
                  <a:extLst>
                    <a:ext uri="{9D8B030D-6E8A-4147-A177-3AD203B41FA5}">
                      <a16:colId xmlns="" xmlns:a16="http://schemas.microsoft.com/office/drawing/2014/main" val="2981878623"/>
                    </a:ext>
                  </a:extLst>
                </a:gridCol>
                <a:gridCol w="801972">
                  <a:extLst>
                    <a:ext uri="{9D8B030D-6E8A-4147-A177-3AD203B41FA5}">
                      <a16:colId xmlns="" xmlns:a16="http://schemas.microsoft.com/office/drawing/2014/main" val="1217422983"/>
                    </a:ext>
                  </a:extLst>
                </a:gridCol>
                <a:gridCol w="800724">
                  <a:extLst>
                    <a:ext uri="{9D8B030D-6E8A-4147-A177-3AD203B41FA5}">
                      <a16:colId xmlns="" xmlns:a16="http://schemas.microsoft.com/office/drawing/2014/main" val="1360061796"/>
                    </a:ext>
                  </a:extLst>
                </a:gridCol>
              </a:tblGrid>
              <a:tr h="3786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Raw material name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Feno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Guitar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Rectangular table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Wooden office desk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Student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3488486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Circular metal rod – d= 32 mm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17299167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Circular metal rod – d= 13 mm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91989020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Wooden Boards – sandwich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13905474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- t =3 cm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50556248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- t =1 cm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06989795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Leather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63053055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Screw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0019518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Plastic base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8300" algn="ctr"/>
                        </a:tabLs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	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17281292"/>
                  </a:ext>
                </a:extLst>
              </a:tr>
              <a:tr h="1976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Rectangular metal rod – 25 mm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68912250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– t = 7 cm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42177141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Corner metal brackets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36121880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Corner braces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60581179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Metal drawer slide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36910604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Metal drawer handle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20819770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Drawer key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88684710"/>
                  </a:ext>
                </a:extLst>
              </a:tr>
              <a:tr h="18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Plastic backrest and seat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351" marR="67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8602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15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</a:t>
            </a:r>
            <a:r>
              <a:rPr lang="en-US" sz="2400" dirty="0" smtClean="0"/>
              <a:t>aw </a:t>
            </a:r>
            <a:r>
              <a:rPr lang="en-US" sz="2400" dirty="0"/>
              <a:t>M</a:t>
            </a:r>
            <a:r>
              <a:rPr lang="en-US" sz="2400" dirty="0" smtClean="0"/>
              <a:t>aterial Safety Stock levels</a:t>
            </a:r>
            <a:endParaRPr lang="ar-SA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793404"/>
              </p:ext>
            </p:extLst>
          </p:nvPr>
        </p:nvGraphicFramePr>
        <p:xfrm>
          <a:off x="1959429" y="1030514"/>
          <a:ext cx="5016181" cy="3538313"/>
        </p:xfrm>
        <a:graphic>
          <a:graphicData uri="http://schemas.openxmlformats.org/drawingml/2006/table">
            <a:tbl>
              <a:tblPr firstRow="1" firstCol="1" bandRow="1"/>
              <a:tblGrid>
                <a:gridCol w="1075351">
                  <a:extLst>
                    <a:ext uri="{9D8B030D-6E8A-4147-A177-3AD203B41FA5}">
                      <a16:colId xmlns="" xmlns:a16="http://schemas.microsoft.com/office/drawing/2014/main" val="2639095438"/>
                    </a:ext>
                  </a:extLst>
                </a:gridCol>
                <a:gridCol w="643351">
                  <a:extLst>
                    <a:ext uri="{9D8B030D-6E8A-4147-A177-3AD203B41FA5}">
                      <a16:colId xmlns="" xmlns:a16="http://schemas.microsoft.com/office/drawing/2014/main" val="558323292"/>
                    </a:ext>
                  </a:extLst>
                </a:gridCol>
                <a:gridCol w="646776">
                  <a:extLst>
                    <a:ext uri="{9D8B030D-6E8A-4147-A177-3AD203B41FA5}">
                      <a16:colId xmlns="" xmlns:a16="http://schemas.microsoft.com/office/drawing/2014/main" val="1557114686"/>
                    </a:ext>
                  </a:extLst>
                </a:gridCol>
                <a:gridCol w="697657">
                  <a:extLst>
                    <a:ext uri="{9D8B030D-6E8A-4147-A177-3AD203B41FA5}">
                      <a16:colId xmlns="" xmlns:a16="http://schemas.microsoft.com/office/drawing/2014/main" val="1512132948"/>
                    </a:ext>
                  </a:extLst>
                </a:gridCol>
                <a:gridCol w="651668">
                  <a:extLst>
                    <a:ext uri="{9D8B030D-6E8A-4147-A177-3AD203B41FA5}">
                      <a16:colId xmlns="" xmlns:a16="http://schemas.microsoft.com/office/drawing/2014/main" val="3775367602"/>
                    </a:ext>
                  </a:extLst>
                </a:gridCol>
                <a:gridCol w="650689">
                  <a:extLst>
                    <a:ext uri="{9D8B030D-6E8A-4147-A177-3AD203B41FA5}">
                      <a16:colId xmlns="" xmlns:a16="http://schemas.microsoft.com/office/drawing/2014/main" val="3856309734"/>
                    </a:ext>
                  </a:extLst>
                </a:gridCol>
                <a:gridCol w="650689">
                  <a:extLst>
                    <a:ext uri="{9D8B030D-6E8A-4147-A177-3AD203B41FA5}">
                      <a16:colId xmlns="" xmlns:a16="http://schemas.microsoft.com/office/drawing/2014/main" val="1831739030"/>
                    </a:ext>
                  </a:extLst>
                </a:gridCol>
              </a:tblGrid>
              <a:tr h="294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Raw material name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Feno chair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Guitar chair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Rectangular table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Wooden office desk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Student chair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SS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62484278"/>
                  </a:ext>
                </a:extLst>
              </a:tr>
              <a:tr h="294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Circular metal rod – d= 32 mm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4(124)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4(62)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2(216)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1052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32142145"/>
                  </a:ext>
                </a:extLst>
              </a:tr>
              <a:tr h="294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Circular metal rod – d= 13 mm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6(124)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2(216)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1176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87179034"/>
                  </a:ext>
                </a:extLst>
              </a:tr>
              <a:tr h="294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Wooden Boards – sandwich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1(124)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2(236)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1(62)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22(30)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1(216)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1534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78932053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- t =3 cm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1(124)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124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35983305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- t =1 cm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1(124)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2(236)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596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0402769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Leather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1(124)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2(236)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596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420413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Screw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4(124)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8(236)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8(62)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52(30)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12(216)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7032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95401116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Plastic base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4(124)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4(236)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4(62)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4(30)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4(216)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2672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31455127"/>
                  </a:ext>
                </a:extLst>
              </a:tr>
              <a:tr h="294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Rectangular metal rod – 25 mm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5(236)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4(62)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4(216)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2292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9960586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– t = 7 cm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2(236)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472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32542443"/>
                  </a:ext>
                </a:extLst>
              </a:tr>
              <a:tr h="294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Corner metal brackets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4(236)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4(62)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1192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53117381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Corner braces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12(30)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360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91880327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Metal drawer slide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6(30)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0486197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Metal drawer handle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3(30)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73325975"/>
                  </a:ext>
                </a:extLst>
              </a:tr>
              <a:tr h="147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Drawer key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1(30)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8478273"/>
                  </a:ext>
                </a:extLst>
              </a:tr>
              <a:tr h="294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Plastic backrest and seat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2(216)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432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888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42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4" name="Google Shape;6384;p56"/>
          <p:cNvSpPr/>
          <p:nvPr/>
        </p:nvSpPr>
        <p:spPr>
          <a:xfrm>
            <a:off x="4572000" y="3083300"/>
            <a:ext cx="4114800" cy="1185000"/>
          </a:xfrm>
          <a:prstGeom prst="roundRect">
            <a:avLst>
              <a:gd name="adj" fmla="val 50000"/>
            </a:avLst>
          </a:prstGeom>
          <a:noFill/>
          <a:ln w="12700" cap="flat" cmpd="sng">
            <a:solidFill>
              <a:srgbClr val="FF99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5" name="Google Shape;6385;p56"/>
          <p:cNvSpPr/>
          <p:nvPr/>
        </p:nvSpPr>
        <p:spPr>
          <a:xfrm>
            <a:off x="4572000" y="1354125"/>
            <a:ext cx="4114800" cy="1185000"/>
          </a:xfrm>
          <a:prstGeom prst="roundRect">
            <a:avLst>
              <a:gd name="adj" fmla="val 50000"/>
            </a:avLst>
          </a:prstGeom>
          <a:noFill/>
          <a:ln w="12700" cap="flat" cmpd="sng">
            <a:solidFill>
              <a:srgbClr val="00CC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7" name="Google Shape;6387;p56"/>
          <p:cNvSpPr txBox="1"/>
          <p:nvPr/>
        </p:nvSpPr>
        <p:spPr>
          <a:xfrm>
            <a:off x="5909163" y="3246350"/>
            <a:ext cx="18564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b="1" dirty="0">
              <a:solidFill>
                <a:schemeClr val="accent5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88" name="Google Shape;6388;p56"/>
          <p:cNvSpPr txBox="1"/>
          <p:nvPr/>
        </p:nvSpPr>
        <p:spPr>
          <a:xfrm>
            <a:off x="6003592" y="1797226"/>
            <a:ext cx="2246667" cy="399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It is structured into three </a:t>
            </a:r>
            <a:r>
              <a:rPr lang="en-US" sz="1200" b="1" dirty="0" smtClean="0">
                <a:latin typeface="Fira Sans" panose="020B0604020202020204" charset="0"/>
                <a:cs typeface="Fira Sans" panose="020B0604020202020204" charset="0"/>
              </a:rPr>
              <a:t>sections: The </a:t>
            </a:r>
            <a:r>
              <a:rPr lang="en-US" sz="1200" b="1" dirty="0" err="1" smtClean="0">
                <a:latin typeface="Fira Sans" panose="020B0604020202020204" charset="0"/>
                <a:cs typeface="Fira Sans" panose="020B0604020202020204" charset="0"/>
              </a:rPr>
              <a:t>Smithing</a:t>
            </a:r>
            <a:r>
              <a:rPr lang="en-US" sz="1200" b="1" dirty="0" smtClean="0">
                <a:latin typeface="Fira Sans" panose="020B0604020202020204" charset="0"/>
                <a:cs typeface="Fira Sans" panose="020B0604020202020204" charset="0"/>
              </a:rPr>
              <a:t> section, Upholstery </a:t>
            </a:r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section</a:t>
            </a:r>
          </a:p>
          <a:p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 </a:t>
            </a:r>
            <a:r>
              <a:rPr lang="en-US" sz="1200" b="1" dirty="0" smtClean="0">
                <a:latin typeface="Fira Sans" panose="020B0604020202020204" charset="0"/>
                <a:cs typeface="Fira Sans" panose="020B0604020202020204" charset="0"/>
              </a:rPr>
              <a:t>and Carpentry </a:t>
            </a:r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section</a:t>
            </a:r>
          </a:p>
        </p:txBody>
      </p:sp>
      <p:sp>
        <p:nvSpPr>
          <p:cNvPr id="6389" name="Google Shape;6389;p56"/>
          <p:cNvSpPr txBox="1"/>
          <p:nvPr/>
        </p:nvSpPr>
        <p:spPr>
          <a:xfrm>
            <a:off x="6015025" y="3196093"/>
            <a:ext cx="2046689" cy="959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Two showrooms operated by The Factory </a:t>
            </a:r>
            <a:r>
              <a:rPr lang="en-US" sz="1200" b="1" dirty="0" smtClean="0">
                <a:latin typeface="Fira Sans" panose="020B0604020202020204" charset="0"/>
                <a:cs typeface="Fira Sans" panose="020B0604020202020204" charset="0"/>
              </a:rPr>
              <a:t>:</a:t>
            </a:r>
            <a:endParaRPr lang="en-US" sz="1200" b="1" dirty="0">
              <a:latin typeface="Fira Sans" panose="020B0604020202020204" charset="0"/>
              <a:cs typeface="Fira Sans" panose="020B0604020202020204" charset="0"/>
            </a:endParaRPr>
          </a:p>
          <a:p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1-  the first one can be found in Nablus.</a:t>
            </a:r>
          </a:p>
          <a:p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2- the second one in Al-</a:t>
            </a:r>
            <a:r>
              <a:rPr lang="en-US" sz="1200" b="1" dirty="0" err="1">
                <a:latin typeface="Fira Sans" panose="020B0604020202020204" charset="0"/>
                <a:cs typeface="Fira Sans" panose="020B0604020202020204" charset="0"/>
              </a:rPr>
              <a:t>Bireh</a:t>
            </a:r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 – Ramallah. </a:t>
            </a:r>
          </a:p>
        </p:txBody>
      </p:sp>
      <p:sp>
        <p:nvSpPr>
          <p:cNvPr id="6390" name="Google Shape;6390;p56"/>
          <p:cNvSpPr/>
          <p:nvPr/>
        </p:nvSpPr>
        <p:spPr>
          <a:xfrm>
            <a:off x="457200" y="3083300"/>
            <a:ext cx="4114800" cy="1185000"/>
          </a:xfrm>
          <a:prstGeom prst="roundRect">
            <a:avLst>
              <a:gd name="adj" fmla="val 50000"/>
            </a:avLst>
          </a:prstGeom>
          <a:noFill/>
          <a:ln w="127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1" name="Google Shape;6391;p56"/>
          <p:cNvSpPr/>
          <p:nvPr/>
        </p:nvSpPr>
        <p:spPr>
          <a:xfrm>
            <a:off x="457200" y="1354125"/>
            <a:ext cx="4114800" cy="1185000"/>
          </a:xfrm>
          <a:prstGeom prst="roundRect">
            <a:avLst>
              <a:gd name="adj" fmla="val 50000"/>
            </a:avLst>
          </a:prstGeom>
          <a:noFill/>
          <a:ln w="12700" cap="flat" cmpd="sng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2" name="Google Shape;6392;p56"/>
          <p:cNvSpPr txBox="1"/>
          <p:nvPr/>
        </p:nvSpPr>
        <p:spPr>
          <a:xfrm>
            <a:off x="1381975" y="1495225"/>
            <a:ext cx="18564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accent4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93" name="Google Shape;6393;p56"/>
          <p:cNvSpPr txBox="1"/>
          <p:nvPr/>
        </p:nvSpPr>
        <p:spPr>
          <a:xfrm>
            <a:off x="1381975" y="3246350"/>
            <a:ext cx="18564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accent6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94" name="Google Shape;6394;p56"/>
          <p:cNvSpPr txBox="1"/>
          <p:nvPr/>
        </p:nvSpPr>
        <p:spPr>
          <a:xfrm>
            <a:off x="1073188" y="1638775"/>
            <a:ext cx="2159389" cy="7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Al - </a:t>
            </a:r>
            <a:r>
              <a:rPr lang="en-US" sz="1200" b="1" dirty="0" err="1">
                <a:latin typeface="Fira Sans" panose="020B0604020202020204" charset="0"/>
                <a:cs typeface="Fira Sans" panose="020B0604020202020204" charset="0"/>
              </a:rPr>
              <a:t>Shakhshir</a:t>
            </a:r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 Furniture Factory Established in 1959 in the city of Nablus.</a:t>
            </a:r>
            <a:endParaRPr sz="1200"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95" name="Google Shape;6395;p56"/>
          <p:cNvSpPr txBox="1"/>
          <p:nvPr/>
        </p:nvSpPr>
        <p:spPr>
          <a:xfrm>
            <a:off x="1073217" y="2933751"/>
            <a:ext cx="2153658" cy="1518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200" b="1" dirty="0">
                <a:latin typeface="Fira Sans" panose="020B0604020202020204" charset="0"/>
                <a:cs typeface="Fira Sans" panose="020B0604020202020204" charset="0"/>
              </a:rPr>
              <a:t>It’s specializing in the production of office, school, and restaurant furniture.</a:t>
            </a:r>
          </a:p>
          <a:p>
            <a:pPr algn="just"/>
            <a:endParaRPr lang="en-US" dirty="0">
              <a:latin typeface="Fira Sans" panose="020B0604020202020204" charset="0"/>
              <a:cs typeface="Fira Sans" panose="020B0604020202020204" charset="0"/>
            </a:endParaRPr>
          </a:p>
        </p:txBody>
      </p:sp>
      <p:grpSp>
        <p:nvGrpSpPr>
          <p:cNvPr id="6396" name="Google Shape;6396;p56"/>
          <p:cNvGrpSpPr/>
          <p:nvPr/>
        </p:nvGrpSpPr>
        <p:grpSpPr>
          <a:xfrm>
            <a:off x="8218651" y="1743447"/>
            <a:ext cx="370930" cy="370549"/>
            <a:chOff x="2497275" y="2744159"/>
            <a:chExt cx="370930" cy="370549"/>
          </a:xfrm>
          <a:solidFill>
            <a:srgbClr val="00CC66"/>
          </a:solidFill>
        </p:grpSpPr>
        <p:sp>
          <p:nvSpPr>
            <p:cNvPr id="6397" name="Google Shape;6397;p56"/>
            <p:cNvSpPr/>
            <p:nvPr/>
          </p:nvSpPr>
          <p:spPr>
            <a:xfrm>
              <a:off x="2497275" y="2744159"/>
              <a:ext cx="284366" cy="284747"/>
            </a:xfrm>
            <a:custGeom>
              <a:avLst/>
              <a:gdLst/>
              <a:ahLst/>
              <a:cxnLst/>
              <a:rect l="l" t="t" r="r" b="b"/>
              <a:pathLst>
                <a:path w="8955" h="8967" extrusionOk="0">
                  <a:moveTo>
                    <a:pt x="4204" y="1"/>
                  </a:moveTo>
                  <a:cubicBezTo>
                    <a:pt x="3942" y="1"/>
                    <a:pt x="3704" y="203"/>
                    <a:pt x="3644" y="465"/>
                  </a:cubicBezTo>
                  <a:lnTo>
                    <a:pt x="3466" y="1334"/>
                  </a:lnTo>
                  <a:cubicBezTo>
                    <a:pt x="3287" y="1394"/>
                    <a:pt x="3108" y="1465"/>
                    <a:pt x="2942" y="1537"/>
                  </a:cubicBezTo>
                  <a:lnTo>
                    <a:pt x="2215" y="1048"/>
                  </a:lnTo>
                  <a:cubicBezTo>
                    <a:pt x="2120" y="983"/>
                    <a:pt x="2009" y="952"/>
                    <a:pt x="1899" y="952"/>
                  </a:cubicBezTo>
                  <a:cubicBezTo>
                    <a:pt x="1749" y="952"/>
                    <a:pt x="1599" y="1010"/>
                    <a:pt x="1489" y="1120"/>
                  </a:cubicBezTo>
                  <a:lnTo>
                    <a:pt x="1108" y="1489"/>
                  </a:lnTo>
                  <a:cubicBezTo>
                    <a:pt x="918" y="1691"/>
                    <a:pt x="894" y="1989"/>
                    <a:pt x="1037" y="2227"/>
                  </a:cubicBezTo>
                  <a:lnTo>
                    <a:pt x="1525" y="2953"/>
                  </a:lnTo>
                  <a:cubicBezTo>
                    <a:pt x="1441" y="3120"/>
                    <a:pt x="1370" y="3287"/>
                    <a:pt x="1322" y="3465"/>
                  </a:cubicBezTo>
                  <a:lnTo>
                    <a:pt x="453" y="3644"/>
                  </a:lnTo>
                  <a:cubicBezTo>
                    <a:pt x="191" y="3703"/>
                    <a:pt x="1" y="3930"/>
                    <a:pt x="1" y="4215"/>
                  </a:cubicBezTo>
                  <a:lnTo>
                    <a:pt x="1" y="4751"/>
                  </a:lnTo>
                  <a:cubicBezTo>
                    <a:pt x="1" y="5025"/>
                    <a:pt x="191" y="5251"/>
                    <a:pt x="453" y="5323"/>
                  </a:cubicBezTo>
                  <a:lnTo>
                    <a:pt x="1322" y="5501"/>
                  </a:lnTo>
                  <a:cubicBezTo>
                    <a:pt x="1382" y="5668"/>
                    <a:pt x="1453" y="5847"/>
                    <a:pt x="1525" y="6013"/>
                  </a:cubicBezTo>
                  <a:lnTo>
                    <a:pt x="1037" y="6740"/>
                  </a:lnTo>
                  <a:cubicBezTo>
                    <a:pt x="894" y="6966"/>
                    <a:pt x="918" y="7287"/>
                    <a:pt x="1108" y="7478"/>
                  </a:cubicBezTo>
                  <a:lnTo>
                    <a:pt x="1489" y="7847"/>
                  </a:lnTo>
                  <a:cubicBezTo>
                    <a:pt x="1599" y="7957"/>
                    <a:pt x="1745" y="8015"/>
                    <a:pt x="1894" y="8015"/>
                  </a:cubicBezTo>
                  <a:cubicBezTo>
                    <a:pt x="2003" y="8015"/>
                    <a:pt x="2115" y="7984"/>
                    <a:pt x="2215" y="7918"/>
                  </a:cubicBezTo>
                  <a:lnTo>
                    <a:pt x="2942" y="7430"/>
                  </a:lnTo>
                  <a:cubicBezTo>
                    <a:pt x="3108" y="7513"/>
                    <a:pt x="3287" y="7597"/>
                    <a:pt x="3466" y="7633"/>
                  </a:cubicBezTo>
                  <a:lnTo>
                    <a:pt x="3644" y="8502"/>
                  </a:lnTo>
                  <a:cubicBezTo>
                    <a:pt x="3704" y="8764"/>
                    <a:pt x="3930" y="8966"/>
                    <a:pt x="4204" y="8966"/>
                  </a:cubicBezTo>
                  <a:lnTo>
                    <a:pt x="4740" y="8966"/>
                  </a:lnTo>
                  <a:cubicBezTo>
                    <a:pt x="5013" y="8966"/>
                    <a:pt x="5251" y="8764"/>
                    <a:pt x="5311" y="8502"/>
                  </a:cubicBezTo>
                  <a:lnTo>
                    <a:pt x="5490" y="7633"/>
                  </a:lnTo>
                  <a:cubicBezTo>
                    <a:pt x="5621" y="7597"/>
                    <a:pt x="5775" y="7537"/>
                    <a:pt x="5906" y="7478"/>
                  </a:cubicBezTo>
                  <a:cubicBezTo>
                    <a:pt x="6002" y="7442"/>
                    <a:pt x="6037" y="7323"/>
                    <a:pt x="6002" y="7240"/>
                  </a:cubicBezTo>
                  <a:cubicBezTo>
                    <a:pt x="5966" y="7169"/>
                    <a:pt x="5898" y="7131"/>
                    <a:pt x="5831" y="7131"/>
                  </a:cubicBezTo>
                  <a:cubicBezTo>
                    <a:pt x="5808" y="7131"/>
                    <a:pt x="5785" y="7135"/>
                    <a:pt x="5763" y="7144"/>
                  </a:cubicBezTo>
                  <a:cubicBezTo>
                    <a:pt x="5609" y="7228"/>
                    <a:pt x="5466" y="7287"/>
                    <a:pt x="5299" y="7323"/>
                  </a:cubicBezTo>
                  <a:cubicBezTo>
                    <a:pt x="5240" y="7347"/>
                    <a:pt x="5180" y="7406"/>
                    <a:pt x="5168" y="7454"/>
                  </a:cubicBezTo>
                  <a:lnTo>
                    <a:pt x="4966" y="8430"/>
                  </a:lnTo>
                  <a:cubicBezTo>
                    <a:pt x="4954" y="8514"/>
                    <a:pt x="4870" y="8597"/>
                    <a:pt x="4763" y="8597"/>
                  </a:cubicBezTo>
                  <a:lnTo>
                    <a:pt x="4228" y="8597"/>
                  </a:lnTo>
                  <a:cubicBezTo>
                    <a:pt x="4120" y="8597"/>
                    <a:pt x="4049" y="8514"/>
                    <a:pt x="4013" y="8430"/>
                  </a:cubicBezTo>
                  <a:lnTo>
                    <a:pt x="3823" y="7454"/>
                  </a:lnTo>
                  <a:cubicBezTo>
                    <a:pt x="3811" y="7383"/>
                    <a:pt x="3763" y="7335"/>
                    <a:pt x="3692" y="7323"/>
                  </a:cubicBezTo>
                  <a:cubicBezTo>
                    <a:pt x="3466" y="7263"/>
                    <a:pt x="3239" y="7180"/>
                    <a:pt x="3049" y="7061"/>
                  </a:cubicBezTo>
                  <a:cubicBezTo>
                    <a:pt x="3019" y="7043"/>
                    <a:pt x="2986" y="7034"/>
                    <a:pt x="2954" y="7034"/>
                  </a:cubicBezTo>
                  <a:cubicBezTo>
                    <a:pt x="2921" y="7034"/>
                    <a:pt x="2888" y="7043"/>
                    <a:pt x="2858" y="7061"/>
                  </a:cubicBezTo>
                  <a:lnTo>
                    <a:pt x="2037" y="7609"/>
                  </a:lnTo>
                  <a:cubicBezTo>
                    <a:pt x="2006" y="7634"/>
                    <a:pt x="1966" y="7647"/>
                    <a:pt x="1926" y="7647"/>
                  </a:cubicBezTo>
                  <a:cubicBezTo>
                    <a:pt x="1874" y="7647"/>
                    <a:pt x="1821" y="7625"/>
                    <a:pt x="1787" y="7585"/>
                  </a:cubicBezTo>
                  <a:lnTo>
                    <a:pt x="1418" y="7204"/>
                  </a:lnTo>
                  <a:cubicBezTo>
                    <a:pt x="1334" y="7132"/>
                    <a:pt x="1334" y="7025"/>
                    <a:pt x="1382" y="6954"/>
                  </a:cubicBezTo>
                  <a:lnTo>
                    <a:pt x="1930" y="6132"/>
                  </a:lnTo>
                  <a:cubicBezTo>
                    <a:pt x="1977" y="6073"/>
                    <a:pt x="1977" y="6001"/>
                    <a:pt x="1930" y="5942"/>
                  </a:cubicBezTo>
                  <a:cubicBezTo>
                    <a:pt x="1811" y="5739"/>
                    <a:pt x="1727" y="5525"/>
                    <a:pt x="1668" y="5299"/>
                  </a:cubicBezTo>
                  <a:cubicBezTo>
                    <a:pt x="1656" y="5239"/>
                    <a:pt x="1596" y="5180"/>
                    <a:pt x="1537" y="5168"/>
                  </a:cubicBezTo>
                  <a:lnTo>
                    <a:pt x="560" y="4977"/>
                  </a:lnTo>
                  <a:cubicBezTo>
                    <a:pt x="477" y="4954"/>
                    <a:pt x="406" y="4870"/>
                    <a:pt x="406" y="4763"/>
                  </a:cubicBezTo>
                  <a:lnTo>
                    <a:pt x="406" y="4227"/>
                  </a:lnTo>
                  <a:cubicBezTo>
                    <a:pt x="406" y="4132"/>
                    <a:pt x="477" y="4049"/>
                    <a:pt x="560" y="4025"/>
                  </a:cubicBezTo>
                  <a:lnTo>
                    <a:pt x="1537" y="3834"/>
                  </a:lnTo>
                  <a:cubicBezTo>
                    <a:pt x="1608" y="3811"/>
                    <a:pt x="1656" y="3775"/>
                    <a:pt x="1668" y="3692"/>
                  </a:cubicBezTo>
                  <a:cubicBezTo>
                    <a:pt x="1727" y="3477"/>
                    <a:pt x="1811" y="3251"/>
                    <a:pt x="1930" y="3061"/>
                  </a:cubicBezTo>
                  <a:cubicBezTo>
                    <a:pt x="1965" y="3001"/>
                    <a:pt x="1965" y="2918"/>
                    <a:pt x="1930" y="2858"/>
                  </a:cubicBezTo>
                  <a:lnTo>
                    <a:pt x="1382" y="2049"/>
                  </a:lnTo>
                  <a:cubicBezTo>
                    <a:pt x="1322" y="1965"/>
                    <a:pt x="1334" y="1846"/>
                    <a:pt x="1418" y="1787"/>
                  </a:cubicBezTo>
                  <a:lnTo>
                    <a:pt x="1787" y="1417"/>
                  </a:lnTo>
                  <a:cubicBezTo>
                    <a:pt x="1826" y="1378"/>
                    <a:pt x="1876" y="1360"/>
                    <a:pt x="1925" y="1360"/>
                  </a:cubicBezTo>
                  <a:cubicBezTo>
                    <a:pt x="1965" y="1360"/>
                    <a:pt x="2005" y="1372"/>
                    <a:pt x="2037" y="1394"/>
                  </a:cubicBezTo>
                  <a:lnTo>
                    <a:pt x="2858" y="1941"/>
                  </a:lnTo>
                  <a:cubicBezTo>
                    <a:pt x="2888" y="1965"/>
                    <a:pt x="2921" y="1977"/>
                    <a:pt x="2954" y="1977"/>
                  </a:cubicBezTo>
                  <a:cubicBezTo>
                    <a:pt x="2986" y="1977"/>
                    <a:pt x="3019" y="1965"/>
                    <a:pt x="3049" y="1941"/>
                  </a:cubicBezTo>
                  <a:cubicBezTo>
                    <a:pt x="3263" y="1822"/>
                    <a:pt x="3466" y="1727"/>
                    <a:pt x="3692" y="1668"/>
                  </a:cubicBezTo>
                  <a:cubicBezTo>
                    <a:pt x="3751" y="1656"/>
                    <a:pt x="3811" y="1596"/>
                    <a:pt x="3823" y="1537"/>
                  </a:cubicBezTo>
                  <a:lnTo>
                    <a:pt x="4013" y="572"/>
                  </a:lnTo>
                  <a:cubicBezTo>
                    <a:pt x="4037" y="477"/>
                    <a:pt x="4120" y="405"/>
                    <a:pt x="4228" y="405"/>
                  </a:cubicBezTo>
                  <a:lnTo>
                    <a:pt x="4763" y="405"/>
                  </a:lnTo>
                  <a:cubicBezTo>
                    <a:pt x="4870" y="405"/>
                    <a:pt x="4942" y="477"/>
                    <a:pt x="4966" y="572"/>
                  </a:cubicBezTo>
                  <a:lnTo>
                    <a:pt x="5168" y="1537"/>
                  </a:lnTo>
                  <a:cubicBezTo>
                    <a:pt x="5180" y="1608"/>
                    <a:pt x="5216" y="1656"/>
                    <a:pt x="5299" y="1668"/>
                  </a:cubicBezTo>
                  <a:cubicBezTo>
                    <a:pt x="5513" y="1727"/>
                    <a:pt x="5740" y="1822"/>
                    <a:pt x="5930" y="1941"/>
                  </a:cubicBezTo>
                  <a:cubicBezTo>
                    <a:pt x="5960" y="1953"/>
                    <a:pt x="5996" y="1959"/>
                    <a:pt x="6031" y="1959"/>
                  </a:cubicBezTo>
                  <a:cubicBezTo>
                    <a:pt x="6067" y="1959"/>
                    <a:pt x="6103" y="1953"/>
                    <a:pt x="6133" y="1941"/>
                  </a:cubicBezTo>
                  <a:lnTo>
                    <a:pt x="6942" y="1394"/>
                  </a:lnTo>
                  <a:cubicBezTo>
                    <a:pt x="6978" y="1368"/>
                    <a:pt x="7021" y="1356"/>
                    <a:pt x="7063" y="1356"/>
                  </a:cubicBezTo>
                  <a:cubicBezTo>
                    <a:pt x="7117" y="1356"/>
                    <a:pt x="7170" y="1377"/>
                    <a:pt x="7204" y="1417"/>
                  </a:cubicBezTo>
                  <a:lnTo>
                    <a:pt x="7573" y="1787"/>
                  </a:lnTo>
                  <a:cubicBezTo>
                    <a:pt x="7645" y="1870"/>
                    <a:pt x="7645" y="1965"/>
                    <a:pt x="7597" y="2049"/>
                  </a:cubicBezTo>
                  <a:lnTo>
                    <a:pt x="7049" y="2858"/>
                  </a:lnTo>
                  <a:cubicBezTo>
                    <a:pt x="7002" y="2918"/>
                    <a:pt x="7002" y="2989"/>
                    <a:pt x="7049" y="3061"/>
                  </a:cubicBezTo>
                  <a:cubicBezTo>
                    <a:pt x="7168" y="3263"/>
                    <a:pt x="7264" y="3477"/>
                    <a:pt x="7323" y="3692"/>
                  </a:cubicBezTo>
                  <a:cubicBezTo>
                    <a:pt x="7335" y="3751"/>
                    <a:pt x="7395" y="3811"/>
                    <a:pt x="7454" y="3834"/>
                  </a:cubicBezTo>
                  <a:lnTo>
                    <a:pt x="8419" y="4025"/>
                  </a:lnTo>
                  <a:cubicBezTo>
                    <a:pt x="8514" y="4037"/>
                    <a:pt x="8585" y="4132"/>
                    <a:pt x="8585" y="4227"/>
                  </a:cubicBezTo>
                  <a:lnTo>
                    <a:pt x="8585" y="4763"/>
                  </a:lnTo>
                  <a:cubicBezTo>
                    <a:pt x="8585" y="4870"/>
                    <a:pt x="8514" y="4942"/>
                    <a:pt x="8419" y="4977"/>
                  </a:cubicBezTo>
                  <a:lnTo>
                    <a:pt x="7454" y="5168"/>
                  </a:lnTo>
                  <a:cubicBezTo>
                    <a:pt x="7383" y="5180"/>
                    <a:pt x="7335" y="5227"/>
                    <a:pt x="7323" y="5299"/>
                  </a:cubicBezTo>
                  <a:cubicBezTo>
                    <a:pt x="7276" y="5466"/>
                    <a:pt x="7216" y="5632"/>
                    <a:pt x="7145" y="5775"/>
                  </a:cubicBezTo>
                  <a:cubicBezTo>
                    <a:pt x="7097" y="5870"/>
                    <a:pt x="7145" y="5966"/>
                    <a:pt x="7228" y="6013"/>
                  </a:cubicBezTo>
                  <a:cubicBezTo>
                    <a:pt x="7254" y="6026"/>
                    <a:pt x="7280" y="6032"/>
                    <a:pt x="7305" y="6032"/>
                  </a:cubicBezTo>
                  <a:cubicBezTo>
                    <a:pt x="7372" y="6032"/>
                    <a:pt x="7431" y="5991"/>
                    <a:pt x="7466" y="5930"/>
                  </a:cubicBezTo>
                  <a:cubicBezTo>
                    <a:pt x="7526" y="5799"/>
                    <a:pt x="7585" y="5644"/>
                    <a:pt x="7633" y="5501"/>
                  </a:cubicBezTo>
                  <a:lnTo>
                    <a:pt x="8490" y="5323"/>
                  </a:lnTo>
                  <a:cubicBezTo>
                    <a:pt x="8764" y="5263"/>
                    <a:pt x="8954" y="5037"/>
                    <a:pt x="8954" y="4751"/>
                  </a:cubicBezTo>
                  <a:lnTo>
                    <a:pt x="8954" y="4215"/>
                  </a:lnTo>
                  <a:cubicBezTo>
                    <a:pt x="8954" y="3942"/>
                    <a:pt x="8764" y="3715"/>
                    <a:pt x="8490" y="3644"/>
                  </a:cubicBezTo>
                  <a:lnTo>
                    <a:pt x="7633" y="3465"/>
                  </a:lnTo>
                  <a:cubicBezTo>
                    <a:pt x="7573" y="3287"/>
                    <a:pt x="7502" y="3120"/>
                    <a:pt x="7418" y="2953"/>
                  </a:cubicBezTo>
                  <a:lnTo>
                    <a:pt x="7918" y="2227"/>
                  </a:lnTo>
                  <a:cubicBezTo>
                    <a:pt x="8061" y="2001"/>
                    <a:pt x="8038" y="1679"/>
                    <a:pt x="7835" y="1489"/>
                  </a:cubicBezTo>
                  <a:lnTo>
                    <a:pt x="7466" y="1120"/>
                  </a:lnTo>
                  <a:cubicBezTo>
                    <a:pt x="7356" y="1010"/>
                    <a:pt x="7211" y="952"/>
                    <a:pt x="7061" y="952"/>
                  </a:cubicBezTo>
                  <a:cubicBezTo>
                    <a:pt x="6952" y="952"/>
                    <a:pt x="6840" y="983"/>
                    <a:pt x="6740" y="1048"/>
                  </a:cubicBezTo>
                  <a:lnTo>
                    <a:pt x="6013" y="1537"/>
                  </a:lnTo>
                  <a:cubicBezTo>
                    <a:pt x="5847" y="1453"/>
                    <a:pt x="5668" y="1370"/>
                    <a:pt x="5490" y="1334"/>
                  </a:cubicBezTo>
                  <a:lnTo>
                    <a:pt x="5311" y="465"/>
                  </a:lnTo>
                  <a:cubicBezTo>
                    <a:pt x="5251" y="203"/>
                    <a:pt x="5025" y="1"/>
                    <a:pt x="4740" y="1"/>
                  </a:cubicBezTo>
                  <a:close/>
                </a:path>
              </a:pathLst>
            </a:custGeom>
            <a:grpFill/>
            <a:ln>
              <a:solidFill>
                <a:srgbClr val="00CC66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398" name="Google Shape;6398;p56"/>
            <p:cNvSpPr/>
            <p:nvPr/>
          </p:nvSpPr>
          <p:spPr>
            <a:xfrm>
              <a:off x="2592191" y="2821673"/>
              <a:ext cx="113461" cy="98345"/>
            </a:xfrm>
            <a:custGeom>
              <a:avLst/>
              <a:gdLst/>
              <a:ahLst/>
              <a:cxnLst/>
              <a:rect l="l" t="t" r="r" b="b"/>
              <a:pathLst>
                <a:path w="3573" h="3097" extrusionOk="0">
                  <a:moveTo>
                    <a:pt x="1524" y="0"/>
                  </a:moveTo>
                  <a:cubicBezTo>
                    <a:pt x="989" y="0"/>
                    <a:pt x="465" y="215"/>
                    <a:pt x="72" y="584"/>
                  </a:cubicBezTo>
                  <a:cubicBezTo>
                    <a:pt x="0" y="655"/>
                    <a:pt x="0" y="774"/>
                    <a:pt x="72" y="834"/>
                  </a:cubicBezTo>
                  <a:cubicBezTo>
                    <a:pt x="113" y="876"/>
                    <a:pt x="164" y="896"/>
                    <a:pt x="212" y="896"/>
                  </a:cubicBezTo>
                  <a:cubicBezTo>
                    <a:pt x="259" y="896"/>
                    <a:pt x="304" y="876"/>
                    <a:pt x="334" y="834"/>
                  </a:cubicBezTo>
                  <a:cubicBezTo>
                    <a:pt x="643" y="524"/>
                    <a:pt x="1072" y="358"/>
                    <a:pt x="1500" y="358"/>
                  </a:cubicBezTo>
                  <a:cubicBezTo>
                    <a:pt x="2441" y="358"/>
                    <a:pt x="3203" y="1120"/>
                    <a:pt x="3203" y="2060"/>
                  </a:cubicBezTo>
                  <a:cubicBezTo>
                    <a:pt x="3203" y="2322"/>
                    <a:pt x="3144" y="2596"/>
                    <a:pt x="3024" y="2834"/>
                  </a:cubicBezTo>
                  <a:cubicBezTo>
                    <a:pt x="2965" y="2941"/>
                    <a:pt x="3013" y="3037"/>
                    <a:pt x="3096" y="3084"/>
                  </a:cubicBezTo>
                  <a:cubicBezTo>
                    <a:pt x="3132" y="3096"/>
                    <a:pt x="3155" y="3096"/>
                    <a:pt x="3191" y="3096"/>
                  </a:cubicBezTo>
                  <a:cubicBezTo>
                    <a:pt x="3251" y="3096"/>
                    <a:pt x="3322" y="3072"/>
                    <a:pt x="3346" y="3001"/>
                  </a:cubicBezTo>
                  <a:cubicBezTo>
                    <a:pt x="3501" y="2715"/>
                    <a:pt x="3572" y="2382"/>
                    <a:pt x="3572" y="2060"/>
                  </a:cubicBezTo>
                  <a:cubicBezTo>
                    <a:pt x="3572" y="929"/>
                    <a:pt x="2655" y="0"/>
                    <a:pt x="1524" y="0"/>
                  </a:cubicBezTo>
                  <a:close/>
                </a:path>
              </a:pathLst>
            </a:custGeom>
            <a:grpFill/>
            <a:ln>
              <a:solidFill>
                <a:srgbClr val="00CC66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399" name="Google Shape;6399;p56"/>
            <p:cNvSpPr/>
            <p:nvPr/>
          </p:nvSpPr>
          <p:spPr>
            <a:xfrm>
              <a:off x="2574408" y="2862129"/>
              <a:ext cx="106665" cy="90756"/>
            </a:xfrm>
            <a:custGeom>
              <a:avLst/>
              <a:gdLst/>
              <a:ahLst/>
              <a:cxnLst/>
              <a:rect l="l" t="t" r="r" b="b"/>
              <a:pathLst>
                <a:path w="3359" h="2858" extrusionOk="0">
                  <a:moveTo>
                    <a:pt x="294" y="1"/>
                  </a:moveTo>
                  <a:cubicBezTo>
                    <a:pt x="218" y="1"/>
                    <a:pt x="145" y="48"/>
                    <a:pt x="108" y="131"/>
                  </a:cubicBezTo>
                  <a:cubicBezTo>
                    <a:pt x="36" y="334"/>
                    <a:pt x="1" y="572"/>
                    <a:pt x="1" y="798"/>
                  </a:cubicBezTo>
                  <a:cubicBezTo>
                    <a:pt x="1" y="1929"/>
                    <a:pt x="917" y="2858"/>
                    <a:pt x="2049" y="2858"/>
                  </a:cubicBezTo>
                  <a:cubicBezTo>
                    <a:pt x="2477" y="2858"/>
                    <a:pt x="2894" y="2715"/>
                    <a:pt x="3251" y="2465"/>
                  </a:cubicBezTo>
                  <a:cubicBezTo>
                    <a:pt x="3346" y="2405"/>
                    <a:pt x="3358" y="2286"/>
                    <a:pt x="3299" y="2215"/>
                  </a:cubicBezTo>
                  <a:cubicBezTo>
                    <a:pt x="3263" y="2158"/>
                    <a:pt x="3206" y="2131"/>
                    <a:pt x="3151" y="2131"/>
                  </a:cubicBezTo>
                  <a:cubicBezTo>
                    <a:pt x="3114" y="2131"/>
                    <a:pt x="3077" y="2143"/>
                    <a:pt x="3049" y="2167"/>
                  </a:cubicBezTo>
                  <a:cubicBezTo>
                    <a:pt x="2763" y="2382"/>
                    <a:pt x="2406" y="2501"/>
                    <a:pt x="2049" y="2501"/>
                  </a:cubicBezTo>
                  <a:cubicBezTo>
                    <a:pt x="1108" y="2501"/>
                    <a:pt x="346" y="1739"/>
                    <a:pt x="346" y="798"/>
                  </a:cubicBezTo>
                  <a:cubicBezTo>
                    <a:pt x="346" y="608"/>
                    <a:pt x="382" y="429"/>
                    <a:pt x="441" y="250"/>
                  </a:cubicBezTo>
                  <a:cubicBezTo>
                    <a:pt x="501" y="143"/>
                    <a:pt x="441" y="36"/>
                    <a:pt x="358" y="12"/>
                  </a:cubicBezTo>
                  <a:cubicBezTo>
                    <a:pt x="337" y="4"/>
                    <a:pt x="315" y="1"/>
                    <a:pt x="294" y="1"/>
                  </a:cubicBezTo>
                  <a:close/>
                </a:path>
              </a:pathLst>
            </a:custGeom>
            <a:grpFill/>
            <a:ln>
              <a:solidFill>
                <a:srgbClr val="00CC66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400" name="Google Shape;6400;p56"/>
            <p:cNvSpPr/>
            <p:nvPr/>
          </p:nvSpPr>
          <p:spPr>
            <a:xfrm>
              <a:off x="2676881" y="2923385"/>
              <a:ext cx="191324" cy="191324"/>
            </a:xfrm>
            <a:custGeom>
              <a:avLst/>
              <a:gdLst/>
              <a:ahLst/>
              <a:cxnLst/>
              <a:rect l="l" t="t" r="r" b="b"/>
              <a:pathLst>
                <a:path w="6025" h="6025" extrusionOk="0">
                  <a:moveTo>
                    <a:pt x="2810" y="0"/>
                  </a:moveTo>
                  <a:cubicBezTo>
                    <a:pt x="2608" y="0"/>
                    <a:pt x="2429" y="155"/>
                    <a:pt x="2382" y="357"/>
                  </a:cubicBezTo>
                  <a:lnTo>
                    <a:pt x="2274" y="893"/>
                  </a:lnTo>
                  <a:cubicBezTo>
                    <a:pt x="2191" y="929"/>
                    <a:pt x="2084" y="965"/>
                    <a:pt x="1989" y="1012"/>
                  </a:cubicBezTo>
                  <a:lnTo>
                    <a:pt x="1548" y="715"/>
                  </a:lnTo>
                  <a:cubicBezTo>
                    <a:pt x="1475" y="666"/>
                    <a:pt x="1393" y="643"/>
                    <a:pt x="1313" y="643"/>
                  </a:cubicBezTo>
                  <a:cubicBezTo>
                    <a:pt x="1198" y="643"/>
                    <a:pt x="1085" y="690"/>
                    <a:pt x="1000" y="774"/>
                  </a:cubicBezTo>
                  <a:lnTo>
                    <a:pt x="738" y="1024"/>
                  </a:lnTo>
                  <a:cubicBezTo>
                    <a:pt x="596" y="1179"/>
                    <a:pt x="572" y="1417"/>
                    <a:pt x="679" y="1584"/>
                  </a:cubicBezTo>
                  <a:lnTo>
                    <a:pt x="977" y="2024"/>
                  </a:lnTo>
                  <a:cubicBezTo>
                    <a:pt x="917" y="2143"/>
                    <a:pt x="858" y="2274"/>
                    <a:pt x="834" y="2417"/>
                  </a:cubicBezTo>
                  <a:cubicBezTo>
                    <a:pt x="798" y="2512"/>
                    <a:pt x="858" y="2608"/>
                    <a:pt x="965" y="2631"/>
                  </a:cubicBezTo>
                  <a:cubicBezTo>
                    <a:pt x="986" y="2639"/>
                    <a:pt x="1006" y="2642"/>
                    <a:pt x="1025" y="2642"/>
                  </a:cubicBezTo>
                  <a:cubicBezTo>
                    <a:pt x="1103" y="2642"/>
                    <a:pt x="1162" y="2587"/>
                    <a:pt x="1191" y="2501"/>
                  </a:cubicBezTo>
                  <a:cubicBezTo>
                    <a:pt x="1227" y="2358"/>
                    <a:pt x="1298" y="2215"/>
                    <a:pt x="1346" y="2096"/>
                  </a:cubicBezTo>
                  <a:cubicBezTo>
                    <a:pt x="1381" y="2036"/>
                    <a:pt x="1381" y="1965"/>
                    <a:pt x="1346" y="1905"/>
                  </a:cubicBezTo>
                  <a:lnTo>
                    <a:pt x="1000" y="1369"/>
                  </a:lnTo>
                  <a:cubicBezTo>
                    <a:pt x="977" y="1346"/>
                    <a:pt x="977" y="1310"/>
                    <a:pt x="1012" y="1286"/>
                  </a:cubicBezTo>
                  <a:lnTo>
                    <a:pt x="1262" y="1024"/>
                  </a:lnTo>
                  <a:cubicBezTo>
                    <a:pt x="1283" y="1010"/>
                    <a:pt x="1300" y="1004"/>
                    <a:pt x="1318" y="1004"/>
                  </a:cubicBezTo>
                  <a:cubicBezTo>
                    <a:pt x="1330" y="1004"/>
                    <a:pt x="1343" y="1007"/>
                    <a:pt x="1358" y="1012"/>
                  </a:cubicBezTo>
                  <a:lnTo>
                    <a:pt x="1893" y="1369"/>
                  </a:lnTo>
                  <a:cubicBezTo>
                    <a:pt x="1923" y="1393"/>
                    <a:pt x="1956" y="1405"/>
                    <a:pt x="1989" y="1405"/>
                  </a:cubicBezTo>
                  <a:cubicBezTo>
                    <a:pt x="2021" y="1405"/>
                    <a:pt x="2054" y="1393"/>
                    <a:pt x="2084" y="1369"/>
                  </a:cubicBezTo>
                  <a:cubicBezTo>
                    <a:pt x="2215" y="1298"/>
                    <a:pt x="2346" y="1238"/>
                    <a:pt x="2489" y="1203"/>
                  </a:cubicBezTo>
                  <a:cubicBezTo>
                    <a:pt x="2548" y="1191"/>
                    <a:pt x="2608" y="1131"/>
                    <a:pt x="2620" y="1072"/>
                  </a:cubicBezTo>
                  <a:lnTo>
                    <a:pt x="2751" y="429"/>
                  </a:lnTo>
                  <a:cubicBezTo>
                    <a:pt x="2751" y="405"/>
                    <a:pt x="2786" y="369"/>
                    <a:pt x="2822" y="369"/>
                  </a:cubicBezTo>
                  <a:lnTo>
                    <a:pt x="3167" y="369"/>
                  </a:lnTo>
                  <a:cubicBezTo>
                    <a:pt x="3203" y="369"/>
                    <a:pt x="3227" y="405"/>
                    <a:pt x="3239" y="429"/>
                  </a:cubicBezTo>
                  <a:lnTo>
                    <a:pt x="3382" y="1072"/>
                  </a:lnTo>
                  <a:cubicBezTo>
                    <a:pt x="3394" y="1143"/>
                    <a:pt x="3429" y="1191"/>
                    <a:pt x="3513" y="1203"/>
                  </a:cubicBezTo>
                  <a:cubicBezTo>
                    <a:pt x="3656" y="1250"/>
                    <a:pt x="3786" y="1310"/>
                    <a:pt x="3917" y="1369"/>
                  </a:cubicBezTo>
                  <a:cubicBezTo>
                    <a:pt x="3947" y="1387"/>
                    <a:pt x="3980" y="1396"/>
                    <a:pt x="4013" y="1396"/>
                  </a:cubicBezTo>
                  <a:cubicBezTo>
                    <a:pt x="4045" y="1396"/>
                    <a:pt x="4078" y="1387"/>
                    <a:pt x="4108" y="1369"/>
                  </a:cubicBezTo>
                  <a:lnTo>
                    <a:pt x="4644" y="1012"/>
                  </a:lnTo>
                  <a:cubicBezTo>
                    <a:pt x="4654" y="1007"/>
                    <a:pt x="4665" y="1004"/>
                    <a:pt x="4678" y="1004"/>
                  </a:cubicBezTo>
                  <a:cubicBezTo>
                    <a:pt x="4695" y="1004"/>
                    <a:pt x="4713" y="1010"/>
                    <a:pt x="4727" y="1024"/>
                  </a:cubicBezTo>
                  <a:lnTo>
                    <a:pt x="4989" y="1286"/>
                  </a:lnTo>
                  <a:cubicBezTo>
                    <a:pt x="5013" y="1310"/>
                    <a:pt x="5013" y="1346"/>
                    <a:pt x="5001" y="1369"/>
                  </a:cubicBezTo>
                  <a:lnTo>
                    <a:pt x="4644" y="1905"/>
                  </a:lnTo>
                  <a:cubicBezTo>
                    <a:pt x="4596" y="1965"/>
                    <a:pt x="4596" y="2036"/>
                    <a:pt x="4644" y="2096"/>
                  </a:cubicBezTo>
                  <a:cubicBezTo>
                    <a:pt x="4715" y="2239"/>
                    <a:pt x="4775" y="2370"/>
                    <a:pt x="4810" y="2501"/>
                  </a:cubicBezTo>
                  <a:cubicBezTo>
                    <a:pt x="4822" y="2560"/>
                    <a:pt x="4882" y="2620"/>
                    <a:pt x="4941" y="2631"/>
                  </a:cubicBezTo>
                  <a:lnTo>
                    <a:pt x="5584" y="2774"/>
                  </a:lnTo>
                  <a:cubicBezTo>
                    <a:pt x="5608" y="2774"/>
                    <a:pt x="5644" y="2798"/>
                    <a:pt x="5644" y="2846"/>
                  </a:cubicBezTo>
                  <a:lnTo>
                    <a:pt x="5644" y="3191"/>
                  </a:lnTo>
                  <a:cubicBezTo>
                    <a:pt x="5644" y="3215"/>
                    <a:pt x="5608" y="3251"/>
                    <a:pt x="5584" y="3263"/>
                  </a:cubicBezTo>
                  <a:lnTo>
                    <a:pt x="4941" y="3393"/>
                  </a:lnTo>
                  <a:cubicBezTo>
                    <a:pt x="4870" y="3405"/>
                    <a:pt x="4822" y="3453"/>
                    <a:pt x="4810" y="3524"/>
                  </a:cubicBezTo>
                  <a:cubicBezTo>
                    <a:pt x="4763" y="3679"/>
                    <a:pt x="4703" y="3810"/>
                    <a:pt x="4644" y="3929"/>
                  </a:cubicBezTo>
                  <a:cubicBezTo>
                    <a:pt x="4608" y="3989"/>
                    <a:pt x="4608" y="4060"/>
                    <a:pt x="4644" y="4120"/>
                  </a:cubicBezTo>
                  <a:lnTo>
                    <a:pt x="5001" y="4656"/>
                  </a:lnTo>
                  <a:cubicBezTo>
                    <a:pt x="5013" y="4691"/>
                    <a:pt x="5013" y="4715"/>
                    <a:pt x="4989" y="4751"/>
                  </a:cubicBezTo>
                  <a:lnTo>
                    <a:pt x="4727" y="5001"/>
                  </a:lnTo>
                  <a:cubicBezTo>
                    <a:pt x="4714" y="5020"/>
                    <a:pt x="4697" y="5029"/>
                    <a:pt x="4681" y="5029"/>
                  </a:cubicBezTo>
                  <a:cubicBezTo>
                    <a:pt x="4668" y="5029"/>
                    <a:pt x="4654" y="5023"/>
                    <a:pt x="4644" y="5013"/>
                  </a:cubicBezTo>
                  <a:lnTo>
                    <a:pt x="4108" y="4656"/>
                  </a:lnTo>
                  <a:cubicBezTo>
                    <a:pt x="4078" y="4638"/>
                    <a:pt x="4045" y="4629"/>
                    <a:pt x="4013" y="4629"/>
                  </a:cubicBezTo>
                  <a:cubicBezTo>
                    <a:pt x="3980" y="4629"/>
                    <a:pt x="3947" y="4638"/>
                    <a:pt x="3917" y="4656"/>
                  </a:cubicBezTo>
                  <a:cubicBezTo>
                    <a:pt x="3775" y="4739"/>
                    <a:pt x="3644" y="4798"/>
                    <a:pt x="3513" y="4822"/>
                  </a:cubicBezTo>
                  <a:cubicBezTo>
                    <a:pt x="3453" y="4834"/>
                    <a:pt x="3394" y="4894"/>
                    <a:pt x="3382" y="4953"/>
                  </a:cubicBezTo>
                  <a:lnTo>
                    <a:pt x="3239" y="5596"/>
                  </a:lnTo>
                  <a:cubicBezTo>
                    <a:pt x="3239" y="5632"/>
                    <a:pt x="3215" y="5656"/>
                    <a:pt x="3167" y="5656"/>
                  </a:cubicBezTo>
                  <a:lnTo>
                    <a:pt x="2822" y="5656"/>
                  </a:lnTo>
                  <a:cubicBezTo>
                    <a:pt x="2798" y="5656"/>
                    <a:pt x="2763" y="5632"/>
                    <a:pt x="2751" y="5596"/>
                  </a:cubicBezTo>
                  <a:lnTo>
                    <a:pt x="2620" y="4953"/>
                  </a:lnTo>
                  <a:cubicBezTo>
                    <a:pt x="2608" y="4882"/>
                    <a:pt x="2560" y="4834"/>
                    <a:pt x="2489" y="4822"/>
                  </a:cubicBezTo>
                  <a:cubicBezTo>
                    <a:pt x="2334" y="4775"/>
                    <a:pt x="2203" y="4715"/>
                    <a:pt x="2084" y="4656"/>
                  </a:cubicBezTo>
                  <a:cubicBezTo>
                    <a:pt x="2054" y="4644"/>
                    <a:pt x="2021" y="4638"/>
                    <a:pt x="1989" y="4638"/>
                  </a:cubicBezTo>
                  <a:cubicBezTo>
                    <a:pt x="1956" y="4638"/>
                    <a:pt x="1923" y="4644"/>
                    <a:pt x="1893" y="4656"/>
                  </a:cubicBezTo>
                  <a:lnTo>
                    <a:pt x="1358" y="5013"/>
                  </a:lnTo>
                  <a:cubicBezTo>
                    <a:pt x="1342" y="5023"/>
                    <a:pt x="1328" y="5029"/>
                    <a:pt x="1314" y="5029"/>
                  </a:cubicBezTo>
                  <a:cubicBezTo>
                    <a:pt x="1298" y="5029"/>
                    <a:pt x="1282" y="5020"/>
                    <a:pt x="1262" y="5001"/>
                  </a:cubicBezTo>
                  <a:lnTo>
                    <a:pt x="1012" y="4751"/>
                  </a:lnTo>
                  <a:cubicBezTo>
                    <a:pt x="977" y="4715"/>
                    <a:pt x="977" y="4691"/>
                    <a:pt x="1000" y="4656"/>
                  </a:cubicBezTo>
                  <a:lnTo>
                    <a:pt x="1346" y="4120"/>
                  </a:lnTo>
                  <a:cubicBezTo>
                    <a:pt x="1393" y="4060"/>
                    <a:pt x="1393" y="3989"/>
                    <a:pt x="1346" y="3929"/>
                  </a:cubicBezTo>
                  <a:cubicBezTo>
                    <a:pt x="1274" y="3798"/>
                    <a:pt x="1215" y="3667"/>
                    <a:pt x="1191" y="3524"/>
                  </a:cubicBezTo>
                  <a:cubicBezTo>
                    <a:pt x="1167" y="3465"/>
                    <a:pt x="1108" y="3405"/>
                    <a:pt x="1048" y="3393"/>
                  </a:cubicBezTo>
                  <a:lnTo>
                    <a:pt x="417" y="3263"/>
                  </a:lnTo>
                  <a:cubicBezTo>
                    <a:pt x="381" y="3263"/>
                    <a:pt x="357" y="3227"/>
                    <a:pt x="357" y="3191"/>
                  </a:cubicBezTo>
                  <a:lnTo>
                    <a:pt x="357" y="2846"/>
                  </a:lnTo>
                  <a:cubicBezTo>
                    <a:pt x="357" y="2810"/>
                    <a:pt x="381" y="2786"/>
                    <a:pt x="417" y="2774"/>
                  </a:cubicBezTo>
                  <a:lnTo>
                    <a:pt x="453" y="2751"/>
                  </a:lnTo>
                  <a:cubicBezTo>
                    <a:pt x="560" y="2739"/>
                    <a:pt x="619" y="2631"/>
                    <a:pt x="608" y="2548"/>
                  </a:cubicBezTo>
                  <a:cubicBezTo>
                    <a:pt x="597" y="2450"/>
                    <a:pt x="506" y="2392"/>
                    <a:pt x="427" y="2392"/>
                  </a:cubicBezTo>
                  <a:cubicBezTo>
                    <a:pt x="419" y="2392"/>
                    <a:pt x="412" y="2392"/>
                    <a:pt x="405" y="2393"/>
                  </a:cubicBezTo>
                  <a:lnTo>
                    <a:pt x="357" y="2417"/>
                  </a:lnTo>
                  <a:cubicBezTo>
                    <a:pt x="143" y="2453"/>
                    <a:pt x="0" y="2631"/>
                    <a:pt x="0" y="2846"/>
                  </a:cubicBezTo>
                  <a:lnTo>
                    <a:pt x="0" y="3191"/>
                  </a:lnTo>
                  <a:cubicBezTo>
                    <a:pt x="0" y="3393"/>
                    <a:pt x="143" y="3572"/>
                    <a:pt x="357" y="3620"/>
                  </a:cubicBezTo>
                  <a:lnTo>
                    <a:pt x="893" y="3727"/>
                  </a:lnTo>
                  <a:cubicBezTo>
                    <a:pt x="917" y="3810"/>
                    <a:pt x="965" y="3917"/>
                    <a:pt x="1012" y="4001"/>
                  </a:cubicBezTo>
                  <a:lnTo>
                    <a:pt x="715" y="4453"/>
                  </a:lnTo>
                  <a:cubicBezTo>
                    <a:pt x="596" y="4632"/>
                    <a:pt x="619" y="4858"/>
                    <a:pt x="774" y="5001"/>
                  </a:cubicBezTo>
                  <a:lnTo>
                    <a:pt x="1024" y="5251"/>
                  </a:lnTo>
                  <a:cubicBezTo>
                    <a:pt x="1112" y="5339"/>
                    <a:pt x="1227" y="5381"/>
                    <a:pt x="1338" y="5381"/>
                  </a:cubicBezTo>
                  <a:cubicBezTo>
                    <a:pt x="1423" y="5381"/>
                    <a:pt x="1505" y="5357"/>
                    <a:pt x="1572" y="5310"/>
                  </a:cubicBezTo>
                  <a:lnTo>
                    <a:pt x="2024" y="5013"/>
                  </a:lnTo>
                  <a:cubicBezTo>
                    <a:pt x="2108" y="5060"/>
                    <a:pt x="2203" y="5108"/>
                    <a:pt x="2310" y="5132"/>
                  </a:cubicBezTo>
                  <a:lnTo>
                    <a:pt x="2405" y="5668"/>
                  </a:lnTo>
                  <a:cubicBezTo>
                    <a:pt x="2453" y="5882"/>
                    <a:pt x="2632" y="6025"/>
                    <a:pt x="2846" y="6025"/>
                  </a:cubicBezTo>
                  <a:lnTo>
                    <a:pt x="3179" y="6025"/>
                  </a:lnTo>
                  <a:cubicBezTo>
                    <a:pt x="3394" y="6025"/>
                    <a:pt x="3572" y="5882"/>
                    <a:pt x="3620" y="5668"/>
                  </a:cubicBezTo>
                  <a:lnTo>
                    <a:pt x="3715" y="5132"/>
                  </a:lnTo>
                  <a:cubicBezTo>
                    <a:pt x="3810" y="5108"/>
                    <a:pt x="3917" y="5060"/>
                    <a:pt x="4001" y="5013"/>
                  </a:cubicBezTo>
                  <a:lnTo>
                    <a:pt x="4453" y="5310"/>
                  </a:lnTo>
                  <a:cubicBezTo>
                    <a:pt x="4529" y="5361"/>
                    <a:pt x="4611" y="5386"/>
                    <a:pt x="4692" y="5386"/>
                  </a:cubicBezTo>
                  <a:cubicBezTo>
                    <a:pt x="4803" y="5386"/>
                    <a:pt x="4912" y="5340"/>
                    <a:pt x="5001" y="5251"/>
                  </a:cubicBezTo>
                  <a:lnTo>
                    <a:pt x="5251" y="5001"/>
                  </a:lnTo>
                  <a:cubicBezTo>
                    <a:pt x="5406" y="4858"/>
                    <a:pt x="5418" y="4620"/>
                    <a:pt x="5310" y="4453"/>
                  </a:cubicBezTo>
                  <a:lnTo>
                    <a:pt x="5013" y="4001"/>
                  </a:lnTo>
                  <a:cubicBezTo>
                    <a:pt x="5060" y="3917"/>
                    <a:pt x="5108" y="3822"/>
                    <a:pt x="5132" y="3727"/>
                  </a:cubicBezTo>
                  <a:lnTo>
                    <a:pt x="5668" y="3620"/>
                  </a:lnTo>
                  <a:cubicBezTo>
                    <a:pt x="5882" y="3572"/>
                    <a:pt x="6025" y="3393"/>
                    <a:pt x="6025" y="3191"/>
                  </a:cubicBezTo>
                  <a:lnTo>
                    <a:pt x="6025" y="2846"/>
                  </a:lnTo>
                  <a:cubicBezTo>
                    <a:pt x="6001" y="2631"/>
                    <a:pt x="5846" y="2453"/>
                    <a:pt x="5644" y="2417"/>
                  </a:cubicBezTo>
                  <a:lnTo>
                    <a:pt x="5108" y="2310"/>
                  </a:lnTo>
                  <a:cubicBezTo>
                    <a:pt x="5072" y="2215"/>
                    <a:pt x="5025" y="2120"/>
                    <a:pt x="4989" y="2024"/>
                  </a:cubicBezTo>
                  <a:lnTo>
                    <a:pt x="5287" y="1584"/>
                  </a:lnTo>
                  <a:cubicBezTo>
                    <a:pt x="5406" y="1405"/>
                    <a:pt x="5370" y="1179"/>
                    <a:pt x="5227" y="1024"/>
                  </a:cubicBezTo>
                  <a:lnTo>
                    <a:pt x="4965" y="774"/>
                  </a:lnTo>
                  <a:cubicBezTo>
                    <a:pt x="4882" y="691"/>
                    <a:pt x="4766" y="648"/>
                    <a:pt x="4651" y="648"/>
                  </a:cubicBezTo>
                  <a:cubicBezTo>
                    <a:pt x="4569" y="648"/>
                    <a:pt x="4487" y="670"/>
                    <a:pt x="4418" y="715"/>
                  </a:cubicBezTo>
                  <a:lnTo>
                    <a:pt x="3977" y="1012"/>
                  </a:lnTo>
                  <a:cubicBezTo>
                    <a:pt x="3882" y="965"/>
                    <a:pt x="3786" y="929"/>
                    <a:pt x="3691" y="893"/>
                  </a:cubicBezTo>
                  <a:lnTo>
                    <a:pt x="3584" y="357"/>
                  </a:lnTo>
                  <a:cubicBezTo>
                    <a:pt x="3536" y="155"/>
                    <a:pt x="3358" y="0"/>
                    <a:pt x="3155" y="0"/>
                  </a:cubicBezTo>
                  <a:close/>
                </a:path>
              </a:pathLst>
            </a:custGeom>
            <a:grpFill/>
            <a:ln>
              <a:solidFill>
                <a:srgbClr val="00CC66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401" name="Google Shape;6401;p56"/>
            <p:cNvSpPr/>
            <p:nvPr/>
          </p:nvSpPr>
          <p:spPr>
            <a:xfrm>
              <a:off x="2738867" y="2986895"/>
              <a:ext cx="65066" cy="65066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25" y="0"/>
                  </a:moveTo>
                  <a:cubicBezTo>
                    <a:pt x="453" y="0"/>
                    <a:pt x="1" y="453"/>
                    <a:pt x="1" y="1024"/>
                  </a:cubicBezTo>
                  <a:cubicBezTo>
                    <a:pt x="1" y="1584"/>
                    <a:pt x="453" y="2048"/>
                    <a:pt x="1025" y="2048"/>
                  </a:cubicBezTo>
                  <a:cubicBezTo>
                    <a:pt x="1251" y="2048"/>
                    <a:pt x="1465" y="1977"/>
                    <a:pt x="1644" y="1846"/>
                  </a:cubicBezTo>
                  <a:cubicBezTo>
                    <a:pt x="1727" y="1786"/>
                    <a:pt x="1739" y="1667"/>
                    <a:pt x="1680" y="1584"/>
                  </a:cubicBezTo>
                  <a:cubicBezTo>
                    <a:pt x="1646" y="1543"/>
                    <a:pt x="1593" y="1522"/>
                    <a:pt x="1540" y="1522"/>
                  </a:cubicBezTo>
                  <a:cubicBezTo>
                    <a:pt x="1500" y="1522"/>
                    <a:pt x="1461" y="1534"/>
                    <a:pt x="1430" y="1560"/>
                  </a:cubicBezTo>
                  <a:cubicBezTo>
                    <a:pt x="1311" y="1644"/>
                    <a:pt x="1168" y="1691"/>
                    <a:pt x="1025" y="1691"/>
                  </a:cubicBezTo>
                  <a:cubicBezTo>
                    <a:pt x="668" y="1691"/>
                    <a:pt x="370" y="1393"/>
                    <a:pt x="370" y="1036"/>
                  </a:cubicBezTo>
                  <a:cubicBezTo>
                    <a:pt x="382" y="655"/>
                    <a:pt x="680" y="370"/>
                    <a:pt x="1037" y="370"/>
                  </a:cubicBezTo>
                  <a:cubicBezTo>
                    <a:pt x="1394" y="370"/>
                    <a:pt x="1692" y="667"/>
                    <a:pt x="1692" y="1024"/>
                  </a:cubicBezTo>
                  <a:cubicBezTo>
                    <a:pt x="1692" y="1132"/>
                    <a:pt x="1775" y="1203"/>
                    <a:pt x="1870" y="1203"/>
                  </a:cubicBezTo>
                  <a:cubicBezTo>
                    <a:pt x="1965" y="1203"/>
                    <a:pt x="2049" y="1108"/>
                    <a:pt x="2049" y="1024"/>
                  </a:cubicBezTo>
                  <a:cubicBezTo>
                    <a:pt x="2049" y="453"/>
                    <a:pt x="1584" y="0"/>
                    <a:pt x="1025" y="0"/>
                  </a:cubicBezTo>
                  <a:close/>
                </a:path>
              </a:pathLst>
            </a:custGeom>
            <a:grpFill/>
            <a:ln>
              <a:solidFill>
                <a:srgbClr val="00CC66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402" name="Google Shape;6402;p56"/>
            <p:cNvSpPr/>
            <p:nvPr/>
          </p:nvSpPr>
          <p:spPr>
            <a:xfrm>
              <a:off x="2604670" y="2851904"/>
              <a:ext cx="70718" cy="71131"/>
            </a:xfrm>
            <a:custGeom>
              <a:avLst/>
              <a:gdLst/>
              <a:ahLst/>
              <a:cxnLst/>
              <a:rect l="l" t="t" r="r" b="b"/>
              <a:pathLst>
                <a:path w="2227" h="2240" extrusionOk="0">
                  <a:moveTo>
                    <a:pt x="1107" y="382"/>
                  </a:moveTo>
                  <a:cubicBezTo>
                    <a:pt x="1512" y="382"/>
                    <a:pt x="1858" y="715"/>
                    <a:pt x="1858" y="1120"/>
                  </a:cubicBezTo>
                  <a:cubicBezTo>
                    <a:pt x="1858" y="1525"/>
                    <a:pt x="1512" y="1870"/>
                    <a:pt x="1107" y="1870"/>
                  </a:cubicBezTo>
                  <a:cubicBezTo>
                    <a:pt x="691" y="1870"/>
                    <a:pt x="369" y="1525"/>
                    <a:pt x="369" y="1120"/>
                  </a:cubicBezTo>
                  <a:cubicBezTo>
                    <a:pt x="369" y="703"/>
                    <a:pt x="703" y="382"/>
                    <a:pt x="1107" y="382"/>
                  </a:cubicBezTo>
                  <a:close/>
                  <a:moveTo>
                    <a:pt x="1107" y="1"/>
                  </a:moveTo>
                  <a:cubicBezTo>
                    <a:pt x="500" y="1"/>
                    <a:pt x="0" y="513"/>
                    <a:pt x="0" y="1120"/>
                  </a:cubicBezTo>
                  <a:cubicBezTo>
                    <a:pt x="0" y="1727"/>
                    <a:pt x="500" y="2239"/>
                    <a:pt x="1107" y="2239"/>
                  </a:cubicBezTo>
                  <a:cubicBezTo>
                    <a:pt x="1727" y="2239"/>
                    <a:pt x="2227" y="1727"/>
                    <a:pt x="2227" y="1120"/>
                  </a:cubicBezTo>
                  <a:cubicBezTo>
                    <a:pt x="2227" y="513"/>
                    <a:pt x="1727" y="1"/>
                    <a:pt x="1107" y="1"/>
                  </a:cubicBezTo>
                  <a:close/>
                </a:path>
              </a:pathLst>
            </a:custGeom>
            <a:grpFill/>
            <a:ln>
              <a:solidFill>
                <a:srgbClr val="00CC66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sp>
        <p:nvSpPr>
          <p:cNvPr id="6403" name="Google Shape;6403;p5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 smtClean="0">
                <a:solidFill>
                  <a:schemeClr val="tx1"/>
                </a:solidFill>
              </a:rPr>
              <a:t>01</a:t>
            </a:r>
            <a:r>
              <a:rPr lang="en" sz="3200" dirty="0" smtClean="0">
                <a:solidFill>
                  <a:schemeClr val="dk1"/>
                </a:solidFill>
              </a:rPr>
              <a:t> Introduction</a:t>
            </a:r>
            <a:endParaRPr sz="3200" dirty="0"/>
          </a:p>
        </p:txBody>
      </p:sp>
      <p:grpSp>
        <p:nvGrpSpPr>
          <p:cNvPr id="6404" name="Google Shape;6404;p56"/>
          <p:cNvGrpSpPr/>
          <p:nvPr/>
        </p:nvGrpSpPr>
        <p:grpSpPr>
          <a:xfrm>
            <a:off x="3256158" y="1567920"/>
            <a:ext cx="2737752" cy="2835992"/>
            <a:chOff x="3030025" y="1450349"/>
            <a:chExt cx="3083932" cy="3029268"/>
          </a:xfrm>
        </p:grpSpPr>
        <p:sp>
          <p:nvSpPr>
            <p:cNvPr id="6405" name="Google Shape;6405;p56"/>
            <p:cNvSpPr/>
            <p:nvPr/>
          </p:nvSpPr>
          <p:spPr>
            <a:xfrm>
              <a:off x="4624374" y="3500211"/>
              <a:ext cx="1489584" cy="979407"/>
            </a:xfrm>
            <a:custGeom>
              <a:avLst/>
              <a:gdLst/>
              <a:ahLst/>
              <a:cxnLst/>
              <a:rect l="l" t="t" r="r" b="b"/>
              <a:pathLst>
                <a:path w="41180" h="27076" extrusionOk="0">
                  <a:moveTo>
                    <a:pt x="41180" y="0"/>
                  </a:moveTo>
                  <a:lnTo>
                    <a:pt x="0" y="24683"/>
                  </a:lnTo>
                  <a:lnTo>
                    <a:pt x="0" y="27076"/>
                  </a:lnTo>
                  <a:lnTo>
                    <a:pt x="41180" y="2393"/>
                  </a:lnTo>
                  <a:lnTo>
                    <a:pt x="4118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6" name="Google Shape;6406;p56"/>
            <p:cNvSpPr/>
            <p:nvPr/>
          </p:nvSpPr>
          <p:spPr>
            <a:xfrm>
              <a:off x="3030025" y="3459191"/>
              <a:ext cx="1594375" cy="1020426"/>
            </a:xfrm>
            <a:custGeom>
              <a:avLst/>
              <a:gdLst/>
              <a:ahLst/>
              <a:cxnLst/>
              <a:rect l="l" t="t" r="r" b="b"/>
              <a:pathLst>
                <a:path w="44077" h="28210" extrusionOk="0">
                  <a:moveTo>
                    <a:pt x="0" y="1"/>
                  </a:moveTo>
                  <a:lnTo>
                    <a:pt x="0" y="2268"/>
                  </a:lnTo>
                  <a:lnTo>
                    <a:pt x="44076" y="28210"/>
                  </a:lnTo>
                  <a:lnTo>
                    <a:pt x="44076" y="258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7" name="Google Shape;6407;p56"/>
            <p:cNvSpPr/>
            <p:nvPr/>
          </p:nvSpPr>
          <p:spPr>
            <a:xfrm>
              <a:off x="3030025" y="3245122"/>
              <a:ext cx="3083923" cy="1147934"/>
            </a:xfrm>
            <a:custGeom>
              <a:avLst/>
              <a:gdLst/>
              <a:ahLst/>
              <a:cxnLst/>
              <a:rect l="l" t="t" r="r" b="b"/>
              <a:pathLst>
                <a:path w="85256" h="31735" extrusionOk="0">
                  <a:moveTo>
                    <a:pt x="11586" y="0"/>
                  </a:moveTo>
                  <a:lnTo>
                    <a:pt x="0" y="5919"/>
                  </a:lnTo>
                  <a:lnTo>
                    <a:pt x="44076" y="31735"/>
                  </a:lnTo>
                  <a:lnTo>
                    <a:pt x="55032" y="25186"/>
                  </a:lnTo>
                  <a:lnTo>
                    <a:pt x="85256" y="7052"/>
                  </a:lnTo>
                  <a:lnTo>
                    <a:pt x="75055" y="1260"/>
                  </a:lnTo>
                  <a:lnTo>
                    <a:pt x="11586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8" name="Google Shape;6408;p56"/>
            <p:cNvSpPr/>
            <p:nvPr/>
          </p:nvSpPr>
          <p:spPr>
            <a:xfrm>
              <a:off x="3030025" y="3245122"/>
              <a:ext cx="3083923" cy="1147934"/>
            </a:xfrm>
            <a:custGeom>
              <a:avLst/>
              <a:gdLst/>
              <a:ahLst/>
              <a:cxnLst/>
              <a:rect l="l" t="t" r="r" b="b"/>
              <a:pathLst>
                <a:path w="85256" h="31735" fill="none" extrusionOk="0">
                  <a:moveTo>
                    <a:pt x="85256" y="7052"/>
                  </a:moveTo>
                  <a:lnTo>
                    <a:pt x="75055" y="1260"/>
                  </a:lnTo>
                  <a:lnTo>
                    <a:pt x="11586" y="0"/>
                  </a:lnTo>
                  <a:lnTo>
                    <a:pt x="0" y="5919"/>
                  </a:lnTo>
                  <a:lnTo>
                    <a:pt x="44076" y="31735"/>
                  </a:lnTo>
                  <a:lnTo>
                    <a:pt x="55032" y="25186"/>
                  </a:lnTo>
                  <a:lnTo>
                    <a:pt x="85256" y="705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9" name="Google Shape;6409;p56"/>
            <p:cNvSpPr/>
            <p:nvPr/>
          </p:nvSpPr>
          <p:spPr>
            <a:xfrm>
              <a:off x="4009402" y="1732748"/>
              <a:ext cx="1735593" cy="1011311"/>
            </a:xfrm>
            <a:custGeom>
              <a:avLst/>
              <a:gdLst/>
              <a:ahLst/>
              <a:cxnLst/>
              <a:rect l="l" t="t" r="r" b="b"/>
              <a:pathLst>
                <a:path w="47981" h="27958" extrusionOk="0">
                  <a:moveTo>
                    <a:pt x="14483" y="1"/>
                  </a:moveTo>
                  <a:lnTo>
                    <a:pt x="0" y="8438"/>
                  </a:lnTo>
                  <a:lnTo>
                    <a:pt x="33372" y="27958"/>
                  </a:lnTo>
                  <a:lnTo>
                    <a:pt x="47980" y="19143"/>
                  </a:lnTo>
                  <a:lnTo>
                    <a:pt x="14483" y="1"/>
                  </a:lnTo>
                  <a:close/>
                </a:path>
              </a:pathLst>
            </a:custGeom>
            <a:solidFill>
              <a:srgbClr val="F7F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0" name="Google Shape;6410;p56"/>
            <p:cNvSpPr/>
            <p:nvPr/>
          </p:nvSpPr>
          <p:spPr>
            <a:xfrm>
              <a:off x="4533255" y="1823867"/>
              <a:ext cx="1093278" cy="687892"/>
            </a:xfrm>
            <a:custGeom>
              <a:avLst/>
              <a:gdLst/>
              <a:ahLst/>
              <a:cxnLst/>
              <a:rect l="l" t="t" r="r" b="b"/>
              <a:pathLst>
                <a:path w="30224" h="19017" extrusionOk="0">
                  <a:moveTo>
                    <a:pt x="1" y="1"/>
                  </a:moveTo>
                  <a:lnTo>
                    <a:pt x="1" y="1764"/>
                  </a:lnTo>
                  <a:lnTo>
                    <a:pt x="30224" y="19016"/>
                  </a:lnTo>
                  <a:lnTo>
                    <a:pt x="30224" y="172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181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1" name="Google Shape;6411;p56"/>
            <p:cNvSpPr/>
            <p:nvPr/>
          </p:nvSpPr>
          <p:spPr>
            <a:xfrm>
              <a:off x="4118715" y="1823867"/>
              <a:ext cx="414573" cy="300702"/>
            </a:xfrm>
            <a:custGeom>
              <a:avLst/>
              <a:gdLst/>
              <a:ahLst/>
              <a:cxnLst/>
              <a:rect l="l" t="t" r="r" b="b"/>
              <a:pathLst>
                <a:path w="11461" h="8313" extrusionOk="0">
                  <a:moveTo>
                    <a:pt x="11461" y="1"/>
                  </a:moveTo>
                  <a:lnTo>
                    <a:pt x="1" y="6549"/>
                  </a:lnTo>
                  <a:lnTo>
                    <a:pt x="1" y="8312"/>
                  </a:lnTo>
                  <a:lnTo>
                    <a:pt x="11461" y="1764"/>
                  </a:lnTo>
                  <a:lnTo>
                    <a:pt x="11461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2" name="Google Shape;6412;p56"/>
            <p:cNvSpPr/>
            <p:nvPr/>
          </p:nvSpPr>
          <p:spPr>
            <a:xfrm>
              <a:off x="4009402" y="2037972"/>
              <a:ext cx="1207185" cy="1530603"/>
            </a:xfrm>
            <a:custGeom>
              <a:avLst/>
              <a:gdLst/>
              <a:ahLst/>
              <a:cxnLst/>
              <a:rect l="l" t="t" r="r" b="b"/>
              <a:pathLst>
                <a:path w="33373" h="42314" extrusionOk="0">
                  <a:moveTo>
                    <a:pt x="0" y="0"/>
                  </a:moveTo>
                  <a:lnTo>
                    <a:pt x="0" y="23424"/>
                  </a:lnTo>
                  <a:lnTo>
                    <a:pt x="33372" y="42313"/>
                  </a:lnTo>
                  <a:lnTo>
                    <a:pt x="33372" y="19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81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3" name="Google Shape;6413;p56"/>
            <p:cNvSpPr/>
            <p:nvPr/>
          </p:nvSpPr>
          <p:spPr>
            <a:xfrm>
              <a:off x="5216557" y="2365948"/>
              <a:ext cx="528444" cy="368996"/>
            </a:xfrm>
            <a:custGeom>
              <a:avLst/>
              <a:gdLst/>
              <a:ahLst/>
              <a:cxnLst/>
              <a:rect l="l" t="t" r="r" b="b"/>
              <a:pathLst>
                <a:path w="14609" h="10201" extrusionOk="0">
                  <a:moveTo>
                    <a:pt x="11586" y="0"/>
                  </a:moveTo>
                  <a:lnTo>
                    <a:pt x="0" y="7053"/>
                  </a:lnTo>
                  <a:lnTo>
                    <a:pt x="0" y="10201"/>
                  </a:lnTo>
                  <a:lnTo>
                    <a:pt x="14608" y="1638"/>
                  </a:lnTo>
                  <a:lnTo>
                    <a:pt x="11586" y="0"/>
                  </a:lnTo>
                  <a:close/>
                </a:path>
              </a:pathLst>
            </a:custGeom>
            <a:solidFill>
              <a:srgbClr val="F7F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4" name="Google Shape;6414;p56"/>
            <p:cNvSpPr/>
            <p:nvPr/>
          </p:nvSpPr>
          <p:spPr>
            <a:xfrm>
              <a:off x="4009402" y="1996952"/>
              <a:ext cx="1207185" cy="742549"/>
            </a:xfrm>
            <a:custGeom>
              <a:avLst/>
              <a:gdLst/>
              <a:ahLst/>
              <a:cxnLst/>
              <a:rect l="l" t="t" r="r" b="b"/>
              <a:pathLst>
                <a:path w="33373" h="20528" extrusionOk="0">
                  <a:moveTo>
                    <a:pt x="2897" y="1"/>
                  </a:moveTo>
                  <a:lnTo>
                    <a:pt x="0" y="1134"/>
                  </a:lnTo>
                  <a:lnTo>
                    <a:pt x="33372" y="20528"/>
                  </a:lnTo>
                  <a:lnTo>
                    <a:pt x="33372" y="17505"/>
                  </a:lnTo>
                  <a:lnTo>
                    <a:pt x="2897" y="1"/>
                  </a:lnTo>
                  <a:close/>
                </a:path>
              </a:pathLst>
            </a:custGeom>
            <a:solidFill>
              <a:srgbClr val="F7F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5" name="Google Shape;6415;p56"/>
            <p:cNvSpPr/>
            <p:nvPr/>
          </p:nvSpPr>
          <p:spPr>
            <a:xfrm>
              <a:off x="4223508" y="1887639"/>
              <a:ext cx="1284594" cy="742549"/>
            </a:xfrm>
            <a:custGeom>
              <a:avLst/>
              <a:gdLst/>
              <a:ahLst/>
              <a:cxnLst/>
              <a:rect l="l" t="t" r="r" b="b"/>
              <a:pathLst>
                <a:path w="35513" h="20528" extrusionOk="0">
                  <a:moveTo>
                    <a:pt x="8564" y="1"/>
                  </a:moveTo>
                  <a:lnTo>
                    <a:pt x="0" y="4786"/>
                  </a:lnTo>
                  <a:lnTo>
                    <a:pt x="27453" y="20527"/>
                  </a:lnTo>
                  <a:lnTo>
                    <a:pt x="35513" y="15364"/>
                  </a:lnTo>
                  <a:lnTo>
                    <a:pt x="8564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6" name="Google Shape;6416;p56"/>
            <p:cNvSpPr/>
            <p:nvPr/>
          </p:nvSpPr>
          <p:spPr>
            <a:xfrm>
              <a:off x="4095963" y="1782883"/>
              <a:ext cx="605853" cy="1831233"/>
            </a:xfrm>
            <a:custGeom>
              <a:avLst/>
              <a:gdLst/>
              <a:ahLst/>
              <a:cxnLst/>
              <a:rect l="l" t="t" r="r" b="b"/>
              <a:pathLst>
                <a:path w="16749" h="50625" extrusionOk="0">
                  <a:moveTo>
                    <a:pt x="16749" y="0"/>
                  </a:moveTo>
                  <a:lnTo>
                    <a:pt x="0" y="9445"/>
                  </a:lnTo>
                  <a:lnTo>
                    <a:pt x="0" y="50625"/>
                  </a:lnTo>
                  <a:lnTo>
                    <a:pt x="16749" y="41558"/>
                  </a:lnTo>
                  <a:lnTo>
                    <a:pt x="1674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7" name="Google Shape;6417;p56"/>
            <p:cNvSpPr/>
            <p:nvPr/>
          </p:nvSpPr>
          <p:spPr>
            <a:xfrm>
              <a:off x="4095963" y="1782883"/>
              <a:ext cx="605853" cy="1831233"/>
            </a:xfrm>
            <a:custGeom>
              <a:avLst/>
              <a:gdLst/>
              <a:ahLst/>
              <a:cxnLst/>
              <a:rect l="l" t="t" r="r" b="b"/>
              <a:pathLst>
                <a:path w="16749" h="50625" fill="none" extrusionOk="0">
                  <a:moveTo>
                    <a:pt x="0" y="50625"/>
                  </a:moveTo>
                  <a:lnTo>
                    <a:pt x="16749" y="41558"/>
                  </a:lnTo>
                  <a:lnTo>
                    <a:pt x="16749" y="0"/>
                  </a:lnTo>
                  <a:lnTo>
                    <a:pt x="0" y="9445"/>
                  </a:lnTo>
                  <a:lnTo>
                    <a:pt x="0" y="5062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8" name="Google Shape;6418;p56"/>
            <p:cNvSpPr/>
            <p:nvPr/>
          </p:nvSpPr>
          <p:spPr>
            <a:xfrm>
              <a:off x="3449086" y="1778326"/>
              <a:ext cx="646909" cy="1835791"/>
            </a:xfrm>
            <a:custGeom>
              <a:avLst/>
              <a:gdLst/>
              <a:ahLst/>
              <a:cxnLst/>
              <a:rect l="l" t="t" r="r" b="b"/>
              <a:pathLst>
                <a:path w="17884" h="50751" extrusionOk="0">
                  <a:moveTo>
                    <a:pt x="1" y="0"/>
                  </a:moveTo>
                  <a:lnTo>
                    <a:pt x="1" y="40550"/>
                  </a:lnTo>
                  <a:lnTo>
                    <a:pt x="17883" y="50751"/>
                  </a:lnTo>
                  <a:lnTo>
                    <a:pt x="17883" y="95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9" name="Google Shape;6419;p56"/>
            <p:cNvSpPr/>
            <p:nvPr/>
          </p:nvSpPr>
          <p:spPr>
            <a:xfrm>
              <a:off x="3449086" y="1778326"/>
              <a:ext cx="646909" cy="1835791"/>
            </a:xfrm>
            <a:custGeom>
              <a:avLst/>
              <a:gdLst/>
              <a:ahLst/>
              <a:cxnLst/>
              <a:rect l="l" t="t" r="r" b="b"/>
              <a:pathLst>
                <a:path w="17884" h="50751" fill="none" extrusionOk="0">
                  <a:moveTo>
                    <a:pt x="1" y="0"/>
                  </a:moveTo>
                  <a:lnTo>
                    <a:pt x="1" y="40550"/>
                  </a:lnTo>
                  <a:lnTo>
                    <a:pt x="17883" y="50751"/>
                  </a:lnTo>
                  <a:lnTo>
                    <a:pt x="17883" y="9571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0" name="Google Shape;6420;p56"/>
            <p:cNvSpPr/>
            <p:nvPr/>
          </p:nvSpPr>
          <p:spPr>
            <a:xfrm>
              <a:off x="4351053" y="2056203"/>
              <a:ext cx="154891" cy="168564"/>
            </a:xfrm>
            <a:custGeom>
              <a:avLst/>
              <a:gdLst/>
              <a:ahLst/>
              <a:cxnLst/>
              <a:rect l="l" t="t" r="r" b="b"/>
              <a:pathLst>
                <a:path w="4282" h="4660" extrusionOk="0">
                  <a:moveTo>
                    <a:pt x="3023" y="0"/>
                  </a:moveTo>
                  <a:lnTo>
                    <a:pt x="2519" y="126"/>
                  </a:lnTo>
                  <a:lnTo>
                    <a:pt x="2141" y="126"/>
                  </a:lnTo>
                  <a:lnTo>
                    <a:pt x="1763" y="378"/>
                  </a:lnTo>
                  <a:lnTo>
                    <a:pt x="1260" y="630"/>
                  </a:lnTo>
                  <a:lnTo>
                    <a:pt x="630" y="1385"/>
                  </a:lnTo>
                  <a:lnTo>
                    <a:pt x="126" y="2267"/>
                  </a:lnTo>
                  <a:lnTo>
                    <a:pt x="0" y="2645"/>
                  </a:lnTo>
                  <a:lnTo>
                    <a:pt x="0" y="3148"/>
                  </a:lnTo>
                  <a:lnTo>
                    <a:pt x="0" y="3526"/>
                  </a:lnTo>
                  <a:lnTo>
                    <a:pt x="126" y="3904"/>
                  </a:lnTo>
                  <a:lnTo>
                    <a:pt x="378" y="4156"/>
                  </a:lnTo>
                  <a:lnTo>
                    <a:pt x="630" y="4408"/>
                  </a:lnTo>
                  <a:lnTo>
                    <a:pt x="882" y="4534"/>
                  </a:lnTo>
                  <a:lnTo>
                    <a:pt x="1260" y="4660"/>
                  </a:lnTo>
                  <a:lnTo>
                    <a:pt x="1763" y="4534"/>
                  </a:lnTo>
                  <a:lnTo>
                    <a:pt x="2141" y="4408"/>
                  </a:lnTo>
                  <a:lnTo>
                    <a:pt x="2519" y="4282"/>
                  </a:lnTo>
                  <a:lnTo>
                    <a:pt x="3023" y="4030"/>
                  </a:lnTo>
                  <a:lnTo>
                    <a:pt x="3652" y="3274"/>
                  </a:lnTo>
                  <a:lnTo>
                    <a:pt x="4156" y="2393"/>
                  </a:lnTo>
                  <a:lnTo>
                    <a:pt x="4282" y="1889"/>
                  </a:lnTo>
                  <a:lnTo>
                    <a:pt x="4282" y="1511"/>
                  </a:lnTo>
                  <a:lnTo>
                    <a:pt x="4282" y="1133"/>
                  </a:lnTo>
                  <a:lnTo>
                    <a:pt x="4156" y="756"/>
                  </a:lnTo>
                  <a:lnTo>
                    <a:pt x="3904" y="504"/>
                  </a:lnTo>
                  <a:lnTo>
                    <a:pt x="3652" y="252"/>
                  </a:lnTo>
                  <a:lnTo>
                    <a:pt x="3275" y="126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1" name="Google Shape;6421;p56"/>
            <p:cNvSpPr/>
            <p:nvPr/>
          </p:nvSpPr>
          <p:spPr>
            <a:xfrm>
              <a:off x="4387479" y="2078955"/>
              <a:ext cx="95712" cy="123023"/>
            </a:xfrm>
            <a:custGeom>
              <a:avLst/>
              <a:gdLst/>
              <a:ahLst/>
              <a:cxnLst/>
              <a:rect l="l" t="t" r="r" b="b"/>
              <a:pathLst>
                <a:path w="2646" h="3401" extrusionOk="0">
                  <a:moveTo>
                    <a:pt x="1890" y="1"/>
                  </a:moveTo>
                  <a:lnTo>
                    <a:pt x="2268" y="379"/>
                  </a:lnTo>
                  <a:lnTo>
                    <a:pt x="2393" y="1008"/>
                  </a:lnTo>
                  <a:lnTo>
                    <a:pt x="2268" y="1638"/>
                  </a:lnTo>
                  <a:lnTo>
                    <a:pt x="1890" y="2267"/>
                  </a:lnTo>
                  <a:lnTo>
                    <a:pt x="1386" y="2771"/>
                  </a:lnTo>
                  <a:lnTo>
                    <a:pt x="756" y="3149"/>
                  </a:lnTo>
                  <a:lnTo>
                    <a:pt x="379" y="3275"/>
                  </a:lnTo>
                  <a:lnTo>
                    <a:pt x="1" y="3149"/>
                  </a:lnTo>
                  <a:lnTo>
                    <a:pt x="1" y="3149"/>
                  </a:lnTo>
                  <a:lnTo>
                    <a:pt x="504" y="3401"/>
                  </a:lnTo>
                  <a:lnTo>
                    <a:pt x="1134" y="3275"/>
                  </a:lnTo>
                  <a:lnTo>
                    <a:pt x="1764" y="2897"/>
                  </a:lnTo>
                  <a:lnTo>
                    <a:pt x="2268" y="2393"/>
                  </a:lnTo>
                  <a:lnTo>
                    <a:pt x="2519" y="1764"/>
                  </a:lnTo>
                  <a:lnTo>
                    <a:pt x="2645" y="1134"/>
                  </a:lnTo>
                  <a:lnTo>
                    <a:pt x="2645" y="756"/>
                  </a:lnTo>
                  <a:lnTo>
                    <a:pt x="2519" y="379"/>
                  </a:lnTo>
                  <a:lnTo>
                    <a:pt x="2268" y="127"/>
                  </a:lnTo>
                  <a:lnTo>
                    <a:pt x="18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2" name="Google Shape;6422;p56"/>
            <p:cNvSpPr/>
            <p:nvPr/>
          </p:nvSpPr>
          <p:spPr>
            <a:xfrm>
              <a:off x="4369284" y="2078955"/>
              <a:ext cx="104792" cy="118465"/>
            </a:xfrm>
            <a:custGeom>
              <a:avLst/>
              <a:gdLst/>
              <a:ahLst/>
              <a:cxnLst/>
              <a:rect l="l" t="t" r="r" b="b"/>
              <a:pathLst>
                <a:path w="2897" h="3275" extrusionOk="0">
                  <a:moveTo>
                    <a:pt x="2015" y="1"/>
                  </a:moveTo>
                  <a:lnTo>
                    <a:pt x="1637" y="127"/>
                  </a:lnTo>
                  <a:lnTo>
                    <a:pt x="1259" y="253"/>
                  </a:lnTo>
                  <a:lnTo>
                    <a:pt x="756" y="630"/>
                  </a:lnTo>
                  <a:lnTo>
                    <a:pt x="504" y="1008"/>
                  </a:lnTo>
                  <a:lnTo>
                    <a:pt x="252" y="1386"/>
                  </a:lnTo>
                  <a:lnTo>
                    <a:pt x="126" y="2016"/>
                  </a:lnTo>
                  <a:lnTo>
                    <a:pt x="0" y="2267"/>
                  </a:lnTo>
                  <a:lnTo>
                    <a:pt x="126" y="2771"/>
                  </a:lnTo>
                  <a:lnTo>
                    <a:pt x="504" y="3149"/>
                  </a:lnTo>
                  <a:lnTo>
                    <a:pt x="882" y="3275"/>
                  </a:lnTo>
                  <a:lnTo>
                    <a:pt x="1259" y="3149"/>
                  </a:lnTo>
                  <a:lnTo>
                    <a:pt x="1511" y="3023"/>
                  </a:lnTo>
                  <a:lnTo>
                    <a:pt x="1889" y="2771"/>
                  </a:lnTo>
                  <a:lnTo>
                    <a:pt x="2393" y="2267"/>
                  </a:lnTo>
                  <a:lnTo>
                    <a:pt x="2645" y="1890"/>
                  </a:lnTo>
                  <a:lnTo>
                    <a:pt x="2771" y="1638"/>
                  </a:lnTo>
                  <a:lnTo>
                    <a:pt x="2896" y="1008"/>
                  </a:lnTo>
                  <a:lnTo>
                    <a:pt x="2771" y="379"/>
                  </a:lnTo>
                  <a:lnTo>
                    <a:pt x="239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3" name="Google Shape;6423;p56"/>
            <p:cNvSpPr/>
            <p:nvPr/>
          </p:nvSpPr>
          <p:spPr>
            <a:xfrm>
              <a:off x="3540205" y="1987873"/>
              <a:ext cx="168564" cy="296108"/>
            </a:xfrm>
            <a:custGeom>
              <a:avLst/>
              <a:gdLst/>
              <a:ahLst/>
              <a:cxnLst/>
              <a:rect l="l" t="t" r="r" b="b"/>
              <a:pathLst>
                <a:path w="4660" h="8186" extrusionOk="0">
                  <a:moveTo>
                    <a:pt x="1" y="0"/>
                  </a:moveTo>
                  <a:lnTo>
                    <a:pt x="1" y="5415"/>
                  </a:lnTo>
                  <a:lnTo>
                    <a:pt x="4660" y="8186"/>
                  </a:lnTo>
                  <a:lnTo>
                    <a:pt x="4660" y="27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4" name="Google Shape;6424;p56"/>
            <p:cNvSpPr/>
            <p:nvPr/>
          </p:nvSpPr>
          <p:spPr>
            <a:xfrm>
              <a:off x="3540205" y="1987873"/>
              <a:ext cx="168564" cy="296108"/>
            </a:xfrm>
            <a:custGeom>
              <a:avLst/>
              <a:gdLst/>
              <a:ahLst/>
              <a:cxnLst/>
              <a:rect l="l" t="t" r="r" b="b"/>
              <a:pathLst>
                <a:path w="4660" h="8186" fill="none" extrusionOk="0">
                  <a:moveTo>
                    <a:pt x="1" y="5415"/>
                  </a:moveTo>
                  <a:lnTo>
                    <a:pt x="1" y="0"/>
                  </a:lnTo>
                  <a:lnTo>
                    <a:pt x="4660" y="2771"/>
                  </a:lnTo>
                  <a:lnTo>
                    <a:pt x="4660" y="8186"/>
                  </a:lnTo>
                  <a:lnTo>
                    <a:pt x="1" y="541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5" name="Google Shape;6425;p56"/>
            <p:cNvSpPr/>
            <p:nvPr/>
          </p:nvSpPr>
          <p:spPr>
            <a:xfrm>
              <a:off x="3562994" y="2028857"/>
              <a:ext cx="123023" cy="214141"/>
            </a:xfrm>
            <a:custGeom>
              <a:avLst/>
              <a:gdLst/>
              <a:ahLst/>
              <a:cxnLst/>
              <a:rect l="l" t="t" r="r" b="b"/>
              <a:pathLst>
                <a:path w="3401" h="5920" extrusionOk="0">
                  <a:moveTo>
                    <a:pt x="0" y="0"/>
                  </a:moveTo>
                  <a:lnTo>
                    <a:pt x="0" y="1512"/>
                  </a:lnTo>
                  <a:lnTo>
                    <a:pt x="0" y="2141"/>
                  </a:lnTo>
                  <a:lnTo>
                    <a:pt x="0" y="2771"/>
                  </a:lnTo>
                  <a:lnTo>
                    <a:pt x="0" y="3023"/>
                  </a:lnTo>
                  <a:lnTo>
                    <a:pt x="0" y="3904"/>
                  </a:lnTo>
                  <a:lnTo>
                    <a:pt x="378" y="4156"/>
                  </a:lnTo>
                  <a:lnTo>
                    <a:pt x="1008" y="4408"/>
                  </a:lnTo>
                  <a:lnTo>
                    <a:pt x="1260" y="4534"/>
                  </a:lnTo>
                  <a:lnTo>
                    <a:pt x="1385" y="4660"/>
                  </a:lnTo>
                  <a:lnTo>
                    <a:pt x="3400" y="5919"/>
                  </a:lnTo>
                  <a:lnTo>
                    <a:pt x="3400" y="3527"/>
                  </a:lnTo>
                  <a:lnTo>
                    <a:pt x="3400" y="3275"/>
                  </a:lnTo>
                  <a:lnTo>
                    <a:pt x="3400" y="3023"/>
                  </a:lnTo>
                  <a:lnTo>
                    <a:pt x="3400" y="2393"/>
                  </a:lnTo>
                  <a:lnTo>
                    <a:pt x="3400" y="2015"/>
                  </a:lnTo>
                  <a:lnTo>
                    <a:pt x="2645" y="1512"/>
                  </a:lnTo>
                  <a:lnTo>
                    <a:pt x="2519" y="1386"/>
                  </a:lnTo>
                  <a:lnTo>
                    <a:pt x="1889" y="1008"/>
                  </a:lnTo>
                  <a:lnTo>
                    <a:pt x="1385" y="7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6" name="Google Shape;6426;p56"/>
            <p:cNvSpPr/>
            <p:nvPr/>
          </p:nvSpPr>
          <p:spPr>
            <a:xfrm>
              <a:off x="3562994" y="2028857"/>
              <a:ext cx="123023" cy="214141"/>
            </a:xfrm>
            <a:custGeom>
              <a:avLst/>
              <a:gdLst/>
              <a:ahLst/>
              <a:cxnLst/>
              <a:rect l="l" t="t" r="r" b="b"/>
              <a:pathLst>
                <a:path w="3401" h="5920" fill="none" extrusionOk="0">
                  <a:moveTo>
                    <a:pt x="2645" y="1512"/>
                  </a:moveTo>
                  <a:lnTo>
                    <a:pt x="2519" y="1386"/>
                  </a:lnTo>
                  <a:lnTo>
                    <a:pt x="1889" y="1008"/>
                  </a:lnTo>
                  <a:lnTo>
                    <a:pt x="1385" y="756"/>
                  </a:lnTo>
                  <a:lnTo>
                    <a:pt x="0" y="0"/>
                  </a:lnTo>
                  <a:lnTo>
                    <a:pt x="0" y="1512"/>
                  </a:lnTo>
                  <a:lnTo>
                    <a:pt x="0" y="2141"/>
                  </a:lnTo>
                  <a:lnTo>
                    <a:pt x="0" y="2771"/>
                  </a:lnTo>
                  <a:lnTo>
                    <a:pt x="0" y="3023"/>
                  </a:lnTo>
                  <a:lnTo>
                    <a:pt x="0" y="3904"/>
                  </a:lnTo>
                  <a:lnTo>
                    <a:pt x="378" y="4156"/>
                  </a:lnTo>
                  <a:lnTo>
                    <a:pt x="1008" y="4408"/>
                  </a:lnTo>
                  <a:lnTo>
                    <a:pt x="1260" y="4534"/>
                  </a:lnTo>
                  <a:lnTo>
                    <a:pt x="1385" y="4660"/>
                  </a:lnTo>
                  <a:lnTo>
                    <a:pt x="3400" y="5919"/>
                  </a:lnTo>
                  <a:lnTo>
                    <a:pt x="3400" y="3527"/>
                  </a:lnTo>
                  <a:lnTo>
                    <a:pt x="3400" y="3275"/>
                  </a:lnTo>
                  <a:lnTo>
                    <a:pt x="3400" y="3023"/>
                  </a:lnTo>
                  <a:lnTo>
                    <a:pt x="3400" y="2393"/>
                  </a:lnTo>
                  <a:lnTo>
                    <a:pt x="3400" y="2015"/>
                  </a:lnTo>
                  <a:lnTo>
                    <a:pt x="2645" y="15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7" name="Google Shape;6427;p56"/>
            <p:cNvSpPr/>
            <p:nvPr/>
          </p:nvSpPr>
          <p:spPr>
            <a:xfrm>
              <a:off x="3562994" y="2078955"/>
              <a:ext cx="95676" cy="59251"/>
            </a:xfrm>
            <a:custGeom>
              <a:avLst/>
              <a:gdLst/>
              <a:ahLst/>
              <a:cxnLst/>
              <a:rect l="l" t="t" r="r" b="b"/>
              <a:pathLst>
                <a:path w="2645" h="1638" extrusionOk="0">
                  <a:moveTo>
                    <a:pt x="2519" y="1"/>
                  </a:moveTo>
                  <a:lnTo>
                    <a:pt x="0" y="1386"/>
                  </a:lnTo>
                  <a:lnTo>
                    <a:pt x="0" y="1638"/>
                  </a:lnTo>
                  <a:lnTo>
                    <a:pt x="2645" y="127"/>
                  </a:lnTo>
                  <a:lnTo>
                    <a:pt x="2519" y="1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8" name="Google Shape;6428;p56"/>
            <p:cNvSpPr/>
            <p:nvPr/>
          </p:nvSpPr>
          <p:spPr>
            <a:xfrm>
              <a:off x="3562994" y="2078955"/>
              <a:ext cx="95676" cy="59251"/>
            </a:xfrm>
            <a:custGeom>
              <a:avLst/>
              <a:gdLst/>
              <a:ahLst/>
              <a:cxnLst/>
              <a:rect l="l" t="t" r="r" b="b"/>
              <a:pathLst>
                <a:path w="2645" h="1638" fill="none" extrusionOk="0">
                  <a:moveTo>
                    <a:pt x="2519" y="1"/>
                  </a:moveTo>
                  <a:lnTo>
                    <a:pt x="0" y="1386"/>
                  </a:lnTo>
                  <a:lnTo>
                    <a:pt x="0" y="1638"/>
                  </a:lnTo>
                  <a:lnTo>
                    <a:pt x="2645" y="127"/>
                  </a:lnTo>
                  <a:lnTo>
                    <a:pt x="251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9" name="Google Shape;6429;p56"/>
            <p:cNvSpPr/>
            <p:nvPr/>
          </p:nvSpPr>
          <p:spPr>
            <a:xfrm>
              <a:off x="3562994" y="2065282"/>
              <a:ext cx="91119" cy="63808"/>
            </a:xfrm>
            <a:custGeom>
              <a:avLst/>
              <a:gdLst/>
              <a:ahLst/>
              <a:cxnLst/>
              <a:rect l="l" t="t" r="r" b="b"/>
              <a:pathLst>
                <a:path w="2519" h="1764" extrusionOk="0">
                  <a:moveTo>
                    <a:pt x="1889" y="1"/>
                  </a:moveTo>
                  <a:lnTo>
                    <a:pt x="0" y="1134"/>
                  </a:lnTo>
                  <a:lnTo>
                    <a:pt x="0" y="1764"/>
                  </a:lnTo>
                  <a:lnTo>
                    <a:pt x="2519" y="379"/>
                  </a:lnTo>
                  <a:lnTo>
                    <a:pt x="1889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0" name="Google Shape;6430;p56"/>
            <p:cNvSpPr/>
            <p:nvPr/>
          </p:nvSpPr>
          <p:spPr>
            <a:xfrm>
              <a:off x="3562994" y="2065282"/>
              <a:ext cx="91119" cy="63808"/>
            </a:xfrm>
            <a:custGeom>
              <a:avLst/>
              <a:gdLst/>
              <a:ahLst/>
              <a:cxnLst/>
              <a:rect l="l" t="t" r="r" b="b"/>
              <a:pathLst>
                <a:path w="2519" h="1764" fill="none" extrusionOk="0">
                  <a:moveTo>
                    <a:pt x="1889" y="1"/>
                  </a:moveTo>
                  <a:lnTo>
                    <a:pt x="0" y="1134"/>
                  </a:lnTo>
                  <a:lnTo>
                    <a:pt x="0" y="1764"/>
                  </a:lnTo>
                  <a:lnTo>
                    <a:pt x="2519" y="379"/>
                  </a:lnTo>
                  <a:lnTo>
                    <a:pt x="188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1" name="Google Shape;6431;p56"/>
            <p:cNvSpPr/>
            <p:nvPr/>
          </p:nvSpPr>
          <p:spPr>
            <a:xfrm>
              <a:off x="3562994" y="2056203"/>
              <a:ext cx="68366" cy="50135"/>
            </a:xfrm>
            <a:custGeom>
              <a:avLst/>
              <a:gdLst/>
              <a:ahLst/>
              <a:cxnLst/>
              <a:rect l="l" t="t" r="r" b="b"/>
              <a:pathLst>
                <a:path w="1890" h="1386" extrusionOk="0">
                  <a:moveTo>
                    <a:pt x="1385" y="0"/>
                  </a:moveTo>
                  <a:lnTo>
                    <a:pt x="0" y="756"/>
                  </a:lnTo>
                  <a:lnTo>
                    <a:pt x="0" y="1385"/>
                  </a:lnTo>
                  <a:lnTo>
                    <a:pt x="1889" y="252"/>
                  </a:lnTo>
                  <a:lnTo>
                    <a:pt x="1385" y="0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2" name="Google Shape;6432;p56"/>
            <p:cNvSpPr/>
            <p:nvPr/>
          </p:nvSpPr>
          <p:spPr>
            <a:xfrm>
              <a:off x="3562994" y="2056203"/>
              <a:ext cx="68366" cy="50135"/>
            </a:xfrm>
            <a:custGeom>
              <a:avLst/>
              <a:gdLst/>
              <a:ahLst/>
              <a:cxnLst/>
              <a:rect l="l" t="t" r="r" b="b"/>
              <a:pathLst>
                <a:path w="1890" h="1386" fill="none" extrusionOk="0">
                  <a:moveTo>
                    <a:pt x="1385" y="0"/>
                  </a:moveTo>
                  <a:lnTo>
                    <a:pt x="0" y="756"/>
                  </a:lnTo>
                  <a:lnTo>
                    <a:pt x="0" y="1385"/>
                  </a:lnTo>
                  <a:lnTo>
                    <a:pt x="1889" y="252"/>
                  </a:lnTo>
                  <a:lnTo>
                    <a:pt x="138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3" name="Google Shape;6433;p56"/>
            <p:cNvSpPr/>
            <p:nvPr/>
          </p:nvSpPr>
          <p:spPr>
            <a:xfrm>
              <a:off x="3562994" y="2028857"/>
              <a:ext cx="50135" cy="54693"/>
            </a:xfrm>
            <a:custGeom>
              <a:avLst/>
              <a:gdLst/>
              <a:ahLst/>
              <a:cxnLst/>
              <a:rect l="l" t="t" r="r" b="b"/>
              <a:pathLst>
                <a:path w="1386" h="1512" extrusionOk="0">
                  <a:moveTo>
                    <a:pt x="0" y="0"/>
                  </a:moveTo>
                  <a:lnTo>
                    <a:pt x="0" y="1512"/>
                  </a:lnTo>
                  <a:lnTo>
                    <a:pt x="1385" y="7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4" name="Google Shape;6434;p56"/>
            <p:cNvSpPr/>
            <p:nvPr/>
          </p:nvSpPr>
          <p:spPr>
            <a:xfrm>
              <a:off x="3576667" y="2115417"/>
              <a:ext cx="109349" cy="72924"/>
            </a:xfrm>
            <a:custGeom>
              <a:avLst/>
              <a:gdLst/>
              <a:ahLst/>
              <a:cxnLst/>
              <a:rect l="l" t="t" r="r" b="b"/>
              <a:pathLst>
                <a:path w="3023" h="2016" extrusionOk="0">
                  <a:moveTo>
                    <a:pt x="3022" y="0"/>
                  </a:moveTo>
                  <a:lnTo>
                    <a:pt x="0" y="1763"/>
                  </a:lnTo>
                  <a:lnTo>
                    <a:pt x="630" y="2015"/>
                  </a:lnTo>
                  <a:lnTo>
                    <a:pt x="3022" y="630"/>
                  </a:lnTo>
                  <a:lnTo>
                    <a:pt x="3022" y="0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5" name="Google Shape;6435;p56"/>
            <p:cNvSpPr/>
            <p:nvPr/>
          </p:nvSpPr>
          <p:spPr>
            <a:xfrm>
              <a:off x="3576667" y="2115417"/>
              <a:ext cx="109349" cy="72924"/>
            </a:xfrm>
            <a:custGeom>
              <a:avLst/>
              <a:gdLst/>
              <a:ahLst/>
              <a:cxnLst/>
              <a:rect l="l" t="t" r="r" b="b"/>
              <a:pathLst>
                <a:path w="3023" h="2016" fill="none" extrusionOk="0">
                  <a:moveTo>
                    <a:pt x="3022" y="0"/>
                  </a:moveTo>
                  <a:lnTo>
                    <a:pt x="0" y="1763"/>
                  </a:lnTo>
                  <a:lnTo>
                    <a:pt x="630" y="2015"/>
                  </a:lnTo>
                  <a:lnTo>
                    <a:pt x="3022" y="630"/>
                  </a:lnTo>
                  <a:lnTo>
                    <a:pt x="302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6" name="Google Shape;6436;p56"/>
            <p:cNvSpPr/>
            <p:nvPr/>
          </p:nvSpPr>
          <p:spPr>
            <a:xfrm>
              <a:off x="3562994" y="2083513"/>
              <a:ext cx="123023" cy="95712"/>
            </a:xfrm>
            <a:custGeom>
              <a:avLst/>
              <a:gdLst/>
              <a:ahLst/>
              <a:cxnLst/>
              <a:rect l="l" t="t" r="r" b="b"/>
              <a:pathLst>
                <a:path w="3401" h="2646" extrusionOk="0">
                  <a:moveTo>
                    <a:pt x="2645" y="1"/>
                  </a:moveTo>
                  <a:lnTo>
                    <a:pt x="0" y="1512"/>
                  </a:lnTo>
                  <a:lnTo>
                    <a:pt x="0" y="2393"/>
                  </a:lnTo>
                  <a:lnTo>
                    <a:pt x="378" y="2645"/>
                  </a:lnTo>
                  <a:lnTo>
                    <a:pt x="3400" y="882"/>
                  </a:lnTo>
                  <a:lnTo>
                    <a:pt x="3400" y="504"/>
                  </a:lnTo>
                  <a:lnTo>
                    <a:pt x="2645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7" name="Google Shape;6437;p56"/>
            <p:cNvSpPr/>
            <p:nvPr/>
          </p:nvSpPr>
          <p:spPr>
            <a:xfrm>
              <a:off x="3613093" y="2156401"/>
              <a:ext cx="72924" cy="86597"/>
            </a:xfrm>
            <a:custGeom>
              <a:avLst/>
              <a:gdLst/>
              <a:ahLst/>
              <a:cxnLst/>
              <a:rect l="l" t="t" r="r" b="b"/>
              <a:pathLst>
                <a:path w="2016" h="2394" extrusionOk="0">
                  <a:moveTo>
                    <a:pt x="2015" y="1"/>
                  </a:moveTo>
                  <a:lnTo>
                    <a:pt x="0" y="1134"/>
                  </a:lnTo>
                  <a:lnTo>
                    <a:pt x="2015" y="2393"/>
                  </a:lnTo>
                  <a:lnTo>
                    <a:pt x="2015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8" name="Google Shape;6438;p56"/>
            <p:cNvSpPr/>
            <p:nvPr/>
          </p:nvSpPr>
          <p:spPr>
            <a:xfrm>
              <a:off x="3613093" y="2156401"/>
              <a:ext cx="72924" cy="86597"/>
            </a:xfrm>
            <a:custGeom>
              <a:avLst/>
              <a:gdLst/>
              <a:ahLst/>
              <a:cxnLst/>
              <a:rect l="l" t="t" r="r" b="b"/>
              <a:pathLst>
                <a:path w="2016" h="2394" fill="none" extrusionOk="0">
                  <a:moveTo>
                    <a:pt x="2015" y="1"/>
                  </a:moveTo>
                  <a:lnTo>
                    <a:pt x="0" y="1134"/>
                  </a:lnTo>
                  <a:lnTo>
                    <a:pt x="2015" y="2393"/>
                  </a:lnTo>
                  <a:lnTo>
                    <a:pt x="201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9" name="Google Shape;6439;p56"/>
            <p:cNvSpPr/>
            <p:nvPr/>
          </p:nvSpPr>
          <p:spPr>
            <a:xfrm>
              <a:off x="3608536" y="2147285"/>
              <a:ext cx="77481" cy="50135"/>
            </a:xfrm>
            <a:custGeom>
              <a:avLst/>
              <a:gdLst/>
              <a:ahLst/>
              <a:cxnLst/>
              <a:rect l="l" t="t" r="r" b="b"/>
              <a:pathLst>
                <a:path w="2142" h="1386" extrusionOk="0">
                  <a:moveTo>
                    <a:pt x="2141" y="1"/>
                  </a:moveTo>
                  <a:lnTo>
                    <a:pt x="1" y="1260"/>
                  </a:lnTo>
                  <a:lnTo>
                    <a:pt x="126" y="1386"/>
                  </a:lnTo>
                  <a:lnTo>
                    <a:pt x="2141" y="253"/>
                  </a:lnTo>
                  <a:lnTo>
                    <a:pt x="2141" y="1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0" name="Google Shape;6440;p56"/>
            <p:cNvSpPr/>
            <p:nvPr/>
          </p:nvSpPr>
          <p:spPr>
            <a:xfrm>
              <a:off x="3608536" y="2147285"/>
              <a:ext cx="77481" cy="50135"/>
            </a:xfrm>
            <a:custGeom>
              <a:avLst/>
              <a:gdLst/>
              <a:ahLst/>
              <a:cxnLst/>
              <a:rect l="l" t="t" r="r" b="b"/>
              <a:pathLst>
                <a:path w="2142" h="1386" fill="none" extrusionOk="0">
                  <a:moveTo>
                    <a:pt x="2141" y="1"/>
                  </a:moveTo>
                  <a:lnTo>
                    <a:pt x="1" y="1260"/>
                  </a:lnTo>
                  <a:lnTo>
                    <a:pt x="126" y="1386"/>
                  </a:lnTo>
                  <a:lnTo>
                    <a:pt x="2141" y="253"/>
                  </a:lnTo>
                  <a:lnTo>
                    <a:pt x="21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1" name="Google Shape;6441;p56"/>
            <p:cNvSpPr/>
            <p:nvPr/>
          </p:nvSpPr>
          <p:spPr>
            <a:xfrm>
              <a:off x="3599420" y="2138170"/>
              <a:ext cx="86597" cy="54729"/>
            </a:xfrm>
            <a:custGeom>
              <a:avLst/>
              <a:gdLst/>
              <a:ahLst/>
              <a:cxnLst/>
              <a:rect l="l" t="t" r="r" b="b"/>
              <a:pathLst>
                <a:path w="2394" h="1513" extrusionOk="0">
                  <a:moveTo>
                    <a:pt x="2393" y="1"/>
                  </a:moveTo>
                  <a:lnTo>
                    <a:pt x="1" y="1386"/>
                  </a:lnTo>
                  <a:lnTo>
                    <a:pt x="253" y="1512"/>
                  </a:lnTo>
                  <a:lnTo>
                    <a:pt x="2393" y="253"/>
                  </a:lnTo>
                  <a:lnTo>
                    <a:pt x="2393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2" name="Google Shape;6442;p56"/>
            <p:cNvSpPr/>
            <p:nvPr/>
          </p:nvSpPr>
          <p:spPr>
            <a:xfrm>
              <a:off x="3540205" y="1987873"/>
              <a:ext cx="168564" cy="113907"/>
            </a:xfrm>
            <a:custGeom>
              <a:avLst/>
              <a:gdLst/>
              <a:ahLst/>
              <a:cxnLst/>
              <a:rect l="l" t="t" r="r" b="b"/>
              <a:pathLst>
                <a:path w="4660" h="3149" extrusionOk="0">
                  <a:moveTo>
                    <a:pt x="1" y="0"/>
                  </a:moveTo>
                  <a:lnTo>
                    <a:pt x="630" y="1133"/>
                  </a:lnTo>
                  <a:lnTo>
                    <a:pt x="4030" y="3148"/>
                  </a:lnTo>
                  <a:lnTo>
                    <a:pt x="4660" y="27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3" name="Google Shape;6443;p56"/>
            <p:cNvSpPr/>
            <p:nvPr/>
          </p:nvSpPr>
          <p:spPr>
            <a:xfrm>
              <a:off x="3540205" y="2170074"/>
              <a:ext cx="168564" cy="113907"/>
            </a:xfrm>
            <a:custGeom>
              <a:avLst/>
              <a:gdLst/>
              <a:ahLst/>
              <a:cxnLst/>
              <a:rect l="l" t="t" r="r" b="b"/>
              <a:pathLst>
                <a:path w="4660" h="3149" extrusionOk="0">
                  <a:moveTo>
                    <a:pt x="630" y="0"/>
                  </a:moveTo>
                  <a:lnTo>
                    <a:pt x="1" y="378"/>
                  </a:lnTo>
                  <a:lnTo>
                    <a:pt x="4660" y="3149"/>
                  </a:lnTo>
                  <a:lnTo>
                    <a:pt x="4030" y="2015"/>
                  </a:lnTo>
                  <a:lnTo>
                    <a:pt x="63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4" name="Google Shape;6444;p56"/>
            <p:cNvSpPr/>
            <p:nvPr/>
          </p:nvSpPr>
          <p:spPr>
            <a:xfrm>
              <a:off x="3562994" y="2165516"/>
              <a:ext cx="123023" cy="77481"/>
            </a:xfrm>
            <a:custGeom>
              <a:avLst/>
              <a:gdLst/>
              <a:ahLst/>
              <a:cxnLst/>
              <a:rect l="l" t="t" r="r" b="b"/>
              <a:pathLst>
                <a:path w="3401" h="2142" extrusionOk="0">
                  <a:moveTo>
                    <a:pt x="252" y="0"/>
                  </a:moveTo>
                  <a:lnTo>
                    <a:pt x="0" y="126"/>
                  </a:lnTo>
                  <a:lnTo>
                    <a:pt x="3400" y="2141"/>
                  </a:lnTo>
                  <a:lnTo>
                    <a:pt x="3400" y="1889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5" name="Google Shape;6445;p56"/>
            <p:cNvSpPr/>
            <p:nvPr/>
          </p:nvSpPr>
          <p:spPr>
            <a:xfrm>
              <a:off x="3562994" y="2028857"/>
              <a:ext cx="9152" cy="141254"/>
            </a:xfrm>
            <a:custGeom>
              <a:avLst/>
              <a:gdLst/>
              <a:ahLst/>
              <a:cxnLst/>
              <a:rect l="l" t="t" r="r" b="b"/>
              <a:pathLst>
                <a:path w="253" h="3905" extrusionOk="0">
                  <a:moveTo>
                    <a:pt x="0" y="0"/>
                  </a:moveTo>
                  <a:lnTo>
                    <a:pt x="0" y="3904"/>
                  </a:lnTo>
                  <a:lnTo>
                    <a:pt x="252" y="3778"/>
                  </a:lnTo>
                  <a:lnTo>
                    <a:pt x="252" y="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6" name="Google Shape;6446;p56"/>
            <p:cNvSpPr/>
            <p:nvPr/>
          </p:nvSpPr>
          <p:spPr>
            <a:xfrm>
              <a:off x="3708770" y="2078955"/>
              <a:ext cx="9115" cy="205026"/>
            </a:xfrm>
            <a:custGeom>
              <a:avLst/>
              <a:gdLst/>
              <a:ahLst/>
              <a:cxnLst/>
              <a:rect l="l" t="t" r="r" b="b"/>
              <a:pathLst>
                <a:path w="252" h="5668" extrusionOk="0">
                  <a:moveTo>
                    <a:pt x="252" y="1"/>
                  </a:moveTo>
                  <a:lnTo>
                    <a:pt x="0" y="253"/>
                  </a:lnTo>
                  <a:lnTo>
                    <a:pt x="0" y="5668"/>
                  </a:lnTo>
                  <a:lnTo>
                    <a:pt x="252" y="5542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7" name="Google Shape;6447;p56"/>
            <p:cNvSpPr/>
            <p:nvPr/>
          </p:nvSpPr>
          <p:spPr>
            <a:xfrm>
              <a:off x="3540205" y="1983315"/>
              <a:ext cx="177679" cy="104792"/>
            </a:xfrm>
            <a:custGeom>
              <a:avLst/>
              <a:gdLst/>
              <a:ahLst/>
              <a:cxnLst/>
              <a:rect l="l" t="t" r="r" b="b"/>
              <a:pathLst>
                <a:path w="4912" h="2897" extrusionOk="0">
                  <a:moveTo>
                    <a:pt x="252" y="0"/>
                  </a:moveTo>
                  <a:lnTo>
                    <a:pt x="1" y="126"/>
                  </a:lnTo>
                  <a:lnTo>
                    <a:pt x="4660" y="2897"/>
                  </a:lnTo>
                  <a:lnTo>
                    <a:pt x="4912" y="264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8" name="Google Shape;6448;p56"/>
            <p:cNvSpPr/>
            <p:nvPr/>
          </p:nvSpPr>
          <p:spPr>
            <a:xfrm>
              <a:off x="3540205" y="2297618"/>
              <a:ext cx="168564" cy="296108"/>
            </a:xfrm>
            <a:custGeom>
              <a:avLst/>
              <a:gdLst/>
              <a:ahLst/>
              <a:cxnLst/>
              <a:rect l="l" t="t" r="r" b="b"/>
              <a:pathLst>
                <a:path w="4660" h="8186" extrusionOk="0">
                  <a:moveTo>
                    <a:pt x="1" y="0"/>
                  </a:moveTo>
                  <a:lnTo>
                    <a:pt x="1" y="5415"/>
                  </a:lnTo>
                  <a:lnTo>
                    <a:pt x="4660" y="8186"/>
                  </a:lnTo>
                  <a:lnTo>
                    <a:pt x="4660" y="27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9" name="Google Shape;6449;p56"/>
            <p:cNvSpPr/>
            <p:nvPr/>
          </p:nvSpPr>
          <p:spPr>
            <a:xfrm>
              <a:off x="3540205" y="2297618"/>
              <a:ext cx="168564" cy="296108"/>
            </a:xfrm>
            <a:custGeom>
              <a:avLst/>
              <a:gdLst/>
              <a:ahLst/>
              <a:cxnLst/>
              <a:rect l="l" t="t" r="r" b="b"/>
              <a:pathLst>
                <a:path w="4660" h="8186" fill="none" extrusionOk="0">
                  <a:moveTo>
                    <a:pt x="1" y="5415"/>
                  </a:moveTo>
                  <a:lnTo>
                    <a:pt x="1" y="0"/>
                  </a:lnTo>
                  <a:lnTo>
                    <a:pt x="4660" y="2771"/>
                  </a:lnTo>
                  <a:lnTo>
                    <a:pt x="4660" y="8186"/>
                  </a:lnTo>
                  <a:lnTo>
                    <a:pt x="1" y="541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0" name="Google Shape;6450;p56"/>
            <p:cNvSpPr/>
            <p:nvPr/>
          </p:nvSpPr>
          <p:spPr>
            <a:xfrm>
              <a:off x="3562994" y="2338602"/>
              <a:ext cx="123023" cy="214141"/>
            </a:xfrm>
            <a:custGeom>
              <a:avLst/>
              <a:gdLst/>
              <a:ahLst/>
              <a:cxnLst/>
              <a:rect l="l" t="t" r="r" b="b"/>
              <a:pathLst>
                <a:path w="3401" h="5920" extrusionOk="0">
                  <a:moveTo>
                    <a:pt x="0" y="1"/>
                  </a:moveTo>
                  <a:lnTo>
                    <a:pt x="0" y="1512"/>
                  </a:lnTo>
                  <a:lnTo>
                    <a:pt x="0" y="2142"/>
                  </a:lnTo>
                  <a:lnTo>
                    <a:pt x="0" y="2771"/>
                  </a:lnTo>
                  <a:lnTo>
                    <a:pt x="0" y="3023"/>
                  </a:lnTo>
                  <a:lnTo>
                    <a:pt x="0" y="3905"/>
                  </a:lnTo>
                  <a:lnTo>
                    <a:pt x="378" y="4157"/>
                  </a:lnTo>
                  <a:lnTo>
                    <a:pt x="1008" y="4408"/>
                  </a:lnTo>
                  <a:lnTo>
                    <a:pt x="1260" y="4534"/>
                  </a:lnTo>
                  <a:lnTo>
                    <a:pt x="1385" y="4660"/>
                  </a:lnTo>
                  <a:lnTo>
                    <a:pt x="3400" y="5920"/>
                  </a:lnTo>
                  <a:lnTo>
                    <a:pt x="3400" y="3527"/>
                  </a:lnTo>
                  <a:lnTo>
                    <a:pt x="3400" y="3275"/>
                  </a:lnTo>
                  <a:lnTo>
                    <a:pt x="3400" y="3023"/>
                  </a:lnTo>
                  <a:lnTo>
                    <a:pt x="3400" y="2394"/>
                  </a:lnTo>
                  <a:lnTo>
                    <a:pt x="3400" y="2016"/>
                  </a:lnTo>
                  <a:lnTo>
                    <a:pt x="2645" y="1512"/>
                  </a:lnTo>
                  <a:lnTo>
                    <a:pt x="2519" y="1386"/>
                  </a:lnTo>
                  <a:lnTo>
                    <a:pt x="1889" y="1008"/>
                  </a:lnTo>
                  <a:lnTo>
                    <a:pt x="1385" y="7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1" name="Google Shape;6451;p56"/>
            <p:cNvSpPr/>
            <p:nvPr/>
          </p:nvSpPr>
          <p:spPr>
            <a:xfrm>
              <a:off x="3562994" y="2338602"/>
              <a:ext cx="123023" cy="214141"/>
            </a:xfrm>
            <a:custGeom>
              <a:avLst/>
              <a:gdLst/>
              <a:ahLst/>
              <a:cxnLst/>
              <a:rect l="l" t="t" r="r" b="b"/>
              <a:pathLst>
                <a:path w="3401" h="5920" fill="none" extrusionOk="0">
                  <a:moveTo>
                    <a:pt x="2645" y="1512"/>
                  </a:moveTo>
                  <a:lnTo>
                    <a:pt x="2519" y="1386"/>
                  </a:lnTo>
                  <a:lnTo>
                    <a:pt x="1889" y="1008"/>
                  </a:lnTo>
                  <a:lnTo>
                    <a:pt x="1385" y="756"/>
                  </a:lnTo>
                  <a:lnTo>
                    <a:pt x="0" y="1"/>
                  </a:lnTo>
                  <a:lnTo>
                    <a:pt x="0" y="1512"/>
                  </a:lnTo>
                  <a:lnTo>
                    <a:pt x="0" y="2142"/>
                  </a:lnTo>
                  <a:lnTo>
                    <a:pt x="0" y="2771"/>
                  </a:lnTo>
                  <a:lnTo>
                    <a:pt x="0" y="3023"/>
                  </a:lnTo>
                  <a:lnTo>
                    <a:pt x="0" y="3905"/>
                  </a:lnTo>
                  <a:lnTo>
                    <a:pt x="378" y="4157"/>
                  </a:lnTo>
                  <a:lnTo>
                    <a:pt x="1008" y="4408"/>
                  </a:lnTo>
                  <a:lnTo>
                    <a:pt x="1260" y="4534"/>
                  </a:lnTo>
                  <a:lnTo>
                    <a:pt x="1385" y="4660"/>
                  </a:lnTo>
                  <a:lnTo>
                    <a:pt x="3400" y="5920"/>
                  </a:lnTo>
                  <a:lnTo>
                    <a:pt x="3400" y="3527"/>
                  </a:lnTo>
                  <a:lnTo>
                    <a:pt x="3400" y="3275"/>
                  </a:lnTo>
                  <a:lnTo>
                    <a:pt x="3400" y="3023"/>
                  </a:lnTo>
                  <a:lnTo>
                    <a:pt x="3400" y="2394"/>
                  </a:lnTo>
                  <a:lnTo>
                    <a:pt x="3400" y="2016"/>
                  </a:lnTo>
                  <a:lnTo>
                    <a:pt x="2645" y="15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2" name="Google Shape;6452;p56"/>
            <p:cNvSpPr/>
            <p:nvPr/>
          </p:nvSpPr>
          <p:spPr>
            <a:xfrm>
              <a:off x="3562994" y="2388737"/>
              <a:ext cx="95676" cy="59251"/>
            </a:xfrm>
            <a:custGeom>
              <a:avLst/>
              <a:gdLst/>
              <a:ahLst/>
              <a:cxnLst/>
              <a:rect l="l" t="t" r="r" b="b"/>
              <a:pathLst>
                <a:path w="2645" h="1638" extrusionOk="0">
                  <a:moveTo>
                    <a:pt x="2519" y="0"/>
                  </a:moveTo>
                  <a:lnTo>
                    <a:pt x="0" y="1385"/>
                  </a:lnTo>
                  <a:lnTo>
                    <a:pt x="0" y="1637"/>
                  </a:lnTo>
                  <a:lnTo>
                    <a:pt x="2645" y="126"/>
                  </a:lnTo>
                  <a:lnTo>
                    <a:pt x="2519" y="0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3" name="Google Shape;6453;p56"/>
            <p:cNvSpPr/>
            <p:nvPr/>
          </p:nvSpPr>
          <p:spPr>
            <a:xfrm>
              <a:off x="3562994" y="2388737"/>
              <a:ext cx="95676" cy="59251"/>
            </a:xfrm>
            <a:custGeom>
              <a:avLst/>
              <a:gdLst/>
              <a:ahLst/>
              <a:cxnLst/>
              <a:rect l="l" t="t" r="r" b="b"/>
              <a:pathLst>
                <a:path w="2645" h="1638" fill="none" extrusionOk="0">
                  <a:moveTo>
                    <a:pt x="2519" y="0"/>
                  </a:moveTo>
                  <a:lnTo>
                    <a:pt x="0" y="1385"/>
                  </a:lnTo>
                  <a:lnTo>
                    <a:pt x="0" y="1637"/>
                  </a:lnTo>
                  <a:lnTo>
                    <a:pt x="2645" y="126"/>
                  </a:lnTo>
                  <a:lnTo>
                    <a:pt x="251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4" name="Google Shape;6454;p56"/>
            <p:cNvSpPr/>
            <p:nvPr/>
          </p:nvSpPr>
          <p:spPr>
            <a:xfrm>
              <a:off x="3562994" y="2375064"/>
              <a:ext cx="91119" cy="63808"/>
            </a:xfrm>
            <a:custGeom>
              <a:avLst/>
              <a:gdLst/>
              <a:ahLst/>
              <a:cxnLst/>
              <a:rect l="l" t="t" r="r" b="b"/>
              <a:pathLst>
                <a:path w="2519" h="1764" extrusionOk="0">
                  <a:moveTo>
                    <a:pt x="1889" y="0"/>
                  </a:moveTo>
                  <a:lnTo>
                    <a:pt x="0" y="1134"/>
                  </a:lnTo>
                  <a:lnTo>
                    <a:pt x="0" y="1763"/>
                  </a:lnTo>
                  <a:lnTo>
                    <a:pt x="2519" y="378"/>
                  </a:lnTo>
                  <a:lnTo>
                    <a:pt x="1889" y="0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5" name="Google Shape;6455;p56"/>
            <p:cNvSpPr/>
            <p:nvPr/>
          </p:nvSpPr>
          <p:spPr>
            <a:xfrm>
              <a:off x="3562994" y="2375064"/>
              <a:ext cx="91119" cy="63808"/>
            </a:xfrm>
            <a:custGeom>
              <a:avLst/>
              <a:gdLst/>
              <a:ahLst/>
              <a:cxnLst/>
              <a:rect l="l" t="t" r="r" b="b"/>
              <a:pathLst>
                <a:path w="2519" h="1764" fill="none" extrusionOk="0">
                  <a:moveTo>
                    <a:pt x="1889" y="0"/>
                  </a:moveTo>
                  <a:lnTo>
                    <a:pt x="0" y="1134"/>
                  </a:lnTo>
                  <a:lnTo>
                    <a:pt x="0" y="1763"/>
                  </a:lnTo>
                  <a:lnTo>
                    <a:pt x="2519" y="378"/>
                  </a:lnTo>
                  <a:lnTo>
                    <a:pt x="188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6" name="Google Shape;6456;p56"/>
            <p:cNvSpPr/>
            <p:nvPr/>
          </p:nvSpPr>
          <p:spPr>
            <a:xfrm>
              <a:off x="3562994" y="2365948"/>
              <a:ext cx="68366" cy="50135"/>
            </a:xfrm>
            <a:custGeom>
              <a:avLst/>
              <a:gdLst/>
              <a:ahLst/>
              <a:cxnLst/>
              <a:rect l="l" t="t" r="r" b="b"/>
              <a:pathLst>
                <a:path w="1890" h="1386" extrusionOk="0">
                  <a:moveTo>
                    <a:pt x="1385" y="0"/>
                  </a:moveTo>
                  <a:lnTo>
                    <a:pt x="0" y="756"/>
                  </a:lnTo>
                  <a:lnTo>
                    <a:pt x="0" y="1386"/>
                  </a:lnTo>
                  <a:lnTo>
                    <a:pt x="1889" y="252"/>
                  </a:lnTo>
                  <a:lnTo>
                    <a:pt x="1385" y="0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7" name="Google Shape;6457;p56"/>
            <p:cNvSpPr/>
            <p:nvPr/>
          </p:nvSpPr>
          <p:spPr>
            <a:xfrm>
              <a:off x="3562994" y="2365948"/>
              <a:ext cx="68366" cy="50135"/>
            </a:xfrm>
            <a:custGeom>
              <a:avLst/>
              <a:gdLst/>
              <a:ahLst/>
              <a:cxnLst/>
              <a:rect l="l" t="t" r="r" b="b"/>
              <a:pathLst>
                <a:path w="1890" h="1386" fill="none" extrusionOk="0">
                  <a:moveTo>
                    <a:pt x="1385" y="0"/>
                  </a:moveTo>
                  <a:lnTo>
                    <a:pt x="0" y="756"/>
                  </a:lnTo>
                  <a:lnTo>
                    <a:pt x="0" y="1386"/>
                  </a:lnTo>
                  <a:lnTo>
                    <a:pt x="1889" y="252"/>
                  </a:lnTo>
                  <a:lnTo>
                    <a:pt x="138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8" name="Google Shape;6458;p56"/>
            <p:cNvSpPr/>
            <p:nvPr/>
          </p:nvSpPr>
          <p:spPr>
            <a:xfrm>
              <a:off x="3562994" y="2338602"/>
              <a:ext cx="50135" cy="54693"/>
            </a:xfrm>
            <a:custGeom>
              <a:avLst/>
              <a:gdLst/>
              <a:ahLst/>
              <a:cxnLst/>
              <a:rect l="l" t="t" r="r" b="b"/>
              <a:pathLst>
                <a:path w="1386" h="1512" extrusionOk="0">
                  <a:moveTo>
                    <a:pt x="0" y="1"/>
                  </a:moveTo>
                  <a:lnTo>
                    <a:pt x="0" y="1512"/>
                  </a:lnTo>
                  <a:lnTo>
                    <a:pt x="1385" y="7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9" name="Google Shape;6459;p56"/>
            <p:cNvSpPr/>
            <p:nvPr/>
          </p:nvSpPr>
          <p:spPr>
            <a:xfrm>
              <a:off x="3576667" y="2425163"/>
              <a:ext cx="109349" cy="72924"/>
            </a:xfrm>
            <a:custGeom>
              <a:avLst/>
              <a:gdLst/>
              <a:ahLst/>
              <a:cxnLst/>
              <a:rect l="l" t="t" r="r" b="b"/>
              <a:pathLst>
                <a:path w="3023" h="2016" extrusionOk="0">
                  <a:moveTo>
                    <a:pt x="3022" y="1"/>
                  </a:moveTo>
                  <a:lnTo>
                    <a:pt x="0" y="1764"/>
                  </a:lnTo>
                  <a:lnTo>
                    <a:pt x="630" y="2015"/>
                  </a:lnTo>
                  <a:lnTo>
                    <a:pt x="3022" y="630"/>
                  </a:lnTo>
                  <a:lnTo>
                    <a:pt x="3022" y="1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0" name="Google Shape;6460;p56"/>
            <p:cNvSpPr/>
            <p:nvPr/>
          </p:nvSpPr>
          <p:spPr>
            <a:xfrm>
              <a:off x="3576667" y="2425163"/>
              <a:ext cx="109349" cy="72924"/>
            </a:xfrm>
            <a:custGeom>
              <a:avLst/>
              <a:gdLst/>
              <a:ahLst/>
              <a:cxnLst/>
              <a:rect l="l" t="t" r="r" b="b"/>
              <a:pathLst>
                <a:path w="3023" h="2016" fill="none" extrusionOk="0">
                  <a:moveTo>
                    <a:pt x="3022" y="1"/>
                  </a:moveTo>
                  <a:lnTo>
                    <a:pt x="0" y="1764"/>
                  </a:lnTo>
                  <a:lnTo>
                    <a:pt x="630" y="2015"/>
                  </a:lnTo>
                  <a:lnTo>
                    <a:pt x="3022" y="630"/>
                  </a:lnTo>
                  <a:lnTo>
                    <a:pt x="302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1" name="Google Shape;6461;p56"/>
            <p:cNvSpPr/>
            <p:nvPr/>
          </p:nvSpPr>
          <p:spPr>
            <a:xfrm>
              <a:off x="3562994" y="2393259"/>
              <a:ext cx="123023" cy="95712"/>
            </a:xfrm>
            <a:custGeom>
              <a:avLst/>
              <a:gdLst/>
              <a:ahLst/>
              <a:cxnLst/>
              <a:rect l="l" t="t" r="r" b="b"/>
              <a:pathLst>
                <a:path w="3401" h="2646" extrusionOk="0">
                  <a:moveTo>
                    <a:pt x="2645" y="1"/>
                  </a:moveTo>
                  <a:lnTo>
                    <a:pt x="0" y="1512"/>
                  </a:lnTo>
                  <a:lnTo>
                    <a:pt x="0" y="2394"/>
                  </a:lnTo>
                  <a:lnTo>
                    <a:pt x="378" y="2646"/>
                  </a:lnTo>
                  <a:lnTo>
                    <a:pt x="3400" y="883"/>
                  </a:lnTo>
                  <a:lnTo>
                    <a:pt x="3400" y="505"/>
                  </a:lnTo>
                  <a:lnTo>
                    <a:pt x="2645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2" name="Google Shape;6462;p56"/>
            <p:cNvSpPr/>
            <p:nvPr/>
          </p:nvSpPr>
          <p:spPr>
            <a:xfrm>
              <a:off x="3613093" y="2466146"/>
              <a:ext cx="72924" cy="86597"/>
            </a:xfrm>
            <a:custGeom>
              <a:avLst/>
              <a:gdLst/>
              <a:ahLst/>
              <a:cxnLst/>
              <a:rect l="l" t="t" r="r" b="b"/>
              <a:pathLst>
                <a:path w="2016" h="2394" extrusionOk="0">
                  <a:moveTo>
                    <a:pt x="2015" y="1"/>
                  </a:moveTo>
                  <a:lnTo>
                    <a:pt x="0" y="1134"/>
                  </a:lnTo>
                  <a:lnTo>
                    <a:pt x="2015" y="2394"/>
                  </a:lnTo>
                  <a:lnTo>
                    <a:pt x="2015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3" name="Google Shape;6463;p56"/>
            <p:cNvSpPr/>
            <p:nvPr/>
          </p:nvSpPr>
          <p:spPr>
            <a:xfrm>
              <a:off x="3613093" y="2466146"/>
              <a:ext cx="72924" cy="86597"/>
            </a:xfrm>
            <a:custGeom>
              <a:avLst/>
              <a:gdLst/>
              <a:ahLst/>
              <a:cxnLst/>
              <a:rect l="l" t="t" r="r" b="b"/>
              <a:pathLst>
                <a:path w="2016" h="2394" fill="none" extrusionOk="0">
                  <a:moveTo>
                    <a:pt x="2015" y="1"/>
                  </a:moveTo>
                  <a:lnTo>
                    <a:pt x="0" y="1134"/>
                  </a:lnTo>
                  <a:lnTo>
                    <a:pt x="2015" y="2394"/>
                  </a:lnTo>
                  <a:lnTo>
                    <a:pt x="201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4" name="Google Shape;6464;p56"/>
            <p:cNvSpPr/>
            <p:nvPr/>
          </p:nvSpPr>
          <p:spPr>
            <a:xfrm>
              <a:off x="3608536" y="2457067"/>
              <a:ext cx="77481" cy="50135"/>
            </a:xfrm>
            <a:custGeom>
              <a:avLst/>
              <a:gdLst/>
              <a:ahLst/>
              <a:cxnLst/>
              <a:rect l="l" t="t" r="r" b="b"/>
              <a:pathLst>
                <a:path w="2142" h="1386" extrusionOk="0">
                  <a:moveTo>
                    <a:pt x="2141" y="0"/>
                  </a:moveTo>
                  <a:lnTo>
                    <a:pt x="1" y="1259"/>
                  </a:lnTo>
                  <a:lnTo>
                    <a:pt x="126" y="1385"/>
                  </a:lnTo>
                  <a:lnTo>
                    <a:pt x="2141" y="252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5" name="Google Shape;6465;p56"/>
            <p:cNvSpPr/>
            <p:nvPr/>
          </p:nvSpPr>
          <p:spPr>
            <a:xfrm>
              <a:off x="3608536" y="2457067"/>
              <a:ext cx="77481" cy="50135"/>
            </a:xfrm>
            <a:custGeom>
              <a:avLst/>
              <a:gdLst/>
              <a:ahLst/>
              <a:cxnLst/>
              <a:rect l="l" t="t" r="r" b="b"/>
              <a:pathLst>
                <a:path w="2142" h="1386" fill="none" extrusionOk="0">
                  <a:moveTo>
                    <a:pt x="2141" y="0"/>
                  </a:moveTo>
                  <a:lnTo>
                    <a:pt x="1" y="1259"/>
                  </a:lnTo>
                  <a:lnTo>
                    <a:pt x="126" y="1385"/>
                  </a:lnTo>
                  <a:lnTo>
                    <a:pt x="2141" y="252"/>
                  </a:lnTo>
                  <a:lnTo>
                    <a:pt x="21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6" name="Google Shape;6466;p56"/>
            <p:cNvSpPr/>
            <p:nvPr/>
          </p:nvSpPr>
          <p:spPr>
            <a:xfrm>
              <a:off x="3599420" y="2447952"/>
              <a:ext cx="86597" cy="54693"/>
            </a:xfrm>
            <a:custGeom>
              <a:avLst/>
              <a:gdLst/>
              <a:ahLst/>
              <a:cxnLst/>
              <a:rect l="l" t="t" r="r" b="b"/>
              <a:pathLst>
                <a:path w="2394" h="1512" extrusionOk="0">
                  <a:moveTo>
                    <a:pt x="2393" y="0"/>
                  </a:moveTo>
                  <a:lnTo>
                    <a:pt x="1" y="1385"/>
                  </a:lnTo>
                  <a:lnTo>
                    <a:pt x="253" y="1511"/>
                  </a:lnTo>
                  <a:lnTo>
                    <a:pt x="2393" y="252"/>
                  </a:lnTo>
                  <a:lnTo>
                    <a:pt x="2393" y="0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7" name="Google Shape;6467;p56"/>
            <p:cNvSpPr/>
            <p:nvPr/>
          </p:nvSpPr>
          <p:spPr>
            <a:xfrm>
              <a:off x="3540205" y="2297618"/>
              <a:ext cx="168564" cy="113907"/>
            </a:xfrm>
            <a:custGeom>
              <a:avLst/>
              <a:gdLst/>
              <a:ahLst/>
              <a:cxnLst/>
              <a:rect l="l" t="t" r="r" b="b"/>
              <a:pathLst>
                <a:path w="4660" h="3149" extrusionOk="0">
                  <a:moveTo>
                    <a:pt x="1" y="0"/>
                  </a:moveTo>
                  <a:lnTo>
                    <a:pt x="630" y="1134"/>
                  </a:lnTo>
                  <a:lnTo>
                    <a:pt x="4030" y="3149"/>
                  </a:lnTo>
                  <a:lnTo>
                    <a:pt x="4660" y="27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8" name="Google Shape;6468;p56"/>
            <p:cNvSpPr/>
            <p:nvPr/>
          </p:nvSpPr>
          <p:spPr>
            <a:xfrm>
              <a:off x="3540205" y="2479820"/>
              <a:ext cx="168564" cy="113907"/>
            </a:xfrm>
            <a:custGeom>
              <a:avLst/>
              <a:gdLst/>
              <a:ahLst/>
              <a:cxnLst/>
              <a:rect l="l" t="t" r="r" b="b"/>
              <a:pathLst>
                <a:path w="4660" h="3149" extrusionOk="0">
                  <a:moveTo>
                    <a:pt x="630" y="1"/>
                  </a:moveTo>
                  <a:lnTo>
                    <a:pt x="1" y="378"/>
                  </a:lnTo>
                  <a:lnTo>
                    <a:pt x="4660" y="3149"/>
                  </a:lnTo>
                  <a:lnTo>
                    <a:pt x="4030" y="2016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9" name="Google Shape;6469;p56"/>
            <p:cNvSpPr/>
            <p:nvPr/>
          </p:nvSpPr>
          <p:spPr>
            <a:xfrm>
              <a:off x="3562994" y="2475262"/>
              <a:ext cx="123023" cy="77481"/>
            </a:xfrm>
            <a:custGeom>
              <a:avLst/>
              <a:gdLst/>
              <a:ahLst/>
              <a:cxnLst/>
              <a:rect l="l" t="t" r="r" b="b"/>
              <a:pathLst>
                <a:path w="3401" h="2142" extrusionOk="0">
                  <a:moveTo>
                    <a:pt x="252" y="1"/>
                  </a:moveTo>
                  <a:lnTo>
                    <a:pt x="0" y="127"/>
                  </a:lnTo>
                  <a:lnTo>
                    <a:pt x="3400" y="2142"/>
                  </a:lnTo>
                  <a:lnTo>
                    <a:pt x="3400" y="1890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0" name="Google Shape;6470;p56"/>
            <p:cNvSpPr/>
            <p:nvPr/>
          </p:nvSpPr>
          <p:spPr>
            <a:xfrm>
              <a:off x="3562994" y="2338602"/>
              <a:ext cx="9152" cy="141254"/>
            </a:xfrm>
            <a:custGeom>
              <a:avLst/>
              <a:gdLst/>
              <a:ahLst/>
              <a:cxnLst/>
              <a:rect l="l" t="t" r="r" b="b"/>
              <a:pathLst>
                <a:path w="253" h="3905" extrusionOk="0">
                  <a:moveTo>
                    <a:pt x="0" y="1"/>
                  </a:moveTo>
                  <a:lnTo>
                    <a:pt x="0" y="3905"/>
                  </a:lnTo>
                  <a:lnTo>
                    <a:pt x="252" y="3779"/>
                  </a:lnTo>
                  <a:lnTo>
                    <a:pt x="252" y="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1" name="Google Shape;6471;p56"/>
            <p:cNvSpPr/>
            <p:nvPr/>
          </p:nvSpPr>
          <p:spPr>
            <a:xfrm>
              <a:off x="3708770" y="2388737"/>
              <a:ext cx="9115" cy="204990"/>
            </a:xfrm>
            <a:custGeom>
              <a:avLst/>
              <a:gdLst/>
              <a:ahLst/>
              <a:cxnLst/>
              <a:rect l="l" t="t" r="r" b="b"/>
              <a:pathLst>
                <a:path w="252" h="5667" extrusionOk="0">
                  <a:moveTo>
                    <a:pt x="252" y="0"/>
                  </a:moveTo>
                  <a:lnTo>
                    <a:pt x="0" y="252"/>
                  </a:lnTo>
                  <a:lnTo>
                    <a:pt x="0" y="5667"/>
                  </a:lnTo>
                  <a:lnTo>
                    <a:pt x="252" y="5541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2" name="Google Shape;6472;p56"/>
            <p:cNvSpPr/>
            <p:nvPr/>
          </p:nvSpPr>
          <p:spPr>
            <a:xfrm>
              <a:off x="3540205" y="2293061"/>
              <a:ext cx="177679" cy="104792"/>
            </a:xfrm>
            <a:custGeom>
              <a:avLst/>
              <a:gdLst/>
              <a:ahLst/>
              <a:cxnLst/>
              <a:rect l="l" t="t" r="r" b="b"/>
              <a:pathLst>
                <a:path w="4912" h="2897" extrusionOk="0">
                  <a:moveTo>
                    <a:pt x="252" y="1"/>
                  </a:moveTo>
                  <a:lnTo>
                    <a:pt x="1" y="126"/>
                  </a:lnTo>
                  <a:lnTo>
                    <a:pt x="4660" y="2897"/>
                  </a:lnTo>
                  <a:lnTo>
                    <a:pt x="4912" y="2645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3" name="Google Shape;6473;p56"/>
            <p:cNvSpPr/>
            <p:nvPr/>
          </p:nvSpPr>
          <p:spPr>
            <a:xfrm>
              <a:off x="4095963" y="2429721"/>
              <a:ext cx="1120624" cy="660546"/>
            </a:xfrm>
            <a:custGeom>
              <a:avLst/>
              <a:gdLst/>
              <a:ahLst/>
              <a:cxnLst/>
              <a:rect l="l" t="t" r="r" b="b"/>
              <a:pathLst>
                <a:path w="30980" h="18261" extrusionOk="0">
                  <a:moveTo>
                    <a:pt x="16497" y="0"/>
                  </a:moveTo>
                  <a:lnTo>
                    <a:pt x="0" y="9445"/>
                  </a:lnTo>
                  <a:lnTo>
                    <a:pt x="14482" y="18261"/>
                  </a:lnTo>
                  <a:lnTo>
                    <a:pt x="30979" y="8438"/>
                  </a:lnTo>
                  <a:lnTo>
                    <a:pt x="16497" y="0"/>
                  </a:lnTo>
                  <a:close/>
                </a:path>
              </a:pathLst>
            </a:custGeom>
            <a:solidFill>
              <a:srgbClr val="F7F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4" name="Google Shape;6474;p56"/>
            <p:cNvSpPr/>
            <p:nvPr/>
          </p:nvSpPr>
          <p:spPr>
            <a:xfrm>
              <a:off x="4209835" y="2520839"/>
              <a:ext cx="482903" cy="337128"/>
            </a:xfrm>
            <a:custGeom>
              <a:avLst/>
              <a:gdLst/>
              <a:ahLst/>
              <a:cxnLst/>
              <a:rect l="l" t="t" r="r" b="b"/>
              <a:pathLst>
                <a:path w="13350" h="9320" extrusionOk="0">
                  <a:moveTo>
                    <a:pt x="13349" y="0"/>
                  </a:moveTo>
                  <a:lnTo>
                    <a:pt x="0" y="7430"/>
                  </a:lnTo>
                  <a:lnTo>
                    <a:pt x="0" y="9319"/>
                  </a:lnTo>
                  <a:lnTo>
                    <a:pt x="13349" y="1763"/>
                  </a:lnTo>
                  <a:lnTo>
                    <a:pt x="13349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5" name="Google Shape;6475;p56"/>
            <p:cNvSpPr/>
            <p:nvPr/>
          </p:nvSpPr>
          <p:spPr>
            <a:xfrm>
              <a:off x="4692704" y="2520839"/>
              <a:ext cx="409979" cy="300666"/>
            </a:xfrm>
            <a:custGeom>
              <a:avLst/>
              <a:gdLst/>
              <a:ahLst/>
              <a:cxnLst/>
              <a:rect l="l" t="t" r="r" b="b"/>
              <a:pathLst>
                <a:path w="11334" h="8312" extrusionOk="0">
                  <a:moveTo>
                    <a:pt x="0" y="0"/>
                  </a:moveTo>
                  <a:lnTo>
                    <a:pt x="0" y="1763"/>
                  </a:lnTo>
                  <a:lnTo>
                    <a:pt x="11334" y="8312"/>
                  </a:lnTo>
                  <a:lnTo>
                    <a:pt x="11334" y="6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81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6" name="Google Shape;6476;p56"/>
            <p:cNvSpPr/>
            <p:nvPr/>
          </p:nvSpPr>
          <p:spPr>
            <a:xfrm>
              <a:off x="4095963" y="2771370"/>
              <a:ext cx="523886" cy="1147970"/>
            </a:xfrm>
            <a:custGeom>
              <a:avLst/>
              <a:gdLst/>
              <a:ahLst/>
              <a:cxnLst/>
              <a:rect l="l" t="t" r="r" b="b"/>
              <a:pathLst>
                <a:path w="14483" h="31736" extrusionOk="0">
                  <a:moveTo>
                    <a:pt x="0" y="0"/>
                  </a:moveTo>
                  <a:lnTo>
                    <a:pt x="0" y="23298"/>
                  </a:lnTo>
                  <a:lnTo>
                    <a:pt x="14482" y="31735"/>
                  </a:lnTo>
                  <a:lnTo>
                    <a:pt x="14482" y="8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7" name="Google Shape;6477;p56"/>
            <p:cNvSpPr/>
            <p:nvPr/>
          </p:nvSpPr>
          <p:spPr>
            <a:xfrm>
              <a:off x="4095963" y="2771370"/>
              <a:ext cx="523886" cy="1147970"/>
            </a:xfrm>
            <a:custGeom>
              <a:avLst/>
              <a:gdLst/>
              <a:ahLst/>
              <a:cxnLst/>
              <a:rect l="l" t="t" r="r" b="b"/>
              <a:pathLst>
                <a:path w="14483" h="31736" fill="none" extrusionOk="0">
                  <a:moveTo>
                    <a:pt x="14482" y="31735"/>
                  </a:moveTo>
                  <a:lnTo>
                    <a:pt x="0" y="23298"/>
                  </a:lnTo>
                  <a:lnTo>
                    <a:pt x="0" y="0"/>
                  </a:lnTo>
                  <a:lnTo>
                    <a:pt x="14482" y="8690"/>
                  </a:lnTo>
                  <a:lnTo>
                    <a:pt x="14482" y="317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8" name="Google Shape;6478;p56"/>
            <p:cNvSpPr/>
            <p:nvPr/>
          </p:nvSpPr>
          <p:spPr>
            <a:xfrm>
              <a:off x="4619816" y="2425163"/>
              <a:ext cx="1125182" cy="1494177"/>
            </a:xfrm>
            <a:custGeom>
              <a:avLst/>
              <a:gdLst/>
              <a:ahLst/>
              <a:cxnLst/>
              <a:rect l="l" t="t" r="r" b="b"/>
              <a:pathLst>
                <a:path w="31106" h="41307" extrusionOk="0">
                  <a:moveTo>
                    <a:pt x="31105" y="1"/>
                  </a:moveTo>
                  <a:lnTo>
                    <a:pt x="16497" y="8564"/>
                  </a:lnTo>
                  <a:lnTo>
                    <a:pt x="0" y="18261"/>
                  </a:lnTo>
                  <a:lnTo>
                    <a:pt x="0" y="41306"/>
                  </a:lnTo>
                  <a:lnTo>
                    <a:pt x="16497" y="31609"/>
                  </a:lnTo>
                  <a:lnTo>
                    <a:pt x="31105" y="23928"/>
                  </a:lnTo>
                  <a:lnTo>
                    <a:pt x="31105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9" name="Google Shape;6479;p56"/>
            <p:cNvSpPr/>
            <p:nvPr/>
          </p:nvSpPr>
          <p:spPr>
            <a:xfrm>
              <a:off x="4619816" y="2425163"/>
              <a:ext cx="1125182" cy="1494177"/>
            </a:xfrm>
            <a:custGeom>
              <a:avLst/>
              <a:gdLst/>
              <a:ahLst/>
              <a:cxnLst/>
              <a:rect l="l" t="t" r="r" b="b"/>
              <a:pathLst>
                <a:path w="31106" h="41307" fill="none" extrusionOk="0">
                  <a:moveTo>
                    <a:pt x="16497" y="8564"/>
                  </a:moveTo>
                  <a:lnTo>
                    <a:pt x="16497" y="8564"/>
                  </a:lnTo>
                  <a:lnTo>
                    <a:pt x="0" y="18261"/>
                  </a:lnTo>
                  <a:lnTo>
                    <a:pt x="0" y="41306"/>
                  </a:lnTo>
                  <a:lnTo>
                    <a:pt x="16497" y="31609"/>
                  </a:lnTo>
                  <a:lnTo>
                    <a:pt x="31105" y="23928"/>
                  </a:lnTo>
                  <a:lnTo>
                    <a:pt x="31105" y="1"/>
                  </a:lnTo>
                  <a:lnTo>
                    <a:pt x="16497" y="856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0" name="Google Shape;6480;p56"/>
            <p:cNvSpPr/>
            <p:nvPr/>
          </p:nvSpPr>
          <p:spPr>
            <a:xfrm>
              <a:off x="4095963" y="2712156"/>
              <a:ext cx="523886" cy="373553"/>
            </a:xfrm>
            <a:custGeom>
              <a:avLst/>
              <a:gdLst/>
              <a:ahLst/>
              <a:cxnLst/>
              <a:rect l="l" t="t" r="r" b="b"/>
              <a:pathLst>
                <a:path w="14483" h="10327" extrusionOk="0">
                  <a:moveTo>
                    <a:pt x="2897" y="0"/>
                  </a:moveTo>
                  <a:lnTo>
                    <a:pt x="0" y="1637"/>
                  </a:lnTo>
                  <a:lnTo>
                    <a:pt x="14482" y="10327"/>
                  </a:lnTo>
                  <a:lnTo>
                    <a:pt x="14482" y="6926"/>
                  </a:lnTo>
                  <a:lnTo>
                    <a:pt x="2897" y="0"/>
                  </a:lnTo>
                  <a:close/>
                </a:path>
              </a:pathLst>
            </a:custGeom>
            <a:solidFill>
              <a:srgbClr val="F7F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1" name="Google Shape;6481;p56"/>
            <p:cNvSpPr/>
            <p:nvPr/>
          </p:nvSpPr>
          <p:spPr>
            <a:xfrm>
              <a:off x="4624374" y="2693925"/>
              <a:ext cx="592216" cy="391784"/>
            </a:xfrm>
            <a:custGeom>
              <a:avLst/>
              <a:gdLst/>
              <a:ahLst/>
              <a:cxnLst/>
              <a:rect l="l" t="t" r="r" b="b"/>
              <a:pathLst>
                <a:path w="16372" h="10831" extrusionOk="0">
                  <a:moveTo>
                    <a:pt x="13475" y="0"/>
                  </a:moveTo>
                  <a:lnTo>
                    <a:pt x="0" y="7682"/>
                  </a:lnTo>
                  <a:lnTo>
                    <a:pt x="0" y="10831"/>
                  </a:lnTo>
                  <a:lnTo>
                    <a:pt x="16371" y="1134"/>
                  </a:lnTo>
                  <a:lnTo>
                    <a:pt x="13475" y="0"/>
                  </a:lnTo>
                  <a:close/>
                </a:path>
              </a:pathLst>
            </a:custGeom>
            <a:solidFill>
              <a:srgbClr val="F7F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2" name="Google Shape;6482;p56"/>
            <p:cNvSpPr/>
            <p:nvPr/>
          </p:nvSpPr>
          <p:spPr>
            <a:xfrm>
              <a:off x="4328264" y="2584611"/>
              <a:ext cx="674219" cy="387227"/>
            </a:xfrm>
            <a:custGeom>
              <a:avLst/>
              <a:gdLst/>
              <a:ahLst/>
              <a:cxnLst/>
              <a:rect l="l" t="t" r="r" b="b"/>
              <a:pathLst>
                <a:path w="18639" h="10705" extrusionOk="0">
                  <a:moveTo>
                    <a:pt x="10075" y="0"/>
                  </a:moveTo>
                  <a:lnTo>
                    <a:pt x="1" y="5667"/>
                  </a:lnTo>
                  <a:lnTo>
                    <a:pt x="8186" y="10704"/>
                  </a:lnTo>
                  <a:lnTo>
                    <a:pt x="18638" y="4786"/>
                  </a:lnTo>
                  <a:lnTo>
                    <a:pt x="1007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3" name="Google Shape;6483;p56"/>
            <p:cNvSpPr/>
            <p:nvPr/>
          </p:nvSpPr>
          <p:spPr>
            <a:xfrm>
              <a:off x="4651684" y="2356833"/>
              <a:ext cx="564906" cy="423688"/>
            </a:xfrm>
            <a:custGeom>
              <a:avLst/>
              <a:gdLst/>
              <a:ahLst/>
              <a:cxnLst/>
              <a:rect l="l" t="t" r="r" b="b"/>
              <a:pathLst>
                <a:path w="15617" h="11713" extrusionOk="0">
                  <a:moveTo>
                    <a:pt x="9068" y="1"/>
                  </a:moveTo>
                  <a:lnTo>
                    <a:pt x="1" y="5164"/>
                  </a:lnTo>
                  <a:lnTo>
                    <a:pt x="5416" y="11712"/>
                  </a:lnTo>
                  <a:lnTo>
                    <a:pt x="9697" y="11083"/>
                  </a:lnTo>
                  <a:lnTo>
                    <a:pt x="15616" y="7556"/>
                  </a:lnTo>
                  <a:lnTo>
                    <a:pt x="9068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4" name="Google Shape;6484;p56"/>
            <p:cNvSpPr/>
            <p:nvPr/>
          </p:nvSpPr>
          <p:spPr>
            <a:xfrm>
              <a:off x="4674473" y="2406932"/>
              <a:ext cx="54693" cy="50171"/>
            </a:xfrm>
            <a:custGeom>
              <a:avLst/>
              <a:gdLst/>
              <a:ahLst/>
              <a:cxnLst/>
              <a:rect l="l" t="t" r="r" b="b"/>
              <a:pathLst>
                <a:path w="1512" h="1387" extrusionOk="0">
                  <a:moveTo>
                    <a:pt x="1512" y="1"/>
                  </a:moveTo>
                  <a:lnTo>
                    <a:pt x="0" y="882"/>
                  </a:lnTo>
                  <a:lnTo>
                    <a:pt x="1512" y="1386"/>
                  </a:lnTo>
                  <a:lnTo>
                    <a:pt x="1512" y="1"/>
                  </a:lnTo>
                  <a:close/>
                </a:path>
              </a:pathLst>
            </a:custGeom>
            <a:solidFill>
              <a:srgbClr val="F7F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5" name="Google Shape;6485;p56"/>
            <p:cNvSpPr/>
            <p:nvPr/>
          </p:nvSpPr>
          <p:spPr>
            <a:xfrm>
              <a:off x="4628932" y="2425163"/>
              <a:ext cx="232336" cy="195910"/>
            </a:xfrm>
            <a:custGeom>
              <a:avLst/>
              <a:gdLst/>
              <a:ahLst/>
              <a:cxnLst/>
              <a:rect l="l" t="t" r="r" b="b"/>
              <a:pathLst>
                <a:path w="6423" h="5416" extrusionOk="0">
                  <a:moveTo>
                    <a:pt x="6423" y="1"/>
                  </a:moveTo>
                  <a:lnTo>
                    <a:pt x="126" y="3653"/>
                  </a:lnTo>
                  <a:lnTo>
                    <a:pt x="0" y="5416"/>
                  </a:lnTo>
                  <a:lnTo>
                    <a:pt x="6423" y="1764"/>
                  </a:lnTo>
                  <a:lnTo>
                    <a:pt x="6423" y="1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6" name="Google Shape;6486;p56"/>
            <p:cNvSpPr/>
            <p:nvPr/>
          </p:nvSpPr>
          <p:spPr>
            <a:xfrm>
              <a:off x="4064059" y="2967244"/>
              <a:ext cx="428246" cy="441883"/>
            </a:xfrm>
            <a:custGeom>
              <a:avLst/>
              <a:gdLst/>
              <a:ahLst/>
              <a:cxnLst/>
              <a:rect l="l" t="t" r="r" b="b"/>
              <a:pathLst>
                <a:path w="11839" h="12216" extrusionOk="0">
                  <a:moveTo>
                    <a:pt x="1" y="0"/>
                  </a:moveTo>
                  <a:lnTo>
                    <a:pt x="1" y="5541"/>
                  </a:lnTo>
                  <a:lnTo>
                    <a:pt x="11838" y="12216"/>
                  </a:lnTo>
                  <a:lnTo>
                    <a:pt x="11838" y="667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7" name="Google Shape;6487;p56"/>
            <p:cNvSpPr/>
            <p:nvPr/>
          </p:nvSpPr>
          <p:spPr>
            <a:xfrm>
              <a:off x="4064059" y="2967244"/>
              <a:ext cx="428246" cy="441883"/>
            </a:xfrm>
            <a:custGeom>
              <a:avLst/>
              <a:gdLst/>
              <a:ahLst/>
              <a:cxnLst/>
              <a:rect l="l" t="t" r="r" b="b"/>
              <a:pathLst>
                <a:path w="11839" h="12216" fill="none" extrusionOk="0">
                  <a:moveTo>
                    <a:pt x="1" y="5541"/>
                  </a:moveTo>
                  <a:lnTo>
                    <a:pt x="1" y="0"/>
                  </a:lnTo>
                  <a:lnTo>
                    <a:pt x="11838" y="6675"/>
                  </a:lnTo>
                  <a:lnTo>
                    <a:pt x="11838" y="12216"/>
                  </a:lnTo>
                  <a:lnTo>
                    <a:pt x="1" y="554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8" name="Google Shape;6488;p56"/>
            <p:cNvSpPr/>
            <p:nvPr/>
          </p:nvSpPr>
          <p:spPr>
            <a:xfrm>
              <a:off x="4086847" y="3008228"/>
              <a:ext cx="378111" cy="359916"/>
            </a:xfrm>
            <a:custGeom>
              <a:avLst/>
              <a:gdLst/>
              <a:ahLst/>
              <a:cxnLst/>
              <a:rect l="l" t="t" r="r" b="b"/>
              <a:pathLst>
                <a:path w="10453" h="9950" extrusionOk="0">
                  <a:moveTo>
                    <a:pt x="0" y="1"/>
                  </a:moveTo>
                  <a:lnTo>
                    <a:pt x="0" y="1638"/>
                  </a:lnTo>
                  <a:lnTo>
                    <a:pt x="0" y="2142"/>
                  </a:lnTo>
                  <a:lnTo>
                    <a:pt x="0" y="2897"/>
                  </a:lnTo>
                  <a:lnTo>
                    <a:pt x="0" y="3149"/>
                  </a:lnTo>
                  <a:lnTo>
                    <a:pt x="0" y="4031"/>
                  </a:lnTo>
                  <a:lnTo>
                    <a:pt x="378" y="4156"/>
                  </a:lnTo>
                  <a:lnTo>
                    <a:pt x="8060" y="8564"/>
                  </a:lnTo>
                  <a:lnTo>
                    <a:pt x="8312" y="8690"/>
                  </a:lnTo>
                  <a:lnTo>
                    <a:pt x="8438" y="8690"/>
                  </a:lnTo>
                  <a:lnTo>
                    <a:pt x="10453" y="9949"/>
                  </a:lnTo>
                  <a:lnTo>
                    <a:pt x="10453" y="7557"/>
                  </a:lnTo>
                  <a:lnTo>
                    <a:pt x="10453" y="7305"/>
                  </a:lnTo>
                  <a:lnTo>
                    <a:pt x="10453" y="7053"/>
                  </a:lnTo>
                  <a:lnTo>
                    <a:pt x="10453" y="6423"/>
                  </a:lnTo>
                  <a:lnTo>
                    <a:pt x="10453" y="5920"/>
                  </a:lnTo>
                  <a:lnTo>
                    <a:pt x="9823" y="5542"/>
                  </a:lnTo>
                  <a:lnTo>
                    <a:pt x="9571" y="5416"/>
                  </a:lnTo>
                  <a:lnTo>
                    <a:pt x="8941" y="5038"/>
                  </a:lnTo>
                  <a:lnTo>
                    <a:pt x="8438" y="47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9" name="Google Shape;6489;p56"/>
            <p:cNvSpPr/>
            <p:nvPr/>
          </p:nvSpPr>
          <p:spPr>
            <a:xfrm>
              <a:off x="4086847" y="3008228"/>
              <a:ext cx="378111" cy="359916"/>
            </a:xfrm>
            <a:custGeom>
              <a:avLst/>
              <a:gdLst/>
              <a:ahLst/>
              <a:cxnLst/>
              <a:rect l="l" t="t" r="r" b="b"/>
              <a:pathLst>
                <a:path w="10453" h="9950" fill="none" extrusionOk="0">
                  <a:moveTo>
                    <a:pt x="9823" y="5542"/>
                  </a:moveTo>
                  <a:lnTo>
                    <a:pt x="9571" y="5416"/>
                  </a:lnTo>
                  <a:lnTo>
                    <a:pt x="8941" y="5038"/>
                  </a:lnTo>
                  <a:lnTo>
                    <a:pt x="8438" y="4786"/>
                  </a:lnTo>
                  <a:lnTo>
                    <a:pt x="0" y="1"/>
                  </a:lnTo>
                  <a:lnTo>
                    <a:pt x="0" y="1638"/>
                  </a:lnTo>
                  <a:lnTo>
                    <a:pt x="0" y="2142"/>
                  </a:lnTo>
                  <a:lnTo>
                    <a:pt x="0" y="2897"/>
                  </a:lnTo>
                  <a:lnTo>
                    <a:pt x="0" y="3149"/>
                  </a:lnTo>
                  <a:lnTo>
                    <a:pt x="0" y="4031"/>
                  </a:lnTo>
                  <a:lnTo>
                    <a:pt x="378" y="4156"/>
                  </a:lnTo>
                  <a:lnTo>
                    <a:pt x="8060" y="8564"/>
                  </a:lnTo>
                  <a:lnTo>
                    <a:pt x="8312" y="8690"/>
                  </a:lnTo>
                  <a:lnTo>
                    <a:pt x="8438" y="8690"/>
                  </a:lnTo>
                  <a:lnTo>
                    <a:pt x="10453" y="9949"/>
                  </a:lnTo>
                  <a:lnTo>
                    <a:pt x="10453" y="7557"/>
                  </a:lnTo>
                  <a:lnTo>
                    <a:pt x="10453" y="7305"/>
                  </a:lnTo>
                  <a:lnTo>
                    <a:pt x="10453" y="7053"/>
                  </a:lnTo>
                  <a:lnTo>
                    <a:pt x="10453" y="6423"/>
                  </a:lnTo>
                  <a:lnTo>
                    <a:pt x="10453" y="5920"/>
                  </a:lnTo>
                  <a:lnTo>
                    <a:pt x="9823" y="554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0" name="Google Shape;6490;p56"/>
            <p:cNvSpPr/>
            <p:nvPr/>
          </p:nvSpPr>
          <p:spPr>
            <a:xfrm>
              <a:off x="4187046" y="3067442"/>
              <a:ext cx="136696" cy="218699"/>
            </a:xfrm>
            <a:custGeom>
              <a:avLst/>
              <a:gdLst/>
              <a:ahLst/>
              <a:cxnLst/>
              <a:rect l="l" t="t" r="r" b="b"/>
              <a:pathLst>
                <a:path w="3779" h="6046" extrusionOk="0">
                  <a:moveTo>
                    <a:pt x="1" y="1"/>
                  </a:moveTo>
                  <a:lnTo>
                    <a:pt x="3527" y="5920"/>
                  </a:lnTo>
                  <a:lnTo>
                    <a:pt x="3779" y="6046"/>
                  </a:lnTo>
                  <a:lnTo>
                    <a:pt x="3779" y="6046"/>
                  </a:lnTo>
                  <a:lnTo>
                    <a:pt x="379" y="1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1" name="Google Shape;6491;p56"/>
            <p:cNvSpPr/>
            <p:nvPr/>
          </p:nvSpPr>
          <p:spPr>
            <a:xfrm>
              <a:off x="4187046" y="3067442"/>
              <a:ext cx="136696" cy="218699"/>
            </a:xfrm>
            <a:custGeom>
              <a:avLst/>
              <a:gdLst/>
              <a:ahLst/>
              <a:cxnLst/>
              <a:rect l="l" t="t" r="r" b="b"/>
              <a:pathLst>
                <a:path w="3779" h="6046" fill="none" extrusionOk="0">
                  <a:moveTo>
                    <a:pt x="1" y="1"/>
                  </a:moveTo>
                  <a:lnTo>
                    <a:pt x="3527" y="5920"/>
                  </a:lnTo>
                  <a:lnTo>
                    <a:pt x="3779" y="6046"/>
                  </a:lnTo>
                  <a:lnTo>
                    <a:pt x="379" y="127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2" name="Google Shape;6492;p56"/>
            <p:cNvSpPr/>
            <p:nvPr/>
          </p:nvSpPr>
          <p:spPr>
            <a:xfrm>
              <a:off x="4141504" y="3040132"/>
              <a:ext cx="132138" cy="218663"/>
            </a:xfrm>
            <a:custGeom>
              <a:avLst/>
              <a:gdLst/>
              <a:ahLst/>
              <a:cxnLst/>
              <a:rect l="l" t="t" r="r" b="b"/>
              <a:pathLst>
                <a:path w="3653" h="6045" extrusionOk="0">
                  <a:moveTo>
                    <a:pt x="0" y="0"/>
                  </a:moveTo>
                  <a:lnTo>
                    <a:pt x="3401" y="5793"/>
                  </a:lnTo>
                  <a:lnTo>
                    <a:pt x="3652" y="6045"/>
                  </a:lnTo>
                  <a:lnTo>
                    <a:pt x="252" y="126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3" name="Google Shape;6493;p56"/>
            <p:cNvSpPr/>
            <p:nvPr/>
          </p:nvSpPr>
          <p:spPr>
            <a:xfrm>
              <a:off x="4141504" y="3040132"/>
              <a:ext cx="132138" cy="218663"/>
            </a:xfrm>
            <a:custGeom>
              <a:avLst/>
              <a:gdLst/>
              <a:ahLst/>
              <a:cxnLst/>
              <a:rect l="l" t="t" r="r" b="b"/>
              <a:pathLst>
                <a:path w="3653" h="6045" fill="none" extrusionOk="0">
                  <a:moveTo>
                    <a:pt x="126" y="0"/>
                  </a:moveTo>
                  <a:lnTo>
                    <a:pt x="0" y="0"/>
                  </a:lnTo>
                  <a:lnTo>
                    <a:pt x="3401" y="5793"/>
                  </a:lnTo>
                  <a:lnTo>
                    <a:pt x="3652" y="6045"/>
                  </a:lnTo>
                  <a:lnTo>
                    <a:pt x="252" y="126"/>
                  </a:lnTo>
                  <a:lnTo>
                    <a:pt x="12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4" name="Google Shape;6494;p56"/>
            <p:cNvSpPr/>
            <p:nvPr/>
          </p:nvSpPr>
          <p:spPr>
            <a:xfrm>
              <a:off x="4200719" y="3072000"/>
              <a:ext cx="150369" cy="227814"/>
            </a:xfrm>
            <a:custGeom>
              <a:avLst/>
              <a:gdLst/>
              <a:ahLst/>
              <a:cxnLst/>
              <a:rect l="l" t="t" r="r" b="b"/>
              <a:pathLst>
                <a:path w="4157" h="6298" extrusionOk="0">
                  <a:moveTo>
                    <a:pt x="1" y="1"/>
                  </a:moveTo>
                  <a:lnTo>
                    <a:pt x="3401" y="5920"/>
                  </a:lnTo>
                  <a:lnTo>
                    <a:pt x="4156" y="6297"/>
                  </a:lnTo>
                  <a:lnTo>
                    <a:pt x="630" y="3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5" name="Google Shape;6495;p56"/>
            <p:cNvSpPr/>
            <p:nvPr/>
          </p:nvSpPr>
          <p:spPr>
            <a:xfrm>
              <a:off x="4200719" y="3072000"/>
              <a:ext cx="150369" cy="227814"/>
            </a:xfrm>
            <a:custGeom>
              <a:avLst/>
              <a:gdLst/>
              <a:ahLst/>
              <a:cxnLst/>
              <a:rect l="l" t="t" r="r" b="b"/>
              <a:pathLst>
                <a:path w="4157" h="6298" fill="none" extrusionOk="0">
                  <a:moveTo>
                    <a:pt x="1" y="1"/>
                  </a:moveTo>
                  <a:lnTo>
                    <a:pt x="3401" y="5920"/>
                  </a:lnTo>
                  <a:lnTo>
                    <a:pt x="4156" y="6297"/>
                  </a:lnTo>
                  <a:lnTo>
                    <a:pt x="630" y="379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6" name="Google Shape;6496;p56"/>
            <p:cNvSpPr/>
            <p:nvPr/>
          </p:nvSpPr>
          <p:spPr>
            <a:xfrm>
              <a:off x="4086847" y="3154003"/>
              <a:ext cx="72924" cy="36498"/>
            </a:xfrm>
            <a:custGeom>
              <a:avLst/>
              <a:gdLst/>
              <a:ahLst/>
              <a:cxnLst/>
              <a:rect l="l" t="t" r="r" b="b"/>
              <a:pathLst>
                <a:path w="2016" h="1009" extrusionOk="0">
                  <a:moveTo>
                    <a:pt x="0" y="1"/>
                  </a:moveTo>
                  <a:lnTo>
                    <a:pt x="2015" y="1008"/>
                  </a:lnTo>
                  <a:lnTo>
                    <a:pt x="378" y="1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2D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7" name="Google Shape;6497;p56"/>
            <p:cNvSpPr/>
            <p:nvPr/>
          </p:nvSpPr>
          <p:spPr>
            <a:xfrm>
              <a:off x="4086847" y="3154003"/>
              <a:ext cx="72924" cy="36498"/>
            </a:xfrm>
            <a:custGeom>
              <a:avLst/>
              <a:gdLst/>
              <a:ahLst/>
              <a:cxnLst/>
              <a:rect l="l" t="t" r="r" b="b"/>
              <a:pathLst>
                <a:path w="2016" h="1009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2015" y="1008"/>
                  </a:lnTo>
                  <a:lnTo>
                    <a:pt x="378" y="126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8" name="Google Shape;6498;p56"/>
            <p:cNvSpPr/>
            <p:nvPr/>
          </p:nvSpPr>
          <p:spPr>
            <a:xfrm>
              <a:off x="4086847" y="3012786"/>
              <a:ext cx="177679" cy="236930"/>
            </a:xfrm>
            <a:custGeom>
              <a:avLst/>
              <a:gdLst/>
              <a:ahLst/>
              <a:cxnLst/>
              <a:rect l="l" t="t" r="r" b="b"/>
              <a:pathLst>
                <a:path w="4912" h="6550" extrusionOk="0">
                  <a:moveTo>
                    <a:pt x="0" y="1"/>
                  </a:moveTo>
                  <a:lnTo>
                    <a:pt x="0" y="378"/>
                  </a:lnTo>
                  <a:lnTo>
                    <a:pt x="0" y="1008"/>
                  </a:lnTo>
                  <a:lnTo>
                    <a:pt x="0" y="1260"/>
                  </a:lnTo>
                  <a:lnTo>
                    <a:pt x="0" y="1512"/>
                  </a:lnTo>
                  <a:lnTo>
                    <a:pt x="0" y="3905"/>
                  </a:lnTo>
                  <a:lnTo>
                    <a:pt x="378" y="4030"/>
                  </a:lnTo>
                  <a:lnTo>
                    <a:pt x="2015" y="4912"/>
                  </a:lnTo>
                  <a:lnTo>
                    <a:pt x="2015" y="5038"/>
                  </a:lnTo>
                  <a:lnTo>
                    <a:pt x="2267" y="5164"/>
                  </a:lnTo>
                  <a:lnTo>
                    <a:pt x="2519" y="5164"/>
                  </a:lnTo>
                  <a:lnTo>
                    <a:pt x="4912" y="6549"/>
                  </a:lnTo>
                  <a:lnTo>
                    <a:pt x="1511" y="756"/>
                  </a:lnTo>
                  <a:lnTo>
                    <a:pt x="1008" y="504"/>
                  </a:lnTo>
                  <a:lnTo>
                    <a:pt x="756" y="3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9" name="Google Shape;6499;p56"/>
            <p:cNvSpPr/>
            <p:nvPr/>
          </p:nvSpPr>
          <p:spPr>
            <a:xfrm>
              <a:off x="4086847" y="3012786"/>
              <a:ext cx="177679" cy="236930"/>
            </a:xfrm>
            <a:custGeom>
              <a:avLst/>
              <a:gdLst/>
              <a:ahLst/>
              <a:cxnLst/>
              <a:rect l="l" t="t" r="r" b="b"/>
              <a:pathLst>
                <a:path w="4912" h="6550" fill="none" extrusionOk="0">
                  <a:moveTo>
                    <a:pt x="0" y="1"/>
                  </a:moveTo>
                  <a:lnTo>
                    <a:pt x="0" y="378"/>
                  </a:lnTo>
                  <a:lnTo>
                    <a:pt x="0" y="1008"/>
                  </a:lnTo>
                  <a:lnTo>
                    <a:pt x="0" y="1260"/>
                  </a:lnTo>
                  <a:lnTo>
                    <a:pt x="0" y="1512"/>
                  </a:lnTo>
                  <a:lnTo>
                    <a:pt x="0" y="3905"/>
                  </a:lnTo>
                  <a:lnTo>
                    <a:pt x="378" y="4030"/>
                  </a:lnTo>
                  <a:lnTo>
                    <a:pt x="2015" y="4912"/>
                  </a:lnTo>
                  <a:lnTo>
                    <a:pt x="2015" y="5038"/>
                  </a:lnTo>
                  <a:lnTo>
                    <a:pt x="2267" y="5164"/>
                  </a:lnTo>
                  <a:lnTo>
                    <a:pt x="2519" y="5164"/>
                  </a:lnTo>
                  <a:lnTo>
                    <a:pt x="4912" y="6549"/>
                  </a:lnTo>
                  <a:lnTo>
                    <a:pt x="1511" y="756"/>
                  </a:lnTo>
                  <a:lnTo>
                    <a:pt x="1008" y="504"/>
                  </a:lnTo>
                  <a:lnTo>
                    <a:pt x="756" y="378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0" name="Google Shape;6500;p56"/>
            <p:cNvSpPr/>
            <p:nvPr/>
          </p:nvSpPr>
          <p:spPr>
            <a:xfrm>
              <a:off x="4150620" y="3044690"/>
              <a:ext cx="164006" cy="236894"/>
            </a:xfrm>
            <a:custGeom>
              <a:avLst/>
              <a:gdLst/>
              <a:ahLst/>
              <a:cxnLst/>
              <a:rect l="l" t="t" r="r" b="b"/>
              <a:pathLst>
                <a:path w="4534" h="6549" extrusionOk="0">
                  <a:moveTo>
                    <a:pt x="0" y="0"/>
                  </a:moveTo>
                  <a:lnTo>
                    <a:pt x="1008" y="630"/>
                  </a:lnTo>
                  <a:lnTo>
                    <a:pt x="252" y="126"/>
                  </a:lnTo>
                  <a:lnTo>
                    <a:pt x="0" y="0"/>
                  </a:lnTo>
                  <a:close/>
                  <a:moveTo>
                    <a:pt x="3400" y="5919"/>
                  </a:moveTo>
                  <a:lnTo>
                    <a:pt x="4534" y="6549"/>
                  </a:lnTo>
                  <a:lnTo>
                    <a:pt x="4534" y="6423"/>
                  </a:lnTo>
                  <a:lnTo>
                    <a:pt x="3400" y="5919"/>
                  </a:lnTo>
                  <a:close/>
                </a:path>
              </a:pathLst>
            </a:custGeom>
            <a:solidFill>
              <a:srgbClr val="F2D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1" name="Google Shape;6501;p56"/>
            <p:cNvSpPr/>
            <p:nvPr/>
          </p:nvSpPr>
          <p:spPr>
            <a:xfrm>
              <a:off x="4273607" y="3258759"/>
              <a:ext cx="41020" cy="22825"/>
            </a:xfrm>
            <a:custGeom>
              <a:avLst/>
              <a:gdLst/>
              <a:ahLst/>
              <a:cxnLst/>
              <a:rect l="l" t="t" r="r" b="b"/>
              <a:pathLst>
                <a:path w="1134" h="631" fill="none" extrusionOk="0">
                  <a:moveTo>
                    <a:pt x="0" y="1"/>
                  </a:moveTo>
                  <a:lnTo>
                    <a:pt x="1134" y="631"/>
                  </a:lnTo>
                  <a:lnTo>
                    <a:pt x="1134" y="505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2" name="Google Shape;6502;p56"/>
            <p:cNvSpPr/>
            <p:nvPr/>
          </p:nvSpPr>
          <p:spPr>
            <a:xfrm>
              <a:off x="4150620" y="3044690"/>
              <a:ext cx="36462" cy="22789"/>
            </a:xfrm>
            <a:custGeom>
              <a:avLst/>
              <a:gdLst/>
              <a:ahLst/>
              <a:cxnLst/>
              <a:rect l="l" t="t" r="r" b="b"/>
              <a:pathLst>
                <a:path w="1008" h="630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1008" y="630"/>
                  </a:lnTo>
                  <a:lnTo>
                    <a:pt x="1008" y="630"/>
                  </a:lnTo>
                  <a:lnTo>
                    <a:pt x="252" y="12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3" name="Google Shape;6503;p56"/>
            <p:cNvSpPr/>
            <p:nvPr/>
          </p:nvSpPr>
          <p:spPr>
            <a:xfrm>
              <a:off x="4150620" y="3044690"/>
              <a:ext cx="164006" cy="232336"/>
            </a:xfrm>
            <a:custGeom>
              <a:avLst/>
              <a:gdLst/>
              <a:ahLst/>
              <a:cxnLst/>
              <a:rect l="l" t="t" r="r" b="b"/>
              <a:pathLst>
                <a:path w="4534" h="6423" extrusionOk="0">
                  <a:moveTo>
                    <a:pt x="0" y="0"/>
                  </a:moveTo>
                  <a:lnTo>
                    <a:pt x="3400" y="5919"/>
                  </a:lnTo>
                  <a:lnTo>
                    <a:pt x="4534" y="6423"/>
                  </a:lnTo>
                  <a:lnTo>
                    <a:pt x="1008" y="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4" name="Google Shape;6504;p56"/>
            <p:cNvSpPr/>
            <p:nvPr/>
          </p:nvSpPr>
          <p:spPr>
            <a:xfrm>
              <a:off x="4150620" y="3044690"/>
              <a:ext cx="164006" cy="232336"/>
            </a:xfrm>
            <a:custGeom>
              <a:avLst/>
              <a:gdLst/>
              <a:ahLst/>
              <a:cxnLst/>
              <a:rect l="l" t="t" r="r" b="b"/>
              <a:pathLst>
                <a:path w="4534" h="6423" fill="none" extrusionOk="0">
                  <a:moveTo>
                    <a:pt x="0" y="0"/>
                  </a:moveTo>
                  <a:lnTo>
                    <a:pt x="3400" y="5919"/>
                  </a:lnTo>
                  <a:lnTo>
                    <a:pt x="3400" y="5919"/>
                  </a:lnTo>
                  <a:lnTo>
                    <a:pt x="4534" y="6423"/>
                  </a:lnTo>
                  <a:lnTo>
                    <a:pt x="1008" y="63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5" name="Google Shape;6505;p56"/>
            <p:cNvSpPr/>
            <p:nvPr/>
          </p:nvSpPr>
          <p:spPr>
            <a:xfrm>
              <a:off x="4187046" y="3067442"/>
              <a:ext cx="127580" cy="214141"/>
            </a:xfrm>
            <a:custGeom>
              <a:avLst/>
              <a:gdLst/>
              <a:ahLst/>
              <a:cxnLst/>
              <a:rect l="l" t="t" r="r" b="b"/>
              <a:pathLst>
                <a:path w="3527" h="5920" extrusionOk="0">
                  <a:moveTo>
                    <a:pt x="1" y="1"/>
                  </a:moveTo>
                  <a:lnTo>
                    <a:pt x="3527" y="5920"/>
                  </a:lnTo>
                  <a:lnTo>
                    <a:pt x="3527" y="579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6" name="Google Shape;6506;p56"/>
            <p:cNvSpPr/>
            <p:nvPr/>
          </p:nvSpPr>
          <p:spPr>
            <a:xfrm>
              <a:off x="4187046" y="3067442"/>
              <a:ext cx="127580" cy="214141"/>
            </a:xfrm>
            <a:custGeom>
              <a:avLst/>
              <a:gdLst/>
              <a:ahLst/>
              <a:cxnLst/>
              <a:rect l="l" t="t" r="r" b="b"/>
              <a:pathLst>
                <a:path w="3527" h="5920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3527" y="5794"/>
                  </a:lnTo>
                  <a:lnTo>
                    <a:pt x="3527" y="5920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7" name="Google Shape;6507;p56"/>
            <p:cNvSpPr/>
            <p:nvPr/>
          </p:nvSpPr>
          <p:spPr>
            <a:xfrm>
              <a:off x="4314591" y="3135772"/>
              <a:ext cx="141254" cy="223257"/>
            </a:xfrm>
            <a:custGeom>
              <a:avLst/>
              <a:gdLst/>
              <a:ahLst/>
              <a:cxnLst/>
              <a:rect l="l" t="t" r="r" b="b"/>
              <a:pathLst>
                <a:path w="3905" h="6172" extrusionOk="0">
                  <a:moveTo>
                    <a:pt x="1" y="1"/>
                  </a:moveTo>
                  <a:lnTo>
                    <a:pt x="3401" y="5920"/>
                  </a:lnTo>
                  <a:lnTo>
                    <a:pt x="3779" y="6171"/>
                  </a:lnTo>
                  <a:lnTo>
                    <a:pt x="3905" y="6171"/>
                  </a:lnTo>
                  <a:lnTo>
                    <a:pt x="505" y="3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8" name="Google Shape;6508;p56"/>
            <p:cNvSpPr/>
            <p:nvPr/>
          </p:nvSpPr>
          <p:spPr>
            <a:xfrm>
              <a:off x="4314591" y="3135772"/>
              <a:ext cx="141254" cy="223257"/>
            </a:xfrm>
            <a:custGeom>
              <a:avLst/>
              <a:gdLst/>
              <a:ahLst/>
              <a:cxnLst/>
              <a:rect l="l" t="t" r="r" b="b"/>
              <a:pathLst>
                <a:path w="3905" h="6172" fill="none" extrusionOk="0">
                  <a:moveTo>
                    <a:pt x="1" y="1"/>
                  </a:moveTo>
                  <a:lnTo>
                    <a:pt x="3401" y="5920"/>
                  </a:lnTo>
                  <a:lnTo>
                    <a:pt x="3779" y="6171"/>
                  </a:lnTo>
                  <a:lnTo>
                    <a:pt x="3905" y="6171"/>
                  </a:lnTo>
                  <a:lnTo>
                    <a:pt x="505" y="379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9" name="Google Shape;6509;p56"/>
            <p:cNvSpPr/>
            <p:nvPr/>
          </p:nvSpPr>
          <p:spPr>
            <a:xfrm>
              <a:off x="4351053" y="3299779"/>
              <a:ext cx="45577" cy="27346"/>
            </a:xfrm>
            <a:custGeom>
              <a:avLst/>
              <a:gdLst/>
              <a:ahLst/>
              <a:cxnLst/>
              <a:rect l="l" t="t" r="r" b="b"/>
              <a:pathLst>
                <a:path w="1260" h="756" extrusionOk="0">
                  <a:moveTo>
                    <a:pt x="0" y="0"/>
                  </a:moveTo>
                  <a:lnTo>
                    <a:pt x="756" y="504"/>
                  </a:lnTo>
                  <a:lnTo>
                    <a:pt x="1008" y="630"/>
                  </a:lnTo>
                  <a:lnTo>
                    <a:pt x="1050" y="630"/>
                  </a:lnTo>
                  <a:lnTo>
                    <a:pt x="0" y="0"/>
                  </a:lnTo>
                  <a:close/>
                  <a:moveTo>
                    <a:pt x="1050" y="630"/>
                  </a:moveTo>
                  <a:lnTo>
                    <a:pt x="1260" y="756"/>
                  </a:lnTo>
                  <a:lnTo>
                    <a:pt x="1260" y="756"/>
                  </a:lnTo>
                  <a:lnTo>
                    <a:pt x="1134" y="630"/>
                  </a:lnTo>
                  <a:close/>
                </a:path>
              </a:pathLst>
            </a:custGeom>
            <a:solidFill>
              <a:srgbClr val="F2D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0" name="Google Shape;6510;p56"/>
            <p:cNvSpPr/>
            <p:nvPr/>
          </p:nvSpPr>
          <p:spPr>
            <a:xfrm>
              <a:off x="4351053" y="3299779"/>
              <a:ext cx="45577" cy="27346"/>
            </a:xfrm>
            <a:custGeom>
              <a:avLst/>
              <a:gdLst/>
              <a:ahLst/>
              <a:cxnLst/>
              <a:rect l="l" t="t" r="r" b="b"/>
              <a:pathLst>
                <a:path w="1260" h="756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1260" y="756"/>
                  </a:lnTo>
                  <a:lnTo>
                    <a:pt x="1134" y="630"/>
                  </a:lnTo>
                  <a:lnTo>
                    <a:pt x="1008" y="630"/>
                  </a:lnTo>
                  <a:lnTo>
                    <a:pt x="756" y="50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1" name="Google Shape;6511;p56"/>
            <p:cNvSpPr/>
            <p:nvPr/>
          </p:nvSpPr>
          <p:spPr>
            <a:xfrm>
              <a:off x="4223508" y="3085673"/>
              <a:ext cx="50135" cy="27383"/>
            </a:xfrm>
            <a:custGeom>
              <a:avLst/>
              <a:gdLst/>
              <a:ahLst/>
              <a:cxnLst/>
              <a:rect l="l" t="t" r="r" b="b"/>
              <a:pathLst>
                <a:path w="1386" h="75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1385" y="756"/>
                  </a:lnTo>
                  <a:lnTo>
                    <a:pt x="1385" y="756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2" name="Google Shape;6512;p56"/>
            <p:cNvSpPr/>
            <p:nvPr/>
          </p:nvSpPr>
          <p:spPr>
            <a:xfrm>
              <a:off x="4223508" y="3085673"/>
              <a:ext cx="177679" cy="241451"/>
            </a:xfrm>
            <a:custGeom>
              <a:avLst/>
              <a:gdLst/>
              <a:ahLst/>
              <a:cxnLst/>
              <a:rect l="l" t="t" r="r" b="b"/>
              <a:pathLst>
                <a:path w="4912" h="6675" extrusionOk="0">
                  <a:moveTo>
                    <a:pt x="0" y="1"/>
                  </a:moveTo>
                  <a:lnTo>
                    <a:pt x="3526" y="5919"/>
                  </a:lnTo>
                  <a:lnTo>
                    <a:pt x="4282" y="6423"/>
                  </a:lnTo>
                  <a:lnTo>
                    <a:pt x="4534" y="6549"/>
                  </a:lnTo>
                  <a:lnTo>
                    <a:pt x="4660" y="6549"/>
                  </a:lnTo>
                  <a:lnTo>
                    <a:pt x="4786" y="6675"/>
                  </a:lnTo>
                  <a:lnTo>
                    <a:pt x="4912" y="6675"/>
                  </a:lnTo>
                  <a:lnTo>
                    <a:pt x="1385" y="7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3" name="Google Shape;6513;p56"/>
            <p:cNvSpPr/>
            <p:nvPr/>
          </p:nvSpPr>
          <p:spPr>
            <a:xfrm>
              <a:off x="4223508" y="3085673"/>
              <a:ext cx="177679" cy="241451"/>
            </a:xfrm>
            <a:custGeom>
              <a:avLst/>
              <a:gdLst/>
              <a:ahLst/>
              <a:cxnLst/>
              <a:rect l="l" t="t" r="r" b="b"/>
              <a:pathLst>
                <a:path w="4912" h="6675" fill="none" extrusionOk="0">
                  <a:moveTo>
                    <a:pt x="0" y="1"/>
                  </a:moveTo>
                  <a:lnTo>
                    <a:pt x="3526" y="5919"/>
                  </a:lnTo>
                  <a:lnTo>
                    <a:pt x="4282" y="6423"/>
                  </a:lnTo>
                  <a:lnTo>
                    <a:pt x="4534" y="6549"/>
                  </a:lnTo>
                  <a:lnTo>
                    <a:pt x="4660" y="6549"/>
                  </a:lnTo>
                  <a:lnTo>
                    <a:pt x="4786" y="6675"/>
                  </a:lnTo>
                  <a:lnTo>
                    <a:pt x="4912" y="6675"/>
                  </a:lnTo>
                  <a:lnTo>
                    <a:pt x="1385" y="756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4" name="Google Shape;6514;p56"/>
            <p:cNvSpPr/>
            <p:nvPr/>
          </p:nvSpPr>
          <p:spPr>
            <a:xfrm>
              <a:off x="4273607" y="3113020"/>
              <a:ext cx="164006" cy="236894"/>
            </a:xfrm>
            <a:custGeom>
              <a:avLst/>
              <a:gdLst/>
              <a:ahLst/>
              <a:cxnLst/>
              <a:rect l="l" t="t" r="r" b="b"/>
              <a:pathLst>
                <a:path w="4534" h="6549" extrusionOk="0">
                  <a:moveTo>
                    <a:pt x="0" y="0"/>
                  </a:moveTo>
                  <a:lnTo>
                    <a:pt x="3527" y="5919"/>
                  </a:lnTo>
                  <a:lnTo>
                    <a:pt x="4534" y="6549"/>
                  </a:lnTo>
                  <a:lnTo>
                    <a:pt x="1134" y="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5" name="Google Shape;6515;p56"/>
            <p:cNvSpPr/>
            <p:nvPr/>
          </p:nvSpPr>
          <p:spPr>
            <a:xfrm>
              <a:off x="4332822" y="3149446"/>
              <a:ext cx="132138" cy="214141"/>
            </a:xfrm>
            <a:custGeom>
              <a:avLst/>
              <a:gdLst/>
              <a:ahLst/>
              <a:cxnLst/>
              <a:rect l="l" t="t" r="r" b="b"/>
              <a:pathLst>
                <a:path w="3653" h="5920" extrusionOk="0">
                  <a:moveTo>
                    <a:pt x="1" y="1"/>
                  </a:moveTo>
                  <a:lnTo>
                    <a:pt x="3401" y="5793"/>
                  </a:lnTo>
                  <a:lnTo>
                    <a:pt x="3653" y="5919"/>
                  </a:lnTo>
                  <a:lnTo>
                    <a:pt x="3653" y="5164"/>
                  </a:lnTo>
                  <a:lnTo>
                    <a:pt x="3653" y="4912"/>
                  </a:lnTo>
                  <a:lnTo>
                    <a:pt x="3653" y="4156"/>
                  </a:lnTo>
                  <a:lnTo>
                    <a:pt x="3653" y="3653"/>
                  </a:lnTo>
                  <a:lnTo>
                    <a:pt x="3653" y="201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6" name="Google Shape;6516;p56"/>
            <p:cNvSpPr/>
            <p:nvPr/>
          </p:nvSpPr>
          <p:spPr>
            <a:xfrm>
              <a:off x="4064059" y="2967244"/>
              <a:ext cx="428246" cy="255125"/>
            </a:xfrm>
            <a:custGeom>
              <a:avLst/>
              <a:gdLst/>
              <a:ahLst/>
              <a:cxnLst/>
              <a:rect l="l" t="t" r="r" b="b"/>
              <a:pathLst>
                <a:path w="11839" h="7053" extrusionOk="0">
                  <a:moveTo>
                    <a:pt x="1" y="0"/>
                  </a:moveTo>
                  <a:lnTo>
                    <a:pt x="630" y="1134"/>
                  </a:lnTo>
                  <a:lnTo>
                    <a:pt x="11083" y="7053"/>
                  </a:lnTo>
                  <a:lnTo>
                    <a:pt x="11838" y="667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7" name="Google Shape;6517;p56"/>
            <p:cNvSpPr/>
            <p:nvPr/>
          </p:nvSpPr>
          <p:spPr>
            <a:xfrm>
              <a:off x="4064059" y="3154003"/>
              <a:ext cx="428246" cy="255125"/>
            </a:xfrm>
            <a:custGeom>
              <a:avLst/>
              <a:gdLst/>
              <a:ahLst/>
              <a:cxnLst/>
              <a:rect l="l" t="t" r="r" b="b"/>
              <a:pathLst>
                <a:path w="11839" h="7053" extrusionOk="0">
                  <a:moveTo>
                    <a:pt x="630" y="1"/>
                  </a:moveTo>
                  <a:lnTo>
                    <a:pt x="1" y="378"/>
                  </a:lnTo>
                  <a:lnTo>
                    <a:pt x="11838" y="7053"/>
                  </a:lnTo>
                  <a:lnTo>
                    <a:pt x="11083" y="5919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8" name="Google Shape;6518;p56"/>
            <p:cNvSpPr/>
            <p:nvPr/>
          </p:nvSpPr>
          <p:spPr>
            <a:xfrm>
              <a:off x="4086847" y="3144888"/>
              <a:ext cx="378111" cy="223257"/>
            </a:xfrm>
            <a:custGeom>
              <a:avLst/>
              <a:gdLst/>
              <a:ahLst/>
              <a:cxnLst/>
              <a:rect l="l" t="t" r="r" b="b"/>
              <a:pathLst>
                <a:path w="10453" h="6172" extrusionOk="0">
                  <a:moveTo>
                    <a:pt x="252" y="1"/>
                  </a:moveTo>
                  <a:lnTo>
                    <a:pt x="0" y="253"/>
                  </a:lnTo>
                  <a:lnTo>
                    <a:pt x="10453" y="6171"/>
                  </a:lnTo>
                  <a:lnTo>
                    <a:pt x="10453" y="5919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9" name="Google Shape;6519;p56"/>
            <p:cNvSpPr/>
            <p:nvPr/>
          </p:nvSpPr>
          <p:spPr>
            <a:xfrm>
              <a:off x="4086847" y="3008228"/>
              <a:ext cx="9152" cy="145811"/>
            </a:xfrm>
            <a:custGeom>
              <a:avLst/>
              <a:gdLst/>
              <a:ahLst/>
              <a:cxnLst/>
              <a:rect l="l" t="t" r="r" b="b"/>
              <a:pathLst>
                <a:path w="253" h="4031" extrusionOk="0">
                  <a:moveTo>
                    <a:pt x="0" y="1"/>
                  </a:moveTo>
                  <a:lnTo>
                    <a:pt x="0" y="4031"/>
                  </a:lnTo>
                  <a:lnTo>
                    <a:pt x="252" y="3779"/>
                  </a:lnTo>
                  <a:lnTo>
                    <a:pt x="252" y="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0" name="Google Shape;6520;p56"/>
            <p:cNvSpPr/>
            <p:nvPr/>
          </p:nvSpPr>
          <p:spPr>
            <a:xfrm>
              <a:off x="4492271" y="3204102"/>
              <a:ext cx="4594" cy="205026"/>
            </a:xfrm>
            <a:custGeom>
              <a:avLst/>
              <a:gdLst/>
              <a:ahLst/>
              <a:cxnLst/>
              <a:rect l="l" t="t" r="r" b="b"/>
              <a:pathLst>
                <a:path w="127" h="5668" extrusionOk="0">
                  <a:moveTo>
                    <a:pt x="126" y="1"/>
                  </a:moveTo>
                  <a:lnTo>
                    <a:pt x="0" y="127"/>
                  </a:lnTo>
                  <a:lnTo>
                    <a:pt x="0" y="5668"/>
                  </a:lnTo>
                  <a:lnTo>
                    <a:pt x="126" y="5542"/>
                  </a:lnTo>
                  <a:lnTo>
                    <a:pt x="126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1" name="Google Shape;6521;p56"/>
            <p:cNvSpPr/>
            <p:nvPr/>
          </p:nvSpPr>
          <p:spPr>
            <a:xfrm>
              <a:off x="4064059" y="2962687"/>
              <a:ext cx="432804" cy="246009"/>
            </a:xfrm>
            <a:custGeom>
              <a:avLst/>
              <a:gdLst/>
              <a:ahLst/>
              <a:cxnLst/>
              <a:rect l="l" t="t" r="r" b="b"/>
              <a:pathLst>
                <a:path w="11965" h="6801" extrusionOk="0">
                  <a:moveTo>
                    <a:pt x="252" y="0"/>
                  </a:moveTo>
                  <a:lnTo>
                    <a:pt x="1" y="126"/>
                  </a:lnTo>
                  <a:lnTo>
                    <a:pt x="11838" y="6801"/>
                  </a:lnTo>
                  <a:lnTo>
                    <a:pt x="11964" y="667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2" name="Google Shape;6522;p56"/>
            <p:cNvSpPr/>
            <p:nvPr/>
          </p:nvSpPr>
          <p:spPr>
            <a:xfrm>
              <a:off x="5198326" y="2848816"/>
              <a:ext cx="423688" cy="437326"/>
            </a:xfrm>
            <a:custGeom>
              <a:avLst/>
              <a:gdLst/>
              <a:ahLst/>
              <a:cxnLst/>
              <a:rect l="l" t="t" r="r" b="b"/>
              <a:pathLst>
                <a:path w="11713" h="12090" extrusionOk="0">
                  <a:moveTo>
                    <a:pt x="11712" y="0"/>
                  </a:moveTo>
                  <a:lnTo>
                    <a:pt x="0" y="6675"/>
                  </a:lnTo>
                  <a:lnTo>
                    <a:pt x="0" y="12090"/>
                  </a:lnTo>
                  <a:lnTo>
                    <a:pt x="11712" y="5415"/>
                  </a:lnTo>
                  <a:lnTo>
                    <a:pt x="11712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3" name="Google Shape;6523;p56"/>
            <p:cNvSpPr/>
            <p:nvPr/>
          </p:nvSpPr>
          <p:spPr>
            <a:xfrm>
              <a:off x="5198326" y="2848816"/>
              <a:ext cx="423688" cy="437326"/>
            </a:xfrm>
            <a:custGeom>
              <a:avLst/>
              <a:gdLst/>
              <a:ahLst/>
              <a:cxnLst/>
              <a:rect l="l" t="t" r="r" b="b"/>
              <a:pathLst>
                <a:path w="11713" h="12090" fill="none" extrusionOk="0">
                  <a:moveTo>
                    <a:pt x="11712" y="5415"/>
                  </a:moveTo>
                  <a:lnTo>
                    <a:pt x="11712" y="0"/>
                  </a:lnTo>
                  <a:lnTo>
                    <a:pt x="0" y="6675"/>
                  </a:lnTo>
                  <a:lnTo>
                    <a:pt x="0" y="12090"/>
                  </a:lnTo>
                  <a:lnTo>
                    <a:pt x="11712" y="541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4" name="Google Shape;6524;p56"/>
            <p:cNvSpPr/>
            <p:nvPr/>
          </p:nvSpPr>
          <p:spPr>
            <a:xfrm>
              <a:off x="5221115" y="2889799"/>
              <a:ext cx="378111" cy="355359"/>
            </a:xfrm>
            <a:custGeom>
              <a:avLst/>
              <a:gdLst/>
              <a:ahLst/>
              <a:cxnLst/>
              <a:rect l="l" t="t" r="r" b="b"/>
              <a:pathLst>
                <a:path w="10453" h="9824" extrusionOk="0">
                  <a:moveTo>
                    <a:pt x="10452" y="1"/>
                  </a:moveTo>
                  <a:lnTo>
                    <a:pt x="2015" y="4660"/>
                  </a:lnTo>
                  <a:lnTo>
                    <a:pt x="1511" y="5038"/>
                  </a:lnTo>
                  <a:lnTo>
                    <a:pt x="1008" y="5290"/>
                  </a:lnTo>
                  <a:lnTo>
                    <a:pt x="756" y="5416"/>
                  </a:lnTo>
                  <a:lnTo>
                    <a:pt x="0" y="5919"/>
                  </a:lnTo>
                  <a:lnTo>
                    <a:pt x="0" y="6297"/>
                  </a:lnTo>
                  <a:lnTo>
                    <a:pt x="0" y="7053"/>
                  </a:lnTo>
                  <a:lnTo>
                    <a:pt x="0" y="7305"/>
                  </a:lnTo>
                  <a:lnTo>
                    <a:pt x="0" y="7556"/>
                  </a:lnTo>
                  <a:lnTo>
                    <a:pt x="0" y="9823"/>
                  </a:lnTo>
                  <a:lnTo>
                    <a:pt x="2015" y="8690"/>
                  </a:lnTo>
                  <a:lnTo>
                    <a:pt x="2267" y="8564"/>
                  </a:lnTo>
                  <a:lnTo>
                    <a:pt x="2393" y="8438"/>
                  </a:lnTo>
                  <a:lnTo>
                    <a:pt x="10075" y="4156"/>
                  </a:lnTo>
                  <a:lnTo>
                    <a:pt x="10452" y="3904"/>
                  </a:lnTo>
                  <a:lnTo>
                    <a:pt x="10452" y="3023"/>
                  </a:lnTo>
                  <a:lnTo>
                    <a:pt x="10452" y="2771"/>
                  </a:lnTo>
                  <a:lnTo>
                    <a:pt x="10452" y="2141"/>
                  </a:lnTo>
                  <a:lnTo>
                    <a:pt x="10452" y="1512"/>
                  </a:lnTo>
                  <a:lnTo>
                    <a:pt x="104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5" name="Google Shape;6525;p56"/>
            <p:cNvSpPr/>
            <p:nvPr/>
          </p:nvSpPr>
          <p:spPr>
            <a:xfrm>
              <a:off x="5221115" y="2889799"/>
              <a:ext cx="378111" cy="355359"/>
            </a:xfrm>
            <a:custGeom>
              <a:avLst/>
              <a:gdLst/>
              <a:ahLst/>
              <a:cxnLst/>
              <a:rect l="l" t="t" r="r" b="b"/>
              <a:pathLst>
                <a:path w="10453" h="9824" fill="none" extrusionOk="0">
                  <a:moveTo>
                    <a:pt x="756" y="5416"/>
                  </a:moveTo>
                  <a:lnTo>
                    <a:pt x="1008" y="5290"/>
                  </a:lnTo>
                  <a:lnTo>
                    <a:pt x="1511" y="5038"/>
                  </a:lnTo>
                  <a:lnTo>
                    <a:pt x="2015" y="4660"/>
                  </a:lnTo>
                  <a:lnTo>
                    <a:pt x="10452" y="1"/>
                  </a:lnTo>
                  <a:lnTo>
                    <a:pt x="10452" y="1512"/>
                  </a:lnTo>
                  <a:lnTo>
                    <a:pt x="10452" y="2141"/>
                  </a:lnTo>
                  <a:lnTo>
                    <a:pt x="10452" y="2771"/>
                  </a:lnTo>
                  <a:lnTo>
                    <a:pt x="10452" y="3023"/>
                  </a:lnTo>
                  <a:lnTo>
                    <a:pt x="10452" y="3904"/>
                  </a:lnTo>
                  <a:lnTo>
                    <a:pt x="10075" y="4156"/>
                  </a:lnTo>
                  <a:lnTo>
                    <a:pt x="2393" y="8438"/>
                  </a:lnTo>
                  <a:lnTo>
                    <a:pt x="2267" y="8564"/>
                  </a:lnTo>
                  <a:lnTo>
                    <a:pt x="2015" y="8690"/>
                  </a:lnTo>
                  <a:lnTo>
                    <a:pt x="0" y="9823"/>
                  </a:lnTo>
                  <a:lnTo>
                    <a:pt x="0" y="7556"/>
                  </a:lnTo>
                  <a:lnTo>
                    <a:pt x="0" y="7305"/>
                  </a:lnTo>
                  <a:lnTo>
                    <a:pt x="0" y="7053"/>
                  </a:lnTo>
                  <a:lnTo>
                    <a:pt x="0" y="6297"/>
                  </a:lnTo>
                  <a:lnTo>
                    <a:pt x="0" y="5919"/>
                  </a:lnTo>
                  <a:lnTo>
                    <a:pt x="756" y="541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6" name="Google Shape;6526;p56"/>
            <p:cNvSpPr/>
            <p:nvPr/>
          </p:nvSpPr>
          <p:spPr>
            <a:xfrm>
              <a:off x="5362297" y="2944456"/>
              <a:ext cx="136696" cy="218699"/>
            </a:xfrm>
            <a:custGeom>
              <a:avLst/>
              <a:gdLst/>
              <a:ahLst/>
              <a:cxnLst/>
              <a:rect l="l" t="t" r="r" b="b"/>
              <a:pathLst>
                <a:path w="3779" h="6046" extrusionOk="0">
                  <a:moveTo>
                    <a:pt x="3779" y="1"/>
                  </a:moveTo>
                  <a:lnTo>
                    <a:pt x="3527" y="127"/>
                  </a:lnTo>
                  <a:lnTo>
                    <a:pt x="1" y="6045"/>
                  </a:lnTo>
                  <a:lnTo>
                    <a:pt x="1" y="6045"/>
                  </a:lnTo>
                  <a:lnTo>
                    <a:pt x="379" y="5919"/>
                  </a:lnTo>
                  <a:lnTo>
                    <a:pt x="3779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7" name="Google Shape;6527;p56"/>
            <p:cNvSpPr/>
            <p:nvPr/>
          </p:nvSpPr>
          <p:spPr>
            <a:xfrm>
              <a:off x="5362297" y="2944456"/>
              <a:ext cx="136696" cy="218699"/>
            </a:xfrm>
            <a:custGeom>
              <a:avLst/>
              <a:gdLst/>
              <a:ahLst/>
              <a:cxnLst/>
              <a:rect l="l" t="t" r="r" b="b"/>
              <a:pathLst>
                <a:path w="3779" h="6046" fill="none" extrusionOk="0">
                  <a:moveTo>
                    <a:pt x="3779" y="1"/>
                  </a:moveTo>
                  <a:lnTo>
                    <a:pt x="379" y="5919"/>
                  </a:lnTo>
                  <a:lnTo>
                    <a:pt x="1" y="6045"/>
                  </a:lnTo>
                  <a:lnTo>
                    <a:pt x="3527" y="127"/>
                  </a:lnTo>
                  <a:lnTo>
                    <a:pt x="377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8" name="Google Shape;6528;p56"/>
            <p:cNvSpPr/>
            <p:nvPr/>
          </p:nvSpPr>
          <p:spPr>
            <a:xfrm>
              <a:off x="5412432" y="2917146"/>
              <a:ext cx="136696" cy="218663"/>
            </a:xfrm>
            <a:custGeom>
              <a:avLst/>
              <a:gdLst/>
              <a:ahLst/>
              <a:cxnLst/>
              <a:rect l="l" t="t" r="r" b="b"/>
              <a:pathLst>
                <a:path w="3779" h="6045" extrusionOk="0">
                  <a:moveTo>
                    <a:pt x="3778" y="0"/>
                  </a:moveTo>
                  <a:lnTo>
                    <a:pt x="3652" y="126"/>
                  </a:lnTo>
                  <a:lnTo>
                    <a:pt x="3526" y="126"/>
                  </a:lnTo>
                  <a:lnTo>
                    <a:pt x="0" y="6045"/>
                  </a:lnTo>
                  <a:lnTo>
                    <a:pt x="0" y="6045"/>
                  </a:lnTo>
                  <a:lnTo>
                    <a:pt x="252" y="5919"/>
                  </a:lnTo>
                  <a:lnTo>
                    <a:pt x="3778" y="0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9" name="Google Shape;6529;p56"/>
            <p:cNvSpPr/>
            <p:nvPr/>
          </p:nvSpPr>
          <p:spPr>
            <a:xfrm>
              <a:off x="5412432" y="2917146"/>
              <a:ext cx="136696" cy="218663"/>
            </a:xfrm>
            <a:custGeom>
              <a:avLst/>
              <a:gdLst/>
              <a:ahLst/>
              <a:cxnLst/>
              <a:rect l="l" t="t" r="r" b="b"/>
              <a:pathLst>
                <a:path w="3779" h="6045" fill="none" extrusionOk="0">
                  <a:moveTo>
                    <a:pt x="3652" y="126"/>
                  </a:moveTo>
                  <a:lnTo>
                    <a:pt x="3778" y="0"/>
                  </a:lnTo>
                  <a:lnTo>
                    <a:pt x="252" y="5919"/>
                  </a:lnTo>
                  <a:lnTo>
                    <a:pt x="0" y="6045"/>
                  </a:lnTo>
                  <a:lnTo>
                    <a:pt x="3526" y="126"/>
                  </a:lnTo>
                  <a:lnTo>
                    <a:pt x="3652" y="12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0" name="Google Shape;6530;p56"/>
            <p:cNvSpPr/>
            <p:nvPr/>
          </p:nvSpPr>
          <p:spPr>
            <a:xfrm>
              <a:off x="5339544" y="2949014"/>
              <a:ext cx="150369" cy="227814"/>
            </a:xfrm>
            <a:custGeom>
              <a:avLst/>
              <a:gdLst/>
              <a:ahLst/>
              <a:cxnLst/>
              <a:rect l="l" t="t" r="r" b="b"/>
              <a:pathLst>
                <a:path w="4157" h="6298" extrusionOk="0">
                  <a:moveTo>
                    <a:pt x="4156" y="1"/>
                  </a:moveTo>
                  <a:lnTo>
                    <a:pt x="3400" y="504"/>
                  </a:lnTo>
                  <a:lnTo>
                    <a:pt x="0" y="6297"/>
                  </a:lnTo>
                  <a:lnTo>
                    <a:pt x="630" y="5919"/>
                  </a:lnTo>
                  <a:lnTo>
                    <a:pt x="4156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1" name="Google Shape;6531;p56"/>
            <p:cNvSpPr/>
            <p:nvPr/>
          </p:nvSpPr>
          <p:spPr>
            <a:xfrm>
              <a:off x="5339544" y="2949014"/>
              <a:ext cx="150369" cy="227814"/>
            </a:xfrm>
            <a:custGeom>
              <a:avLst/>
              <a:gdLst/>
              <a:ahLst/>
              <a:cxnLst/>
              <a:rect l="l" t="t" r="r" b="b"/>
              <a:pathLst>
                <a:path w="4157" h="6298" fill="none" extrusionOk="0">
                  <a:moveTo>
                    <a:pt x="4156" y="1"/>
                  </a:moveTo>
                  <a:lnTo>
                    <a:pt x="630" y="5919"/>
                  </a:lnTo>
                  <a:lnTo>
                    <a:pt x="0" y="6297"/>
                  </a:lnTo>
                  <a:lnTo>
                    <a:pt x="3400" y="504"/>
                  </a:lnTo>
                  <a:lnTo>
                    <a:pt x="4156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2" name="Google Shape;6532;p56"/>
            <p:cNvSpPr/>
            <p:nvPr/>
          </p:nvSpPr>
          <p:spPr>
            <a:xfrm>
              <a:off x="5526304" y="3031017"/>
              <a:ext cx="72924" cy="41020"/>
            </a:xfrm>
            <a:custGeom>
              <a:avLst/>
              <a:gdLst/>
              <a:ahLst/>
              <a:cxnLst/>
              <a:rect l="l" t="t" r="r" b="b"/>
              <a:pathLst>
                <a:path w="2016" h="1134" extrusionOk="0">
                  <a:moveTo>
                    <a:pt x="2015" y="0"/>
                  </a:moveTo>
                  <a:lnTo>
                    <a:pt x="1" y="1134"/>
                  </a:lnTo>
                  <a:lnTo>
                    <a:pt x="1" y="1134"/>
                  </a:lnTo>
                  <a:lnTo>
                    <a:pt x="1638" y="252"/>
                  </a:lnTo>
                  <a:lnTo>
                    <a:pt x="2015" y="0"/>
                  </a:lnTo>
                  <a:close/>
                </a:path>
              </a:pathLst>
            </a:custGeom>
            <a:solidFill>
              <a:srgbClr val="F2D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3" name="Google Shape;6533;p56"/>
            <p:cNvSpPr/>
            <p:nvPr/>
          </p:nvSpPr>
          <p:spPr>
            <a:xfrm>
              <a:off x="5526304" y="2889799"/>
              <a:ext cx="72924" cy="182237"/>
            </a:xfrm>
            <a:custGeom>
              <a:avLst/>
              <a:gdLst/>
              <a:ahLst/>
              <a:cxnLst/>
              <a:rect l="l" t="t" r="r" b="b"/>
              <a:pathLst>
                <a:path w="2016" h="5038" fill="none" extrusionOk="0">
                  <a:moveTo>
                    <a:pt x="2015" y="1"/>
                  </a:moveTo>
                  <a:lnTo>
                    <a:pt x="2015" y="1"/>
                  </a:lnTo>
                  <a:lnTo>
                    <a:pt x="2015" y="1512"/>
                  </a:lnTo>
                  <a:lnTo>
                    <a:pt x="2015" y="2141"/>
                  </a:lnTo>
                  <a:lnTo>
                    <a:pt x="2015" y="2771"/>
                  </a:lnTo>
                  <a:lnTo>
                    <a:pt x="2015" y="3023"/>
                  </a:lnTo>
                  <a:lnTo>
                    <a:pt x="2015" y="3904"/>
                  </a:lnTo>
                  <a:lnTo>
                    <a:pt x="1638" y="4156"/>
                  </a:lnTo>
                  <a:lnTo>
                    <a:pt x="1" y="5038"/>
                  </a:lnTo>
                  <a:lnTo>
                    <a:pt x="2015" y="3904"/>
                  </a:lnTo>
                  <a:lnTo>
                    <a:pt x="2015" y="1638"/>
                  </a:lnTo>
                  <a:lnTo>
                    <a:pt x="2015" y="1386"/>
                  </a:lnTo>
                  <a:lnTo>
                    <a:pt x="2015" y="1134"/>
                  </a:lnTo>
                  <a:lnTo>
                    <a:pt x="2015" y="378"/>
                  </a:lnTo>
                  <a:lnTo>
                    <a:pt x="2015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4" name="Google Shape;6534;p56"/>
            <p:cNvSpPr/>
            <p:nvPr/>
          </p:nvSpPr>
          <p:spPr>
            <a:xfrm>
              <a:off x="5421548" y="2889799"/>
              <a:ext cx="177679" cy="241451"/>
            </a:xfrm>
            <a:custGeom>
              <a:avLst/>
              <a:gdLst/>
              <a:ahLst/>
              <a:cxnLst/>
              <a:rect l="l" t="t" r="r" b="b"/>
              <a:pathLst>
                <a:path w="4912" h="6675" extrusionOk="0">
                  <a:moveTo>
                    <a:pt x="4911" y="1"/>
                  </a:moveTo>
                  <a:lnTo>
                    <a:pt x="4156" y="378"/>
                  </a:lnTo>
                  <a:lnTo>
                    <a:pt x="3904" y="504"/>
                  </a:lnTo>
                  <a:lnTo>
                    <a:pt x="3526" y="756"/>
                  </a:lnTo>
                  <a:lnTo>
                    <a:pt x="0" y="6675"/>
                  </a:lnTo>
                  <a:lnTo>
                    <a:pt x="2519" y="5290"/>
                  </a:lnTo>
                  <a:lnTo>
                    <a:pt x="2771" y="5164"/>
                  </a:lnTo>
                  <a:lnTo>
                    <a:pt x="2897" y="5038"/>
                  </a:lnTo>
                  <a:lnTo>
                    <a:pt x="4534" y="4156"/>
                  </a:lnTo>
                  <a:lnTo>
                    <a:pt x="4911" y="3904"/>
                  </a:lnTo>
                  <a:lnTo>
                    <a:pt x="4911" y="3023"/>
                  </a:lnTo>
                  <a:lnTo>
                    <a:pt x="4911" y="2771"/>
                  </a:lnTo>
                  <a:lnTo>
                    <a:pt x="4911" y="2141"/>
                  </a:lnTo>
                  <a:lnTo>
                    <a:pt x="4911" y="1512"/>
                  </a:lnTo>
                  <a:lnTo>
                    <a:pt x="4911" y="1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5" name="Google Shape;6535;p56"/>
            <p:cNvSpPr/>
            <p:nvPr/>
          </p:nvSpPr>
          <p:spPr>
            <a:xfrm>
              <a:off x="5421548" y="2889799"/>
              <a:ext cx="177679" cy="241451"/>
            </a:xfrm>
            <a:custGeom>
              <a:avLst/>
              <a:gdLst/>
              <a:ahLst/>
              <a:cxnLst/>
              <a:rect l="l" t="t" r="r" b="b"/>
              <a:pathLst>
                <a:path w="4912" h="6675" fill="none" extrusionOk="0">
                  <a:moveTo>
                    <a:pt x="4911" y="1"/>
                  </a:moveTo>
                  <a:lnTo>
                    <a:pt x="4156" y="378"/>
                  </a:lnTo>
                  <a:lnTo>
                    <a:pt x="3904" y="504"/>
                  </a:lnTo>
                  <a:lnTo>
                    <a:pt x="3526" y="756"/>
                  </a:lnTo>
                  <a:lnTo>
                    <a:pt x="0" y="6675"/>
                  </a:lnTo>
                  <a:lnTo>
                    <a:pt x="2519" y="5290"/>
                  </a:lnTo>
                  <a:lnTo>
                    <a:pt x="2771" y="5164"/>
                  </a:lnTo>
                  <a:lnTo>
                    <a:pt x="2897" y="5038"/>
                  </a:lnTo>
                  <a:lnTo>
                    <a:pt x="2897" y="5038"/>
                  </a:lnTo>
                  <a:lnTo>
                    <a:pt x="4534" y="4156"/>
                  </a:lnTo>
                  <a:lnTo>
                    <a:pt x="4911" y="3904"/>
                  </a:lnTo>
                  <a:lnTo>
                    <a:pt x="4911" y="3023"/>
                  </a:lnTo>
                  <a:lnTo>
                    <a:pt x="4911" y="2771"/>
                  </a:lnTo>
                  <a:lnTo>
                    <a:pt x="4911" y="2141"/>
                  </a:lnTo>
                  <a:lnTo>
                    <a:pt x="4911" y="1512"/>
                  </a:lnTo>
                  <a:lnTo>
                    <a:pt x="491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6" name="Google Shape;6536;p56"/>
            <p:cNvSpPr/>
            <p:nvPr/>
          </p:nvSpPr>
          <p:spPr>
            <a:xfrm>
              <a:off x="5498958" y="2921703"/>
              <a:ext cx="41056" cy="22789"/>
            </a:xfrm>
            <a:custGeom>
              <a:avLst/>
              <a:gdLst/>
              <a:ahLst/>
              <a:cxnLst/>
              <a:rect l="l" t="t" r="r" b="b"/>
              <a:pathLst>
                <a:path w="1135" h="630" extrusionOk="0">
                  <a:moveTo>
                    <a:pt x="1134" y="0"/>
                  </a:moveTo>
                  <a:lnTo>
                    <a:pt x="1" y="630"/>
                  </a:lnTo>
                  <a:lnTo>
                    <a:pt x="757" y="252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F2D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7" name="Google Shape;6537;p56"/>
            <p:cNvSpPr/>
            <p:nvPr/>
          </p:nvSpPr>
          <p:spPr>
            <a:xfrm>
              <a:off x="5375970" y="3135772"/>
              <a:ext cx="36498" cy="22825"/>
            </a:xfrm>
            <a:custGeom>
              <a:avLst/>
              <a:gdLst/>
              <a:ahLst/>
              <a:cxnLst/>
              <a:rect l="l" t="t" r="r" b="b"/>
              <a:pathLst>
                <a:path w="1009" h="631" fill="none" extrusionOk="0">
                  <a:moveTo>
                    <a:pt x="1008" y="1"/>
                  </a:moveTo>
                  <a:lnTo>
                    <a:pt x="1" y="630"/>
                  </a:lnTo>
                  <a:lnTo>
                    <a:pt x="1" y="630"/>
                  </a:lnTo>
                  <a:lnTo>
                    <a:pt x="100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8" name="Google Shape;6538;p56"/>
            <p:cNvSpPr/>
            <p:nvPr/>
          </p:nvSpPr>
          <p:spPr>
            <a:xfrm>
              <a:off x="5498958" y="2921703"/>
              <a:ext cx="41056" cy="22789"/>
            </a:xfrm>
            <a:custGeom>
              <a:avLst/>
              <a:gdLst/>
              <a:ahLst/>
              <a:cxnLst/>
              <a:rect l="l" t="t" r="r" b="b"/>
              <a:pathLst>
                <a:path w="1135" h="630" fill="none" extrusionOk="0">
                  <a:moveTo>
                    <a:pt x="1134" y="0"/>
                  </a:moveTo>
                  <a:lnTo>
                    <a:pt x="757" y="252"/>
                  </a:lnTo>
                  <a:lnTo>
                    <a:pt x="1" y="630"/>
                  </a:lnTo>
                  <a:lnTo>
                    <a:pt x="1" y="630"/>
                  </a:lnTo>
                  <a:lnTo>
                    <a:pt x="1134" y="0"/>
                  </a:lnTo>
                  <a:lnTo>
                    <a:pt x="113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9" name="Google Shape;6539;p56"/>
            <p:cNvSpPr/>
            <p:nvPr/>
          </p:nvSpPr>
          <p:spPr>
            <a:xfrm>
              <a:off x="5375970" y="2921703"/>
              <a:ext cx="164042" cy="236894"/>
            </a:xfrm>
            <a:custGeom>
              <a:avLst/>
              <a:gdLst/>
              <a:ahLst/>
              <a:cxnLst/>
              <a:rect l="l" t="t" r="r" b="b"/>
              <a:pathLst>
                <a:path w="4535" h="6549" extrusionOk="0">
                  <a:moveTo>
                    <a:pt x="4534" y="0"/>
                  </a:moveTo>
                  <a:lnTo>
                    <a:pt x="3401" y="630"/>
                  </a:lnTo>
                  <a:lnTo>
                    <a:pt x="1" y="6548"/>
                  </a:lnTo>
                  <a:lnTo>
                    <a:pt x="1008" y="5919"/>
                  </a:lnTo>
                  <a:lnTo>
                    <a:pt x="4534" y="0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0" name="Google Shape;6540;p56"/>
            <p:cNvSpPr/>
            <p:nvPr/>
          </p:nvSpPr>
          <p:spPr>
            <a:xfrm>
              <a:off x="5375970" y="2921703"/>
              <a:ext cx="164042" cy="236894"/>
            </a:xfrm>
            <a:custGeom>
              <a:avLst/>
              <a:gdLst/>
              <a:ahLst/>
              <a:cxnLst/>
              <a:rect l="l" t="t" r="r" b="b"/>
              <a:pathLst>
                <a:path w="4535" h="6549" fill="none" extrusionOk="0">
                  <a:moveTo>
                    <a:pt x="4534" y="0"/>
                  </a:moveTo>
                  <a:lnTo>
                    <a:pt x="3401" y="630"/>
                  </a:lnTo>
                  <a:lnTo>
                    <a:pt x="1" y="6548"/>
                  </a:lnTo>
                  <a:lnTo>
                    <a:pt x="1008" y="5919"/>
                  </a:lnTo>
                  <a:lnTo>
                    <a:pt x="1008" y="5919"/>
                  </a:lnTo>
                  <a:lnTo>
                    <a:pt x="453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1" name="Google Shape;6541;p56"/>
            <p:cNvSpPr/>
            <p:nvPr/>
          </p:nvSpPr>
          <p:spPr>
            <a:xfrm>
              <a:off x="5375970" y="2944456"/>
              <a:ext cx="123023" cy="214141"/>
            </a:xfrm>
            <a:custGeom>
              <a:avLst/>
              <a:gdLst/>
              <a:ahLst/>
              <a:cxnLst/>
              <a:rect l="l" t="t" r="r" b="b"/>
              <a:pathLst>
                <a:path w="3401" h="5920" extrusionOk="0">
                  <a:moveTo>
                    <a:pt x="3401" y="1"/>
                  </a:moveTo>
                  <a:lnTo>
                    <a:pt x="3401" y="1"/>
                  </a:lnTo>
                  <a:lnTo>
                    <a:pt x="1" y="5919"/>
                  </a:lnTo>
                  <a:lnTo>
                    <a:pt x="1" y="5919"/>
                  </a:lnTo>
                  <a:lnTo>
                    <a:pt x="3401" y="1"/>
                  </a:lnTo>
                  <a:lnTo>
                    <a:pt x="3401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2" name="Google Shape;6542;p56"/>
            <p:cNvSpPr/>
            <p:nvPr/>
          </p:nvSpPr>
          <p:spPr>
            <a:xfrm>
              <a:off x="5375970" y="2944456"/>
              <a:ext cx="123023" cy="214141"/>
            </a:xfrm>
            <a:custGeom>
              <a:avLst/>
              <a:gdLst/>
              <a:ahLst/>
              <a:cxnLst/>
              <a:rect l="l" t="t" r="r" b="b"/>
              <a:pathLst>
                <a:path w="3401" h="5920" fill="none" extrusionOk="0">
                  <a:moveTo>
                    <a:pt x="3401" y="1"/>
                  </a:moveTo>
                  <a:lnTo>
                    <a:pt x="3401" y="1"/>
                  </a:lnTo>
                  <a:lnTo>
                    <a:pt x="1" y="5919"/>
                  </a:lnTo>
                  <a:lnTo>
                    <a:pt x="1" y="5919"/>
                  </a:lnTo>
                  <a:lnTo>
                    <a:pt x="3401" y="1"/>
                  </a:lnTo>
                  <a:lnTo>
                    <a:pt x="340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3" name="Google Shape;6543;p56"/>
            <p:cNvSpPr/>
            <p:nvPr/>
          </p:nvSpPr>
          <p:spPr>
            <a:xfrm>
              <a:off x="5230194" y="3012786"/>
              <a:ext cx="145811" cy="227814"/>
            </a:xfrm>
            <a:custGeom>
              <a:avLst/>
              <a:gdLst/>
              <a:ahLst/>
              <a:cxnLst/>
              <a:rect l="l" t="t" r="r" b="b"/>
              <a:pathLst>
                <a:path w="4031" h="6298" extrusionOk="0">
                  <a:moveTo>
                    <a:pt x="4031" y="1"/>
                  </a:moveTo>
                  <a:lnTo>
                    <a:pt x="3527" y="378"/>
                  </a:lnTo>
                  <a:lnTo>
                    <a:pt x="1" y="6297"/>
                  </a:lnTo>
                  <a:lnTo>
                    <a:pt x="127" y="6171"/>
                  </a:lnTo>
                  <a:lnTo>
                    <a:pt x="505" y="5919"/>
                  </a:lnTo>
                  <a:lnTo>
                    <a:pt x="4031" y="1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4" name="Google Shape;6544;p56"/>
            <p:cNvSpPr/>
            <p:nvPr/>
          </p:nvSpPr>
          <p:spPr>
            <a:xfrm>
              <a:off x="5230194" y="3012786"/>
              <a:ext cx="145811" cy="227814"/>
            </a:xfrm>
            <a:custGeom>
              <a:avLst/>
              <a:gdLst/>
              <a:ahLst/>
              <a:cxnLst/>
              <a:rect l="l" t="t" r="r" b="b"/>
              <a:pathLst>
                <a:path w="4031" h="6298" fill="none" extrusionOk="0">
                  <a:moveTo>
                    <a:pt x="4031" y="1"/>
                  </a:moveTo>
                  <a:lnTo>
                    <a:pt x="3527" y="378"/>
                  </a:lnTo>
                  <a:lnTo>
                    <a:pt x="1" y="6297"/>
                  </a:lnTo>
                  <a:lnTo>
                    <a:pt x="127" y="6171"/>
                  </a:lnTo>
                  <a:lnTo>
                    <a:pt x="505" y="5919"/>
                  </a:lnTo>
                  <a:lnTo>
                    <a:pt x="403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5" name="Google Shape;6545;p56"/>
            <p:cNvSpPr/>
            <p:nvPr/>
          </p:nvSpPr>
          <p:spPr>
            <a:xfrm>
              <a:off x="5294003" y="3176792"/>
              <a:ext cx="45577" cy="27346"/>
            </a:xfrm>
            <a:custGeom>
              <a:avLst/>
              <a:gdLst/>
              <a:ahLst/>
              <a:cxnLst/>
              <a:rect l="l" t="t" r="r" b="b"/>
              <a:pathLst>
                <a:path w="1260" h="756" extrusionOk="0">
                  <a:moveTo>
                    <a:pt x="1259" y="0"/>
                  </a:moveTo>
                  <a:lnTo>
                    <a:pt x="378" y="504"/>
                  </a:lnTo>
                  <a:lnTo>
                    <a:pt x="315" y="567"/>
                  </a:lnTo>
                  <a:lnTo>
                    <a:pt x="1259" y="0"/>
                  </a:lnTo>
                  <a:close/>
                  <a:moveTo>
                    <a:pt x="315" y="567"/>
                  </a:moveTo>
                  <a:lnTo>
                    <a:pt x="0" y="756"/>
                  </a:lnTo>
                  <a:lnTo>
                    <a:pt x="252" y="630"/>
                  </a:lnTo>
                  <a:lnTo>
                    <a:pt x="315" y="567"/>
                  </a:lnTo>
                  <a:close/>
                </a:path>
              </a:pathLst>
            </a:custGeom>
            <a:solidFill>
              <a:srgbClr val="F2D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6" name="Google Shape;6546;p56"/>
            <p:cNvSpPr/>
            <p:nvPr/>
          </p:nvSpPr>
          <p:spPr>
            <a:xfrm>
              <a:off x="5294003" y="3176792"/>
              <a:ext cx="45577" cy="27346"/>
            </a:xfrm>
            <a:custGeom>
              <a:avLst/>
              <a:gdLst/>
              <a:ahLst/>
              <a:cxnLst/>
              <a:rect l="l" t="t" r="r" b="b"/>
              <a:pathLst>
                <a:path w="1260" h="756" fill="none" extrusionOk="0">
                  <a:moveTo>
                    <a:pt x="1259" y="0"/>
                  </a:moveTo>
                  <a:lnTo>
                    <a:pt x="378" y="504"/>
                  </a:lnTo>
                  <a:lnTo>
                    <a:pt x="252" y="630"/>
                  </a:lnTo>
                  <a:lnTo>
                    <a:pt x="0" y="756"/>
                  </a:lnTo>
                  <a:lnTo>
                    <a:pt x="0" y="756"/>
                  </a:lnTo>
                  <a:lnTo>
                    <a:pt x="1259" y="0"/>
                  </a:lnTo>
                  <a:lnTo>
                    <a:pt x="125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7" name="Google Shape;6547;p56"/>
            <p:cNvSpPr/>
            <p:nvPr/>
          </p:nvSpPr>
          <p:spPr>
            <a:xfrm>
              <a:off x="5412432" y="2967244"/>
              <a:ext cx="50135" cy="27346"/>
            </a:xfrm>
            <a:custGeom>
              <a:avLst/>
              <a:gdLst/>
              <a:ahLst/>
              <a:cxnLst/>
              <a:rect l="l" t="t" r="r" b="b"/>
              <a:pathLst>
                <a:path w="1386" h="756" fill="none" extrusionOk="0">
                  <a:moveTo>
                    <a:pt x="1385" y="0"/>
                  </a:moveTo>
                  <a:lnTo>
                    <a:pt x="0" y="756"/>
                  </a:lnTo>
                  <a:lnTo>
                    <a:pt x="0" y="756"/>
                  </a:lnTo>
                  <a:lnTo>
                    <a:pt x="1385" y="0"/>
                  </a:lnTo>
                  <a:lnTo>
                    <a:pt x="138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8" name="Google Shape;6548;p56"/>
            <p:cNvSpPr/>
            <p:nvPr/>
          </p:nvSpPr>
          <p:spPr>
            <a:xfrm>
              <a:off x="5289445" y="2967244"/>
              <a:ext cx="173122" cy="241451"/>
            </a:xfrm>
            <a:custGeom>
              <a:avLst/>
              <a:gdLst/>
              <a:ahLst/>
              <a:cxnLst/>
              <a:rect l="l" t="t" r="r" b="b"/>
              <a:pathLst>
                <a:path w="4786" h="6675" extrusionOk="0">
                  <a:moveTo>
                    <a:pt x="4785" y="0"/>
                  </a:moveTo>
                  <a:lnTo>
                    <a:pt x="3400" y="756"/>
                  </a:lnTo>
                  <a:lnTo>
                    <a:pt x="0" y="6675"/>
                  </a:lnTo>
                  <a:lnTo>
                    <a:pt x="126" y="6549"/>
                  </a:lnTo>
                  <a:lnTo>
                    <a:pt x="378" y="6423"/>
                  </a:lnTo>
                  <a:lnTo>
                    <a:pt x="504" y="6297"/>
                  </a:lnTo>
                  <a:lnTo>
                    <a:pt x="1385" y="5793"/>
                  </a:lnTo>
                  <a:lnTo>
                    <a:pt x="4785" y="0"/>
                  </a:lnTo>
                  <a:close/>
                </a:path>
              </a:pathLst>
            </a:custGeom>
            <a:solidFill>
              <a:srgbClr val="FEE4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9" name="Google Shape;6549;p56"/>
            <p:cNvSpPr/>
            <p:nvPr/>
          </p:nvSpPr>
          <p:spPr>
            <a:xfrm>
              <a:off x="5289445" y="2967244"/>
              <a:ext cx="173122" cy="241451"/>
            </a:xfrm>
            <a:custGeom>
              <a:avLst/>
              <a:gdLst/>
              <a:ahLst/>
              <a:cxnLst/>
              <a:rect l="l" t="t" r="r" b="b"/>
              <a:pathLst>
                <a:path w="4786" h="6675" fill="none" extrusionOk="0">
                  <a:moveTo>
                    <a:pt x="4785" y="0"/>
                  </a:moveTo>
                  <a:lnTo>
                    <a:pt x="3400" y="756"/>
                  </a:lnTo>
                  <a:lnTo>
                    <a:pt x="0" y="6675"/>
                  </a:lnTo>
                  <a:lnTo>
                    <a:pt x="126" y="6549"/>
                  </a:lnTo>
                  <a:lnTo>
                    <a:pt x="126" y="6549"/>
                  </a:lnTo>
                  <a:lnTo>
                    <a:pt x="378" y="6423"/>
                  </a:lnTo>
                  <a:lnTo>
                    <a:pt x="504" y="6297"/>
                  </a:lnTo>
                  <a:lnTo>
                    <a:pt x="1385" y="5793"/>
                  </a:lnTo>
                  <a:lnTo>
                    <a:pt x="478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0" name="Google Shape;6550;p56"/>
            <p:cNvSpPr/>
            <p:nvPr/>
          </p:nvSpPr>
          <p:spPr>
            <a:xfrm>
              <a:off x="5248425" y="2994555"/>
              <a:ext cx="164042" cy="232372"/>
            </a:xfrm>
            <a:custGeom>
              <a:avLst/>
              <a:gdLst/>
              <a:ahLst/>
              <a:cxnLst/>
              <a:rect l="l" t="t" r="r" b="b"/>
              <a:pathLst>
                <a:path w="4535" h="6424" extrusionOk="0">
                  <a:moveTo>
                    <a:pt x="4534" y="1"/>
                  </a:moveTo>
                  <a:lnTo>
                    <a:pt x="3527" y="505"/>
                  </a:lnTo>
                  <a:lnTo>
                    <a:pt x="1" y="6423"/>
                  </a:lnTo>
                  <a:lnTo>
                    <a:pt x="1134" y="5920"/>
                  </a:lnTo>
                  <a:lnTo>
                    <a:pt x="4534" y="1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1" name="Google Shape;6551;p56"/>
            <p:cNvSpPr/>
            <p:nvPr/>
          </p:nvSpPr>
          <p:spPr>
            <a:xfrm>
              <a:off x="5221115" y="3026459"/>
              <a:ext cx="136696" cy="218699"/>
            </a:xfrm>
            <a:custGeom>
              <a:avLst/>
              <a:gdLst/>
              <a:ahLst/>
              <a:cxnLst/>
              <a:rect l="l" t="t" r="r" b="b"/>
              <a:pathLst>
                <a:path w="3779" h="6046" extrusionOk="0">
                  <a:moveTo>
                    <a:pt x="3778" y="0"/>
                  </a:moveTo>
                  <a:lnTo>
                    <a:pt x="0" y="2141"/>
                  </a:lnTo>
                  <a:lnTo>
                    <a:pt x="0" y="3652"/>
                  </a:lnTo>
                  <a:lnTo>
                    <a:pt x="0" y="4282"/>
                  </a:lnTo>
                  <a:lnTo>
                    <a:pt x="0" y="4912"/>
                  </a:lnTo>
                  <a:lnTo>
                    <a:pt x="0" y="5164"/>
                  </a:lnTo>
                  <a:lnTo>
                    <a:pt x="0" y="6045"/>
                  </a:lnTo>
                  <a:lnTo>
                    <a:pt x="252" y="5919"/>
                  </a:lnTo>
                  <a:lnTo>
                    <a:pt x="3778" y="0"/>
                  </a:lnTo>
                  <a:close/>
                </a:path>
              </a:pathLst>
            </a:custGeom>
            <a:solidFill>
              <a:srgbClr val="FDD8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2" name="Google Shape;6552;p56"/>
            <p:cNvSpPr/>
            <p:nvPr/>
          </p:nvSpPr>
          <p:spPr>
            <a:xfrm>
              <a:off x="5198326" y="2848816"/>
              <a:ext cx="423688" cy="255125"/>
            </a:xfrm>
            <a:custGeom>
              <a:avLst/>
              <a:gdLst/>
              <a:ahLst/>
              <a:cxnLst/>
              <a:rect l="l" t="t" r="r" b="b"/>
              <a:pathLst>
                <a:path w="11713" h="7053" extrusionOk="0">
                  <a:moveTo>
                    <a:pt x="11712" y="0"/>
                  </a:moveTo>
                  <a:lnTo>
                    <a:pt x="0" y="6675"/>
                  </a:lnTo>
                  <a:lnTo>
                    <a:pt x="630" y="7052"/>
                  </a:lnTo>
                  <a:lnTo>
                    <a:pt x="11082" y="1134"/>
                  </a:lnTo>
                  <a:lnTo>
                    <a:pt x="11712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3" name="Google Shape;6553;p56"/>
            <p:cNvSpPr/>
            <p:nvPr/>
          </p:nvSpPr>
          <p:spPr>
            <a:xfrm>
              <a:off x="5198326" y="3031017"/>
              <a:ext cx="423688" cy="255125"/>
            </a:xfrm>
            <a:custGeom>
              <a:avLst/>
              <a:gdLst/>
              <a:ahLst/>
              <a:cxnLst/>
              <a:rect l="l" t="t" r="r" b="b"/>
              <a:pathLst>
                <a:path w="11713" h="7053" extrusionOk="0">
                  <a:moveTo>
                    <a:pt x="11082" y="0"/>
                  </a:moveTo>
                  <a:lnTo>
                    <a:pt x="630" y="5919"/>
                  </a:lnTo>
                  <a:lnTo>
                    <a:pt x="0" y="7053"/>
                  </a:lnTo>
                  <a:lnTo>
                    <a:pt x="11712" y="378"/>
                  </a:lnTo>
                  <a:lnTo>
                    <a:pt x="11082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4" name="Google Shape;6554;p56"/>
            <p:cNvSpPr/>
            <p:nvPr/>
          </p:nvSpPr>
          <p:spPr>
            <a:xfrm>
              <a:off x="5221115" y="3026459"/>
              <a:ext cx="378111" cy="218699"/>
            </a:xfrm>
            <a:custGeom>
              <a:avLst/>
              <a:gdLst/>
              <a:ahLst/>
              <a:cxnLst/>
              <a:rect l="l" t="t" r="r" b="b"/>
              <a:pathLst>
                <a:path w="10453" h="6046" extrusionOk="0">
                  <a:moveTo>
                    <a:pt x="10326" y="0"/>
                  </a:moveTo>
                  <a:lnTo>
                    <a:pt x="0" y="5793"/>
                  </a:lnTo>
                  <a:lnTo>
                    <a:pt x="0" y="6045"/>
                  </a:lnTo>
                  <a:lnTo>
                    <a:pt x="10452" y="126"/>
                  </a:lnTo>
                  <a:lnTo>
                    <a:pt x="10326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5" name="Google Shape;6555;p56"/>
            <p:cNvSpPr/>
            <p:nvPr/>
          </p:nvSpPr>
          <p:spPr>
            <a:xfrm>
              <a:off x="5594634" y="2889799"/>
              <a:ext cx="4594" cy="141254"/>
            </a:xfrm>
            <a:custGeom>
              <a:avLst/>
              <a:gdLst/>
              <a:ahLst/>
              <a:cxnLst/>
              <a:rect l="l" t="t" r="r" b="b"/>
              <a:pathLst>
                <a:path w="127" h="3905" extrusionOk="0">
                  <a:moveTo>
                    <a:pt x="126" y="1"/>
                  </a:moveTo>
                  <a:lnTo>
                    <a:pt x="0" y="126"/>
                  </a:lnTo>
                  <a:lnTo>
                    <a:pt x="0" y="3778"/>
                  </a:lnTo>
                  <a:lnTo>
                    <a:pt x="126" y="3904"/>
                  </a:lnTo>
                  <a:lnTo>
                    <a:pt x="126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6" name="Google Shape;6556;p56"/>
            <p:cNvSpPr/>
            <p:nvPr/>
          </p:nvSpPr>
          <p:spPr>
            <a:xfrm>
              <a:off x="5189211" y="3081116"/>
              <a:ext cx="9152" cy="205026"/>
            </a:xfrm>
            <a:custGeom>
              <a:avLst/>
              <a:gdLst/>
              <a:ahLst/>
              <a:cxnLst/>
              <a:rect l="l" t="t" r="r" b="b"/>
              <a:pathLst>
                <a:path w="253" h="5668" extrusionOk="0">
                  <a:moveTo>
                    <a:pt x="1" y="1"/>
                  </a:moveTo>
                  <a:lnTo>
                    <a:pt x="1" y="5542"/>
                  </a:lnTo>
                  <a:lnTo>
                    <a:pt x="252" y="5668"/>
                  </a:lnTo>
                  <a:lnTo>
                    <a:pt x="252" y="2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7" name="Google Shape;6557;p56"/>
            <p:cNvSpPr/>
            <p:nvPr/>
          </p:nvSpPr>
          <p:spPr>
            <a:xfrm>
              <a:off x="5189211" y="2839700"/>
              <a:ext cx="432804" cy="250567"/>
            </a:xfrm>
            <a:custGeom>
              <a:avLst/>
              <a:gdLst/>
              <a:ahLst/>
              <a:cxnLst/>
              <a:rect l="l" t="t" r="r" b="b"/>
              <a:pathLst>
                <a:path w="11965" h="6927" extrusionOk="0">
                  <a:moveTo>
                    <a:pt x="11712" y="0"/>
                  </a:moveTo>
                  <a:lnTo>
                    <a:pt x="1" y="6675"/>
                  </a:lnTo>
                  <a:lnTo>
                    <a:pt x="252" y="6927"/>
                  </a:lnTo>
                  <a:lnTo>
                    <a:pt x="11964" y="252"/>
                  </a:lnTo>
                  <a:lnTo>
                    <a:pt x="11712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8" name="Google Shape;6558;p56"/>
            <p:cNvSpPr/>
            <p:nvPr/>
          </p:nvSpPr>
          <p:spPr>
            <a:xfrm>
              <a:off x="3449086" y="1450349"/>
              <a:ext cx="1252726" cy="674219"/>
            </a:xfrm>
            <a:custGeom>
              <a:avLst/>
              <a:gdLst/>
              <a:ahLst/>
              <a:cxnLst/>
              <a:rect l="l" t="t" r="r" b="b"/>
              <a:pathLst>
                <a:path w="34632" h="18639" extrusionOk="0">
                  <a:moveTo>
                    <a:pt x="17883" y="0"/>
                  </a:moveTo>
                  <a:lnTo>
                    <a:pt x="1" y="9067"/>
                  </a:lnTo>
                  <a:lnTo>
                    <a:pt x="17883" y="18638"/>
                  </a:lnTo>
                  <a:lnTo>
                    <a:pt x="34632" y="9193"/>
                  </a:lnTo>
                  <a:lnTo>
                    <a:pt x="17883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9" name="Google Shape;6559;p56"/>
            <p:cNvSpPr/>
            <p:nvPr/>
          </p:nvSpPr>
          <p:spPr>
            <a:xfrm>
              <a:off x="5047992" y="2024299"/>
              <a:ext cx="191353" cy="410015"/>
            </a:xfrm>
            <a:custGeom>
              <a:avLst/>
              <a:gdLst/>
              <a:ahLst/>
              <a:cxnLst/>
              <a:rect l="l" t="t" r="r" b="b"/>
              <a:pathLst>
                <a:path w="5290" h="11335" extrusionOk="0">
                  <a:moveTo>
                    <a:pt x="5290" y="1"/>
                  </a:moveTo>
                  <a:lnTo>
                    <a:pt x="1" y="3149"/>
                  </a:lnTo>
                  <a:lnTo>
                    <a:pt x="1" y="11334"/>
                  </a:lnTo>
                  <a:lnTo>
                    <a:pt x="5290" y="8312"/>
                  </a:lnTo>
                  <a:lnTo>
                    <a:pt x="529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0" name="Google Shape;6560;p56"/>
            <p:cNvSpPr/>
            <p:nvPr/>
          </p:nvSpPr>
          <p:spPr>
            <a:xfrm>
              <a:off x="4765592" y="1974200"/>
              <a:ext cx="282435" cy="460114"/>
            </a:xfrm>
            <a:custGeom>
              <a:avLst/>
              <a:gdLst/>
              <a:ahLst/>
              <a:cxnLst/>
              <a:rect l="l" t="t" r="r" b="b"/>
              <a:pathLst>
                <a:path w="7808" h="12720" extrusionOk="0">
                  <a:moveTo>
                    <a:pt x="0" y="0"/>
                  </a:moveTo>
                  <a:lnTo>
                    <a:pt x="0" y="8312"/>
                  </a:lnTo>
                  <a:lnTo>
                    <a:pt x="7808" y="12719"/>
                  </a:lnTo>
                  <a:lnTo>
                    <a:pt x="7808" y="45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1" name="Google Shape;6561;p56"/>
            <p:cNvSpPr/>
            <p:nvPr/>
          </p:nvSpPr>
          <p:spPr>
            <a:xfrm>
              <a:off x="4765592" y="1864850"/>
              <a:ext cx="473751" cy="273356"/>
            </a:xfrm>
            <a:custGeom>
              <a:avLst/>
              <a:gdLst/>
              <a:ahLst/>
              <a:cxnLst/>
              <a:rect l="l" t="t" r="r" b="b"/>
              <a:pathLst>
                <a:path w="13097" h="7557" extrusionOk="0">
                  <a:moveTo>
                    <a:pt x="5289" y="1"/>
                  </a:moveTo>
                  <a:lnTo>
                    <a:pt x="0" y="3023"/>
                  </a:lnTo>
                  <a:lnTo>
                    <a:pt x="7808" y="7557"/>
                  </a:lnTo>
                  <a:lnTo>
                    <a:pt x="13097" y="4409"/>
                  </a:lnTo>
                  <a:lnTo>
                    <a:pt x="5289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2" name="Google Shape;6562;p56"/>
            <p:cNvSpPr/>
            <p:nvPr/>
          </p:nvSpPr>
          <p:spPr>
            <a:xfrm>
              <a:off x="5180095" y="1746421"/>
              <a:ext cx="214141" cy="742549"/>
            </a:xfrm>
            <a:custGeom>
              <a:avLst/>
              <a:gdLst/>
              <a:ahLst/>
              <a:cxnLst/>
              <a:rect l="l" t="t" r="r" b="b"/>
              <a:pathLst>
                <a:path w="5920" h="20528" extrusionOk="0">
                  <a:moveTo>
                    <a:pt x="1" y="1"/>
                  </a:moveTo>
                  <a:lnTo>
                    <a:pt x="1" y="18765"/>
                  </a:lnTo>
                  <a:lnTo>
                    <a:pt x="1" y="19142"/>
                  </a:lnTo>
                  <a:lnTo>
                    <a:pt x="253" y="19520"/>
                  </a:lnTo>
                  <a:lnTo>
                    <a:pt x="504" y="19772"/>
                  </a:lnTo>
                  <a:lnTo>
                    <a:pt x="882" y="20024"/>
                  </a:lnTo>
                  <a:lnTo>
                    <a:pt x="1386" y="20276"/>
                  </a:lnTo>
                  <a:lnTo>
                    <a:pt x="1890" y="20402"/>
                  </a:lnTo>
                  <a:lnTo>
                    <a:pt x="3023" y="20528"/>
                  </a:lnTo>
                  <a:lnTo>
                    <a:pt x="4031" y="20402"/>
                  </a:lnTo>
                  <a:lnTo>
                    <a:pt x="4660" y="20276"/>
                  </a:lnTo>
                  <a:lnTo>
                    <a:pt x="5038" y="20024"/>
                  </a:lnTo>
                  <a:lnTo>
                    <a:pt x="5416" y="19772"/>
                  </a:lnTo>
                  <a:lnTo>
                    <a:pt x="5668" y="19520"/>
                  </a:lnTo>
                  <a:lnTo>
                    <a:pt x="5920" y="19142"/>
                  </a:lnTo>
                  <a:lnTo>
                    <a:pt x="5920" y="18890"/>
                  </a:lnTo>
                  <a:lnTo>
                    <a:pt x="5920" y="379"/>
                  </a:lnTo>
                  <a:lnTo>
                    <a:pt x="5794" y="630"/>
                  </a:lnTo>
                  <a:lnTo>
                    <a:pt x="5542" y="882"/>
                  </a:lnTo>
                  <a:lnTo>
                    <a:pt x="5164" y="1260"/>
                  </a:lnTo>
                  <a:lnTo>
                    <a:pt x="4660" y="1386"/>
                  </a:lnTo>
                  <a:lnTo>
                    <a:pt x="4156" y="1638"/>
                  </a:lnTo>
                  <a:lnTo>
                    <a:pt x="3023" y="1764"/>
                  </a:lnTo>
                  <a:lnTo>
                    <a:pt x="1890" y="1638"/>
                  </a:lnTo>
                  <a:lnTo>
                    <a:pt x="1386" y="1386"/>
                  </a:lnTo>
                  <a:lnTo>
                    <a:pt x="882" y="1260"/>
                  </a:lnTo>
                  <a:lnTo>
                    <a:pt x="504" y="882"/>
                  </a:lnTo>
                  <a:lnTo>
                    <a:pt x="253" y="630"/>
                  </a:lnTo>
                  <a:lnTo>
                    <a:pt x="127" y="2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6563" name="Google Shape;6563;p56"/>
            <p:cNvSpPr/>
            <p:nvPr/>
          </p:nvSpPr>
          <p:spPr>
            <a:xfrm>
              <a:off x="5180095" y="1682649"/>
              <a:ext cx="214141" cy="127580"/>
            </a:xfrm>
            <a:custGeom>
              <a:avLst/>
              <a:gdLst/>
              <a:ahLst/>
              <a:cxnLst/>
              <a:rect l="l" t="t" r="r" b="b"/>
              <a:pathLst>
                <a:path w="5920" h="3527" extrusionOk="0">
                  <a:moveTo>
                    <a:pt x="3023" y="1"/>
                  </a:moveTo>
                  <a:lnTo>
                    <a:pt x="1890" y="127"/>
                  </a:lnTo>
                  <a:lnTo>
                    <a:pt x="1386" y="253"/>
                  </a:lnTo>
                  <a:lnTo>
                    <a:pt x="882" y="504"/>
                  </a:lnTo>
                  <a:lnTo>
                    <a:pt x="504" y="756"/>
                  </a:lnTo>
                  <a:lnTo>
                    <a:pt x="253" y="1134"/>
                  </a:lnTo>
                  <a:lnTo>
                    <a:pt x="127" y="1386"/>
                  </a:lnTo>
                  <a:lnTo>
                    <a:pt x="1" y="1764"/>
                  </a:lnTo>
                  <a:lnTo>
                    <a:pt x="127" y="2016"/>
                  </a:lnTo>
                  <a:lnTo>
                    <a:pt x="253" y="2393"/>
                  </a:lnTo>
                  <a:lnTo>
                    <a:pt x="504" y="2645"/>
                  </a:lnTo>
                  <a:lnTo>
                    <a:pt x="882" y="3023"/>
                  </a:lnTo>
                  <a:lnTo>
                    <a:pt x="1386" y="3149"/>
                  </a:lnTo>
                  <a:lnTo>
                    <a:pt x="1890" y="3401"/>
                  </a:lnTo>
                  <a:lnTo>
                    <a:pt x="3023" y="3527"/>
                  </a:lnTo>
                  <a:lnTo>
                    <a:pt x="4156" y="3401"/>
                  </a:lnTo>
                  <a:lnTo>
                    <a:pt x="4660" y="3149"/>
                  </a:lnTo>
                  <a:lnTo>
                    <a:pt x="5164" y="3023"/>
                  </a:lnTo>
                  <a:lnTo>
                    <a:pt x="5542" y="2645"/>
                  </a:lnTo>
                  <a:lnTo>
                    <a:pt x="5794" y="2393"/>
                  </a:lnTo>
                  <a:lnTo>
                    <a:pt x="5920" y="2016"/>
                  </a:lnTo>
                  <a:lnTo>
                    <a:pt x="5920" y="1764"/>
                  </a:lnTo>
                  <a:lnTo>
                    <a:pt x="5920" y="1386"/>
                  </a:lnTo>
                  <a:lnTo>
                    <a:pt x="5794" y="1134"/>
                  </a:lnTo>
                  <a:lnTo>
                    <a:pt x="5542" y="756"/>
                  </a:lnTo>
                  <a:lnTo>
                    <a:pt x="5164" y="504"/>
                  </a:lnTo>
                  <a:lnTo>
                    <a:pt x="4660" y="253"/>
                  </a:lnTo>
                  <a:lnTo>
                    <a:pt x="4156" y="127"/>
                  </a:lnTo>
                  <a:lnTo>
                    <a:pt x="3023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4" name="Google Shape;6564;p56"/>
            <p:cNvSpPr/>
            <p:nvPr/>
          </p:nvSpPr>
          <p:spPr>
            <a:xfrm>
              <a:off x="5198326" y="1700880"/>
              <a:ext cx="177679" cy="91155"/>
            </a:xfrm>
            <a:custGeom>
              <a:avLst/>
              <a:gdLst/>
              <a:ahLst/>
              <a:cxnLst/>
              <a:rect l="l" t="t" r="r" b="b"/>
              <a:pathLst>
                <a:path w="4912" h="2520" extrusionOk="0">
                  <a:moveTo>
                    <a:pt x="2519" y="0"/>
                  </a:moveTo>
                  <a:lnTo>
                    <a:pt x="1512" y="126"/>
                  </a:lnTo>
                  <a:lnTo>
                    <a:pt x="630" y="504"/>
                  </a:lnTo>
                  <a:lnTo>
                    <a:pt x="252" y="882"/>
                  </a:lnTo>
                  <a:lnTo>
                    <a:pt x="0" y="1260"/>
                  </a:lnTo>
                  <a:lnTo>
                    <a:pt x="252" y="1638"/>
                  </a:lnTo>
                  <a:lnTo>
                    <a:pt x="630" y="2015"/>
                  </a:lnTo>
                  <a:lnTo>
                    <a:pt x="1512" y="2393"/>
                  </a:lnTo>
                  <a:lnTo>
                    <a:pt x="2519" y="2519"/>
                  </a:lnTo>
                  <a:lnTo>
                    <a:pt x="3527" y="2393"/>
                  </a:lnTo>
                  <a:lnTo>
                    <a:pt x="4408" y="2015"/>
                  </a:lnTo>
                  <a:lnTo>
                    <a:pt x="4786" y="1638"/>
                  </a:lnTo>
                  <a:lnTo>
                    <a:pt x="4912" y="1260"/>
                  </a:lnTo>
                  <a:lnTo>
                    <a:pt x="4786" y="882"/>
                  </a:lnTo>
                  <a:lnTo>
                    <a:pt x="4408" y="504"/>
                  </a:lnTo>
                  <a:lnTo>
                    <a:pt x="3527" y="126"/>
                  </a:lnTo>
                  <a:lnTo>
                    <a:pt x="25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5" name="Google Shape;6565;p56"/>
            <p:cNvSpPr/>
            <p:nvPr/>
          </p:nvSpPr>
          <p:spPr>
            <a:xfrm>
              <a:off x="5161900" y="2270272"/>
              <a:ext cx="109349" cy="273356"/>
            </a:xfrm>
            <a:custGeom>
              <a:avLst/>
              <a:gdLst/>
              <a:ahLst/>
              <a:cxnLst/>
              <a:rect l="l" t="t" r="r" b="b"/>
              <a:pathLst>
                <a:path w="3023" h="7557" extrusionOk="0">
                  <a:moveTo>
                    <a:pt x="0" y="1"/>
                  </a:moveTo>
                  <a:lnTo>
                    <a:pt x="0" y="6675"/>
                  </a:lnTo>
                  <a:lnTo>
                    <a:pt x="126" y="6927"/>
                  </a:lnTo>
                  <a:lnTo>
                    <a:pt x="378" y="7305"/>
                  </a:lnTo>
                  <a:lnTo>
                    <a:pt x="882" y="7431"/>
                  </a:lnTo>
                  <a:lnTo>
                    <a:pt x="1511" y="7557"/>
                  </a:lnTo>
                  <a:lnTo>
                    <a:pt x="2015" y="7431"/>
                  </a:lnTo>
                  <a:lnTo>
                    <a:pt x="2519" y="7305"/>
                  </a:lnTo>
                  <a:lnTo>
                    <a:pt x="2896" y="6927"/>
                  </a:lnTo>
                  <a:lnTo>
                    <a:pt x="3022" y="6675"/>
                  </a:lnTo>
                  <a:lnTo>
                    <a:pt x="3022" y="1"/>
                  </a:lnTo>
                  <a:lnTo>
                    <a:pt x="2896" y="253"/>
                  </a:lnTo>
                  <a:lnTo>
                    <a:pt x="2645" y="631"/>
                  </a:lnTo>
                  <a:lnTo>
                    <a:pt x="2141" y="756"/>
                  </a:lnTo>
                  <a:lnTo>
                    <a:pt x="1511" y="882"/>
                  </a:lnTo>
                  <a:lnTo>
                    <a:pt x="1007" y="756"/>
                  </a:lnTo>
                  <a:lnTo>
                    <a:pt x="504" y="631"/>
                  </a:lnTo>
                  <a:lnTo>
                    <a:pt x="126" y="25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6" name="Google Shape;6566;p56"/>
            <p:cNvSpPr/>
            <p:nvPr/>
          </p:nvSpPr>
          <p:spPr>
            <a:xfrm>
              <a:off x="5161900" y="2238404"/>
              <a:ext cx="109349" cy="63808"/>
            </a:xfrm>
            <a:custGeom>
              <a:avLst/>
              <a:gdLst/>
              <a:ahLst/>
              <a:cxnLst/>
              <a:rect l="l" t="t" r="r" b="b"/>
              <a:pathLst>
                <a:path w="3023" h="1764" extrusionOk="0">
                  <a:moveTo>
                    <a:pt x="1007" y="0"/>
                  </a:moveTo>
                  <a:lnTo>
                    <a:pt x="504" y="252"/>
                  </a:lnTo>
                  <a:lnTo>
                    <a:pt x="126" y="504"/>
                  </a:lnTo>
                  <a:lnTo>
                    <a:pt x="0" y="882"/>
                  </a:lnTo>
                  <a:lnTo>
                    <a:pt x="126" y="1134"/>
                  </a:lnTo>
                  <a:lnTo>
                    <a:pt x="504" y="1512"/>
                  </a:lnTo>
                  <a:lnTo>
                    <a:pt x="1007" y="1637"/>
                  </a:lnTo>
                  <a:lnTo>
                    <a:pt x="1511" y="1763"/>
                  </a:lnTo>
                  <a:lnTo>
                    <a:pt x="2141" y="1637"/>
                  </a:lnTo>
                  <a:lnTo>
                    <a:pt x="2645" y="1512"/>
                  </a:lnTo>
                  <a:lnTo>
                    <a:pt x="2896" y="1134"/>
                  </a:lnTo>
                  <a:lnTo>
                    <a:pt x="3022" y="882"/>
                  </a:lnTo>
                  <a:lnTo>
                    <a:pt x="2896" y="504"/>
                  </a:lnTo>
                  <a:lnTo>
                    <a:pt x="2645" y="252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7" name="Google Shape;6567;p56"/>
            <p:cNvSpPr/>
            <p:nvPr/>
          </p:nvSpPr>
          <p:spPr>
            <a:xfrm>
              <a:off x="5180095" y="2256635"/>
              <a:ext cx="72924" cy="27346"/>
            </a:xfrm>
            <a:custGeom>
              <a:avLst/>
              <a:gdLst/>
              <a:ahLst/>
              <a:cxnLst/>
              <a:rect l="l" t="t" r="r" b="b"/>
              <a:pathLst>
                <a:path w="2016" h="756" extrusionOk="0">
                  <a:moveTo>
                    <a:pt x="630" y="0"/>
                  </a:moveTo>
                  <a:lnTo>
                    <a:pt x="253" y="126"/>
                  </a:lnTo>
                  <a:lnTo>
                    <a:pt x="1" y="378"/>
                  </a:lnTo>
                  <a:lnTo>
                    <a:pt x="253" y="504"/>
                  </a:lnTo>
                  <a:lnTo>
                    <a:pt x="630" y="630"/>
                  </a:lnTo>
                  <a:lnTo>
                    <a:pt x="1008" y="756"/>
                  </a:lnTo>
                  <a:lnTo>
                    <a:pt x="1512" y="630"/>
                  </a:lnTo>
                  <a:lnTo>
                    <a:pt x="1890" y="504"/>
                  </a:lnTo>
                  <a:lnTo>
                    <a:pt x="2016" y="378"/>
                  </a:lnTo>
                  <a:lnTo>
                    <a:pt x="1890" y="126"/>
                  </a:lnTo>
                  <a:lnTo>
                    <a:pt x="151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8" name="Google Shape;6568;p56"/>
            <p:cNvSpPr/>
            <p:nvPr/>
          </p:nvSpPr>
          <p:spPr>
            <a:xfrm>
              <a:off x="5280330" y="2010626"/>
              <a:ext cx="72924" cy="514807"/>
            </a:xfrm>
            <a:custGeom>
              <a:avLst/>
              <a:gdLst/>
              <a:ahLst/>
              <a:cxnLst/>
              <a:rect l="l" t="t" r="r" b="b"/>
              <a:pathLst>
                <a:path w="2016" h="14232" extrusionOk="0">
                  <a:moveTo>
                    <a:pt x="0" y="1"/>
                  </a:moveTo>
                  <a:lnTo>
                    <a:pt x="0" y="13601"/>
                  </a:lnTo>
                  <a:lnTo>
                    <a:pt x="126" y="13853"/>
                  </a:lnTo>
                  <a:lnTo>
                    <a:pt x="378" y="14105"/>
                  </a:lnTo>
                  <a:lnTo>
                    <a:pt x="630" y="14231"/>
                  </a:lnTo>
                  <a:lnTo>
                    <a:pt x="1385" y="14231"/>
                  </a:lnTo>
                  <a:lnTo>
                    <a:pt x="1763" y="14105"/>
                  </a:lnTo>
                  <a:lnTo>
                    <a:pt x="2015" y="13853"/>
                  </a:lnTo>
                  <a:lnTo>
                    <a:pt x="2015" y="13601"/>
                  </a:lnTo>
                  <a:lnTo>
                    <a:pt x="2015" y="253"/>
                  </a:lnTo>
                  <a:lnTo>
                    <a:pt x="1763" y="504"/>
                  </a:lnTo>
                  <a:lnTo>
                    <a:pt x="1385" y="630"/>
                  </a:lnTo>
                  <a:lnTo>
                    <a:pt x="630" y="630"/>
                  </a:lnTo>
                  <a:lnTo>
                    <a:pt x="378" y="504"/>
                  </a:lnTo>
                  <a:lnTo>
                    <a:pt x="126" y="25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9" name="Google Shape;6569;p56"/>
            <p:cNvSpPr/>
            <p:nvPr/>
          </p:nvSpPr>
          <p:spPr>
            <a:xfrm>
              <a:off x="5280330" y="1992431"/>
              <a:ext cx="72924" cy="41020"/>
            </a:xfrm>
            <a:custGeom>
              <a:avLst/>
              <a:gdLst/>
              <a:ahLst/>
              <a:cxnLst/>
              <a:rect l="l" t="t" r="r" b="b"/>
              <a:pathLst>
                <a:path w="2016" h="1134" extrusionOk="0">
                  <a:moveTo>
                    <a:pt x="630" y="0"/>
                  </a:moveTo>
                  <a:lnTo>
                    <a:pt x="378" y="126"/>
                  </a:lnTo>
                  <a:lnTo>
                    <a:pt x="126" y="378"/>
                  </a:lnTo>
                  <a:lnTo>
                    <a:pt x="0" y="504"/>
                  </a:lnTo>
                  <a:lnTo>
                    <a:pt x="126" y="756"/>
                  </a:lnTo>
                  <a:lnTo>
                    <a:pt x="378" y="1007"/>
                  </a:lnTo>
                  <a:lnTo>
                    <a:pt x="630" y="1133"/>
                  </a:lnTo>
                  <a:lnTo>
                    <a:pt x="1385" y="1133"/>
                  </a:lnTo>
                  <a:lnTo>
                    <a:pt x="1763" y="1007"/>
                  </a:lnTo>
                  <a:lnTo>
                    <a:pt x="2015" y="756"/>
                  </a:lnTo>
                  <a:lnTo>
                    <a:pt x="2015" y="504"/>
                  </a:lnTo>
                  <a:lnTo>
                    <a:pt x="2015" y="378"/>
                  </a:lnTo>
                  <a:lnTo>
                    <a:pt x="1763" y="126"/>
                  </a:lnTo>
                  <a:lnTo>
                    <a:pt x="1385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0" name="Google Shape;6570;p56"/>
            <p:cNvSpPr/>
            <p:nvPr/>
          </p:nvSpPr>
          <p:spPr>
            <a:xfrm>
              <a:off x="5289445" y="2001510"/>
              <a:ext cx="54693" cy="22825"/>
            </a:xfrm>
            <a:custGeom>
              <a:avLst/>
              <a:gdLst/>
              <a:ahLst/>
              <a:cxnLst/>
              <a:rect l="l" t="t" r="r" b="b"/>
              <a:pathLst>
                <a:path w="1512" h="631" extrusionOk="0">
                  <a:moveTo>
                    <a:pt x="504" y="1"/>
                  </a:moveTo>
                  <a:lnTo>
                    <a:pt x="252" y="127"/>
                  </a:lnTo>
                  <a:lnTo>
                    <a:pt x="0" y="253"/>
                  </a:lnTo>
                  <a:lnTo>
                    <a:pt x="252" y="505"/>
                  </a:lnTo>
                  <a:lnTo>
                    <a:pt x="504" y="631"/>
                  </a:lnTo>
                  <a:lnTo>
                    <a:pt x="1133" y="631"/>
                  </a:lnTo>
                  <a:lnTo>
                    <a:pt x="1385" y="505"/>
                  </a:lnTo>
                  <a:lnTo>
                    <a:pt x="1511" y="253"/>
                  </a:lnTo>
                  <a:lnTo>
                    <a:pt x="1385" y="127"/>
                  </a:lnTo>
                  <a:lnTo>
                    <a:pt x="113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71" name="Google Shape;6571;p56"/>
          <p:cNvGrpSpPr/>
          <p:nvPr/>
        </p:nvGrpSpPr>
        <p:grpSpPr>
          <a:xfrm>
            <a:off x="703671" y="3486995"/>
            <a:ext cx="345265" cy="349848"/>
            <a:chOff x="3979435" y="1976585"/>
            <a:chExt cx="345265" cy="349848"/>
          </a:xfrm>
          <a:solidFill>
            <a:srgbClr val="FF0000"/>
          </a:solidFill>
        </p:grpSpPr>
        <p:sp>
          <p:nvSpPr>
            <p:cNvPr id="6572" name="Google Shape;6572;p56"/>
            <p:cNvSpPr/>
            <p:nvPr/>
          </p:nvSpPr>
          <p:spPr>
            <a:xfrm>
              <a:off x="3979435" y="1976585"/>
              <a:ext cx="345265" cy="349848"/>
            </a:xfrm>
            <a:custGeom>
              <a:avLst/>
              <a:gdLst/>
              <a:ahLst/>
              <a:cxnLst/>
              <a:rect l="l" t="t" r="r" b="b"/>
              <a:pathLst>
                <a:path w="10848" h="10992" extrusionOk="0">
                  <a:moveTo>
                    <a:pt x="6632" y="322"/>
                  </a:moveTo>
                  <a:cubicBezTo>
                    <a:pt x="6859" y="322"/>
                    <a:pt x="7013" y="501"/>
                    <a:pt x="7013" y="715"/>
                  </a:cubicBezTo>
                  <a:cubicBezTo>
                    <a:pt x="7013" y="929"/>
                    <a:pt x="6835" y="1096"/>
                    <a:pt x="6632" y="1096"/>
                  </a:cubicBezTo>
                  <a:lnTo>
                    <a:pt x="4906" y="1096"/>
                  </a:lnTo>
                  <a:cubicBezTo>
                    <a:pt x="4680" y="1096"/>
                    <a:pt x="4513" y="918"/>
                    <a:pt x="4513" y="715"/>
                  </a:cubicBezTo>
                  <a:cubicBezTo>
                    <a:pt x="4513" y="489"/>
                    <a:pt x="4692" y="322"/>
                    <a:pt x="4906" y="322"/>
                  </a:cubicBezTo>
                  <a:close/>
                  <a:moveTo>
                    <a:pt x="5966" y="1429"/>
                  </a:moveTo>
                  <a:lnTo>
                    <a:pt x="5966" y="1965"/>
                  </a:lnTo>
                  <a:lnTo>
                    <a:pt x="5561" y="1965"/>
                  </a:lnTo>
                  <a:lnTo>
                    <a:pt x="5561" y="1429"/>
                  </a:lnTo>
                  <a:close/>
                  <a:moveTo>
                    <a:pt x="5775" y="2289"/>
                  </a:moveTo>
                  <a:cubicBezTo>
                    <a:pt x="6988" y="2289"/>
                    <a:pt x="8193" y="2825"/>
                    <a:pt x="9026" y="3835"/>
                  </a:cubicBezTo>
                  <a:cubicBezTo>
                    <a:pt x="10466" y="5620"/>
                    <a:pt x="10204" y="8276"/>
                    <a:pt x="8407" y="9728"/>
                  </a:cubicBezTo>
                  <a:cubicBezTo>
                    <a:pt x="7623" y="10362"/>
                    <a:pt x="6686" y="10670"/>
                    <a:pt x="5757" y="10670"/>
                  </a:cubicBezTo>
                  <a:cubicBezTo>
                    <a:pt x="4540" y="10670"/>
                    <a:pt x="3337" y="10141"/>
                    <a:pt x="2513" y="9121"/>
                  </a:cubicBezTo>
                  <a:cubicBezTo>
                    <a:pt x="429" y="6561"/>
                    <a:pt x="2001" y="2715"/>
                    <a:pt x="5251" y="2322"/>
                  </a:cubicBezTo>
                  <a:cubicBezTo>
                    <a:pt x="5425" y="2300"/>
                    <a:pt x="5601" y="2289"/>
                    <a:pt x="5775" y="2289"/>
                  </a:cubicBezTo>
                  <a:close/>
                  <a:moveTo>
                    <a:pt x="4906" y="1"/>
                  </a:moveTo>
                  <a:cubicBezTo>
                    <a:pt x="4501" y="1"/>
                    <a:pt x="4192" y="322"/>
                    <a:pt x="4192" y="715"/>
                  </a:cubicBezTo>
                  <a:cubicBezTo>
                    <a:pt x="4192" y="1108"/>
                    <a:pt x="4513" y="1429"/>
                    <a:pt x="4906" y="1429"/>
                  </a:cubicBezTo>
                  <a:lnTo>
                    <a:pt x="5239" y="1429"/>
                  </a:lnTo>
                  <a:lnTo>
                    <a:pt x="5239" y="1989"/>
                  </a:lnTo>
                  <a:cubicBezTo>
                    <a:pt x="1727" y="2394"/>
                    <a:pt x="1" y="6561"/>
                    <a:pt x="2263" y="9323"/>
                  </a:cubicBezTo>
                  <a:cubicBezTo>
                    <a:pt x="3160" y="10423"/>
                    <a:pt x="4463" y="10991"/>
                    <a:pt x="5774" y="10991"/>
                  </a:cubicBezTo>
                  <a:cubicBezTo>
                    <a:pt x="6777" y="10991"/>
                    <a:pt x="7785" y="10659"/>
                    <a:pt x="8621" y="9978"/>
                  </a:cubicBezTo>
                  <a:cubicBezTo>
                    <a:pt x="10550" y="8407"/>
                    <a:pt x="10847" y="5549"/>
                    <a:pt x="9264" y="3632"/>
                  </a:cubicBezTo>
                  <a:cubicBezTo>
                    <a:pt x="8490" y="2680"/>
                    <a:pt x="7406" y="2120"/>
                    <a:pt x="6287" y="1989"/>
                  </a:cubicBezTo>
                  <a:lnTo>
                    <a:pt x="6287" y="1429"/>
                  </a:lnTo>
                  <a:lnTo>
                    <a:pt x="6632" y="1429"/>
                  </a:lnTo>
                  <a:cubicBezTo>
                    <a:pt x="7037" y="1429"/>
                    <a:pt x="7347" y="1096"/>
                    <a:pt x="7347" y="715"/>
                  </a:cubicBezTo>
                  <a:cubicBezTo>
                    <a:pt x="7347" y="310"/>
                    <a:pt x="7013" y="1"/>
                    <a:pt x="66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3" name="Google Shape;6573;p56"/>
            <p:cNvSpPr/>
            <p:nvPr/>
          </p:nvSpPr>
          <p:spPr>
            <a:xfrm>
              <a:off x="4044236" y="2176685"/>
              <a:ext cx="144783" cy="123077"/>
            </a:xfrm>
            <a:custGeom>
              <a:avLst/>
              <a:gdLst/>
              <a:ahLst/>
              <a:cxnLst/>
              <a:rect l="l" t="t" r="r" b="b"/>
              <a:pathLst>
                <a:path w="4549" h="3867" extrusionOk="0">
                  <a:moveTo>
                    <a:pt x="203" y="0"/>
                  </a:moveTo>
                  <a:cubicBezTo>
                    <a:pt x="108" y="0"/>
                    <a:pt x="36" y="84"/>
                    <a:pt x="36" y="167"/>
                  </a:cubicBezTo>
                  <a:cubicBezTo>
                    <a:pt x="36" y="215"/>
                    <a:pt x="1" y="977"/>
                    <a:pt x="405" y="1822"/>
                  </a:cubicBezTo>
                  <a:cubicBezTo>
                    <a:pt x="667" y="2346"/>
                    <a:pt x="1048" y="2798"/>
                    <a:pt x="1525" y="3143"/>
                  </a:cubicBezTo>
                  <a:cubicBezTo>
                    <a:pt x="2186" y="3633"/>
                    <a:pt x="2944" y="3867"/>
                    <a:pt x="3694" y="3867"/>
                  </a:cubicBezTo>
                  <a:cubicBezTo>
                    <a:pt x="3929" y="3867"/>
                    <a:pt x="4164" y="3844"/>
                    <a:pt x="4394" y="3798"/>
                  </a:cubicBezTo>
                  <a:cubicBezTo>
                    <a:pt x="4489" y="3786"/>
                    <a:pt x="4549" y="3691"/>
                    <a:pt x="4537" y="3608"/>
                  </a:cubicBezTo>
                  <a:cubicBezTo>
                    <a:pt x="4526" y="3543"/>
                    <a:pt x="4446" y="3487"/>
                    <a:pt x="4368" y="3487"/>
                  </a:cubicBezTo>
                  <a:cubicBezTo>
                    <a:pt x="4361" y="3487"/>
                    <a:pt x="4354" y="3488"/>
                    <a:pt x="4346" y="3489"/>
                  </a:cubicBezTo>
                  <a:cubicBezTo>
                    <a:pt x="4139" y="3526"/>
                    <a:pt x="3932" y="3545"/>
                    <a:pt x="3725" y="3545"/>
                  </a:cubicBezTo>
                  <a:cubicBezTo>
                    <a:pt x="3018" y="3545"/>
                    <a:pt x="2326" y="3324"/>
                    <a:pt x="1727" y="2882"/>
                  </a:cubicBezTo>
                  <a:cubicBezTo>
                    <a:pt x="275" y="1810"/>
                    <a:pt x="370" y="167"/>
                    <a:pt x="370" y="167"/>
                  </a:cubicBezTo>
                  <a:cubicBezTo>
                    <a:pt x="370" y="84"/>
                    <a:pt x="298" y="0"/>
                    <a:pt x="2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4" name="Google Shape;6574;p56"/>
            <p:cNvSpPr/>
            <p:nvPr/>
          </p:nvSpPr>
          <p:spPr>
            <a:xfrm>
              <a:off x="4046910" y="2065957"/>
              <a:ext cx="204269" cy="100893"/>
            </a:xfrm>
            <a:custGeom>
              <a:avLst/>
              <a:gdLst/>
              <a:ahLst/>
              <a:cxnLst/>
              <a:rect l="l" t="t" r="r" b="b"/>
              <a:pathLst>
                <a:path w="6418" h="3170" extrusionOk="0">
                  <a:moveTo>
                    <a:pt x="3655" y="1"/>
                  </a:moveTo>
                  <a:cubicBezTo>
                    <a:pt x="1971" y="1"/>
                    <a:pt x="367" y="1170"/>
                    <a:pt x="12" y="3003"/>
                  </a:cubicBezTo>
                  <a:cubicBezTo>
                    <a:pt x="0" y="3086"/>
                    <a:pt x="71" y="3170"/>
                    <a:pt x="179" y="3170"/>
                  </a:cubicBezTo>
                  <a:cubicBezTo>
                    <a:pt x="250" y="3170"/>
                    <a:pt x="333" y="3110"/>
                    <a:pt x="345" y="3039"/>
                  </a:cubicBezTo>
                  <a:cubicBezTo>
                    <a:pt x="667" y="1358"/>
                    <a:pt x="2122" y="299"/>
                    <a:pt x="3652" y="299"/>
                  </a:cubicBezTo>
                  <a:cubicBezTo>
                    <a:pt x="4332" y="299"/>
                    <a:pt x="5027" y="509"/>
                    <a:pt x="5644" y="967"/>
                  </a:cubicBezTo>
                  <a:cubicBezTo>
                    <a:pt x="5822" y="1098"/>
                    <a:pt x="5965" y="1241"/>
                    <a:pt x="6120" y="1396"/>
                  </a:cubicBezTo>
                  <a:cubicBezTo>
                    <a:pt x="6155" y="1431"/>
                    <a:pt x="6208" y="1454"/>
                    <a:pt x="6257" y="1454"/>
                  </a:cubicBezTo>
                  <a:cubicBezTo>
                    <a:pt x="6290" y="1454"/>
                    <a:pt x="6322" y="1443"/>
                    <a:pt x="6346" y="1419"/>
                  </a:cubicBezTo>
                  <a:cubicBezTo>
                    <a:pt x="6406" y="1360"/>
                    <a:pt x="6417" y="1253"/>
                    <a:pt x="6358" y="1193"/>
                  </a:cubicBezTo>
                  <a:cubicBezTo>
                    <a:pt x="6191" y="1027"/>
                    <a:pt x="6025" y="860"/>
                    <a:pt x="5834" y="729"/>
                  </a:cubicBezTo>
                  <a:cubicBezTo>
                    <a:pt x="5159" y="229"/>
                    <a:pt x="4399" y="1"/>
                    <a:pt x="36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5" name="Google Shape;6575;p56"/>
            <p:cNvSpPr/>
            <p:nvPr/>
          </p:nvSpPr>
          <p:spPr>
            <a:xfrm>
              <a:off x="4195735" y="2118027"/>
              <a:ext cx="84247" cy="174224"/>
            </a:xfrm>
            <a:custGeom>
              <a:avLst/>
              <a:gdLst/>
              <a:ahLst/>
              <a:cxnLst/>
              <a:rect l="l" t="t" r="r" b="b"/>
              <a:pathLst>
                <a:path w="2647" h="5474" extrusionOk="0">
                  <a:moveTo>
                    <a:pt x="1952" y="0"/>
                  </a:moveTo>
                  <a:cubicBezTo>
                    <a:pt x="1920" y="0"/>
                    <a:pt x="1888" y="11"/>
                    <a:pt x="1861" y="33"/>
                  </a:cubicBezTo>
                  <a:cubicBezTo>
                    <a:pt x="1789" y="81"/>
                    <a:pt x="1753" y="176"/>
                    <a:pt x="1813" y="260"/>
                  </a:cubicBezTo>
                  <a:cubicBezTo>
                    <a:pt x="2158" y="795"/>
                    <a:pt x="2325" y="1403"/>
                    <a:pt x="2325" y="2046"/>
                  </a:cubicBezTo>
                  <a:cubicBezTo>
                    <a:pt x="2325" y="3451"/>
                    <a:pt x="1432" y="4689"/>
                    <a:pt x="182" y="5165"/>
                  </a:cubicBezTo>
                  <a:cubicBezTo>
                    <a:pt x="1" y="5229"/>
                    <a:pt x="67" y="5474"/>
                    <a:pt x="237" y="5474"/>
                  </a:cubicBezTo>
                  <a:cubicBezTo>
                    <a:pt x="257" y="5474"/>
                    <a:pt x="278" y="5470"/>
                    <a:pt x="301" y="5463"/>
                  </a:cubicBezTo>
                  <a:cubicBezTo>
                    <a:pt x="1682" y="4927"/>
                    <a:pt x="2646" y="3593"/>
                    <a:pt x="2646" y="2022"/>
                  </a:cubicBezTo>
                  <a:cubicBezTo>
                    <a:pt x="2646" y="1343"/>
                    <a:pt x="2456" y="653"/>
                    <a:pt x="2087" y="81"/>
                  </a:cubicBezTo>
                  <a:cubicBezTo>
                    <a:pt x="2057" y="29"/>
                    <a:pt x="2004" y="0"/>
                    <a:pt x="19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6" name="Google Shape;6576;p56"/>
            <p:cNvSpPr/>
            <p:nvPr/>
          </p:nvSpPr>
          <p:spPr>
            <a:xfrm>
              <a:off x="4109037" y="2161153"/>
              <a:ext cx="81510" cy="55348"/>
            </a:xfrm>
            <a:custGeom>
              <a:avLst/>
              <a:gdLst/>
              <a:ahLst/>
              <a:cxnLst/>
              <a:rect l="l" t="t" r="r" b="b"/>
              <a:pathLst>
                <a:path w="2561" h="1739" extrusionOk="0">
                  <a:moveTo>
                    <a:pt x="1691" y="333"/>
                  </a:moveTo>
                  <a:cubicBezTo>
                    <a:pt x="1965" y="333"/>
                    <a:pt x="2144" y="655"/>
                    <a:pt x="1965" y="881"/>
                  </a:cubicBezTo>
                  <a:cubicBezTo>
                    <a:pt x="1900" y="968"/>
                    <a:pt x="1790" y="1020"/>
                    <a:pt x="1682" y="1020"/>
                  </a:cubicBezTo>
                  <a:cubicBezTo>
                    <a:pt x="1613" y="1020"/>
                    <a:pt x="1545" y="999"/>
                    <a:pt x="1489" y="953"/>
                  </a:cubicBezTo>
                  <a:cubicBezTo>
                    <a:pt x="1215" y="762"/>
                    <a:pt x="1370" y="333"/>
                    <a:pt x="1691" y="333"/>
                  </a:cubicBezTo>
                  <a:close/>
                  <a:moveTo>
                    <a:pt x="1691" y="0"/>
                  </a:moveTo>
                  <a:cubicBezTo>
                    <a:pt x="1584" y="0"/>
                    <a:pt x="1334" y="36"/>
                    <a:pt x="1156" y="274"/>
                  </a:cubicBezTo>
                  <a:cubicBezTo>
                    <a:pt x="1025" y="453"/>
                    <a:pt x="989" y="655"/>
                    <a:pt x="1048" y="845"/>
                  </a:cubicBezTo>
                  <a:lnTo>
                    <a:pt x="132" y="1441"/>
                  </a:lnTo>
                  <a:cubicBezTo>
                    <a:pt x="1" y="1536"/>
                    <a:pt x="60" y="1738"/>
                    <a:pt x="215" y="1738"/>
                  </a:cubicBezTo>
                  <a:cubicBezTo>
                    <a:pt x="310" y="1738"/>
                    <a:pt x="263" y="1726"/>
                    <a:pt x="1215" y="1131"/>
                  </a:cubicBezTo>
                  <a:cubicBezTo>
                    <a:pt x="1347" y="1275"/>
                    <a:pt x="1521" y="1344"/>
                    <a:pt x="1693" y="1344"/>
                  </a:cubicBezTo>
                  <a:cubicBezTo>
                    <a:pt x="1893" y="1344"/>
                    <a:pt x="2093" y="1251"/>
                    <a:pt x="2227" y="1072"/>
                  </a:cubicBezTo>
                  <a:cubicBezTo>
                    <a:pt x="2560" y="631"/>
                    <a:pt x="2251" y="0"/>
                    <a:pt x="16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7" name="Google Shape;6577;p56"/>
            <p:cNvSpPr/>
            <p:nvPr/>
          </p:nvSpPr>
          <p:spPr>
            <a:xfrm>
              <a:off x="4157160" y="2083080"/>
              <a:ext cx="10662" cy="29218"/>
            </a:xfrm>
            <a:custGeom>
              <a:avLst/>
              <a:gdLst/>
              <a:ahLst/>
              <a:cxnLst/>
              <a:rect l="l" t="t" r="r" b="b"/>
              <a:pathLst>
                <a:path w="335" h="918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762"/>
                  </a:lnTo>
                  <a:cubicBezTo>
                    <a:pt x="1" y="846"/>
                    <a:pt x="72" y="917"/>
                    <a:pt x="167" y="917"/>
                  </a:cubicBezTo>
                  <a:cubicBezTo>
                    <a:pt x="275" y="917"/>
                    <a:pt x="334" y="846"/>
                    <a:pt x="334" y="762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8" name="Google Shape;6578;p56"/>
            <p:cNvSpPr/>
            <p:nvPr/>
          </p:nvSpPr>
          <p:spPr>
            <a:xfrm>
              <a:off x="4109419" y="2096034"/>
              <a:ext cx="21261" cy="26862"/>
            </a:xfrm>
            <a:custGeom>
              <a:avLst/>
              <a:gdLst/>
              <a:ahLst/>
              <a:cxnLst/>
              <a:rect l="l" t="t" r="r" b="b"/>
              <a:pathLst>
                <a:path w="668" h="844" extrusionOk="0">
                  <a:moveTo>
                    <a:pt x="183" y="0"/>
                  </a:moveTo>
                  <a:cubicBezTo>
                    <a:pt x="156" y="0"/>
                    <a:pt x="130" y="7"/>
                    <a:pt x="108" y="22"/>
                  </a:cubicBezTo>
                  <a:cubicBezTo>
                    <a:pt x="36" y="70"/>
                    <a:pt x="1" y="177"/>
                    <a:pt x="48" y="248"/>
                  </a:cubicBezTo>
                  <a:lnTo>
                    <a:pt x="346" y="772"/>
                  </a:lnTo>
                  <a:cubicBezTo>
                    <a:pt x="393" y="808"/>
                    <a:pt x="429" y="844"/>
                    <a:pt x="489" y="844"/>
                  </a:cubicBezTo>
                  <a:cubicBezTo>
                    <a:pt x="524" y="844"/>
                    <a:pt x="548" y="844"/>
                    <a:pt x="572" y="832"/>
                  </a:cubicBezTo>
                  <a:cubicBezTo>
                    <a:pt x="643" y="784"/>
                    <a:pt x="667" y="677"/>
                    <a:pt x="632" y="605"/>
                  </a:cubicBezTo>
                  <a:lnTo>
                    <a:pt x="334" y="82"/>
                  </a:lnTo>
                  <a:cubicBezTo>
                    <a:pt x="301" y="33"/>
                    <a:pt x="241" y="0"/>
                    <a:pt x="1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9" name="Google Shape;6579;p56"/>
            <p:cNvSpPr/>
            <p:nvPr/>
          </p:nvSpPr>
          <p:spPr>
            <a:xfrm>
              <a:off x="4074950" y="2130121"/>
              <a:ext cx="28454" cy="19669"/>
            </a:xfrm>
            <a:custGeom>
              <a:avLst/>
              <a:gdLst/>
              <a:ahLst/>
              <a:cxnLst/>
              <a:rect l="l" t="t" r="r" b="b"/>
              <a:pathLst>
                <a:path w="894" h="618" extrusionOk="0">
                  <a:moveTo>
                    <a:pt x="188" y="1"/>
                  </a:moveTo>
                  <a:cubicBezTo>
                    <a:pt x="130" y="1"/>
                    <a:pt x="72" y="33"/>
                    <a:pt x="48" y="82"/>
                  </a:cubicBezTo>
                  <a:cubicBezTo>
                    <a:pt x="0" y="154"/>
                    <a:pt x="24" y="261"/>
                    <a:pt x="107" y="308"/>
                  </a:cubicBezTo>
                  <a:lnTo>
                    <a:pt x="619" y="606"/>
                  </a:lnTo>
                  <a:cubicBezTo>
                    <a:pt x="655" y="618"/>
                    <a:pt x="679" y="618"/>
                    <a:pt x="703" y="618"/>
                  </a:cubicBezTo>
                  <a:cubicBezTo>
                    <a:pt x="762" y="618"/>
                    <a:pt x="798" y="594"/>
                    <a:pt x="834" y="546"/>
                  </a:cubicBezTo>
                  <a:cubicBezTo>
                    <a:pt x="893" y="475"/>
                    <a:pt x="881" y="368"/>
                    <a:pt x="786" y="320"/>
                  </a:cubicBezTo>
                  <a:lnTo>
                    <a:pt x="262" y="23"/>
                  </a:lnTo>
                  <a:cubicBezTo>
                    <a:pt x="240" y="8"/>
                    <a:pt x="214" y="1"/>
                    <a:pt x="1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0" name="Google Shape;6580;p56"/>
            <p:cNvSpPr/>
            <p:nvPr/>
          </p:nvSpPr>
          <p:spPr>
            <a:xfrm>
              <a:off x="4063555" y="2177067"/>
              <a:ext cx="29218" cy="10630"/>
            </a:xfrm>
            <a:custGeom>
              <a:avLst/>
              <a:gdLst/>
              <a:ahLst/>
              <a:cxnLst/>
              <a:rect l="l" t="t" r="r" b="b"/>
              <a:pathLst>
                <a:path w="918" h="334" extrusionOk="0">
                  <a:moveTo>
                    <a:pt x="168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lnTo>
                    <a:pt x="763" y="334"/>
                  </a:lnTo>
                  <a:cubicBezTo>
                    <a:pt x="846" y="334"/>
                    <a:pt x="918" y="262"/>
                    <a:pt x="918" y="167"/>
                  </a:cubicBezTo>
                  <a:cubicBezTo>
                    <a:pt x="918" y="83"/>
                    <a:pt x="846" y="0"/>
                    <a:pt x="7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1" name="Google Shape;6581;p56"/>
            <p:cNvSpPr/>
            <p:nvPr/>
          </p:nvSpPr>
          <p:spPr>
            <a:xfrm>
              <a:off x="4073804" y="2215005"/>
              <a:ext cx="29600" cy="20051"/>
            </a:xfrm>
            <a:custGeom>
              <a:avLst/>
              <a:gdLst/>
              <a:ahLst/>
              <a:cxnLst/>
              <a:rect l="l" t="t" r="r" b="b"/>
              <a:pathLst>
                <a:path w="930" h="630" extrusionOk="0">
                  <a:moveTo>
                    <a:pt x="735" y="1"/>
                  </a:moveTo>
                  <a:cubicBezTo>
                    <a:pt x="709" y="1"/>
                    <a:pt x="681" y="8"/>
                    <a:pt x="655" y="23"/>
                  </a:cubicBezTo>
                  <a:lnTo>
                    <a:pt x="143" y="320"/>
                  </a:lnTo>
                  <a:cubicBezTo>
                    <a:pt x="0" y="404"/>
                    <a:pt x="60" y="630"/>
                    <a:pt x="227" y="630"/>
                  </a:cubicBezTo>
                  <a:cubicBezTo>
                    <a:pt x="298" y="630"/>
                    <a:pt x="298" y="606"/>
                    <a:pt x="822" y="308"/>
                  </a:cubicBezTo>
                  <a:cubicBezTo>
                    <a:pt x="893" y="261"/>
                    <a:pt x="929" y="154"/>
                    <a:pt x="881" y="82"/>
                  </a:cubicBezTo>
                  <a:cubicBezTo>
                    <a:pt x="849" y="33"/>
                    <a:pt x="794" y="1"/>
                    <a:pt x="7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2" name="Google Shape;6582;p56"/>
            <p:cNvSpPr/>
            <p:nvPr/>
          </p:nvSpPr>
          <p:spPr>
            <a:xfrm>
              <a:off x="4109419" y="2242472"/>
              <a:ext cx="21261" cy="26703"/>
            </a:xfrm>
            <a:custGeom>
              <a:avLst/>
              <a:gdLst/>
              <a:ahLst/>
              <a:cxnLst/>
              <a:rect l="l" t="t" r="r" b="b"/>
              <a:pathLst>
                <a:path w="668" h="839" extrusionOk="0">
                  <a:moveTo>
                    <a:pt x="496" y="0"/>
                  </a:moveTo>
                  <a:cubicBezTo>
                    <a:pt x="441" y="0"/>
                    <a:pt x="391" y="27"/>
                    <a:pt x="358" y="76"/>
                  </a:cubicBezTo>
                  <a:lnTo>
                    <a:pt x="60" y="600"/>
                  </a:lnTo>
                  <a:cubicBezTo>
                    <a:pt x="1" y="707"/>
                    <a:pt x="72" y="838"/>
                    <a:pt x="191" y="838"/>
                  </a:cubicBezTo>
                  <a:cubicBezTo>
                    <a:pt x="251" y="838"/>
                    <a:pt x="298" y="815"/>
                    <a:pt x="334" y="767"/>
                  </a:cubicBezTo>
                  <a:lnTo>
                    <a:pt x="632" y="243"/>
                  </a:lnTo>
                  <a:cubicBezTo>
                    <a:pt x="667" y="172"/>
                    <a:pt x="643" y="64"/>
                    <a:pt x="572" y="17"/>
                  </a:cubicBezTo>
                  <a:cubicBezTo>
                    <a:pt x="546" y="6"/>
                    <a:pt x="520" y="0"/>
                    <a:pt x="4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3" name="Google Shape;6583;p56"/>
            <p:cNvSpPr/>
            <p:nvPr/>
          </p:nvSpPr>
          <p:spPr>
            <a:xfrm>
              <a:off x="4157924" y="2252466"/>
              <a:ext cx="10248" cy="29600"/>
            </a:xfrm>
            <a:custGeom>
              <a:avLst/>
              <a:gdLst/>
              <a:ahLst/>
              <a:cxnLst/>
              <a:rect l="l" t="t" r="r" b="b"/>
              <a:pathLst>
                <a:path w="322" h="930" extrusionOk="0">
                  <a:moveTo>
                    <a:pt x="155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762"/>
                  </a:lnTo>
                  <a:cubicBezTo>
                    <a:pt x="1" y="858"/>
                    <a:pt x="72" y="929"/>
                    <a:pt x="155" y="929"/>
                  </a:cubicBezTo>
                  <a:cubicBezTo>
                    <a:pt x="251" y="929"/>
                    <a:pt x="322" y="858"/>
                    <a:pt x="322" y="762"/>
                  </a:cubicBezTo>
                  <a:lnTo>
                    <a:pt x="322" y="167"/>
                  </a:lnTo>
                  <a:cubicBezTo>
                    <a:pt x="322" y="84"/>
                    <a:pt x="251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4" name="Google Shape;6584;p56"/>
            <p:cNvSpPr/>
            <p:nvPr/>
          </p:nvSpPr>
          <p:spPr>
            <a:xfrm>
              <a:off x="4194685" y="2242472"/>
              <a:ext cx="21261" cy="27022"/>
            </a:xfrm>
            <a:custGeom>
              <a:avLst/>
              <a:gdLst/>
              <a:ahLst/>
              <a:cxnLst/>
              <a:rect l="l" t="t" r="r" b="b"/>
              <a:pathLst>
                <a:path w="668" h="849" extrusionOk="0">
                  <a:moveTo>
                    <a:pt x="181" y="0"/>
                  </a:moveTo>
                  <a:cubicBezTo>
                    <a:pt x="155" y="0"/>
                    <a:pt x="130" y="6"/>
                    <a:pt x="108" y="17"/>
                  </a:cubicBezTo>
                  <a:cubicBezTo>
                    <a:pt x="36" y="64"/>
                    <a:pt x="0" y="172"/>
                    <a:pt x="48" y="243"/>
                  </a:cubicBezTo>
                  <a:lnTo>
                    <a:pt x="346" y="767"/>
                  </a:lnTo>
                  <a:cubicBezTo>
                    <a:pt x="378" y="816"/>
                    <a:pt x="428" y="848"/>
                    <a:pt x="487" y="848"/>
                  </a:cubicBezTo>
                  <a:cubicBezTo>
                    <a:pt x="513" y="848"/>
                    <a:pt x="542" y="841"/>
                    <a:pt x="572" y="826"/>
                  </a:cubicBezTo>
                  <a:cubicBezTo>
                    <a:pt x="643" y="779"/>
                    <a:pt x="667" y="672"/>
                    <a:pt x="631" y="600"/>
                  </a:cubicBezTo>
                  <a:lnTo>
                    <a:pt x="334" y="76"/>
                  </a:lnTo>
                  <a:cubicBezTo>
                    <a:pt x="301" y="27"/>
                    <a:pt x="240" y="0"/>
                    <a:pt x="1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5" name="Google Shape;6585;p56"/>
            <p:cNvSpPr/>
            <p:nvPr/>
          </p:nvSpPr>
          <p:spPr>
            <a:xfrm>
              <a:off x="4222343" y="2215387"/>
              <a:ext cx="27690" cy="19669"/>
            </a:xfrm>
            <a:custGeom>
              <a:avLst/>
              <a:gdLst/>
              <a:ahLst/>
              <a:cxnLst/>
              <a:rect l="l" t="t" r="r" b="b"/>
              <a:pathLst>
                <a:path w="870" h="618" extrusionOk="0">
                  <a:moveTo>
                    <a:pt x="176" y="1"/>
                  </a:moveTo>
                  <a:cubicBezTo>
                    <a:pt x="118" y="1"/>
                    <a:pt x="57" y="33"/>
                    <a:pt x="24" y="82"/>
                  </a:cubicBezTo>
                  <a:cubicBezTo>
                    <a:pt x="1" y="142"/>
                    <a:pt x="13" y="249"/>
                    <a:pt x="96" y="296"/>
                  </a:cubicBezTo>
                  <a:cubicBezTo>
                    <a:pt x="632" y="594"/>
                    <a:pt x="620" y="618"/>
                    <a:pt x="691" y="618"/>
                  </a:cubicBezTo>
                  <a:cubicBezTo>
                    <a:pt x="751" y="618"/>
                    <a:pt x="798" y="594"/>
                    <a:pt x="834" y="546"/>
                  </a:cubicBezTo>
                  <a:cubicBezTo>
                    <a:pt x="870" y="475"/>
                    <a:pt x="846" y="368"/>
                    <a:pt x="775" y="320"/>
                  </a:cubicBezTo>
                  <a:lnTo>
                    <a:pt x="251" y="22"/>
                  </a:lnTo>
                  <a:cubicBezTo>
                    <a:pt x="228" y="8"/>
                    <a:pt x="202" y="1"/>
                    <a:pt x="1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6" name="Google Shape;6586;p56"/>
            <p:cNvSpPr/>
            <p:nvPr/>
          </p:nvSpPr>
          <p:spPr>
            <a:xfrm>
              <a:off x="4232941" y="2177067"/>
              <a:ext cx="29600" cy="10630"/>
            </a:xfrm>
            <a:custGeom>
              <a:avLst/>
              <a:gdLst/>
              <a:ahLst/>
              <a:cxnLst/>
              <a:rect l="l" t="t" r="r" b="b"/>
              <a:pathLst>
                <a:path w="930" h="334" extrusionOk="0">
                  <a:moveTo>
                    <a:pt x="168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lnTo>
                    <a:pt x="763" y="334"/>
                  </a:lnTo>
                  <a:cubicBezTo>
                    <a:pt x="858" y="334"/>
                    <a:pt x="930" y="262"/>
                    <a:pt x="930" y="167"/>
                  </a:cubicBezTo>
                  <a:cubicBezTo>
                    <a:pt x="930" y="83"/>
                    <a:pt x="858" y="0"/>
                    <a:pt x="7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7" name="Google Shape;6587;p56"/>
            <p:cNvSpPr/>
            <p:nvPr/>
          </p:nvSpPr>
          <p:spPr>
            <a:xfrm>
              <a:off x="4221579" y="2130694"/>
              <a:ext cx="28454" cy="19478"/>
            </a:xfrm>
            <a:custGeom>
              <a:avLst/>
              <a:gdLst/>
              <a:ahLst/>
              <a:cxnLst/>
              <a:rect l="l" t="t" r="r" b="b"/>
              <a:pathLst>
                <a:path w="894" h="612" extrusionOk="0">
                  <a:moveTo>
                    <a:pt x="706" y="0"/>
                  </a:moveTo>
                  <a:cubicBezTo>
                    <a:pt x="679" y="0"/>
                    <a:pt x="654" y="5"/>
                    <a:pt x="632" y="16"/>
                  </a:cubicBezTo>
                  <a:lnTo>
                    <a:pt x="108" y="314"/>
                  </a:lnTo>
                  <a:cubicBezTo>
                    <a:pt x="37" y="362"/>
                    <a:pt x="1" y="469"/>
                    <a:pt x="48" y="540"/>
                  </a:cubicBezTo>
                  <a:cubicBezTo>
                    <a:pt x="96" y="588"/>
                    <a:pt x="144" y="612"/>
                    <a:pt x="203" y="612"/>
                  </a:cubicBezTo>
                  <a:cubicBezTo>
                    <a:pt x="227" y="612"/>
                    <a:pt x="263" y="612"/>
                    <a:pt x="275" y="600"/>
                  </a:cubicBezTo>
                  <a:lnTo>
                    <a:pt x="799" y="302"/>
                  </a:lnTo>
                  <a:cubicBezTo>
                    <a:pt x="870" y="255"/>
                    <a:pt x="894" y="159"/>
                    <a:pt x="858" y="76"/>
                  </a:cubicBezTo>
                  <a:cubicBezTo>
                    <a:pt x="825" y="27"/>
                    <a:pt x="764" y="0"/>
                    <a:pt x="7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8" name="Google Shape;6588;p56"/>
            <p:cNvSpPr/>
            <p:nvPr/>
          </p:nvSpPr>
          <p:spPr>
            <a:xfrm>
              <a:off x="4194685" y="2095652"/>
              <a:ext cx="20879" cy="26862"/>
            </a:xfrm>
            <a:custGeom>
              <a:avLst/>
              <a:gdLst/>
              <a:ahLst/>
              <a:cxnLst/>
              <a:rect l="l" t="t" r="r" b="b"/>
              <a:pathLst>
                <a:path w="656" h="844" extrusionOk="0">
                  <a:moveTo>
                    <a:pt x="479" y="0"/>
                  </a:moveTo>
                  <a:cubicBezTo>
                    <a:pt x="428" y="0"/>
                    <a:pt x="378" y="33"/>
                    <a:pt x="346" y="82"/>
                  </a:cubicBezTo>
                  <a:lnTo>
                    <a:pt x="48" y="606"/>
                  </a:lnTo>
                  <a:cubicBezTo>
                    <a:pt x="0" y="677"/>
                    <a:pt x="36" y="784"/>
                    <a:pt x="108" y="820"/>
                  </a:cubicBezTo>
                  <a:cubicBezTo>
                    <a:pt x="131" y="844"/>
                    <a:pt x="167" y="844"/>
                    <a:pt x="179" y="844"/>
                  </a:cubicBezTo>
                  <a:cubicBezTo>
                    <a:pt x="239" y="844"/>
                    <a:pt x="286" y="808"/>
                    <a:pt x="310" y="760"/>
                  </a:cubicBezTo>
                  <a:lnTo>
                    <a:pt x="608" y="248"/>
                  </a:lnTo>
                  <a:cubicBezTo>
                    <a:pt x="655" y="165"/>
                    <a:pt x="631" y="70"/>
                    <a:pt x="548" y="22"/>
                  </a:cubicBezTo>
                  <a:cubicBezTo>
                    <a:pt x="526" y="7"/>
                    <a:pt x="502" y="0"/>
                    <a:pt x="4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89" name="Google Shape;6589;p56"/>
          <p:cNvGrpSpPr/>
          <p:nvPr/>
        </p:nvGrpSpPr>
        <p:grpSpPr>
          <a:xfrm>
            <a:off x="658596" y="1785358"/>
            <a:ext cx="365348" cy="364966"/>
            <a:chOff x="2640993" y="3357835"/>
            <a:chExt cx="365348" cy="364966"/>
          </a:xfrm>
          <a:solidFill>
            <a:schemeClr val="tx2"/>
          </a:solidFill>
        </p:grpSpPr>
        <p:sp>
          <p:nvSpPr>
            <p:cNvPr id="6590" name="Google Shape;6590;p56"/>
            <p:cNvSpPr/>
            <p:nvPr/>
          </p:nvSpPr>
          <p:spPr>
            <a:xfrm>
              <a:off x="2640993" y="3455227"/>
              <a:ext cx="365348" cy="267574"/>
            </a:xfrm>
            <a:custGeom>
              <a:avLst/>
              <a:gdLst/>
              <a:ahLst/>
              <a:cxnLst/>
              <a:rect l="l" t="t" r="r" b="b"/>
              <a:pathLst>
                <a:path w="11479" h="8407" extrusionOk="0">
                  <a:moveTo>
                    <a:pt x="5168" y="2311"/>
                  </a:moveTo>
                  <a:lnTo>
                    <a:pt x="5335" y="4859"/>
                  </a:lnTo>
                  <a:lnTo>
                    <a:pt x="4620" y="4859"/>
                  </a:lnTo>
                  <a:lnTo>
                    <a:pt x="4763" y="2311"/>
                  </a:lnTo>
                  <a:close/>
                  <a:moveTo>
                    <a:pt x="6966" y="2311"/>
                  </a:moveTo>
                  <a:lnTo>
                    <a:pt x="7133" y="4859"/>
                  </a:lnTo>
                  <a:lnTo>
                    <a:pt x="6418" y="4859"/>
                  </a:lnTo>
                  <a:lnTo>
                    <a:pt x="6561" y="2311"/>
                  </a:lnTo>
                  <a:close/>
                  <a:moveTo>
                    <a:pt x="8764" y="2311"/>
                  </a:moveTo>
                  <a:lnTo>
                    <a:pt x="8931" y="4859"/>
                  </a:lnTo>
                  <a:lnTo>
                    <a:pt x="8216" y="4859"/>
                  </a:lnTo>
                  <a:lnTo>
                    <a:pt x="8371" y="2311"/>
                  </a:lnTo>
                  <a:close/>
                  <a:moveTo>
                    <a:pt x="2156" y="5894"/>
                  </a:moveTo>
                  <a:lnTo>
                    <a:pt x="2144" y="6287"/>
                  </a:lnTo>
                  <a:lnTo>
                    <a:pt x="1549" y="6287"/>
                  </a:lnTo>
                  <a:cubicBezTo>
                    <a:pt x="1453" y="6287"/>
                    <a:pt x="1382" y="6359"/>
                    <a:pt x="1382" y="6442"/>
                  </a:cubicBezTo>
                  <a:cubicBezTo>
                    <a:pt x="1382" y="6537"/>
                    <a:pt x="1453" y="6609"/>
                    <a:pt x="1549" y="6609"/>
                  </a:cubicBezTo>
                  <a:lnTo>
                    <a:pt x="2132" y="6609"/>
                  </a:lnTo>
                  <a:lnTo>
                    <a:pt x="2096" y="8073"/>
                  </a:lnTo>
                  <a:lnTo>
                    <a:pt x="822" y="8073"/>
                  </a:lnTo>
                  <a:lnTo>
                    <a:pt x="822" y="6609"/>
                  </a:lnTo>
                  <a:lnTo>
                    <a:pt x="834" y="6609"/>
                  </a:lnTo>
                  <a:cubicBezTo>
                    <a:pt x="918" y="6609"/>
                    <a:pt x="1001" y="6537"/>
                    <a:pt x="1001" y="6442"/>
                  </a:cubicBezTo>
                  <a:cubicBezTo>
                    <a:pt x="1001" y="6359"/>
                    <a:pt x="918" y="6287"/>
                    <a:pt x="834" y="6287"/>
                  </a:cubicBezTo>
                  <a:cubicBezTo>
                    <a:pt x="727" y="6287"/>
                    <a:pt x="644" y="6192"/>
                    <a:pt x="644" y="6085"/>
                  </a:cubicBezTo>
                  <a:cubicBezTo>
                    <a:pt x="644" y="5990"/>
                    <a:pt x="727" y="5894"/>
                    <a:pt x="834" y="5894"/>
                  </a:cubicBezTo>
                  <a:close/>
                  <a:moveTo>
                    <a:pt x="3382" y="334"/>
                  </a:moveTo>
                  <a:lnTo>
                    <a:pt x="3489" y="4859"/>
                  </a:lnTo>
                  <a:lnTo>
                    <a:pt x="3192" y="4859"/>
                  </a:lnTo>
                  <a:cubicBezTo>
                    <a:pt x="2894" y="4859"/>
                    <a:pt x="2668" y="5097"/>
                    <a:pt x="2668" y="5371"/>
                  </a:cubicBezTo>
                  <a:cubicBezTo>
                    <a:pt x="2668" y="5537"/>
                    <a:pt x="2739" y="5668"/>
                    <a:pt x="2846" y="5775"/>
                  </a:cubicBezTo>
                  <a:lnTo>
                    <a:pt x="2846" y="8085"/>
                  </a:lnTo>
                  <a:lnTo>
                    <a:pt x="2454" y="8085"/>
                  </a:lnTo>
                  <a:lnTo>
                    <a:pt x="2632" y="334"/>
                  </a:lnTo>
                  <a:close/>
                  <a:moveTo>
                    <a:pt x="10359" y="5180"/>
                  </a:moveTo>
                  <a:cubicBezTo>
                    <a:pt x="10466" y="5180"/>
                    <a:pt x="10550" y="5275"/>
                    <a:pt x="10550" y="5371"/>
                  </a:cubicBezTo>
                  <a:cubicBezTo>
                    <a:pt x="10550" y="5478"/>
                    <a:pt x="10466" y="5573"/>
                    <a:pt x="10359" y="5573"/>
                  </a:cubicBezTo>
                  <a:lnTo>
                    <a:pt x="10002" y="5573"/>
                  </a:lnTo>
                  <a:cubicBezTo>
                    <a:pt x="9919" y="5573"/>
                    <a:pt x="9835" y="5644"/>
                    <a:pt x="9835" y="5728"/>
                  </a:cubicBezTo>
                  <a:cubicBezTo>
                    <a:pt x="9835" y="5823"/>
                    <a:pt x="9919" y="5894"/>
                    <a:pt x="10002" y="5894"/>
                  </a:cubicBezTo>
                  <a:lnTo>
                    <a:pt x="10371" y="5894"/>
                  </a:lnTo>
                  <a:lnTo>
                    <a:pt x="10371" y="8085"/>
                  </a:lnTo>
                  <a:lnTo>
                    <a:pt x="3156" y="8085"/>
                  </a:lnTo>
                  <a:lnTo>
                    <a:pt x="3156" y="5894"/>
                  </a:lnTo>
                  <a:lnTo>
                    <a:pt x="9288" y="5894"/>
                  </a:lnTo>
                  <a:cubicBezTo>
                    <a:pt x="9383" y="5894"/>
                    <a:pt x="9454" y="5823"/>
                    <a:pt x="9454" y="5728"/>
                  </a:cubicBezTo>
                  <a:cubicBezTo>
                    <a:pt x="9454" y="5644"/>
                    <a:pt x="9383" y="5573"/>
                    <a:pt x="9288" y="5573"/>
                  </a:cubicBezTo>
                  <a:lnTo>
                    <a:pt x="3168" y="5573"/>
                  </a:lnTo>
                  <a:cubicBezTo>
                    <a:pt x="3073" y="5573"/>
                    <a:pt x="2977" y="5478"/>
                    <a:pt x="2977" y="5371"/>
                  </a:cubicBezTo>
                  <a:cubicBezTo>
                    <a:pt x="2977" y="5275"/>
                    <a:pt x="3073" y="5180"/>
                    <a:pt x="3168" y="5180"/>
                  </a:cubicBezTo>
                  <a:close/>
                  <a:moveTo>
                    <a:pt x="2489" y="1"/>
                  </a:moveTo>
                  <a:cubicBezTo>
                    <a:pt x="2394" y="1"/>
                    <a:pt x="2323" y="72"/>
                    <a:pt x="2323" y="168"/>
                  </a:cubicBezTo>
                  <a:lnTo>
                    <a:pt x="2203" y="5561"/>
                  </a:lnTo>
                  <a:lnTo>
                    <a:pt x="882" y="5561"/>
                  </a:lnTo>
                  <a:cubicBezTo>
                    <a:pt x="584" y="5561"/>
                    <a:pt x="358" y="5799"/>
                    <a:pt x="358" y="6085"/>
                  </a:cubicBezTo>
                  <a:cubicBezTo>
                    <a:pt x="358" y="6252"/>
                    <a:pt x="429" y="6383"/>
                    <a:pt x="537" y="6490"/>
                  </a:cubicBezTo>
                  <a:lnTo>
                    <a:pt x="537" y="8085"/>
                  </a:lnTo>
                  <a:lnTo>
                    <a:pt x="168" y="8085"/>
                  </a:lnTo>
                  <a:cubicBezTo>
                    <a:pt x="72" y="8085"/>
                    <a:pt x="1" y="8157"/>
                    <a:pt x="1" y="8252"/>
                  </a:cubicBezTo>
                  <a:cubicBezTo>
                    <a:pt x="1" y="8335"/>
                    <a:pt x="72" y="8407"/>
                    <a:pt x="168" y="8407"/>
                  </a:cubicBezTo>
                  <a:lnTo>
                    <a:pt x="11312" y="8407"/>
                  </a:lnTo>
                  <a:cubicBezTo>
                    <a:pt x="11395" y="8407"/>
                    <a:pt x="11478" y="8335"/>
                    <a:pt x="11478" y="8252"/>
                  </a:cubicBezTo>
                  <a:cubicBezTo>
                    <a:pt x="11431" y="8157"/>
                    <a:pt x="11359" y="8085"/>
                    <a:pt x="11264" y="8085"/>
                  </a:cubicBezTo>
                  <a:lnTo>
                    <a:pt x="10716" y="8085"/>
                  </a:lnTo>
                  <a:lnTo>
                    <a:pt x="10716" y="5775"/>
                  </a:lnTo>
                  <a:cubicBezTo>
                    <a:pt x="10824" y="5668"/>
                    <a:pt x="10895" y="5537"/>
                    <a:pt x="10895" y="5371"/>
                  </a:cubicBezTo>
                  <a:cubicBezTo>
                    <a:pt x="10895" y="5073"/>
                    <a:pt x="10657" y="4859"/>
                    <a:pt x="10371" y="4859"/>
                  </a:cubicBezTo>
                  <a:lnTo>
                    <a:pt x="9276" y="4859"/>
                  </a:lnTo>
                  <a:lnTo>
                    <a:pt x="9109" y="2132"/>
                  </a:lnTo>
                  <a:cubicBezTo>
                    <a:pt x="9109" y="2037"/>
                    <a:pt x="9038" y="1965"/>
                    <a:pt x="8942" y="1965"/>
                  </a:cubicBezTo>
                  <a:lnTo>
                    <a:pt x="8228" y="1965"/>
                  </a:lnTo>
                  <a:cubicBezTo>
                    <a:pt x="8145" y="1965"/>
                    <a:pt x="8073" y="2037"/>
                    <a:pt x="8073" y="2132"/>
                  </a:cubicBezTo>
                  <a:lnTo>
                    <a:pt x="7907" y="4859"/>
                  </a:lnTo>
                  <a:lnTo>
                    <a:pt x="7502" y="4859"/>
                  </a:lnTo>
                  <a:lnTo>
                    <a:pt x="7335" y="2132"/>
                  </a:lnTo>
                  <a:cubicBezTo>
                    <a:pt x="7335" y="2037"/>
                    <a:pt x="7264" y="1965"/>
                    <a:pt x="7168" y="1965"/>
                  </a:cubicBezTo>
                  <a:lnTo>
                    <a:pt x="6466" y="1965"/>
                  </a:lnTo>
                  <a:cubicBezTo>
                    <a:pt x="6371" y="1965"/>
                    <a:pt x="6299" y="2037"/>
                    <a:pt x="6299" y="2132"/>
                  </a:cubicBezTo>
                  <a:lnTo>
                    <a:pt x="6133" y="4859"/>
                  </a:lnTo>
                  <a:lnTo>
                    <a:pt x="5728" y="4859"/>
                  </a:lnTo>
                  <a:lnTo>
                    <a:pt x="5561" y="2132"/>
                  </a:lnTo>
                  <a:cubicBezTo>
                    <a:pt x="5561" y="2037"/>
                    <a:pt x="5490" y="1965"/>
                    <a:pt x="5406" y="1965"/>
                  </a:cubicBezTo>
                  <a:lnTo>
                    <a:pt x="4620" y="1965"/>
                  </a:lnTo>
                  <a:cubicBezTo>
                    <a:pt x="4525" y="1965"/>
                    <a:pt x="4454" y="2037"/>
                    <a:pt x="4454" y="2132"/>
                  </a:cubicBezTo>
                  <a:lnTo>
                    <a:pt x="4287" y="4859"/>
                  </a:lnTo>
                  <a:lnTo>
                    <a:pt x="3823" y="4859"/>
                  </a:lnTo>
                  <a:lnTo>
                    <a:pt x="3716" y="168"/>
                  </a:lnTo>
                  <a:cubicBezTo>
                    <a:pt x="3716" y="72"/>
                    <a:pt x="3644" y="1"/>
                    <a:pt x="35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1" name="Google Shape;6591;p56"/>
            <p:cNvSpPr/>
            <p:nvPr/>
          </p:nvSpPr>
          <p:spPr>
            <a:xfrm>
              <a:off x="2724763" y="3357835"/>
              <a:ext cx="280050" cy="136476"/>
            </a:xfrm>
            <a:custGeom>
              <a:avLst/>
              <a:gdLst/>
              <a:ahLst/>
              <a:cxnLst/>
              <a:rect l="l" t="t" r="r" b="b"/>
              <a:pathLst>
                <a:path w="8799" h="4288" extrusionOk="0">
                  <a:moveTo>
                    <a:pt x="6656" y="1"/>
                  </a:moveTo>
                  <a:cubicBezTo>
                    <a:pt x="6156" y="1"/>
                    <a:pt x="5656" y="180"/>
                    <a:pt x="5286" y="501"/>
                  </a:cubicBezTo>
                  <a:cubicBezTo>
                    <a:pt x="5001" y="299"/>
                    <a:pt x="4679" y="168"/>
                    <a:pt x="4322" y="168"/>
                  </a:cubicBezTo>
                  <a:cubicBezTo>
                    <a:pt x="3905" y="168"/>
                    <a:pt x="3501" y="334"/>
                    <a:pt x="3191" y="632"/>
                  </a:cubicBezTo>
                  <a:cubicBezTo>
                    <a:pt x="3036" y="561"/>
                    <a:pt x="2858" y="525"/>
                    <a:pt x="2691" y="525"/>
                  </a:cubicBezTo>
                  <a:cubicBezTo>
                    <a:pt x="2191" y="525"/>
                    <a:pt x="1750" y="822"/>
                    <a:pt x="1548" y="1275"/>
                  </a:cubicBezTo>
                  <a:cubicBezTo>
                    <a:pt x="1476" y="1263"/>
                    <a:pt x="1417" y="1239"/>
                    <a:pt x="1346" y="1239"/>
                  </a:cubicBezTo>
                  <a:cubicBezTo>
                    <a:pt x="1000" y="1239"/>
                    <a:pt x="703" y="1465"/>
                    <a:pt x="584" y="1775"/>
                  </a:cubicBezTo>
                  <a:lnTo>
                    <a:pt x="524" y="1775"/>
                  </a:lnTo>
                  <a:cubicBezTo>
                    <a:pt x="226" y="1775"/>
                    <a:pt x="0" y="2013"/>
                    <a:pt x="0" y="2299"/>
                  </a:cubicBezTo>
                  <a:cubicBezTo>
                    <a:pt x="0" y="2394"/>
                    <a:pt x="72" y="2466"/>
                    <a:pt x="167" y="2466"/>
                  </a:cubicBezTo>
                  <a:cubicBezTo>
                    <a:pt x="262" y="2466"/>
                    <a:pt x="333" y="2394"/>
                    <a:pt x="333" y="2299"/>
                  </a:cubicBezTo>
                  <a:cubicBezTo>
                    <a:pt x="333" y="2192"/>
                    <a:pt x="417" y="2108"/>
                    <a:pt x="524" y="2108"/>
                  </a:cubicBezTo>
                  <a:cubicBezTo>
                    <a:pt x="560" y="2108"/>
                    <a:pt x="584" y="2120"/>
                    <a:pt x="631" y="2144"/>
                  </a:cubicBezTo>
                  <a:cubicBezTo>
                    <a:pt x="649" y="2156"/>
                    <a:pt x="679" y="2162"/>
                    <a:pt x="710" y="2162"/>
                  </a:cubicBezTo>
                  <a:cubicBezTo>
                    <a:pt x="741" y="2162"/>
                    <a:pt x="774" y="2156"/>
                    <a:pt x="798" y="2144"/>
                  </a:cubicBezTo>
                  <a:cubicBezTo>
                    <a:pt x="834" y="2108"/>
                    <a:pt x="881" y="2061"/>
                    <a:pt x="881" y="2001"/>
                  </a:cubicBezTo>
                  <a:cubicBezTo>
                    <a:pt x="893" y="1763"/>
                    <a:pt x="1095" y="1573"/>
                    <a:pt x="1346" y="1573"/>
                  </a:cubicBezTo>
                  <a:cubicBezTo>
                    <a:pt x="1417" y="1573"/>
                    <a:pt x="1488" y="1584"/>
                    <a:pt x="1572" y="1632"/>
                  </a:cubicBezTo>
                  <a:cubicBezTo>
                    <a:pt x="1591" y="1652"/>
                    <a:pt x="1618" y="1661"/>
                    <a:pt x="1646" y="1661"/>
                  </a:cubicBezTo>
                  <a:cubicBezTo>
                    <a:pt x="1669" y="1661"/>
                    <a:pt x="1693" y="1655"/>
                    <a:pt x="1715" y="1644"/>
                  </a:cubicBezTo>
                  <a:cubicBezTo>
                    <a:pt x="1762" y="1632"/>
                    <a:pt x="1810" y="1584"/>
                    <a:pt x="1822" y="1525"/>
                  </a:cubicBezTo>
                  <a:cubicBezTo>
                    <a:pt x="1929" y="1132"/>
                    <a:pt x="2286" y="858"/>
                    <a:pt x="2703" y="858"/>
                  </a:cubicBezTo>
                  <a:cubicBezTo>
                    <a:pt x="2846" y="858"/>
                    <a:pt x="3012" y="906"/>
                    <a:pt x="3143" y="977"/>
                  </a:cubicBezTo>
                  <a:cubicBezTo>
                    <a:pt x="3173" y="997"/>
                    <a:pt x="3207" y="1007"/>
                    <a:pt x="3240" y="1007"/>
                  </a:cubicBezTo>
                  <a:cubicBezTo>
                    <a:pt x="3286" y="1007"/>
                    <a:pt x="3330" y="988"/>
                    <a:pt x="3358" y="953"/>
                  </a:cubicBezTo>
                  <a:cubicBezTo>
                    <a:pt x="3596" y="668"/>
                    <a:pt x="3953" y="501"/>
                    <a:pt x="4322" y="501"/>
                  </a:cubicBezTo>
                  <a:cubicBezTo>
                    <a:pt x="4632" y="501"/>
                    <a:pt x="4941" y="620"/>
                    <a:pt x="5167" y="834"/>
                  </a:cubicBezTo>
                  <a:cubicBezTo>
                    <a:pt x="5197" y="864"/>
                    <a:pt x="5239" y="879"/>
                    <a:pt x="5281" y="879"/>
                  </a:cubicBezTo>
                  <a:cubicBezTo>
                    <a:pt x="5322" y="879"/>
                    <a:pt x="5364" y="864"/>
                    <a:pt x="5394" y="834"/>
                  </a:cubicBezTo>
                  <a:cubicBezTo>
                    <a:pt x="5739" y="501"/>
                    <a:pt x="6179" y="322"/>
                    <a:pt x="6644" y="322"/>
                  </a:cubicBezTo>
                  <a:cubicBezTo>
                    <a:pt x="7644" y="322"/>
                    <a:pt x="8454" y="1144"/>
                    <a:pt x="8454" y="2144"/>
                  </a:cubicBezTo>
                  <a:cubicBezTo>
                    <a:pt x="8454" y="3132"/>
                    <a:pt x="7644" y="3954"/>
                    <a:pt x="6644" y="3954"/>
                  </a:cubicBezTo>
                  <a:cubicBezTo>
                    <a:pt x="5977" y="3954"/>
                    <a:pt x="5382" y="3597"/>
                    <a:pt x="5048" y="3013"/>
                  </a:cubicBezTo>
                  <a:cubicBezTo>
                    <a:pt x="5013" y="2960"/>
                    <a:pt x="4957" y="2933"/>
                    <a:pt x="4891" y="2933"/>
                  </a:cubicBezTo>
                  <a:cubicBezTo>
                    <a:pt x="4869" y="2933"/>
                    <a:pt x="4846" y="2936"/>
                    <a:pt x="4822" y="2942"/>
                  </a:cubicBezTo>
                  <a:cubicBezTo>
                    <a:pt x="4667" y="3013"/>
                    <a:pt x="4489" y="3061"/>
                    <a:pt x="4286" y="3061"/>
                  </a:cubicBezTo>
                  <a:cubicBezTo>
                    <a:pt x="3917" y="3061"/>
                    <a:pt x="3572" y="2894"/>
                    <a:pt x="3322" y="2620"/>
                  </a:cubicBezTo>
                  <a:cubicBezTo>
                    <a:pt x="3284" y="2583"/>
                    <a:pt x="3242" y="2559"/>
                    <a:pt x="3198" y="2559"/>
                  </a:cubicBezTo>
                  <a:cubicBezTo>
                    <a:pt x="3172" y="2559"/>
                    <a:pt x="3146" y="2567"/>
                    <a:pt x="3120" y="2585"/>
                  </a:cubicBezTo>
                  <a:cubicBezTo>
                    <a:pt x="2977" y="2656"/>
                    <a:pt x="2822" y="2704"/>
                    <a:pt x="2667" y="2704"/>
                  </a:cubicBezTo>
                  <a:cubicBezTo>
                    <a:pt x="2381" y="2704"/>
                    <a:pt x="2119" y="2573"/>
                    <a:pt x="1953" y="2346"/>
                  </a:cubicBezTo>
                  <a:cubicBezTo>
                    <a:pt x="1929" y="2299"/>
                    <a:pt x="1881" y="2287"/>
                    <a:pt x="1822" y="2287"/>
                  </a:cubicBezTo>
                  <a:cubicBezTo>
                    <a:pt x="1774" y="2287"/>
                    <a:pt x="1715" y="2323"/>
                    <a:pt x="1691" y="2346"/>
                  </a:cubicBezTo>
                  <a:cubicBezTo>
                    <a:pt x="1596" y="2466"/>
                    <a:pt x="1465" y="2525"/>
                    <a:pt x="1334" y="2525"/>
                  </a:cubicBezTo>
                  <a:cubicBezTo>
                    <a:pt x="1238" y="2525"/>
                    <a:pt x="1167" y="2596"/>
                    <a:pt x="1167" y="2692"/>
                  </a:cubicBezTo>
                  <a:cubicBezTo>
                    <a:pt x="1167" y="2775"/>
                    <a:pt x="1238" y="2858"/>
                    <a:pt x="1334" y="2858"/>
                  </a:cubicBezTo>
                  <a:cubicBezTo>
                    <a:pt x="1512" y="2858"/>
                    <a:pt x="1667" y="2799"/>
                    <a:pt x="1822" y="2692"/>
                  </a:cubicBezTo>
                  <a:cubicBezTo>
                    <a:pt x="2060" y="2918"/>
                    <a:pt x="2358" y="3037"/>
                    <a:pt x="2679" y="3037"/>
                  </a:cubicBezTo>
                  <a:cubicBezTo>
                    <a:pt x="2846" y="3037"/>
                    <a:pt x="3024" y="3001"/>
                    <a:pt x="3179" y="2930"/>
                  </a:cubicBezTo>
                  <a:cubicBezTo>
                    <a:pt x="3477" y="3228"/>
                    <a:pt x="3870" y="3394"/>
                    <a:pt x="4310" y="3394"/>
                  </a:cubicBezTo>
                  <a:cubicBezTo>
                    <a:pt x="4489" y="3394"/>
                    <a:pt x="4667" y="3358"/>
                    <a:pt x="4846" y="3299"/>
                  </a:cubicBezTo>
                  <a:cubicBezTo>
                    <a:pt x="5227" y="3906"/>
                    <a:pt x="5918" y="4287"/>
                    <a:pt x="6644" y="4287"/>
                  </a:cubicBezTo>
                  <a:cubicBezTo>
                    <a:pt x="7834" y="4287"/>
                    <a:pt x="8787" y="3311"/>
                    <a:pt x="8787" y="2144"/>
                  </a:cubicBezTo>
                  <a:cubicBezTo>
                    <a:pt x="8799" y="965"/>
                    <a:pt x="7834" y="1"/>
                    <a:pt x="66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2" name="Google Shape;6592;p56"/>
            <p:cNvSpPr/>
            <p:nvPr/>
          </p:nvSpPr>
          <p:spPr>
            <a:xfrm>
              <a:off x="2771359" y="3655327"/>
              <a:ext cx="10280" cy="21611"/>
            </a:xfrm>
            <a:custGeom>
              <a:avLst/>
              <a:gdLst/>
              <a:ahLst/>
              <a:cxnLst/>
              <a:rect l="l" t="t" r="r" b="b"/>
              <a:pathLst>
                <a:path w="323" h="679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7" y="679"/>
                  </a:cubicBezTo>
                  <a:cubicBezTo>
                    <a:pt x="251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3" name="Google Shape;6593;p56"/>
            <p:cNvSpPr/>
            <p:nvPr/>
          </p:nvSpPr>
          <p:spPr>
            <a:xfrm>
              <a:off x="2794084" y="3655327"/>
              <a:ext cx="10280" cy="21611"/>
            </a:xfrm>
            <a:custGeom>
              <a:avLst/>
              <a:gdLst/>
              <a:ahLst/>
              <a:cxnLst/>
              <a:rect l="l" t="t" r="r" b="b"/>
              <a:pathLst>
                <a:path w="323" h="679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8" y="679"/>
                  </a:cubicBezTo>
                  <a:cubicBezTo>
                    <a:pt x="251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4" name="Google Shape;6594;p56"/>
            <p:cNvSpPr/>
            <p:nvPr/>
          </p:nvSpPr>
          <p:spPr>
            <a:xfrm>
              <a:off x="2816840" y="3655327"/>
              <a:ext cx="11012" cy="21611"/>
            </a:xfrm>
            <a:custGeom>
              <a:avLst/>
              <a:gdLst/>
              <a:ahLst/>
              <a:cxnLst/>
              <a:rect l="l" t="t" r="r" b="b"/>
              <a:pathLst>
                <a:path w="346" h="679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46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5" name="Google Shape;6595;p56"/>
            <p:cNvSpPr/>
            <p:nvPr/>
          </p:nvSpPr>
          <p:spPr>
            <a:xfrm>
              <a:off x="2839947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7" y="679"/>
                  </a:cubicBezTo>
                  <a:cubicBezTo>
                    <a:pt x="251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6" name="Google Shape;6596;p56"/>
            <p:cNvSpPr/>
            <p:nvPr/>
          </p:nvSpPr>
          <p:spPr>
            <a:xfrm>
              <a:off x="2862672" y="3655327"/>
              <a:ext cx="10662" cy="21611"/>
            </a:xfrm>
            <a:custGeom>
              <a:avLst/>
              <a:gdLst/>
              <a:ahLst/>
              <a:cxnLst/>
              <a:rect l="l" t="t" r="r" b="b"/>
              <a:pathLst>
                <a:path w="335" h="679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8" y="679"/>
                  </a:cubicBezTo>
                  <a:cubicBezTo>
                    <a:pt x="251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7" name="Google Shape;6597;p56"/>
            <p:cNvSpPr/>
            <p:nvPr/>
          </p:nvSpPr>
          <p:spPr>
            <a:xfrm>
              <a:off x="2885429" y="3655327"/>
              <a:ext cx="11012" cy="21611"/>
            </a:xfrm>
            <a:custGeom>
              <a:avLst/>
              <a:gdLst/>
              <a:ahLst/>
              <a:cxnLst/>
              <a:rect l="l" t="t" r="r" b="b"/>
              <a:pathLst>
                <a:path w="346" h="679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46" y="72"/>
                    <a:pt x="274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8" name="Google Shape;6598;p56"/>
            <p:cNvSpPr/>
            <p:nvPr/>
          </p:nvSpPr>
          <p:spPr>
            <a:xfrm>
              <a:off x="2908535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84" y="679"/>
                    <a:pt x="167" y="679"/>
                  </a:cubicBezTo>
                  <a:cubicBezTo>
                    <a:pt x="263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9" name="Google Shape;6599;p56"/>
            <p:cNvSpPr/>
            <p:nvPr/>
          </p:nvSpPr>
          <p:spPr>
            <a:xfrm>
              <a:off x="2931292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1" y="679"/>
                    <a:pt x="167" y="679"/>
                  </a:cubicBezTo>
                  <a:cubicBezTo>
                    <a:pt x="262" y="679"/>
                    <a:pt x="333" y="608"/>
                    <a:pt x="333" y="512"/>
                  </a:cubicBezTo>
                  <a:lnTo>
                    <a:pt x="333" y="179"/>
                  </a:lnTo>
                  <a:cubicBezTo>
                    <a:pt x="333" y="72"/>
                    <a:pt x="26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00" name="Google Shape;6600;p56"/>
          <p:cNvGrpSpPr/>
          <p:nvPr/>
        </p:nvGrpSpPr>
        <p:grpSpPr>
          <a:xfrm>
            <a:off x="8091599" y="3596950"/>
            <a:ext cx="391854" cy="269922"/>
            <a:chOff x="3516850" y="3406526"/>
            <a:chExt cx="369674" cy="254644"/>
          </a:xfrm>
          <a:solidFill>
            <a:srgbClr val="FF9966"/>
          </a:solidFill>
        </p:grpSpPr>
        <p:sp>
          <p:nvSpPr>
            <p:cNvPr id="6601" name="Google Shape;6601;p56"/>
            <p:cNvSpPr/>
            <p:nvPr/>
          </p:nvSpPr>
          <p:spPr>
            <a:xfrm>
              <a:off x="3570421" y="356457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2" name="Google Shape;6602;p56"/>
            <p:cNvSpPr/>
            <p:nvPr/>
          </p:nvSpPr>
          <p:spPr>
            <a:xfrm>
              <a:off x="3516850" y="3406526"/>
              <a:ext cx="184473" cy="253503"/>
            </a:xfrm>
            <a:custGeom>
              <a:avLst/>
              <a:gdLst/>
              <a:ahLst/>
              <a:cxnLst/>
              <a:rect l="l" t="t" r="r" b="b"/>
              <a:pathLst>
                <a:path w="5823" h="8002" extrusionOk="0">
                  <a:moveTo>
                    <a:pt x="3060" y="382"/>
                  </a:moveTo>
                  <a:cubicBezTo>
                    <a:pt x="3275" y="382"/>
                    <a:pt x="3453" y="560"/>
                    <a:pt x="3453" y="774"/>
                  </a:cubicBezTo>
                  <a:lnTo>
                    <a:pt x="3453" y="882"/>
                  </a:lnTo>
                  <a:lnTo>
                    <a:pt x="3453" y="917"/>
                  </a:lnTo>
                  <a:cubicBezTo>
                    <a:pt x="3465" y="1084"/>
                    <a:pt x="3453" y="2489"/>
                    <a:pt x="3453" y="3346"/>
                  </a:cubicBezTo>
                  <a:cubicBezTo>
                    <a:pt x="3453" y="3441"/>
                    <a:pt x="3525" y="3513"/>
                    <a:pt x="3620" y="3525"/>
                  </a:cubicBezTo>
                  <a:cubicBezTo>
                    <a:pt x="3703" y="3525"/>
                    <a:pt x="3775" y="3453"/>
                    <a:pt x="3775" y="3358"/>
                  </a:cubicBezTo>
                  <a:cubicBezTo>
                    <a:pt x="3775" y="3358"/>
                    <a:pt x="3799" y="2751"/>
                    <a:pt x="3799" y="2156"/>
                  </a:cubicBezTo>
                  <a:lnTo>
                    <a:pt x="3799" y="953"/>
                  </a:lnTo>
                  <a:cubicBezTo>
                    <a:pt x="3870" y="882"/>
                    <a:pt x="3953" y="846"/>
                    <a:pt x="4061" y="846"/>
                  </a:cubicBezTo>
                  <a:cubicBezTo>
                    <a:pt x="4275" y="846"/>
                    <a:pt x="4453" y="1024"/>
                    <a:pt x="4453" y="1227"/>
                  </a:cubicBezTo>
                  <a:lnTo>
                    <a:pt x="4453" y="1608"/>
                  </a:lnTo>
                  <a:lnTo>
                    <a:pt x="4453" y="3358"/>
                  </a:lnTo>
                  <a:cubicBezTo>
                    <a:pt x="4453" y="3453"/>
                    <a:pt x="4525" y="3525"/>
                    <a:pt x="4608" y="3525"/>
                  </a:cubicBezTo>
                  <a:cubicBezTo>
                    <a:pt x="4703" y="3525"/>
                    <a:pt x="4775" y="3453"/>
                    <a:pt x="4775" y="3358"/>
                  </a:cubicBezTo>
                  <a:lnTo>
                    <a:pt x="4775" y="1691"/>
                  </a:lnTo>
                  <a:cubicBezTo>
                    <a:pt x="4823" y="1667"/>
                    <a:pt x="4870" y="1644"/>
                    <a:pt x="4906" y="1644"/>
                  </a:cubicBezTo>
                  <a:cubicBezTo>
                    <a:pt x="5061" y="1644"/>
                    <a:pt x="5180" y="1763"/>
                    <a:pt x="5180" y="1917"/>
                  </a:cubicBezTo>
                  <a:lnTo>
                    <a:pt x="5192" y="6930"/>
                  </a:lnTo>
                  <a:lnTo>
                    <a:pt x="3179" y="6930"/>
                  </a:lnTo>
                  <a:lnTo>
                    <a:pt x="3179" y="6358"/>
                  </a:lnTo>
                  <a:cubicBezTo>
                    <a:pt x="3179" y="6204"/>
                    <a:pt x="3168" y="6061"/>
                    <a:pt x="3156" y="5906"/>
                  </a:cubicBezTo>
                  <a:cubicBezTo>
                    <a:pt x="3145" y="5833"/>
                    <a:pt x="3070" y="5759"/>
                    <a:pt x="2995" y="5759"/>
                  </a:cubicBezTo>
                  <a:cubicBezTo>
                    <a:pt x="2985" y="5759"/>
                    <a:pt x="2975" y="5760"/>
                    <a:pt x="2965" y="5763"/>
                  </a:cubicBezTo>
                  <a:cubicBezTo>
                    <a:pt x="2870" y="5775"/>
                    <a:pt x="2798" y="5858"/>
                    <a:pt x="2810" y="5954"/>
                  </a:cubicBezTo>
                  <a:cubicBezTo>
                    <a:pt x="2822" y="6085"/>
                    <a:pt x="2846" y="6216"/>
                    <a:pt x="2846" y="6358"/>
                  </a:cubicBezTo>
                  <a:lnTo>
                    <a:pt x="2846" y="6918"/>
                  </a:lnTo>
                  <a:lnTo>
                    <a:pt x="1679" y="6918"/>
                  </a:lnTo>
                  <a:lnTo>
                    <a:pt x="1679" y="4989"/>
                  </a:lnTo>
                  <a:lnTo>
                    <a:pt x="1679" y="4965"/>
                  </a:lnTo>
                  <a:cubicBezTo>
                    <a:pt x="1679" y="4930"/>
                    <a:pt x="1667" y="4894"/>
                    <a:pt x="1632" y="4858"/>
                  </a:cubicBezTo>
                  <a:lnTo>
                    <a:pt x="501" y="3727"/>
                  </a:lnTo>
                  <a:cubicBezTo>
                    <a:pt x="370" y="3596"/>
                    <a:pt x="370" y="3370"/>
                    <a:pt x="501" y="3251"/>
                  </a:cubicBezTo>
                  <a:cubicBezTo>
                    <a:pt x="572" y="3185"/>
                    <a:pt x="661" y="3153"/>
                    <a:pt x="751" y="3153"/>
                  </a:cubicBezTo>
                  <a:cubicBezTo>
                    <a:pt x="840" y="3153"/>
                    <a:pt x="929" y="3185"/>
                    <a:pt x="1001" y="3251"/>
                  </a:cubicBezTo>
                  <a:lnTo>
                    <a:pt x="1417" y="3656"/>
                  </a:lnTo>
                  <a:lnTo>
                    <a:pt x="1965" y="4203"/>
                  </a:lnTo>
                  <a:cubicBezTo>
                    <a:pt x="2275" y="4525"/>
                    <a:pt x="2525" y="4906"/>
                    <a:pt x="2679" y="5323"/>
                  </a:cubicBezTo>
                  <a:cubicBezTo>
                    <a:pt x="2698" y="5399"/>
                    <a:pt x="2771" y="5437"/>
                    <a:pt x="2848" y="5437"/>
                  </a:cubicBezTo>
                  <a:cubicBezTo>
                    <a:pt x="2867" y="5437"/>
                    <a:pt x="2887" y="5435"/>
                    <a:pt x="2906" y="5430"/>
                  </a:cubicBezTo>
                  <a:cubicBezTo>
                    <a:pt x="2989" y="5394"/>
                    <a:pt x="3037" y="5299"/>
                    <a:pt x="3001" y="5204"/>
                  </a:cubicBezTo>
                  <a:cubicBezTo>
                    <a:pt x="2846" y="4751"/>
                    <a:pt x="2560" y="4311"/>
                    <a:pt x="2203" y="3977"/>
                  </a:cubicBezTo>
                  <a:lnTo>
                    <a:pt x="1691" y="3477"/>
                  </a:lnTo>
                  <a:lnTo>
                    <a:pt x="1691" y="1072"/>
                  </a:lnTo>
                  <a:cubicBezTo>
                    <a:pt x="1691" y="858"/>
                    <a:pt x="1870" y="679"/>
                    <a:pt x="2084" y="679"/>
                  </a:cubicBezTo>
                  <a:cubicBezTo>
                    <a:pt x="2191" y="679"/>
                    <a:pt x="2275" y="727"/>
                    <a:pt x="2346" y="798"/>
                  </a:cubicBezTo>
                  <a:lnTo>
                    <a:pt x="2346" y="3346"/>
                  </a:lnTo>
                  <a:cubicBezTo>
                    <a:pt x="2346" y="3441"/>
                    <a:pt x="2429" y="3513"/>
                    <a:pt x="2513" y="3513"/>
                  </a:cubicBezTo>
                  <a:cubicBezTo>
                    <a:pt x="2608" y="3513"/>
                    <a:pt x="2679" y="3441"/>
                    <a:pt x="2679" y="3346"/>
                  </a:cubicBezTo>
                  <a:lnTo>
                    <a:pt x="2679" y="739"/>
                  </a:lnTo>
                  <a:cubicBezTo>
                    <a:pt x="2691" y="536"/>
                    <a:pt x="2858" y="382"/>
                    <a:pt x="3060" y="382"/>
                  </a:cubicBezTo>
                  <a:close/>
                  <a:moveTo>
                    <a:pt x="3072" y="1"/>
                  </a:moveTo>
                  <a:cubicBezTo>
                    <a:pt x="2798" y="1"/>
                    <a:pt x="2560" y="167"/>
                    <a:pt x="2441" y="405"/>
                  </a:cubicBezTo>
                  <a:cubicBezTo>
                    <a:pt x="2334" y="346"/>
                    <a:pt x="2215" y="310"/>
                    <a:pt x="2084" y="310"/>
                  </a:cubicBezTo>
                  <a:cubicBezTo>
                    <a:pt x="1679" y="310"/>
                    <a:pt x="1358" y="643"/>
                    <a:pt x="1358" y="1036"/>
                  </a:cubicBezTo>
                  <a:lnTo>
                    <a:pt x="1358" y="3120"/>
                  </a:lnTo>
                  <a:lnTo>
                    <a:pt x="1239" y="3001"/>
                  </a:lnTo>
                  <a:cubicBezTo>
                    <a:pt x="1102" y="2870"/>
                    <a:pt x="926" y="2804"/>
                    <a:pt x="751" y="2804"/>
                  </a:cubicBezTo>
                  <a:cubicBezTo>
                    <a:pt x="575" y="2804"/>
                    <a:pt x="399" y="2870"/>
                    <a:pt x="262" y="3001"/>
                  </a:cubicBezTo>
                  <a:cubicBezTo>
                    <a:pt x="1" y="3275"/>
                    <a:pt x="1" y="3703"/>
                    <a:pt x="262" y="3977"/>
                  </a:cubicBezTo>
                  <a:lnTo>
                    <a:pt x="1358" y="5061"/>
                  </a:lnTo>
                  <a:lnTo>
                    <a:pt x="1358" y="6918"/>
                  </a:lnTo>
                  <a:lnTo>
                    <a:pt x="1251" y="6918"/>
                  </a:lnTo>
                  <a:cubicBezTo>
                    <a:pt x="1155" y="6918"/>
                    <a:pt x="1084" y="6990"/>
                    <a:pt x="1084" y="7085"/>
                  </a:cubicBezTo>
                  <a:lnTo>
                    <a:pt x="1084" y="7847"/>
                  </a:lnTo>
                  <a:cubicBezTo>
                    <a:pt x="1084" y="7930"/>
                    <a:pt x="1155" y="8002"/>
                    <a:pt x="1251" y="8002"/>
                  </a:cubicBezTo>
                  <a:lnTo>
                    <a:pt x="4061" y="8002"/>
                  </a:lnTo>
                  <a:cubicBezTo>
                    <a:pt x="4156" y="8002"/>
                    <a:pt x="4227" y="7930"/>
                    <a:pt x="4227" y="7847"/>
                  </a:cubicBezTo>
                  <a:cubicBezTo>
                    <a:pt x="4227" y="7752"/>
                    <a:pt x="4156" y="7680"/>
                    <a:pt x="4061" y="7680"/>
                  </a:cubicBezTo>
                  <a:lnTo>
                    <a:pt x="1417" y="7680"/>
                  </a:lnTo>
                  <a:lnTo>
                    <a:pt x="1417" y="7263"/>
                  </a:lnTo>
                  <a:lnTo>
                    <a:pt x="5465" y="7263"/>
                  </a:lnTo>
                  <a:lnTo>
                    <a:pt x="5465" y="7680"/>
                  </a:lnTo>
                  <a:lnTo>
                    <a:pt x="4715" y="7680"/>
                  </a:lnTo>
                  <a:cubicBezTo>
                    <a:pt x="4632" y="7680"/>
                    <a:pt x="4549" y="7752"/>
                    <a:pt x="4549" y="7847"/>
                  </a:cubicBezTo>
                  <a:cubicBezTo>
                    <a:pt x="4549" y="7930"/>
                    <a:pt x="4632" y="8002"/>
                    <a:pt x="4715" y="8002"/>
                  </a:cubicBezTo>
                  <a:lnTo>
                    <a:pt x="5644" y="8002"/>
                  </a:lnTo>
                  <a:cubicBezTo>
                    <a:pt x="5727" y="8002"/>
                    <a:pt x="5799" y="7930"/>
                    <a:pt x="5799" y="7847"/>
                  </a:cubicBezTo>
                  <a:lnTo>
                    <a:pt x="5799" y="7097"/>
                  </a:lnTo>
                  <a:cubicBezTo>
                    <a:pt x="5823" y="7013"/>
                    <a:pt x="5739" y="6930"/>
                    <a:pt x="5656" y="6930"/>
                  </a:cubicBezTo>
                  <a:lnTo>
                    <a:pt x="5549" y="6930"/>
                  </a:lnTo>
                  <a:lnTo>
                    <a:pt x="5549" y="1894"/>
                  </a:lnTo>
                  <a:cubicBezTo>
                    <a:pt x="5549" y="1548"/>
                    <a:pt x="5287" y="1275"/>
                    <a:pt x="4942" y="1275"/>
                  </a:cubicBezTo>
                  <a:cubicBezTo>
                    <a:pt x="4894" y="1275"/>
                    <a:pt x="4846" y="1275"/>
                    <a:pt x="4799" y="1298"/>
                  </a:cubicBezTo>
                  <a:lnTo>
                    <a:pt x="4799" y="1191"/>
                  </a:lnTo>
                  <a:cubicBezTo>
                    <a:pt x="4799" y="786"/>
                    <a:pt x="4477" y="465"/>
                    <a:pt x="4072" y="465"/>
                  </a:cubicBezTo>
                  <a:cubicBezTo>
                    <a:pt x="3965" y="465"/>
                    <a:pt x="3870" y="489"/>
                    <a:pt x="3775" y="524"/>
                  </a:cubicBezTo>
                  <a:cubicBezTo>
                    <a:pt x="3691" y="227"/>
                    <a:pt x="3406" y="1"/>
                    <a:pt x="3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3" name="Google Shape;6603;p56"/>
            <p:cNvSpPr/>
            <p:nvPr/>
          </p:nvSpPr>
          <p:spPr>
            <a:xfrm>
              <a:off x="3768073" y="3480087"/>
              <a:ext cx="11341" cy="37731"/>
            </a:xfrm>
            <a:custGeom>
              <a:avLst/>
              <a:gdLst/>
              <a:ahLst/>
              <a:cxnLst/>
              <a:rect l="l" t="t" r="r" b="b"/>
              <a:pathLst>
                <a:path w="358" h="1191" extrusionOk="0">
                  <a:moveTo>
                    <a:pt x="167" y="0"/>
                  </a:moveTo>
                  <a:cubicBezTo>
                    <a:pt x="72" y="0"/>
                    <a:pt x="0" y="84"/>
                    <a:pt x="0" y="179"/>
                  </a:cubicBezTo>
                  <a:cubicBezTo>
                    <a:pt x="12" y="405"/>
                    <a:pt x="12" y="667"/>
                    <a:pt x="12" y="1012"/>
                  </a:cubicBezTo>
                  <a:cubicBezTo>
                    <a:pt x="12" y="1096"/>
                    <a:pt x="95" y="1191"/>
                    <a:pt x="179" y="1191"/>
                  </a:cubicBezTo>
                  <a:cubicBezTo>
                    <a:pt x="274" y="1191"/>
                    <a:pt x="345" y="1119"/>
                    <a:pt x="345" y="1024"/>
                  </a:cubicBezTo>
                  <a:cubicBezTo>
                    <a:pt x="357" y="667"/>
                    <a:pt x="357" y="381"/>
                    <a:pt x="345" y="167"/>
                  </a:cubicBezTo>
                  <a:cubicBezTo>
                    <a:pt x="345" y="72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4" name="Google Shape;6604;p56"/>
            <p:cNvSpPr/>
            <p:nvPr/>
          </p:nvSpPr>
          <p:spPr>
            <a:xfrm>
              <a:off x="3705061" y="3407286"/>
              <a:ext cx="181463" cy="253884"/>
            </a:xfrm>
            <a:custGeom>
              <a:avLst/>
              <a:gdLst/>
              <a:ahLst/>
              <a:cxnLst/>
              <a:rect l="l" t="t" r="r" b="b"/>
              <a:pathLst>
                <a:path w="5728" h="8014" extrusionOk="0">
                  <a:moveTo>
                    <a:pt x="2692" y="358"/>
                  </a:moveTo>
                  <a:cubicBezTo>
                    <a:pt x="2894" y="358"/>
                    <a:pt x="3061" y="524"/>
                    <a:pt x="3073" y="715"/>
                  </a:cubicBezTo>
                  <a:lnTo>
                    <a:pt x="3073" y="3322"/>
                  </a:lnTo>
                  <a:cubicBezTo>
                    <a:pt x="3073" y="3406"/>
                    <a:pt x="3156" y="3489"/>
                    <a:pt x="3239" y="3489"/>
                  </a:cubicBezTo>
                  <a:cubicBezTo>
                    <a:pt x="3334" y="3489"/>
                    <a:pt x="3406" y="3406"/>
                    <a:pt x="3406" y="3322"/>
                  </a:cubicBezTo>
                  <a:lnTo>
                    <a:pt x="3406" y="774"/>
                  </a:lnTo>
                  <a:cubicBezTo>
                    <a:pt x="3477" y="703"/>
                    <a:pt x="3573" y="655"/>
                    <a:pt x="3668" y="655"/>
                  </a:cubicBezTo>
                  <a:cubicBezTo>
                    <a:pt x="3882" y="655"/>
                    <a:pt x="4061" y="834"/>
                    <a:pt x="4061" y="1048"/>
                  </a:cubicBezTo>
                  <a:lnTo>
                    <a:pt x="4061" y="3453"/>
                  </a:lnTo>
                  <a:lnTo>
                    <a:pt x="3549" y="3941"/>
                  </a:lnTo>
                  <a:cubicBezTo>
                    <a:pt x="2918" y="4572"/>
                    <a:pt x="2561" y="5430"/>
                    <a:pt x="2561" y="6323"/>
                  </a:cubicBezTo>
                  <a:lnTo>
                    <a:pt x="2561" y="6894"/>
                  </a:lnTo>
                  <a:lnTo>
                    <a:pt x="548" y="6894"/>
                  </a:lnTo>
                  <a:lnTo>
                    <a:pt x="596" y="1870"/>
                  </a:lnTo>
                  <a:cubicBezTo>
                    <a:pt x="596" y="1715"/>
                    <a:pt x="715" y="1596"/>
                    <a:pt x="858" y="1596"/>
                  </a:cubicBezTo>
                  <a:cubicBezTo>
                    <a:pt x="906" y="1596"/>
                    <a:pt x="953" y="1608"/>
                    <a:pt x="989" y="1643"/>
                  </a:cubicBezTo>
                  <a:lnTo>
                    <a:pt x="989" y="3310"/>
                  </a:lnTo>
                  <a:cubicBezTo>
                    <a:pt x="989" y="3394"/>
                    <a:pt x="1072" y="3477"/>
                    <a:pt x="1156" y="3477"/>
                  </a:cubicBezTo>
                  <a:cubicBezTo>
                    <a:pt x="1251" y="3477"/>
                    <a:pt x="1322" y="3394"/>
                    <a:pt x="1322" y="3310"/>
                  </a:cubicBezTo>
                  <a:lnTo>
                    <a:pt x="1322" y="1548"/>
                  </a:lnTo>
                  <a:lnTo>
                    <a:pt x="1322" y="1179"/>
                  </a:lnTo>
                  <a:cubicBezTo>
                    <a:pt x="1322" y="977"/>
                    <a:pt x="1501" y="798"/>
                    <a:pt x="1703" y="798"/>
                  </a:cubicBezTo>
                  <a:cubicBezTo>
                    <a:pt x="1810" y="798"/>
                    <a:pt x="1906" y="834"/>
                    <a:pt x="1977" y="917"/>
                  </a:cubicBezTo>
                  <a:lnTo>
                    <a:pt x="1977" y="1846"/>
                  </a:lnTo>
                  <a:cubicBezTo>
                    <a:pt x="1977" y="1941"/>
                    <a:pt x="2049" y="2013"/>
                    <a:pt x="2144" y="2013"/>
                  </a:cubicBezTo>
                  <a:cubicBezTo>
                    <a:pt x="2227" y="2013"/>
                    <a:pt x="2299" y="1941"/>
                    <a:pt x="2299" y="1846"/>
                  </a:cubicBezTo>
                  <a:lnTo>
                    <a:pt x="2299" y="858"/>
                  </a:lnTo>
                  <a:lnTo>
                    <a:pt x="2299" y="750"/>
                  </a:lnTo>
                  <a:cubicBezTo>
                    <a:pt x="2299" y="536"/>
                    <a:pt x="2477" y="358"/>
                    <a:pt x="2692" y="358"/>
                  </a:cubicBezTo>
                  <a:close/>
                  <a:moveTo>
                    <a:pt x="5037" y="3132"/>
                  </a:moveTo>
                  <a:cubicBezTo>
                    <a:pt x="5132" y="3132"/>
                    <a:pt x="5216" y="3156"/>
                    <a:pt x="5275" y="3239"/>
                  </a:cubicBezTo>
                  <a:cubicBezTo>
                    <a:pt x="5335" y="3286"/>
                    <a:pt x="5382" y="3382"/>
                    <a:pt x="5382" y="3477"/>
                  </a:cubicBezTo>
                  <a:cubicBezTo>
                    <a:pt x="5382" y="3560"/>
                    <a:pt x="5359" y="3656"/>
                    <a:pt x="5275" y="3715"/>
                  </a:cubicBezTo>
                  <a:lnTo>
                    <a:pt x="4144" y="4858"/>
                  </a:lnTo>
                  <a:cubicBezTo>
                    <a:pt x="4120" y="4882"/>
                    <a:pt x="4108" y="4930"/>
                    <a:pt x="4108" y="4977"/>
                  </a:cubicBezTo>
                  <a:lnTo>
                    <a:pt x="4108" y="6906"/>
                  </a:lnTo>
                  <a:lnTo>
                    <a:pt x="2942" y="6906"/>
                  </a:lnTo>
                  <a:lnTo>
                    <a:pt x="2942" y="6334"/>
                  </a:lnTo>
                  <a:cubicBezTo>
                    <a:pt x="2942" y="5525"/>
                    <a:pt x="3275" y="4751"/>
                    <a:pt x="3835" y="4191"/>
                  </a:cubicBezTo>
                  <a:lnTo>
                    <a:pt x="4382" y="3632"/>
                  </a:lnTo>
                  <a:lnTo>
                    <a:pt x="4799" y="3239"/>
                  </a:lnTo>
                  <a:cubicBezTo>
                    <a:pt x="4858" y="3179"/>
                    <a:pt x="4954" y="3132"/>
                    <a:pt x="5037" y="3132"/>
                  </a:cubicBezTo>
                  <a:close/>
                  <a:moveTo>
                    <a:pt x="4370" y="7251"/>
                  </a:moveTo>
                  <a:lnTo>
                    <a:pt x="4382" y="7668"/>
                  </a:lnTo>
                  <a:lnTo>
                    <a:pt x="322" y="7668"/>
                  </a:lnTo>
                  <a:lnTo>
                    <a:pt x="322" y="7251"/>
                  </a:lnTo>
                  <a:close/>
                  <a:moveTo>
                    <a:pt x="2739" y="0"/>
                  </a:moveTo>
                  <a:cubicBezTo>
                    <a:pt x="2406" y="0"/>
                    <a:pt x="2120" y="227"/>
                    <a:pt x="2037" y="524"/>
                  </a:cubicBezTo>
                  <a:cubicBezTo>
                    <a:pt x="1941" y="477"/>
                    <a:pt x="1846" y="465"/>
                    <a:pt x="1739" y="465"/>
                  </a:cubicBezTo>
                  <a:cubicBezTo>
                    <a:pt x="1334" y="465"/>
                    <a:pt x="1013" y="798"/>
                    <a:pt x="1013" y="1191"/>
                  </a:cubicBezTo>
                  <a:lnTo>
                    <a:pt x="1013" y="1298"/>
                  </a:lnTo>
                  <a:cubicBezTo>
                    <a:pt x="965" y="1286"/>
                    <a:pt x="918" y="1286"/>
                    <a:pt x="870" y="1286"/>
                  </a:cubicBezTo>
                  <a:cubicBezTo>
                    <a:pt x="537" y="1286"/>
                    <a:pt x="263" y="1548"/>
                    <a:pt x="263" y="1893"/>
                  </a:cubicBezTo>
                  <a:lnTo>
                    <a:pt x="263" y="6918"/>
                  </a:lnTo>
                  <a:lnTo>
                    <a:pt x="156" y="6918"/>
                  </a:lnTo>
                  <a:cubicBezTo>
                    <a:pt x="72" y="6918"/>
                    <a:pt x="1" y="7001"/>
                    <a:pt x="1" y="7085"/>
                  </a:cubicBezTo>
                  <a:lnTo>
                    <a:pt x="1" y="7847"/>
                  </a:lnTo>
                  <a:cubicBezTo>
                    <a:pt x="1" y="7942"/>
                    <a:pt x="72" y="8013"/>
                    <a:pt x="156" y="8013"/>
                  </a:cubicBezTo>
                  <a:lnTo>
                    <a:pt x="4561" y="8013"/>
                  </a:lnTo>
                  <a:cubicBezTo>
                    <a:pt x="4656" y="8013"/>
                    <a:pt x="4728" y="7942"/>
                    <a:pt x="4728" y="7847"/>
                  </a:cubicBezTo>
                  <a:lnTo>
                    <a:pt x="4728" y="7073"/>
                  </a:lnTo>
                  <a:cubicBezTo>
                    <a:pt x="4728" y="6989"/>
                    <a:pt x="4656" y="6906"/>
                    <a:pt x="4561" y="6906"/>
                  </a:cubicBezTo>
                  <a:lnTo>
                    <a:pt x="4466" y="6906"/>
                  </a:lnTo>
                  <a:lnTo>
                    <a:pt x="4466" y="5049"/>
                  </a:lnTo>
                  <a:lnTo>
                    <a:pt x="5537" y="3965"/>
                  </a:lnTo>
                  <a:cubicBezTo>
                    <a:pt x="5668" y="3834"/>
                    <a:pt x="5728" y="3667"/>
                    <a:pt x="5728" y="3489"/>
                  </a:cubicBezTo>
                  <a:cubicBezTo>
                    <a:pt x="5728" y="3310"/>
                    <a:pt x="5656" y="3132"/>
                    <a:pt x="5537" y="3013"/>
                  </a:cubicBezTo>
                  <a:cubicBezTo>
                    <a:pt x="5394" y="2882"/>
                    <a:pt x="5239" y="2822"/>
                    <a:pt x="5061" y="2822"/>
                  </a:cubicBezTo>
                  <a:cubicBezTo>
                    <a:pt x="4870" y="2822"/>
                    <a:pt x="4704" y="2894"/>
                    <a:pt x="4573" y="3013"/>
                  </a:cubicBezTo>
                  <a:lnTo>
                    <a:pt x="4466" y="3132"/>
                  </a:lnTo>
                  <a:lnTo>
                    <a:pt x="4466" y="1048"/>
                  </a:lnTo>
                  <a:cubicBezTo>
                    <a:pt x="4466" y="643"/>
                    <a:pt x="4132" y="310"/>
                    <a:pt x="3727" y="310"/>
                  </a:cubicBezTo>
                  <a:cubicBezTo>
                    <a:pt x="3608" y="310"/>
                    <a:pt x="3489" y="346"/>
                    <a:pt x="3370" y="405"/>
                  </a:cubicBezTo>
                  <a:cubicBezTo>
                    <a:pt x="3251" y="167"/>
                    <a:pt x="3001" y="0"/>
                    <a:pt x="2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Raw </a:t>
            </a:r>
            <a:r>
              <a:rPr lang="en-US" sz="2400" dirty="0" smtClean="0"/>
              <a:t>Materials </a:t>
            </a:r>
            <a:r>
              <a:rPr lang="en-US" sz="2400" dirty="0"/>
              <a:t>ROP</a:t>
            </a:r>
            <a:endParaRPr lang="ar-SA" sz="1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850265"/>
              </p:ext>
            </p:extLst>
          </p:nvPr>
        </p:nvGraphicFramePr>
        <p:xfrm>
          <a:off x="2055867" y="943713"/>
          <a:ext cx="5032265" cy="3821057"/>
        </p:xfrm>
        <a:graphic>
          <a:graphicData uri="http://schemas.openxmlformats.org/drawingml/2006/table">
            <a:tbl>
              <a:tblPr firstRow="1" firstCol="1" bandRow="1"/>
              <a:tblGrid>
                <a:gridCol w="1135429">
                  <a:extLst>
                    <a:ext uri="{9D8B030D-6E8A-4147-A177-3AD203B41FA5}">
                      <a16:colId xmlns="" xmlns:a16="http://schemas.microsoft.com/office/drawing/2014/main" val="4160362207"/>
                    </a:ext>
                  </a:extLst>
                </a:gridCol>
                <a:gridCol w="636361">
                  <a:extLst>
                    <a:ext uri="{9D8B030D-6E8A-4147-A177-3AD203B41FA5}">
                      <a16:colId xmlns="" xmlns:a16="http://schemas.microsoft.com/office/drawing/2014/main" val="3635314336"/>
                    </a:ext>
                  </a:extLst>
                </a:gridCol>
                <a:gridCol w="639368">
                  <a:extLst>
                    <a:ext uri="{9D8B030D-6E8A-4147-A177-3AD203B41FA5}">
                      <a16:colId xmlns="" xmlns:a16="http://schemas.microsoft.com/office/drawing/2014/main" val="2350884146"/>
                    </a:ext>
                  </a:extLst>
                </a:gridCol>
                <a:gridCol w="689976">
                  <a:extLst>
                    <a:ext uri="{9D8B030D-6E8A-4147-A177-3AD203B41FA5}">
                      <a16:colId xmlns="" xmlns:a16="http://schemas.microsoft.com/office/drawing/2014/main" val="1940484636"/>
                    </a:ext>
                  </a:extLst>
                </a:gridCol>
                <a:gridCol w="644379">
                  <a:extLst>
                    <a:ext uri="{9D8B030D-6E8A-4147-A177-3AD203B41FA5}">
                      <a16:colId xmlns="" xmlns:a16="http://schemas.microsoft.com/office/drawing/2014/main" val="1377689823"/>
                    </a:ext>
                  </a:extLst>
                </a:gridCol>
                <a:gridCol w="643376">
                  <a:extLst>
                    <a:ext uri="{9D8B030D-6E8A-4147-A177-3AD203B41FA5}">
                      <a16:colId xmlns="" xmlns:a16="http://schemas.microsoft.com/office/drawing/2014/main" val="1954297594"/>
                    </a:ext>
                  </a:extLst>
                </a:gridCol>
                <a:gridCol w="643376">
                  <a:extLst>
                    <a:ext uri="{9D8B030D-6E8A-4147-A177-3AD203B41FA5}">
                      <a16:colId xmlns="" xmlns:a16="http://schemas.microsoft.com/office/drawing/2014/main" val="1229763691"/>
                    </a:ext>
                  </a:extLst>
                </a:gridCol>
              </a:tblGrid>
              <a:tr h="318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Raw material name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Feno chair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Guitar chair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Rectangular table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Wooden office desk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Student chair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ROP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5271367"/>
                  </a:ext>
                </a:extLst>
              </a:tr>
              <a:tr h="318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Circular metal rod – d= 32 mm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4(95)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2(275)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1766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95747149"/>
                  </a:ext>
                </a:extLst>
              </a:tr>
              <a:tr h="318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Circular metal rod – d= 13 mm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6(209)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2(275)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1804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5448957"/>
                  </a:ext>
                </a:extLst>
              </a:tr>
              <a:tr h="318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Wooden Boards – sandwich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1(209)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2(309)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1(95)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22(100)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1(275)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3397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469804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- t =3 cm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1(209)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209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87500089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- t =1 cm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1(209)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2(309)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827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83458625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Leather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1(209)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2(309)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827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62050187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Screw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8(309)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8(95)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52(100)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12(275)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11768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98436386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Plastic base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4(309)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4(95)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4(100)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4(275)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3952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0557483"/>
                  </a:ext>
                </a:extLst>
              </a:tr>
              <a:tr h="318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Rectangular metal rod – 25 mm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5(309)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4(95)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4(275)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3025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31185677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Sponge – t = 7 cm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2(309)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618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42267678"/>
                  </a:ext>
                </a:extLst>
              </a:tr>
              <a:tr h="318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Corner metal brackets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4(309)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4(95)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1616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8294126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Corner braces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12(100)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1200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64282648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Metal drawer slide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6(100)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99035620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Metal drawer handle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3(100)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70940036"/>
                  </a:ext>
                </a:extLst>
              </a:tr>
              <a:tr h="159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Drawer key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1(100)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23873999"/>
                  </a:ext>
                </a:extLst>
              </a:tr>
              <a:tr h="318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Plastic backrest and seat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2(275)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550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37" marR="50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9220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882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6" y="411299"/>
            <a:ext cx="8229600" cy="336300"/>
          </a:xfrm>
        </p:spPr>
        <p:txBody>
          <a:bodyPr/>
          <a:lstStyle/>
          <a:p>
            <a:r>
              <a:rPr lang="en-US" b="1" dirty="0"/>
              <a:t>Holding cost</a:t>
            </a:r>
            <a:endParaRPr lang="ar-SA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50554" y="1236189"/>
                <a:ext cx="5642891" cy="6408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𝑻𝒐𝒕𝒂𝒍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𝒎𝒐𝒏𝒕𝒉𝒍𝒚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𝒉𝒐𝒍𝒅𝒊𝒏𝒈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𝒄𝒐𝒔𝒕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𝒑𝒆𝒓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𝒊𝒕𝒆𝒎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𝒊𝒏𝒊𝒕𝒊𝒂𝒍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𝑯𝑪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𝑳𝒂𝒃𝒐𝒓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𝑯𝑪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0554" y="1236189"/>
                <a:ext cx="5642891" cy="64088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969215"/>
              </p:ext>
            </p:extLst>
          </p:nvPr>
        </p:nvGraphicFramePr>
        <p:xfrm>
          <a:off x="1785353" y="1877070"/>
          <a:ext cx="5642892" cy="2098571"/>
        </p:xfrm>
        <a:graphic>
          <a:graphicData uri="http://schemas.openxmlformats.org/drawingml/2006/table">
            <a:tbl>
              <a:tblPr firstRow="1" firstCol="1" bandRow="1"/>
              <a:tblGrid>
                <a:gridCol w="1734560">
                  <a:extLst>
                    <a:ext uri="{9D8B030D-6E8A-4147-A177-3AD203B41FA5}">
                      <a16:colId xmlns="" xmlns:a16="http://schemas.microsoft.com/office/drawing/2014/main" val="1936436709"/>
                    </a:ext>
                  </a:extLst>
                </a:gridCol>
                <a:gridCol w="1086886">
                  <a:extLst>
                    <a:ext uri="{9D8B030D-6E8A-4147-A177-3AD203B41FA5}">
                      <a16:colId xmlns="" xmlns:a16="http://schemas.microsoft.com/office/drawing/2014/main" val="2678616552"/>
                    </a:ext>
                  </a:extLst>
                </a:gridCol>
                <a:gridCol w="1410723">
                  <a:extLst>
                    <a:ext uri="{9D8B030D-6E8A-4147-A177-3AD203B41FA5}">
                      <a16:colId xmlns="" xmlns:a16="http://schemas.microsoft.com/office/drawing/2014/main" val="2496957788"/>
                    </a:ext>
                  </a:extLst>
                </a:gridCol>
                <a:gridCol w="1410723">
                  <a:extLst>
                    <a:ext uri="{9D8B030D-6E8A-4147-A177-3AD203B41FA5}">
                      <a16:colId xmlns="" xmlns:a16="http://schemas.microsoft.com/office/drawing/2014/main" val="1885071263"/>
                    </a:ext>
                  </a:extLst>
                </a:gridCol>
              </a:tblGrid>
              <a:tr h="5995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Product name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Initial HC (NIS/item)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Labor HC (NIS/item)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HC (NIS/item)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33147869"/>
                  </a:ext>
                </a:extLst>
              </a:tr>
              <a:tr h="299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Feno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0.175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81348622"/>
                  </a:ext>
                </a:extLst>
              </a:tr>
              <a:tr h="299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Guitar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0.175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08927259"/>
                  </a:ext>
                </a:extLst>
              </a:tr>
              <a:tr h="299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Rectangular table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24809460"/>
                  </a:ext>
                </a:extLst>
              </a:tr>
              <a:tr h="299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Wooden office desk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25877977"/>
                  </a:ext>
                </a:extLst>
              </a:tr>
              <a:tr h="299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Student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5.77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44517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5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Google Shape;6363;p55">
            <a:extLst>
              <a:ext uri="{FF2B5EF4-FFF2-40B4-BE49-F238E27FC236}">
                <a16:creationId xmlns="" xmlns:a16="http://schemas.microsoft.com/office/drawing/2014/main" id="{EFE15E1F-1D57-BA40-E3A7-8D8D92F9F43D}"/>
              </a:ext>
            </a:extLst>
          </p:cNvPr>
          <p:cNvCxnSpPr>
            <a:cxnSpLocks/>
          </p:cNvCxnSpPr>
          <p:nvPr/>
        </p:nvCxnSpPr>
        <p:spPr>
          <a:xfrm>
            <a:off x="2047963" y="3870028"/>
            <a:ext cx="684568" cy="447590"/>
          </a:xfrm>
          <a:prstGeom prst="straightConnector1">
            <a:avLst/>
          </a:prstGeom>
          <a:noFill/>
          <a:ln w="19050" cap="flat" cmpd="sng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7" name="Google Shape;6357;p55">
            <a:extLst>
              <a:ext uri="{FF2B5EF4-FFF2-40B4-BE49-F238E27FC236}">
                <a16:creationId xmlns="" xmlns:a16="http://schemas.microsoft.com/office/drawing/2014/main" id="{58F97D1D-466A-0956-D316-D0CA7EFD53FE}"/>
              </a:ext>
            </a:extLst>
          </p:cNvPr>
          <p:cNvSpPr/>
          <p:nvPr/>
        </p:nvSpPr>
        <p:spPr>
          <a:xfrm>
            <a:off x="2993350" y="4148537"/>
            <a:ext cx="5511912" cy="593400"/>
          </a:xfrm>
          <a:prstGeom prst="roundRect">
            <a:avLst>
              <a:gd name="adj" fmla="val 50000"/>
            </a:avLst>
          </a:prstGeom>
          <a:solidFill>
            <a:srgbClr val="9696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44" name="Google Shape;6344;p55"/>
          <p:cNvSpPr txBox="1">
            <a:spLocks noGrp="1"/>
          </p:cNvSpPr>
          <p:nvPr>
            <p:ph type="title"/>
          </p:nvPr>
        </p:nvSpPr>
        <p:spPr>
          <a:xfrm>
            <a:off x="457200" y="164626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solidFill>
                  <a:schemeClr val="dk1"/>
                </a:solidFill>
              </a:rPr>
              <a:t>SOPs Manual Development Steps</a:t>
            </a:r>
            <a:endParaRPr sz="2800" dirty="0"/>
          </a:p>
        </p:txBody>
      </p:sp>
      <p:sp>
        <p:nvSpPr>
          <p:cNvPr id="6357" name="Google Shape;6357;p55"/>
          <p:cNvSpPr/>
          <p:nvPr/>
        </p:nvSpPr>
        <p:spPr>
          <a:xfrm>
            <a:off x="2993349" y="3414015"/>
            <a:ext cx="5511913" cy="593400"/>
          </a:xfrm>
          <a:prstGeom prst="roundRect">
            <a:avLst>
              <a:gd name="adj" fmla="val 50000"/>
            </a:avLst>
          </a:prstGeom>
          <a:solidFill>
            <a:srgbClr val="9696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8" name="Google Shape;6358;p55"/>
          <p:cNvSpPr/>
          <p:nvPr/>
        </p:nvSpPr>
        <p:spPr>
          <a:xfrm>
            <a:off x="2993350" y="2668540"/>
            <a:ext cx="5511914" cy="593400"/>
          </a:xfrm>
          <a:prstGeom prst="roundRect">
            <a:avLst>
              <a:gd name="adj" fmla="val 50000"/>
            </a:avLst>
          </a:prstGeom>
          <a:solidFill>
            <a:srgbClr val="9696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    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59" name="Google Shape;6359;p55"/>
          <p:cNvSpPr/>
          <p:nvPr/>
        </p:nvSpPr>
        <p:spPr>
          <a:xfrm>
            <a:off x="3068820" y="1883911"/>
            <a:ext cx="5436444" cy="617242"/>
          </a:xfrm>
          <a:prstGeom prst="roundRect">
            <a:avLst>
              <a:gd name="adj" fmla="val 50000"/>
            </a:avLst>
          </a:prstGeom>
          <a:solidFill>
            <a:srgbClr val="9696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                                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     </a:t>
            </a:r>
            <a:r>
              <a:rPr lang="en-US" sz="1600" dirty="0" smtClean="0">
                <a:solidFill>
                  <a:schemeClr val="bg1"/>
                </a:solidFill>
              </a:rPr>
              <a:t>  Job and Organizational Descriptions Development</a:t>
            </a:r>
            <a:endParaRPr lang="en-US" sz="1600" dirty="0">
              <a:solidFill>
                <a:schemeClr val="bg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bg1"/>
              </a:solidFill>
            </a:endParaRPr>
          </a:p>
        </p:txBody>
      </p:sp>
      <p:sp>
        <p:nvSpPr>
          <p:cNvPr id="6360" name="Google Shape;6360;p55"/>
          <p:cNvSpPr/>
          <p:nvPr/>
        </p:nvSpPr>
        <p:spPr>
          <a:xfrm>
            <a:off x="3017105" y="1142119"/>
            <a:ext cx="5488157" cy="593400"/>
          </a:xfrm>
          <a:prstGeom prst="roundRect">
            <a:avLst>
              <a:gd name="adj" fmla="val 50000"/>
            </a:avLst>
          </a:prstGeom>
          <a:solidFill>
            <a:srgbClr val="9696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7" name="Google Shape;6347;p55"/>
          <p:cNvSpPr/>
          <p:nvPr/>
        </p:nvSpPr>
        <p:spPr>
          <a:xfrm>
            <a:off x="4003199" y="1413875"/>
            <a:ext cx="2342400" cy="4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625" tIns="91425" rIns="18287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361" name="Google Shape;6361;p55"/>
          <p:cNvCxnSpPr/>
          <p:nvPr/>
        </p:nvCxnSpPr>
        <p:spPr>
          <a:xfrm rot="10800000" flipH="1">
            <a:off x="1265713" y="1535213"/>
            <a:ext cx="1666800" cy="1330500"/>
          </a:xfrm>
          <a:prstGeom prst="straightConnector1">
            <a:avLst/>
          </a:prstGeom>
          <a:noFill/>
          <a:ln w="19050" cap="flat" cmpd="sng">
            <a:solidFill>
              <a:srgbClr val="FF99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62" name="Google Shape;6362;p55"/>
          <p:cNvSpPr/>
          <p:nvPr/>
        </p:nvSpPr>
        <p:spPr>
          <a:xfrm>
            <a:off x="2683038" y="1104762"/>
            <a:ext cx="692400" cy="692400"/>
          </a:xfrm>
          <a:prstGeom prst="ellipse">
            <a:avLst/>
          </a:prstGeom>
          <a:solidFill>
            <a:srgbClr val="FF9966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 smtClean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01</a:t>
            </a:r>
            <a:endParaRPr sz="2000" b="1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50" name="Google Shape;6350;p55"/>
          <p:cNvSpPr/>
          <p:nvPr/>
        </p:nvSpPr>
        <p:spPr>
          <a:xfrm>
            <a:off x="4011702" y="2244800"/>
            <a:ext cx="2342400" cy="4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625" tIns="91425" rIns="18287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363" name="Google Shape;6363;p55"/>
          <p:cNvCxnSpPr/>
          <p:nvPr/>
        </p:nvCxnSpPr>
        <p:spPr>
          <a:xfrm flipV="1">
            <a:off x="1265713" y="2303705"/>
            <a:ext cx="1524791" cy="566733"/>
          </a:xfrm>
          <a:prstGeom prst="straightConnector1">
            <a:avLst/>
          </a:prstGeom>
          <a:noFill/>
          <a:ln w="19050" cap="flat" cmpd="sng">
            <a:solidFill>
              <a:srgbClr val="FFCC9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64" name="Google Shape;6364;p55"/>
          <p:cNvSpPr/>
          <p:nvPr/>
        </p:nvSpPr>
        <p:spPr>
          <a:xfrm>
            <a:off x="2701275" y="1847905"/>
            <a:ext cx="692400" cy="692400"/>
          </a:xfrm>
          <a:prstGeom prst="ellipse">
            <a:avLst/>
          </a:prstGeom>
          <a:solidFill>
            <a:srgbClr val="FFCC99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02</a:t>
            </a:r>
            <a:endParaRPr sz="2000" b="1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53" name="Google Shape;6353;p55"/>
          <p:cNvSpPr/>
          <p:nvPr/>
        </p:nvSpPr>
        <p:spPr>
          <a:xfrm>
            <a:off x="4014401" y="3075724"/>
            <a:ext cx="2342400" cy="4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625" tIns="91425" rIns="18287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365" name="Google Shape;6365;p55"/>
          <p:cNvCxnSpPr>
            <a:cxnSpLocks/>
          </p:cNvCxnSpPr>
          <p:nvPr/>
        </p:nvCxnSpPr>
        <p:spPr>
          <a:xfrm>
            <a:off x="1265713" y="2870663"/>
            <a:ext cx="1608012" cy="16136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66" name="Google Shape;6366;p55"/>
          <p:cNvSpPr/>
          <p:nvPr/>
        </p:nvSpPr>
        <p:spPr>
          <a:xfrm>
            <a:off x="2732531" y="2625225"/>
            <a:ext cx="692400" cy="692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03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56" name="Google Shape;6356;p55"/>
          <p:cNvSpPr/>
          <p:nvPr/>
        </p:nvSpPr>
        <p:spPr>
          <a:xfrm>
            <a:off x="3809551" y="3520539"/>
            <a:ext cx="3879508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625" tIns="91425" rIns="18287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 smtClean="0">
                <a:solidFill>
                  <a:schemeClr val="accent3"/>
                </a:solidFill>
              </a:rPr>
              <a:t>SOPs Flow Charts Development</a:t>
            </a:r>
            <a:endParaRPr lang="en-US" sz="1600" dirty="0">
              <a:solidFill>
                <a:schemeClr val="accent3"/>
              </a:solidFill>
            </a:endParaRPr>
          </a:p>
        </p:txBody>
      </p:sp>
      <p:cxnSp>
        <p:nvCxnSpPr>
          <p:cNvPr id="6367" name="Google Shape;6367;p55"/>
          <p:cNvCxnSpPr>
            <a:cxnSpLocks/>
          </p:cNvCxnSpPr>
          <p:nvPr/>
        </p:nvCxnSpPr>
        <p:spPr>
          <a:xfrm>
            <a:off x="1260913" y="2865488"/>
            <a:ext cx="1641198" cy="810470"/>
          </a:xfrm>
          <a:prstGeom prst="straightConnector1">
            <a:avLst/>
          </a:prstGeom>
          <a:noFill/>
          <a:ln w="19050" cap="flat" cmpd="sng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68" name="Google Shape;6368;p55"/>
          <p:cNvSpPr/>
          <p:nvPr/>
        </p:nvSpPr>
        <p:spPr>
          <a:xfrm>
            <a:off x="2701275" y="3357206"/>
            <a:ext cx="692400" cy="692400"/>
          </a:xfrm>
          <a:prstGeom prst="ellipse">
            <a:avLst/>
          </a:prstGeom>
          <a:solidFill>
            <a:srgbClr val="99CCFF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sz="2000" b="1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69" name="Google Shape;6369;p55"/>
          <p:cNvSpPr/>
          <p:nvPr/>
        </p:nvSpPr>
        <p:spPr>
          <a:xfrm>
            <a:off x="237524" y="1149867"/>
            <a:ext cx="2259950" cy="3431241"/>
          </a:xfrm>
          <a:prstGeom prst="roundRect">
            <a:avLst>
              <a:gd name="adj" fmla="val 50000"/>
            </a:avLst>
          </a:prstGeom>
          <a:solidFill>
            <a:srgbClr val="9696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0" name="Google Shape;6370;p55"/>
          <p:cNvSpPr/>
          <p:nvPr/>
        </p:nvSpPr>
        <p:spPr>
          <a:xfrm>
            <a:off x="272051" y="2512577"/>
            <a:ext cx="1968062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95D8FB9C-3338-4686-A6A0-25ED3B97F54C}"/>
              </a:ext>
            </a:extLst>
          </p:cNvPr>
          <p:cNvSpPr txBox="1"/>
          <p:nvPr/>
        </p:nvSpPr>
        <p:spPr>
          <a:xfrm>
            <a:off x="3858552" y="1230007"/>
            <a:ext cx="38569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Fira Sans" panose="020B0604020202020204" charset="0"/>
                <a:cs typeface="Fira Sans" panose="020B0604020202020204" charset="0"/>
              </a:rPr>
              <a:t>Organizational Structures Development</a:t>
            </a:r>
            <a:endParaRPr lang="en-US" sz="1600" dirty="0">
              <a:solidFill>
                <a:schemeClr val="bg1"/>
              </a:solidFill>
              <a:latin typeface="Fira Sans" panose="020B0604020202020204" charset="0"/>
              <a:cs typeface="Fira Sans" panose="020B0604020202020204" charset="0"/>
            </a:endParaRPr>
          </a:p>
        </p:txBody>
      </p:sp>
      <p:sp>
        <p:nvSpPr>
          <p:cNvPr id="46" name="Google Shape;6364;p55">
            <a:extLst>
              <a:ext uri="{FF2B5EF4-FFF2-40B4-BE49-F238E27FC236}">
                <a16:creationId xmlns="" xmlns:a16="http://schemas.microsoft.com/office/drawing/2014/main" id="{5203B9EE-27E9-DF8F-037D-24BCD169EFF6}"/>
              </a:ext>
            </a:extLst>
          </p:cNvPr>
          <p:cNvSpPr/>
          <p:nvPr/>
        </p:nvSpPr>
        <p:spPr>
          <a:xfrm>
            <a:off x="2687542" y="4092468"/>
            <a:ext cx="692400" cy="6924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05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lumMod val="60000"/>
                <a:lumOff val="4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5" y="1987389"/>
            <a:ext cx="1641316" cy="16413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1416" y="2774801"/>
            <a:ext cx="3206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Forms and Reports Development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29939" y="4242554"/>
            <a:ext cx="2714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SOPs Manual Development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16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86972" y="1824173"/>
            <a:ext cx="4652225" cy="1324663"/>
          </a:xfrm>
        </p:spPr>
        <p:txBody>
          <a:bodyPr/>
          <a:lstStyle/>
          <a:p>
            <a:pPr algn="ctr"/>
            <a:r>
              <a:rPr lang="en-US" sz="3600" dirty="0"/>
              <a:t>O</a:t>
            </a:r>
            <a:r>
              <a:rPr lang="en-US" sz="3600" dirty="0" smtClean="0"/>
              <a:t>rganizational Structures</a:t>
            </a:r>
            <a:br>
              <a:rPr lang="en-US" sz="3600" dirty="0" smtClean="0"/>
            </a:br>
            <a:endParaRPr lang="ar-SA" sz="360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5" y="1191400"/>
            <a:ext cx="2760600" cy="2872600"/>
          </a:xfrm>
        </p:spPr>
      </p:pic>
      <p:sp>
        <p:nvSpPr>
          <p:cNvPr id="2" name="TextBox 1"/>
          <p:cNvSpPr txBox="1"/>
          <p:nvPr/>
        </p:nvSpPr>
        <p:spPr>
          <a:xfrm>
            <a:off x="5003698" y="3203838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Administrative Organizational Structure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Functional Organizational Structure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1677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63185" y="233211"/>
            <a:ext cx="6748254" cy="591811"/>
          </a:xfrm>
        </p:spPr>
        <p:txBody>
          <a:bodyPr/>
          <a:lstStyle/>
          <a:p>
            <a:r>
              <a:rPr lang="en-US" sz="2000" dirty="0" smtClean="0"/>
              <a:t>Current Administrative Organizational </a:t>
            </a:r>
            <a:r>
              <a:rPr lang="en-US" sz="2000" dirty="0"/>
              <a:t>S</a:t>
            </a:r>
            <a:r>
              <a:rPr lang="en-US" sz="2000" dirty="0" smtClean="0"/>
              <a:t>tructure</a:t>
            </a:r>
            <a:endParaRPr lang="ar-SA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737" y="1009675"/>
            <a:ext cx="5955151" cy="35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1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49044" y="192506"/>
            <a:ext cx="6463194" cy="577516"/>
          </a:xfrm>
        </p:spPr>
        <p:txBody>
          <a:bodyPr/>
          <a:lstStyle/>
          <a:p>
            <a:r>
              <a:rPr lang="en-US" sz="2000" dirty="0" smtClean="0"/>
              <a:t>New Administrative </a:t>
            </a:r>
            <a:r>
              <a:rPr lang="en-US" sz="2000" dirty="0"/>
              <a:t>Organizational Structure</a:t>
            </a:r>
            <a:endParaRPr lang="ar-SA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372" y="904879"/>
            <a:ext cx="6576538" cy="377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46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38159" y="178211"/>
            <a:ext cx="6463194" cy="509309"/>
          </a:xfrm>
        </p:spPr>
        <p:txBody>
          <a:bodyPr/>
          <a:lstStyle/>
          <a:p>
            <a:r>
              <a:rPr lang="en-US" sz="2000" dirty="0" smtClean="0"/>
              <a:t>Functional </a:t>
            </a:r>
            <a:r>
              <a:rPr lang="en-US" sz="2000" dirty="0"/>
              <a:t>Organizational Structure</a:t>
            </a:r>
            <a:endParaRPr lang="ar-SA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02" y="887067"/>
            <a:ext cx="6598308" cy="367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30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p41"/>
          <p:cNvSpPr txBox="1">
            <a:spLocks noGrp="1"/>
          </p:cNvSpPr>
          <p:nvPr>
            <p:ph type="title"/>
          </p:nvPr>
        </p:nvSpPr>
        <p:spPr>
          <a:xfrm>
            <a:off x="707269" y="236053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/>
              <a:t>Organizational Descriptions</a:t>
            </a:r>
            <a:endParaRPr sz="2000" dirty="0"/>
          </a:p>
        </p:txBody>
      </p:sp>
      <p:grpSp>
        <p:nvGrpSpPr>
          <p:cNvPr id="1362" name="Google Shape;1362;p41"/>
          <p:cNvGrpSpPr/>
          <p:nvPr/>
        </p:nvGrpSpPr>
        <p:grpSpPr>
          <a:xfrm>
            <a:off x="2055682" y="2514200"/>
            <a:ext cx="1998907" cy="562490"/>
            <a:chOff x="2174539" y="2514200"/>
            <a:chExt cx="1880049" cy="562490"/>
          </a:xfrm>
        </p:grpSpPr>
        <p:sp>
          <p:nvSpPr>
            <p:cNvPr id="1363" name="Google Shape;1363;p41"/>
            <p:cNvSpPr/>
            <p:nvPr/>
          </p:nvSpPr>
          <p:spPr>
            <a:xfrm>
              <a:off x="2174539" y="2514200"/>
              <a:ext cx="1472787" cy="562490"/>
            </a:xfrm>
            <a:prstGeom prst="roundRect">
              <a:avLst>
                <a:gd name="adj" fmla="val 16667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6" algn="ctr"/>
              <a:r>
                <a:rPr lang="en-US" sz="1100" dirty="0"/>
                <a:t>Finance and Administration Affairs Department</a:t>
              </a:r>
              <a:endParaRPr lang="en-US" sz="1050" dirty="0"/>
            </a:p>
          </p:txBody>
        </p:sp>
        <p:cxnSp>
          <p:nvCxnSpPr>
            <p:cNvPr id="1364" name="Google Shape;1364;p41"/>
            <p:cNvCxnSpPr/>
            <p:nvPr/>
          </p:nvCxnSpPr>
          <p:spPr>
            <a:xfrm>
              <a:off x="3731188" y="2832875"/>
              <a:ext cx="3234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66" name="Google Shape;1366;p41"/>
          <p:cNvSpPr/>
          <p:nvPr/>
        </p:nvSpPr>
        <p:spPr>
          <a:xfrm>
            <a:off x="4074416" y="2397354"/>
            <a:ext cx="989207" cy="867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50" b="1" dirty="0"/>
          </a:p>
        </p:txBody>
      </p:sp>
      <p:grpSp>
        <p:nvGrpSpPr>
          <p:cNvPr id="1367" name="Google Shape;1367;p41"/>
          <p:cNvGrpSpPr/>
          <p:nvPr/>
        </p:nvGrpSpPr>
        <p:grpSpPr>
          <a:xfrm>
            <a:off x="5089324" y="2514200"/>
            <a:ext cx="2095247" cy="581558"/>
            <a:chOff x="5089325" y="2514200"/>
            <a:chExt cx="1540658" cy="58155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368" name="Google Shape;1368;p41"/>
            <p:cNvSpPr/>
            <p:nvPr/>
          </p:nvSpPr>
          <p:spPr>
            <a:xfrm>
              <a:off x="5475583" y="2514200"/>
              <a:ext cx="1154400" cy="581558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6" algn="ctr"/>
              <a:r>
                <a:rPr lang="en-US" sz="1100" dirty="0"/>
                <a:t>Warehouses Department </a:t>
              </a:r>
            </a:p>
          </p:txBody>
        </p:sp>
        <p:cxnSp>
          <p:nvCxnSpPr>
            <p:cNvPr id="1369" name="Google Shape;1369;p41"/>
            <p:cNvCxnSpPr/>
            <p:nvPr/>
          </p:nvCxnSpPr>
          <p:spPr>
            <a:xfrm>
              <a:off x="5089325" y="2832875"/>
              <a:ext cx="323400" cy="0"/>
            </a:xfrm>
            <a:prstGeom prst="straightConnector1">
              <a:avLst/>
            </a:prstGeom>
            <a:grp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371" name="Google Shape;1371;p41"/>
          <p:cNvGrpSpPr/>
          <p:nvPr/>
        </p:nvGrpSpPr>
        <p:grpSpPr>
          <a:xfrm>
            <a:off x="4734075" y="1326912"/>
            <a:ext cx="2450495" cy="994242"/>
            <a:chOff x="4734075" y="1326912"/>
            <a:chExt cx="2450495" cy="994242"/>
          </a:xfrm>
        </p:grpSpPr>
        <p:sp>
          <p:nvSpPr>
            <p:cNvPr id="1372" name="Google Shape;1372;p41"/>
            <p:cNvSpPr/>
            <p:nvPr/>
          </p:nvSpPr>
          <p:spPr>
            <a:xfrm>
              <a:off x="5316759" y="1326912"/>
              <a:ext cx="1867811" cy="542756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endParaRPr lang="en-US" sz="1100" dirty="0" smtClean="0"/>
            </a:p>
            <a:p>
              <a:pPr algn="ctr">
                <a:buClr>
                  <a:schemeClr val="dk1"/>
                </a:buClr>
                <a:buSzPts val="1100"/>
              </a:pPr>
              <a:r>
                <a:rPr lang="en-US" sz="1100" dirty="0" smtClean="0"/>
                <a:t>Sales</a:t>
              </a:r>
              <a:r>
                <a:rPr lang="en-US" sz="1100" dirty="0"/>
                <a:t>, Marketing and Customer Relations Department </a:t>
              </a:r>
              <a:endParaRPr lang="en-US" sz="1050" dirty="0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100" dirty="0">
                <a:latin typeface="Fira Sans" panose="020B0604020202020204" charset="0"/>
                <a:cs typeface="Fira Sans" panose="020B0604020202020204" charset="0"/>
              </a:endParaRPr>
            </a:p>
          </p:txBody>
        </p:sp>
        <p:sp>
          <p:nvSpPr>
            <p:cNvPr id="1373" name="Google Shape;1373;p41"/>
            <p:cNvSpPr/>
            <p:nvPr/>
          </p:nvSpPr>
          <p:spPr>
            <a:xfrm>
              <a:off x="4734075" y="1909825"/>
              <a:ext cx="1318708" cy="411329"/>
            </a:xfrm>
            <a:custGeom>
              <a:avLst/>
              <a:gdLst/>
              <a:ahLst/>
              <a:cxnLst/>
              <a:rect l="l" t="t" r="r" b="b"/>
              <a:pathLst>
                <a:path w="55507" h="15181" fill="none" extrusionOk="0">
                  <a:moveTo>
                    <a:pt x="0" y="15181"/>
                  </a:moveTo>
                  <a:lnTo>
                    <a:pt x="0" y="5810"/>
                  </a:lnTo>
                  <a:lnTo>
                    <a:pt x="55507" y="5810"/>
                  </a:lnTo>
                  <a:lnTo>
                    <a:pt x="55507" y="0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5" name="Google Shape;1375;p41"/>
          <p:cNvGrpSpPr/>
          <p:nvPr/>
        </p:nvGrpSpPr>
        <p:grpSpPr>
          <a:xfrm>
            <a:off x="4734075" y="3344669"/>
            <a:ext cx="2450496" cy="1117328"/>
            <a:chOff x="4734075" y="3344669"/>
            <a:chExt cx="2450496" cy="1117328"/>
          </a:xfrm>
        </p:grpSpPr>
        <p:sp>
          <p:nvSpPr>
            <p:cNvPr id="1376" name="Google Shape;1376;p41"/>
            <p:cNvSpPr/>
            <p:nvPr/>
          </p:nvSpPr>
          <p:spPr>
            <a:xfrm>
              <a:off x="5496625" y="3832224"/>
              <a:ext cx="1687946" cy="629773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6" algn="ctr"/>
              <a:r>
                <a:rPr lang="en-US" sz="1100" dirty="0"/>
                <a:t>Quality Control and Occupational Health and Safety Department </a:t>
              </a:r>
              <a:endParaRPr lang="en-US" sz="1050" dirty="0"/>
            </a:p>
          </p:txBody>
        </p:sp>
        <p:sp>
          <p:nvSpPr>
            <p:cNvPr id="1377" name="Google Shape;1377;p41"/>
            <p:cNvSpPr/>
            <p:nvPr/>
          </p:nvSpPr>
          <p:spPr>
            <a:xfrm>
              <a:off x="4734075" y="3344669"/>
              <a:ext cx="1318708" cy="411356"/>
            </a:xfrm>
            <a:custGeom>
              <a:avLst/>
              <a:gdLst/>
              <a:ahLst/>
              <a:cxnLst/>
              <a:rect l="l" t="t" r="r" b="b"/>
              <a:pathLst>
                <a:path w="55507" h="15182" fill="none" extrusionOk="0">
                  <a:moveTo>
                    <a:pt x="0" y="1"/>
                  </a:moveTo>
                  <a:lnTo>
                    <a:pt x="0" y="9371"/>
                  </a:lnTo>
                  <a:lnTo>
                    <a:pt x="55507" y="9371"/>
                  </a:lnTo>
                  <a:lnTo>
                    <a:pt x="55507" y="15181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9" name="Google Shape;1379;p41"/>
          <p:cNvGrpSpPr/>
          <p:nvPr/>
        </p:nvGrpSpPr>
        <p:grpSpPr>
          <a:xfrm>
            <a:off x="2055681" y="1326912"/>
            <a:ext cx="2347795" cy="994242"/>
            <a:chOff x="2055681" y="1326912"/>
            <a:chExt cx="2347795" cy="994242"/>
          </a:xfrm>
        </p:grpSpPr>
        <p:sp>
          <p:nvSpPr>
            <p:cNvPr id="1380" name="Google Shape;1380;p41"/>
            <p:cNvSpPr/>
            <p:nvPr/>
          </p:nvSpPr>
          <p:spPr>
            <a:xfrm>
              <a:off x="2055681" y="1326912"/>
              <a:ext cx="1591644" cy="506713"/>
            </a:xfrm>
            <a:prstGeom prst="roundRect">
              <a:avLst>
                <a:gd name="adj" fmla="val 16667"/>
              </a:avLst>
            </a:prstGeom>
            <a:solidFill>
              <a:srgbClr val="00CC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 dirty="0" smtClean="0">
                  <a:solidFill>
                    <a:schemeClr val="tx1"/>
                  </a:solidFill>
                  <a:latin typeface="Fira Sans" panose="020B0604020202020204" charset="0"/>
                  <a:cs typeface="Fira Sans" panose="020B0604020202020204" charset="0"/>
                </a:rPr>
                <a:t>Production Department</a:t>
              </a:r>
              <a:endParaRPr sz="1100" dirty="0">
                <a:solidFill>
                  <a:schemeClr val="tx1"/>
                </a:solidFill>
                <a:latin typeface="Fira Sans" panose="020B0604020202020204" charset="0"/>
                <a:cs typeface="Fira Sans" panose="020B0604020202020204" charset="0"/>
              </a:endParaRPr>
            </a:p>
          </p:txBody>
        </p:sp>
        <p:sp>
          <p:nvSpPr>
            <p:cNvPr id="1381" name="Google Shape;1381;p41"/>
            <p:cNvSpPr/>
            <p:nvPr/>
          </p:nvSpPr>
          <p:spPr>
            <a:xfrm>
              <a:off x="3084776" y="1909825"/>
              <a:ext cx="1318700" cy="411329"/>
            </a:xfrm>
            <a:custGeom>
              <a:avLst/>
              <a:gdLst/>
              <a:ahLst/>
              <a:cxnLst/>
              <a:rect l="l" t="t" r="r" b="b"/>
              <a:pathLst>
                <a:path w="55495" h="15181" fill="none" extrusionOk="0">
                  <a:moveTo>
                    <a:pt x="0" y="0"/>
                  </a:moveTo>
                  <a:lnTo>
                    <a:pt x="0" y="6144"/>
                  </a:lnTo>
                  <a:lnTo>
                    <a:pt x="55495" y="6144"/>
                  </a:lnTo>
                  <a:lnTo>
                    <a:pt x="55495" y="15181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3" name="Google Shape;1383;p41"/>
          <p:cNvGrpSpPr/>
          <p:nvPr/>
        </p:nvGrpSpPr>
        <p:grpSpPr>
          <a:xfrm>
            <a:off x="2055681" y="3344669"/>
            <a:ext cx="2347795" cy="1117328"/>
            <a:chOff x="2055681" y="3344669"/>
            <a:chExt cx="2347795" cy="1117328"/>
          </a:xfrm>
        </p:grpSpPr>
        <p:sp>
          <p:nvSpPr>
            <p:cNvPr id="1384" name="Google Shape;1384;p41"/>
            <p:cNvSpPr/>
            <p:nvPr/>
          </p:nvSpPr>
          <p:spPr>
            <a:xfrm>
              <a:off x="2055681" y="3832224"/>
              <a:ext cx="1571194" cy="629773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endParaRPr lang="en-US" sz="1100" dirty="0" smtClean="0"/>
            </a:p>
            <a:p>
              <a:pPr algn="ctr">
                <a:buClr>
                  <a:schemeClr val="dk1"/>
                </a:buClr>
                <a:buSzPts val="1100"/>
              </a:pPr>
              <a:r>
                <a:rPr lang="en-US" sz="1100" dirty="0" smtClean="0"/>
                <a:t>Maintenance </a:t>
              </a:r>
              <a:r>
                <a:rPr lang="en-US" sz="1100" dirty="0"/>
                <a:t>Department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100" dirty="0">
                <a:solidFill>
                  <a:schemeClr val="tx1"/>
                </a:solidFill>
                <a:latin typeface="Fira Sans" panose="020B0604020202020204" charset="0"/>
                <a:cs typeface="Fira Sans" panose="020B0604020202020204" charset="0"/>
              </a:endParaRPr>
            </a:p>
          </p:txBody>
        </p:sp>
        <p:sp>
          <p:nvSpPr>
            <p:cNvPr id="1385" name="Google Shape;1385;p41"/>
            <p:cNvSpPr/>
            <p:nvPr/>
          </p:nvSpPr>
          <p:spPr>
            <a:xfrm>
              <a:off x="3084776" y="3344669"/>
              <a:ext cx="1318700" cy="411356"/>
            </a:xfrm>
            <a:custGeom>
              <a:avLst/>
              <a:gdLst/>
              <a:ahLst/>
              <a:cxnLst/>
              <a:rect l="l" t="t" r="r" b="b"/>
              <a:pathLst>
                <a:path w="55495" h="15182" fill="none" extrusionOk="0">
                  <a:moveTo>
                    <a:pt x="0" y="15181"/>
                  </a:moveTo>
                  <a:lnTo>
                    <a:pt x="0" y="9026"/>
                  </a:lnTo>
                  <a:lnTo>
                    <a:pt x="55495" y="9026"/>
                  </a:lnTo>
                  <a:lnTo>
                    <a:pt x="55495" y="1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617" y="2514199"/>
            <a:ext cx="624880" cy="62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4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504" y="761048"/>
            <a:ext cx="4154137" cy="41822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5023" y="192505"/>
            <a:ext cx="6821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Montserrat Black" panose="020B0604020202020204" charset="0"/>
              </a:rPr>
              <a:t>Organizational Description for Production Department</a:t>
            </a:r>
            <a:endParaRPr lang="en-US" sz="1800" b="1" dirty="0">
              <a:latin typeface="Montserrat Black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23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157" y="234570"/>
            <a:ext cx="5111615" cy="404821"/>
          </a:xfrm>
        </p:spPr>
        <p:txBody>
          <a:bodyPr/>
          <a:lstStyle/>
          <a:p>
            <a:r>
              <a:rPr lang="en-US" sz="2400" dirty="0">
                <a:solidFill>
                  <a:srgbClr val="211F29"/>
                </a:solidFill>
              </a:rPr>
              <a:t>Job Descriptions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859" y="747585"/>
            <a:ext cx="5744209" cy="403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77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1EB"/>
        </a:solidFill>
        <a:effectLst/>
      </p:bgPr>
    </p:bg>
    <p:spTree>
      <p:nvGrpSpPr>
        <p:cNvPr id="1" name="Shape 5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4" name="Google Shape;5964;p51"/>
          <p:cNvSpPr/>
          <p:nvPr/>
        </p:nvSpPr>
        <p:spPr>
          <a:xfrm>
            <a:off x="2969437" y="1266834"/>
            <a:ext cx="3205200" cy="3204900"/>
          </a:xfrm>
          <a:prstGeom prst="arc">
            <a:avLst>
              <a:gd name="adj1" fmla="val 14177219"/>
              <a:gd name="adj2" fmla="val 13874997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65" name="Google Shape;5965;p51"/>
          <p:cNvSpPr/>
          <p:nvPr/>
        </p:nvSpPr>
        <p:spPr>
          <a:xfrm>
            <a:off x="3054317" y="1351535"/>
            <a:ext cx="3035400" cy="3035100"/>
          </a:xfrm>
          <a:prstGeom prst="arc">
            <a:avLst>
              <a:gd name="adj1" fmla="val 14177219"/>
              <a:gd name="adj2" fmla="val 13784291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66" name="Google Shape;5966;p51"/>
          <p:cNvSpPr/>
          <p:nvPr/>
        </p:nvSpPr>
        <p:spPr>
          <a:xfrm>
            <a:off x="3155409" y="1452548"/>
            <a:ext cx="2833500" cy="2833500"/>
          </a:xfrm>
          <a:prstGeom prst="arc">
            <a:avLst>
              <a:gd name="adj1" fmla="val 14177219"/>
              <a:gd name="adj2" fmla="val 13538087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67" name="Google Shape;5967;p51"/>
          <p:cNvSpPr/>
          <p:nvPr/>
        </p:nvSpPr>
        <p:spPr>
          <a:xfrm>
            <a:off x="3257050" y="1551238"/>
            <a:ext cx="2635800" cy="2635800"/>
          </a:xfrm>
          <a:prstGeom prst="arc">
            <a:avLst>
              <a:gd name="adj1" fmla="val 14177219"/>
              <a:gd name="adj2" fmla="val 13658146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68" name="Google Shape;5968;p51"/>
          <p:cNvSpPr/>
          <p:nvPr/>
        </p:nvSpPr>
        <p:spPr>
          <a:xfrm>
            <a:off x="3359088" y="1629337"/>
            <a:ext cx="2431500" cy="2431500"/>
          </a:xfrm>
          <a:prstGeom prst="arc">
            <a:avLst>
              <a:gd name="adj1" fmla="val 14177219"/>
              <a:gd name="adj2" fmla="val 13621576"/>
            </a:avLst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69" name="Google Shape;5969;p51"/>
          <p:cNvSpPr/>
          <p:nvPr/>
        </p:nvSpPr>
        <p:spPr>
          <a:xfrm>
            <a:off x="3460475" y="1730750"/>
            <a:ext cx="2228700" cy="2229000"/>
          </a:xfrm>
          <a:prstGeom prst="arc">
            <a:avLst>
              <a:gd name="adj1" fmla="val 14177219"/>
              <a:gd name="adj2" fmla="val 13602698"/>
            </a:avLst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70" name="Google Shape;5970;p5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solidFill>
                  <a:schemeClr val="dk1"/>
                </a:solidFill>
                <a:latin typeface="Montserrat Black" panose="020B0604020202020204" charset="0"/>
              </a:rPr>
              <a:t>02 Problem </a:t>
            </a:r>
            <a:r>
              <a:rPr lang="en" sz="2800" dirty="0">
                <a:solidFill>
                  <a:schemeClr val="dk1"/>
                </a:solidFill>
                <a:latin typeface="Montserrat Black" panose="020B0604020202020204" charset="0"/>
              </a:rPr>
              <a:t>Statement</a:t>
            </a:r>
            <a:endParaRPr sz="2800" dirty="0">
              <a:latin typeface="Montserrat Black" panose="020B0604020202020204" charset="0"/>
            </a:endParaRPr>
          </a:p>
        </p:txBody>
      </p:sp>
      <p:sp>
        <p:nvSpPr>
          <p:cNvPr id="5971" name="Google Shape;5971;p51"/>
          <p:cNvSpPr/>
          <p:nvPr/>
        </p:nvSpPr>
        <p:spPr>
          <a:xfrm>
            <a:off x="6437525" y="3220374"/>
            <a:ext cx="2306261" cy="771922"/>
          </a:xfrm>
          <a:custGeom>
            <a:avLst/>
            <a:gdLst/>
            <a:ahLst/>
            <a:cxnLst/>
            <a:rect l="l" t="t" r="r" b="b"/>
            <a:pathLst>
              <a:path w="12016" h="3388" extrusionOk="0">
                <a:moveTo>
                  <a:pt x="1702" y="1"/>
                </a:moveTo>
                <a:cubicBezTo>
                  <a:pt x="761" y="1"/>
                  <a:pt x="0" y="761"/>
                  <a:pt x="0" y="1689"/>
                </a:cubicBezTo>
                <a:cubicBezTo>
                  <a:pt x="0" y="2626"/>
                  <a:pt x="761" y="3387"/>
                  <a:pt x="1702" y="3387"/>
                </a:cubicBezTo>
                <a:lnTo>
                  <a:pt x="10327" y="3387"/>
                </a:lnTo>
                <a:cubicBezTo>
                  <a:pt x="11267" y="3387"/>
                  <a:pt x="12015" y="2626"/>
                  <a:pt x="12015" y="1689"/>
                </a:cubicBezTo>
                <a:cubicBezTo>
                  <a:pt x="12015" y="761"/>
                  <a:pt x="11267" y="1"/>
                  <a:pt x="10327" y="1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/>
            <a:endParaRPr/>
          </a:p>
        </p:txBody>
      </p:sp>
      <p:sp>
        <p:nvSpPr>
          <p:cNvPr id="5974" name="Google Shape;5974;p51"/>
          <p:cNvSpPr/>
          <p:nvPr/>
        </p:nvSpPr>
        <p:spPr>
          <a:xfrm>
            <a:off x="413871" y="3220374"/>
            <a:ext cx="2306261" cy="771922"/>
          </a:xfrm>
          <a:custGeom>
            <a:avLst/>
            <a:gdLst/>
            <a:ahLst/>
            <a:cxnLst/>
            <a:rect l="l" t="t" r="r" b="b"/>
            <a:pathLst>
              <a:path w="12016" h="3388" extrusionOk="0">
                <a:moveTo>
                  <a:pt x="1702" y="1"/>
                </a:moveTo>
                <a:cubicBezTo>
                  <a:pt x="761" y="1"/>
                  <a:pt x="0" y="761"/>
                  <a:pt x="0" y="1689"/>
                </a:cubicBezTo>
                <a:cubicBezTo>
                  <a:pt x="0" y="2626"/>
                  <a:pt x="761" y="3387"/>
                  <a:pt x="1702" y="3387"/>
                </a:cubicBezTo>
                <a:lnTo>
                  <a:pt x="10327" y="3387"/>
                </a:lnTo>
                <a:cubicBezTo>
                  <a:pt x="11267" y="3387"/>
                  <a:pt x="12015" y="2626"/>
                  <a:pt x="12015" y="1689"/>
                </a:cubicBezTo>
                <a:cubicBezTo>
                  <a:pt x="12015" y="761"/>
                  <a:pt x="11267" y="1"/>
                  <a:pt x="10327" y="1"/>
                </a:cubicBezTo>
                <a:close/>
              </a:path>
            </a:pathLst>
          </a:custGeom>
          <a:solidFill>
            <a:schemeClr val="accent5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75" name="Google Shape;5975;p51"/>
          <p:cNvSpPr/>
          <p:nvPr/>
        </p:nvSpPr>
        <p:spPr>
          <a:xfrm>
            <a:off x="6437526" y="1767924"/>
            <a:ext cx="2306261" cy="771922"/>
          </a:xfrm>
          <a:custGeom>
            <a:avLst/>
            <a:gdLst/>
            <a:ahLst/>
            <a:cxnLst/>
            <a:rect l="l" t="t" r="r" b="b"/>
            <a:pathLst>
              <a:path w="12016" h="3388" extrusionOk="0">
                <a:moveTo>
                  <a:pt x="1702" y="1"/>
                </a:moveTo>
                <a:cubicBezTo>
                  <a:pt x="761" y="1"/>
                  <a:pt x="0" y="761"/>
                  <a:pt x="0" y="1689"/>
                </a:cubicBezTo>
                <a:cubicBezTo>
                  <a:pt x="0" y="2626"/>
                  <a:pt x="761" y="3387"/>
                  <a:pt x="1702" y="3387"/>
                </a:cubicBezTo>
                <a:lnTo>
                  <a:pt x="10327" y="3387"/>
                </a:lnTo>
                <a:cubicBezTo>
                  <a:pt x="11267" y="3387"/>
                  <a:pt x="12015" y="2626"/>
                  <a:pt x="12015" y="1689"/>
                </a:cubicBezTo>
                <a:cubicBezTo>
                  <a:pt x="12015" y="761"/>
                  <a:pt x="11267" y="1"/>
                  <a:pt x="10327" y="1"/>
                </a:cubicBezTo>
                <a:close/>
              </a:path>
            </a:pathLst>
          </a:custGeom>
          <a:solidFill>
            <a:schemeClr val="accent4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76" name="Google Shape;5976;p51"/>
          <p:cNvSpPr/>
          <p:nvPr/>
        </p:nvSpPr>
        <p:spPr>
          <a:xfrm>
            <a:off x="399662" y="1770381"/>
            <a:ext cx="2306261" cy="771922"/>
          </a:xfrm>
          <a:custGeom>
            <a:avLst/>
            <a:gdLst/>
            <a:ahLst/>
            <a:cxnLst/>
            <a:rect l="l" t="t" r="r" b="b"/>
            <a:pathLst>
              <a:path w="12016" h="3388" extrusionOk="0">
                <a:moveTo>
                  <a:pt x="1702" y="1"/>
                </a:moveTo>
                <a:cubicBezTo>
                  <a:pt x="761" y="1"/>
                  <a:pt x="0" y="761"/>
                  <a:pt x="0" y="1689"/>
                </a:cubicBezTo>
                <a:cubicBezTo>
                  <a:pt x="0" y="2626"/>
                  <a:pt x="761" y="3387"/>
                  <a:pt x="1702" y="3387"/>
                </a:cubicBezTo>
                <a:lnTo>
                  <a:pt x="10327" y="3387"/>
                </a:lnTo>
                <a:cubicBezTo>
                  <a:pt x="11267" y="3387"/>
                  <a:pt x="12015" y="2626"/>
                  <a:pt x="12015" y="1689"/>
                </a:cubicBezTo>
                <a:cubicBezTo>
                  <a:pt x="12015" y="761"/>
                  <a:pt x="11267" y="1"/>
                  <a:pt x="10327" y="1"/>
                </a:cubicBezTo>
                <a:close/>
              </a:path>
            </a:pathLst>
          </a:custGeom>
          <a:solidFill>
            <a:srgbClr val="FF9966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77" name="Google Shape;5977;p51"/>
          <p:cNvSpPr txBox="1"/>
          <p:nvPr/>
        </p:nvSpPr>
        <p:spPr>
          <a:xfrm>
            <a:off x="6570506" y="1767924"/>
            <a:ext cx="2040300" cy="765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Fira Sans"/>
                <a:ea typeface="Fira Sans"/>
                <a:cs typeface="Fira Sans"/>
                <a:sym typeface="Fira Sans"/>
              </a:rPr>
              <a:t>Lack of Documented SOPs</a:t>
            </a:r>
            <a:endParaRPr b="1" dirty="0">
              <a:solidFill>
                <a:schemeClr val="bg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79" name="Google Shape;5979;p51"/>
          <p:cNvSpPr txBox="1"/>
          <p:nvPr/>
        </p:nvSpPr>
        <p:spPr>
          <a:xfrm>
            <a:off x="532642" y="1941542"/>
            <a:ext cx="20403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Fira Sans"/>
                <a:ea typeface="Fira Sans"/>
                <a:cs typeface="Fira Sans"/>
                <a:sym typeface="Fira Sans"/>
              </a:rPr>
              <a:t>Lack of Production Planning</a:t>
            </a:r>
            <a:endParaRPr b="1" dirty="0">
              <a:solidFill>
                <a:schemeClr val="bg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80" name="Google Shape;5980;p51"/>
          <p:cNvSpPr txBox="1"/>
          <p:nvPr/>
        </p:nvSpPr>
        <p:spPr>
          <a:xfrm>
            <a:off x="447005" y="361201"/>
            <a:ext cx="2040300" cy="5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81" name="Google Shape;5981;p51"/>
          <p:cNvSpPr txBox="1"/>
          <p:nvPr/>
        </p:nvSpPr>
        <p:spPr>
          <a:xfrm>
            <a:off x="508066" y="3432666"/>
            <a:ext cx="20403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Fira Sans"/>
                <a:ea typeface="Fira Sans"/>
                <a:cs typeface="Fira Sans"/>
                <a:sym typeface="Fira Sans"/>
              </a:rPr>
              <a:t>Lack of Effective Layout</a:t>
            </a:r>
            <a:endParaRPr sz="1600" b="1" dirty="0">
              <a:solidFill>
                <a:schemeClr val="bg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85" name="Google Shape;5985;p51"/>
          <p:cNvSpPr txBox="1"/>
          <p:nvPr/>
        </p:nvSpPr>
        <p:spPr>
          <a:xfrm>
            <a:off x="6578755" y="3400095"/>
            <a:ext cx="20403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Fira Sans"/>
                <a:ea typeface="Fira Sans"/>
                <a:cs typeface="Fira Sans"/>
                <a:sym typeface="Fira Sans"/>
              </a:rPr>
              <a:t>Lack of Inventory Management </a:t>
            </a:r>
            <a:endParaRPr b="1" dirty="0">
              <a:solidFill>
                <a:schemeClr val="bg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89" name="Google Shape;5989;p51"/>
          <p:cNvSpPr/>
          <p:nvPr/>
        </p:nvSpPr>
        <p:spPr>
          <a:xfrm>
            <a:off x="4173113" y="2470312"/>
            <a:ext cx="797700" cy="7977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91" name="Google Shape;5991;p51"/>
          <p:cNvSpPr/>
          <p:nvPr/>
        </p:nvSpPr>
        <p:spPr>
          <a:xfrm rot="5400000">
            <a:off x="5344368" y="3145594"/>
            <a:ext cx="797700" cy="7977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92" name="Google Shape;5992;p51"/>
          <p:cNvSpPr/>
          <p:nvPr/>
        </p:nvSpPr>
        <p:spPr>
          <a:xfrm rot="-8100000">
            <a:off x="3233365" y="1449822"/>
            <a:ext cx="797616" cy="797616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93" name="Google Shape;5993;p51"/>
          <p:cNvSpPr/>
          <p:nvPr/>
        </p:nvSpPr>
        <p:spPr>
          <a:xfrm rot="8100000">
            <a:off x="3017081" y="3177612"/>
            <a:ext cx="797616" cy="797616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94" name="Google Shape;5994;p51"/>
          <p:cNvSpPr/>
          <p:nvPr/>
        </p:nvSpPr>
        <p:spPr>
          <a:xfrm rot="-8100000">
            <a:off x="5203202" y="1470453"/>
            <a:ext cx="797616" cy="79761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5996" name="Google Shape;5996;p51"/>
          <p:cNvGrpSpPr/>
          <p:nvPr/>
        </p:nvGrpSpPr>
        <p:grpSpPr>
          <a:xfrm>
            <a:off x="5591974" y="3390067"/>
            <a:ext cx="345997" cy="345997"/>
            <a:chOff x="1756921" y="1509739"/>
            <a:chExt cx="345997" cy="345997"/>
          </a:xfrm>
        </p:grpSpPr>
        <p:sp>
          <p:nvSpPr>
            <p:cNvPr id="5997" name="Google Shape;5997;p51"/>
            <p:cNvSpPr/>
            <p:nvPr/>
          </p:nvSpPr>
          <p:spPr>
            <a:xfrm>
              <a:off x="1756921" y="1509739"/>
              <a:ext cx="345997" cy="345997"/>
            </a:xfrm>
            <a:custGeom>
              <a:avLst/>
              <a:gdLst/>
              <a:ahLst/>
              <a:cxnLst/>
              <a:rect l="l" t="t" r="r" b="b"/>
              <a:pathLst>
                <a:path w="10871" h="10871" extrusionOk="0">
                  <a:moveTo>
                    <a:pt x="5442" y="0"/>
                  </a:moveTo>
                  <a:cubicBezTo>
                    <a:pt x="3977" y="0"/>
                    <a:pt x="2620" y="572"/>
                    <a:pt x="1596" y="1596"/>
                  </a:cubicBezTo>
                  <a:cubicBezTo>
                    <a:pt x="572" y="2620"/>
                    <a:pt x="1" y="3989"/>
                    <a:pt x="1" y="5441"/>
                  </a:cubicBezTo>
                  <a:cubicBezTo>
                    <a:pt x="1" y="6882"/>
                    <a:pt x="572" y="8251"/>
                    <a:pt x="1596" y="9275"/>
                  </a:cubicBezTo>
                  <a:cubicBezTo>
                    <a:pt x="2620" y="10299"/>
                    <a:pt x="3989" y="10871"/>
                    <a:pt x="5442" y="10871"/>
                  </a:cubicBezTo>
                  <a:cubicBezTo>
                    <a:pt x="6882" y="10871"/>
                    <a:pt x="8252" y="10299"/>
                    <a:pt x="9276" y="9275"/>
                  </a:cubicBezTo>
                  <a:cubicBezTo>
                    <a:pt x="10299" y="8251"/>
                    <a:pt x="10871" y="6882"/>
                    <a:pt x="10871" y="5441"/>
                  </a:cubicBezTo>
                  <a:cubicBezTo>
                    <a:pt x="10871" y="5346"/>
                    <a:pt x="10871" y="5263"/>
                    <a:pt x="10859" y="5156"/>
                  </a:cubicBezTo>
                  <a:cubicBezTo>
                    <a:pt x="10859" y="5060"/>
                    <a:pt x="10788" y="5001"/>
                    <a:pt x="10692" y="5001"/>
                  </a:cubicBezTo>
                  <a:cubicBezTo>
                    <a:pt x="10609" y="5001"/>
                    <a:pt x="10549" y="5084"/>
                    <a:pt x="10549" y="5168"/>
                  </a:cubicBezTo>
                  <a:lnTo>
                    <a:pt x="10549" y="5441"/>
                  </a:lnTo>
                  <a:cubicBezTo>
                    <a:pt x="10549" y="6811"/>
                    <a:pt x="10014" y="8085"/>
                    <a:pt x="9037" y="9049"/>
                  </a:cubicBezTo>
                  <a:cubicBezTo>
                    <a:pt x="8073" y="10025"/>
                    <a:pt x="6787" y="10561"/>
                    <a:pt x="5418" y="10561"/>
                  </a:cubicBezTo>
                  <a:cubicBezTo>
                    <a:pt x="4061" y="10561"/>
                    <a:pt x="2775" y="10025"/>
                    <a:pt x="1810" y="9049"/>
                  </a:cubicBezTo>
                  <a:cubicBezTo>
                    <a:pt x="834" y="8085"/>
                    <a:pt x="298" y="6811"/>
                    <a:pt x="298" y="5441"/>
                  </a:cubicBezTo>
                  <a:cubicBezTo>
                    <a:pt x="298" y="4072"/>
                    <a:pt x="834" y="2786"/>
                    <a:pt x="1810" y="1822"/>
                  </a:cubicBezTo>
                  <a:cubicBezTo>
                    <a:pt x="2775" y="858"/>
                    <a:pt x="4061" y="322"/>
                    <a:pt x="5418" y="322"/>
                  </a:cubicBezTo>
                  <a:cubicBezTo>
                    <a:pt x="6632" y="322"/>
                    <a:pt x="7799" y="750"/>
                    <a:pt x="8728" y="1524"/>
                  </a:cubicBezTo>
                  <a:cubicBezTo>
                    <a:pt x="9633" y="2298"/>
                    <a:pt x="10264" y="3358"/>
                    <a:pt x="10466" y="4513"/>
                  </a:cubicBezTo>
                  <a:cubicBezTo>
                    <a:pt x="10476" y="4594"/>
                    <a:pt x="10547" y="4649"/>
                    <a:pt x="10612" y="4649"/>
                  </a:cubicBezTo>
                  <a:cubicBezTo>
                    <a:pt x="10623" y="4649"/>
                    <a:pt x="10634" y="4647"/>
                    <a:pt x="10645" y="4644"/>
                  </a:cubicBezTo>
                  <a:cubicBezTo>
                    <a:pt x="10740" y="4632"/>
                    <a:pt x="10800" y="4548"/>
                    <a:pt x="10776" y="4465"/>
                  </a:cubicBezTo>
                  <a:cubicBezTo>
                    <a:pt x="10561" y="3239"/>
                    <a:pt x="9907" y="2108"/>
                    <a:pt x="8930" y="1286"/>
                  </a:cubicBezTo>
                  <a:cubicBezTo>
                    <a:pt x="7954" y="465"/>
                    <a:pt x="6716" y="0"/>
                    <a:pt x="54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998" name="Google Shape;5998;p51"/>
            <p:cNvSpPr/>
            <p:nvPr/>
          </p:nvSpPr>
          <p:spPr>
            <a:xfrm>
              <a:off x="1781937" y="1535488"/>
              <a:ext cx="295614" cy="295614"/>
            </a:xfrm>
            <a:custGeom>
              <a:avLst/>
              <a:gdLst/>
              <a:ahLst/>
              <a:cxnLst/>
              <a:rect l="l" t="t" r="r" b="b"/>
              <a:pathLst>
                <a:path w="9288" h="9288" extrusionOk="0">
                  <a:moveTo>
                    <a:pt x="4644" y="1"/>
                  </a:moveTo>
                  <a:cubicBezTo>
                    <a:pt x="3989" y="1"/>
                    <a:pt x="3346" y="132"/>
                    <a:pt x="2751" y="406"/>
                  </a:cubicBezTo>
                  <a:cubicBezTo>
                    <a:pt x="2167" y="656"/>
                    <a:pt x="1667" y="1025"/>
                    <a:pt x="1227" y="1489"/>
                  </a:cubicBezTo>
                  <a:cubicBezTo>
                    <a:pt x="1167" y="1549"/>
                    <a:pt x="1167" y="1656"/>
                    <a:pt x="1251" y="1715"/>
                  </a:cubicBezTo>
                  <a:cubicBezTo>
                    <a:pt x="1278" y="1743"/>
                    <a:pt x="1313" y="1757"/>
                    <a:pt x="1348" y="1757"/>
                  </a:cubicBezTo>
                  <a:cubicBezTo>
                    <a:pt x="1390" y="1757"/>
                    <a:pt x="1433" y="1737"/>
                    <a:pt x="1465" y="1692"/>
                  </a:cubicBezTo>
                  <a:cubicBezTo>
                    <a:pt x="1870" y="1263"/>
                    <a:pt x="2346" y="918"/>
                    <a:pt x="2882" y="680"/>
                  </a:cubicBezTo>
                  <a:cubicBezTo>
                    <a:pt x="3429" y="430"/>
                    <a:pt x="4025" y="310"/>
                    <a:pt x="4644" y="310"/>
                  </a:cubicBezTo>
                  <a:cubicBezTo>
                    <a:pt x="7025" y="310"/>
                    <a:pt x="8966" y="2239"/>
                    <a:pt x="8966" y="4644"/>
                  </a:cubicBezTo>
                  <a:cubicBezTo>
                    <a:pt x="8966" y="7037"/>
                    <a:pt x="7037" y="8978"/>
                    <a:pt x="4644" y="8978"/>
                  </a:cubicBezTo>
                  <a:cubicBezTo>
                    <a:pt x="2263" y="8978"/>
                    <a:pt x="310" y="7037"/>
                    <a:pt x="310" y="4644"/>
                  </a:cubicBezTo>
                  <a:cubicBezTo>
                    <a:pt x="310" y="3799"/>
                    <a:pt x="560" y="2966"/>
                    <a:pt x="1024" y="2263"/>
                  </a:cubicBezTo>
                  <a:cubicBezTo>
                    <a:pt x="1084" y="2192"/>
                    <a:pt x="1072" y="2084"/>
                    <a:pt x="989" y="2037"/>
                  </a:cubicBezTo>
                  <a:cubicBezTo>
                    <a:pt x="963" y="2020"/>
                    <a:pt x="933" y="2012"/>
                    <a:pt x="904" y="2012"/>
                  </a:cubicBezTo>
                  <a:cubicBezTo>
                    <a:pt x="850" y="2012"/>
                    <a:pt x="797" y="2038"/>
                    <a:pt x="774" y="2084"/>
                  </a:cubicBezTo>
                  <a:cubicBezTo>
                    <a:pt x="262" y="2846"/>
                    <a:pt x="0" y="3716"/>
                    <a:pt x="0" y="4644"/>
                  </a:cubicBezTo>
                  <a:cubicBezTo>
                    <a:pt x="0" y="5883"/>
                    <a:pt x="477" y="7049"/>
                    <a:pt x="1346" y="7930"/>
                  </a:cubicBezTo>
                  <a:cubicBezTo>
                    <a:pt x="2227" y="8811"/>
                    <a:pt x="3394" y="9288"/>
                    <a:pt x="4644" y="9288"/>
                  </a:cubicBezTo>
                  <a:cubicBezTo>
                    <a:pt x="5894" y="9288"/>
                    <a:pt x="7049" y="8811"/>
                    <a:pt x="7930" y="7930"/>
                  </a:cubicBezTo>
                  <a:cubicBezTo>
                    <a:pt x="8811" y="7049"/>
                    <a:pt x="9287" y="5894"/>
                    <a:pt x="9287" y="4644"/>
                  </a:cubicBezTo>
                  <a:cubicBezTo>
                    <a:pt x="9287" y="3394"/>
                    <a:pt x="8811" y="2227"/>
                    <a:pt x="7930" y="1346"/>
                  </a:cubicBezTo>
                  <a:cubicBezTo>
                    <a:pt x="7049" y="477"/>
                    <a:pt x="5894" y="1"/>
                    <a:pt x="46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999" name="Google Shape;5999;p51"/>
            <p:cNvSpPr/>
            <p:nvPr/>
          </p:nvSpPr>
          <p:spPr>
            <a:xfrm>
              <a:off x="1806954" y="1677980"/>
              <a:ext cx="17441" cy="10630"/>
            </a:xfrm>
            <a:custGeom>
              <a:avLst/>
              <a:gdLst/>
              <a:ahLst/>
              <a:cxnLst/>
              <a:rect l="l" t="t" r="r" b="b"/>
              <a:pathLst>
                <a:path w="548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381" y="334"/>
                  </a:lnTo>
                  <a:cubicBezTo>
                    <a:pt x="476" y="334"/>
                    <a:pt x="548" y="251"/>
                    <a:pt x="548" y="167"/>
                  </a:cubicBezTo>
                  <a:cubicBezTo>
                    <a:pt x="548" y="72"/>
                    <a:pt x="476" y="1"/>
                    <a:pt x="3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0" name="Google Shape;6000;p51"/>
            <p:cNvSpPr/>
            <p:nvPr/>
          </p:nvSpPr>
          <p:spPr>
            <a:xfrm>
              <a:off x="1924429" y="1560122"/>
              <a:ext cx="128106" cy="128488"/>
            </a:xfrm>
            <a:custGeom>
              <a:avLst/>
              <a:gdLst/>
              <a:ahLst/>
              <a:cxnLst/>
              <a:rect l="l" t="t" r="r" b="b"/>
              <a:pathLst>
                <a:path w="4025" h="4037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870"/>
                  </a:lnTo>
                  <a:cubicBezTo>
                    <a:pt x="0" y="3954"/>
                    <a:pt x="72" y="4037"/>
                    <a:pt x="155" y="4037"/>
                  </a:cubicBezTo>
                  <a:lnTo>
                    <a:pt x="3870" y="4037"/>
                  </a:lnTo>
                  <a:cubicBezTo>
                    <a:pt x="3953" y="4037"/>
                    <a:pt x="4024" y="3954"/>
                    <a:pt x="4024" y="3870"/>
                  </a:cubicBezTo>
                  <a:cubicBezTo>
                    <a:pt x="4024" y="3775"/>
                    <a:pt x="3953" y="3704"/>
                    <a:pt x="3870" y="3704"/>
                  </a:cubicBezTo>
                  <a:lnTo>
                    <a:pt x="322" y="3704"/>
                  </a:ln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1" name="Google Shape;6001;p51"/>
            <p:cNvSpPr/>
            <p:nvPr/>
          </p:nvSpPr>
          <p:spPr>
            <a:xfrm>
              <a:off x="1924811" y="1788644"/>
              <a:ext cx="10630" cy="17823"/>
            </a:xfrm>
            <a:custGeom>
              <a:avLst/>
              <a:gdLst/>
              <a:ahLst/>
              <a:cxnLst/>
              <a:rect l="l" t="t" r="r" b="b"/>
              <a:pathLst>
                <a:path w="334" h="560" extrusionOk="0">
                  <a:moveTo>
                    <a:pt x="167" y="0"/>
                  </a:moveTo>
                  <a:cubicBezTo>
                    <a:pt x="71" y="0"/>
                    <a:pt x="0" y="84"/>
                    <a:pt x="0" y="167"/>
                  </a:cubicBezTo>
                  <a:lnTo>
                    <a:pt x="0" y="393"/>
                  </a:lnTo>
                  <a:cubicBezTo>
                    <a:pt x="0" y="488"/>
                    <a:pt x="71" y="560"/>
                    <a:pt x="167" y="560"/>
                  </a:cubicBezTo>
                  <a:cubicBezTo>
                    <a:pt x="250" y="560"/>
                    <a:pt x="333" y="488"/>
                    <a:pt x="333" y="393"/>
                  </a:cubicBezTo>
                  <a:lnTo>
                    <a:pt x="333" y="167"/>
                  </a:lnTo>
                  <a:cubicBezTo>
                    <a:pt x="333" y="84"/>
                    <a:pt x="250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2" name="Google Shape;6002;p51"/>
            <p:cNvSpPr/>
            <p:nvPr/>
          </p:nvSpPr>
          <p:spPr>
            <a:xfrm>
              <a:off x="1841423" y="1594719"/>
              <a:ext cx="16328" cy="15086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173" y="0"/>
                  </a:moveTo>
                  <a:cubicBezTo>
                    <a:pt x="132" y="0"/>
                    <a:pt x="90" y="15"/>
                    <a:pt x="60" y="45"/>
                  </a:cubicBezTo>
                  <a:cubicBezTo>
                    <a:pt x="1" y="104"/>
                    <a:pt x="1" y="212"/>
                    <a:pt x="60" y="259"/>
                  </a:cubicBezTo>
                  <a:lnTo>
                    <a:pt x="215" y="426"/>
                  </a:lnTo>
                  <a:cubicBezTo>
                    <a:pt x="239" y="462"/>
                    <a:pt x="286" y="474"/>
                    <a:pt x="334" y="474"/>
                  </a:cubicBezTo>
                  <a:cubicBezTo>
                    <a:pt x="370" y="474"/>
                    <a:pt x="405" y="462"/>
                    <a:pt x="453" y="426"/>
                  </a:cubicBezTo>
                  <a:cubicBezTo>
                    <a:pt x="513" y="366"/>
                    <a:pt x="513" y="259"/>
                    <a:pt x="453" y="212"/>
                  </a:cubicBezTo>
                  <a:lnTo>
                    <a:pt x="286" y="45"/>
                  </a:lnTo>
                  <a:cubicBezTo>
                    <a:pt x="257" y="15"/>
                    <a:pt x="215" y="0"/>
                    <a:pt x="1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3" name="Google Shape;6003;p51"/>
            <p:cNvSpPr/>
            <p:nvPr/>
          </p:nvSpPr>
          <p:spPr>
            <a:xfrm>
              <a:off x="2002470" y="1756243"/>
              <a:ext cx="16709" cy="15755"/>
            </a:xfrm>
            <a:custGeom>
              <a:avLst/>
              <a:gdLst/>
              <a:ahLst/>
              <a:cxnLst/>
              <a:rect l="l" t="t" r="r" b="b"/>
              <a:pathLst>
                <a:path w="525" h="495" extrusionOk="0">
                  <a:moveTo>
                    <a:pt x="175" y="0"/>
                  </a:moveTo>
                  <a:cubicBezTo>
                    <a:pt x="132" y="0"/>
                    <a:pt x="90" y="18"/>
                    <a:pt x="60" y="54"/>
                  </a:cubicBezTo>
                  <a:cubicBezTo>
                    <a:pt x="1" y="113"/>
                    <a:pt x="1" y="221"/>
                    <a:pt x="60" y="280"/>
                  </a:cubicBezTo>
                  <a:lnTo>
                    <a:pt x="227" y="447"/>
                  </a:lnTo>
                  <a:cubicBezTo>
                    <a:pt x="251" y="471"/>
                    <a:pt x="298" y="494"/>
                    <a:pt x="346" y="494"/>
                  </a:cubicBezTo>
                  <a:cubicBezTo>
                    <a:pt x="394" y="494"/>
                    <a:pt x="418" y="471"/>
                    <a:pt x="465" y="447"/>
                  </a:cubicBezTo>
                  <a:cubicBezTo>
                    <a:pt x="525" y="387"/>
                    <a:pt x="525" y="280"/>
                    <a:pt x="465" y="221"/>
                  </a:cubicBezTo>
                  <a:lnTo>
                    <a:pt x="298" y="54"/>
                  </a:lnTo>
                  <a:cubicBezTo>
                    <a:pt x="263" y="18"/>
                    <a:pt x="218" y="0"/>
                    <a:pt x="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4" name="Google Shape;6004;p51"/>
            <p:cNvSpPr/>
            <p:nvPr/>
          </p:nvSpPr>
          <p:spPr>
            <a:xfrm>
              <a:off x="2002470" y="1594719"/>
              <a:ext cx="16328" cy="15086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340" y="0"/>
                  </a:moveTo>
                  <a:cubicBezTo>
                    <a:pt x="298" y="0"/>
                    <a:pt x="257" y="15"/>
                    <a:pt x="227" y="45"/>
                  </a:cubicBezTo>
                  <a:lnTo>
                    <a:pt x="60" y="212"/>
                  </a:lnTo>
                  <a:cubicBezTo>
                    <a:pt x="1" y="259"/>
                    <a:pt x="1" y="366"/>
                    <a:pt x="60" y="426"/>
                  </a:cubicBezTo>
                  <a:cubicBezTo>
                    <a:pt x="96" y="462"/>
                    <a:pt x="132" y="474"/>
                    <a:pt x="179" y="474"/>
                  </a:cubicBezTo>
                  <a:cubicBezTo>
                    <a:pt x="227" y="474"/>
                    <a:pt x="251" y="462"/>
                    <a:pt x="287" y="426"/>
                  </a:cubicBezTo>
                  <a:lnTo>
                    <a:pt x="453" y="259"/>
                  </a:lnTo>
                  <a:cubicBezTo>
                    <a:pt x="513" y="212"/>
                    <a:pt x="513" y="104"/>
                    <a:pt x="453" y="45"/>
                  </a:cubicBezTo>
                  <a:cubicBezTo>
                    <a:pt x="423" y="15"/>
                    <a:pt x="382" y="0"/>
                    <a:pt x="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5" name="Google Shape;6005;p51"/>
            <p:cNvSpPr/>
            <p:nvPr/>
          </p:nvSpPr>
          <p:spPr>
            <a:xfrm>
              <a:off x="1841041" y="1756530"/>
              <a:ext cx="16709" cy="15468"/>
            </a:xfrm>
            <a:custGeom>
              <a:avLst/>
              <a:gdLst/>
              <a:ahLst/>
              <a:cxnLst/>
              <a:rect l="l" t="t" r="r" b="b"/>
              <a:pathLst>
                <a:path w="525" h="486" extrusionOk="0">
                  <a:moveTo>
                    <a:pt x="352" y="0"/>
                  </a:moveTo>
                  <a:cubicBezTo>
                    <a:pt x="310" y="0"/>
                    <a:pt x="269" y="15"/>
                    <a:pt x="239" y="45"/>
                  </a:cubicBezTo>
                  <a:lnTo>
                    <a:pt x="72" y="212"/>
                  </a:lnTo>
                  <a:cubicBezTo>
                    <a:pt x="1" y="271"/>
                    <a:pt x="1" y="354"/>
                    <a:pt x="60" y="438"/>
                  </a:cubicBezTo>
                  <a:cubicBezTo>
                    <a:pt x="84" y="462"/>
                    <a:pt x="132" y="485"/>
                    <a:pt x="179" y="485"/>
                  </a:cubicBezTo>
                  <a:cubicBezTo>
                    <a:pt x="227" y="485"/>
                    <a:pt x="251" y="462"/>
                    <a:pt x="298" y="438"/>
                  </a:cubicBezTo>
                  <a:lnTo>
                    <a:pt x="465" y="271"/>
                  </a:lnTo>
                  <a:cubicBezTo>
                    <a:pt x="525" y="212"/>
                    <a:pt x="525" y="104"/>
                    <a:pt x="465" y="45"/>
                  </a:cubicBezTo>
                  <a:cubicBezTo>
                    <a:pt x="435" y="15"/>
                    <a:pt x="394" y="0"/>
                    <a:pt x="3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6" name="Google Shape;6006;p51"/>
            <p:cNvSpPr/>
            <p:nvPr/>
          </p:nvSpPr>
          <p:spPr>
            <a:xfrm>
              <a:off x="1816025" y="1632084"/>
              <a:ext cx="17855" cy="13336"/>
            </a:xfrm>
            <a:custGeom>
              <a:avLst/>
              <a:gdLst/>
              <a:ahLst/>
              <a:cxnLst/>
              <a:rect l="l" t="t" r="r" b="b"/>
              <a:pathLst>
                <a:path w="561" h="419" extrusionOk="0">
                  <a:moveTo>
                    <a:pt x="173" y="0"/>
                  </a:moveTo>
                  <a:cubicBezTo>
                    <a:pt x="110" y="0"/>
                    <a:pt x="51" y="36"/>
                    <a:pt x="25" y="97"/>
                  </a:cubicBezTo>
                  <a:cubicBezTo>
                    <a:pt x="1" y="181"/>
                    <a:pt x="25" y="276"/>
                    <a:pt x="120" y="312"/>
                  </a:cubicBezTo>
                  <a:lnTo>
                    <a:pt x="322" y="395"/>
                  </a:lnTo>
                  <a:cubicBezTo>
                    <a:pt x="334" y="419"/>
                    <a:pt x="370" y="419"/>
                    <a:pt x="382" y="419"/>
                  </a:cubicBezTo>
                  <a:cubicBezTo>
                    <a:pt x="441" y="419"/>
                    <a:pt x="501" y="383"/>
                    <a:pt x="537" y="312"/>
                  </a:cubicBezTo>
                  <a:cubicBezTo>
                    <a:pt x="561" y="228"/>
                    <a:pt x="513" y="133"/>
                    <a:pt x="441" y="97"/>
                  </a:cubicBezTo>
                  <a:lnTo>
                    <a:pt x="239" y="14"/>
                  </a:lnTo>
                  <a:cubicBezTo>
                    <a:pt x="217" y="5"/>
                    <a:pt x="195" y="0"/>
                    <a:pt x="1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7" name="Google Shape;6007;p51"/>
            <p:cNvSpPr/>
            <p:nvPr/>
          </p:nvSpPr>
          <p:spPr>
            <a:xfrm>
              <a:off x="2026341" y="1721297"/>
              <a:ext cx="17855" cy="13177"/>
            </a:xfrm>
            <a:custGeom>
              <a:avLst/>
              <a:gdLst/>
              <a:ahLst/>
              <a:cxnLst/>
              <a:rect l="l" t="t" r="r" b="b"/>
              <a:pathLst>
                <a:path w="561" h="414" extrusionOk="0">
                  <a:moveTo>
                    <a:pt x="179" y="0"/>
                  </a:moveTo>
                  <a:cubicBezTo>
                    <a:pt x="114" y="0"/>
                    <a:pt x="52" y="31"/>
                    <a:pt x="25" y="104"/>
                  </a:cubicBezTo>
                  <a:cubicBezTo>
                    <a:pt x="1" y="176"/>
                    <a:pt x="25" y="283"/>
                    <a:pt x="120" y="307"/>
                  </a:cubicBezTo>
                  <a:lnTo>
                    <a:pt x="322" y="402"/>
                  </a:lnTo>
                  <a:cubicBezTo>
                    <a:pt x="334" y="414"/>
                    <a:pt x="370" y="414"/>
                    <a:pt x="382" y="414"/>
                  </a:cubicBezTo>
                  <a:cubicBezTo>
                    <a:pt x="441" y="414"/>
                    <a:pt x="501" y="378"/>
                    <a:pt x="537" y="307"/>
                  </a:cubicBezTo>
                  <a:cubicBezTo>
                    <a:pt x="560" y="235"/>
                    <a:pt x="537" y="128"/>
                    <a:pt x="441" y="104"/>
                  </a:cubicBezTo>
                  <a:lnTo>
                    <a:pt x="239" y="9"/>
                  </a:lnTo>
                  <a:cubicBezTo>
                    <a:pt x="219" y="3"/>
                    <a:pt x="199" y="0"/>
                    <a:pt x="1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8" name="Google Shape;6008;p51"/>
            <p:cNvSpPr/>
            <p:nvPr/>
          </p:nvSpPr>
          <p:spPr>
            <a:xfrm>
              <a:off x="1967619" y="1569702"/>
              <a:ext cx="14036" cy="16996"/>
            </a:xfrm>
            <a:custGeom>
              <a:avLst/>
              <a:gdLst/>
              <a:ahLst/>
              <a:cxnLst/>
              <a:rect l="l" t="t" r="r" b="b"/>
              <a:pathLst>
                <a:path w="441" h="534" extrusionOk="0">
                  <a:moveTo>
                    <a:pt x="267" y="1"/>
                  </a:moveTo>
                  <a:cubicBezTo>
                    <a:pt x="204" y="1"/>
                    <a:pt x="138" y="32"/>
                    <a:pt x="119" y="105"/>
                  </a:cubicBezTo>
                  <a:lnTo>
                    <a:pt x="24" y="307"/>
                  </a:lnTo>
                  <a:cubicBezTo>
                    <a:pt x="0" y="378"/>
                    <a:pt x="24" y="486"/>
                    <a:pt x="119" y="521"/>
                  </a:cubicBezTo>
                  <a:cubicBezTo>
                    <a:pt x="131" y="521"/>
                    <a:pt x="155" y="533"/>
                    <a:pt x="179" y="533"/>
                  </a:cubicBezTo>
                  <a:cubicBezTo>
                    <a:pt x="239" y="533"/>
                    <a:pt x="298" y="498"/>
                    <a:pt x="322" y="426"/>
                  </a:cubicBezTo>
                  <a:lnTo>
                    <a:pt x="417" y="224"/>
                  </a:lnTo>
                  <a:cubicBezTo>
                    <a:pt x="441" y="140"/>
                    <a:pt x="417" y="45"/>
                    <a:pt x="322" y="9"/>
                  </a:cubicBezTo>
                  <a:cubicBezTo>
                    <a:pt x="305" y="4"/>
                    <a:pt x="286" y="1"/>
                    <a:pt x="2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9" name="Google Shape;6009;p51"/>
            <p:cNvSpPr/>
            <p:nvPr/>
          </p:nvSpPr>
          <p:spPr>
            <a:xfrm>
              <a:off x="1877802" y="1780019"/>
              <a:ext cx="14450" cy="16996"/>
            </a:xfrm>
            <a:custGeom>
              <a:avLst/>
              <a:gdLst/>
              <a:ahLst/>
              <a:cxnLst/>
              <a:rect l="l" t="t" r="r" b="b"/>
              <a:pathLst>
                <a:path w="454" h="534" extrusionOk="0">
                  <a:moveTo>
                    <a:pt x="279" y="1"/>
                  </a:moveTo>
                  <a:cubicBezTo>
                    <a:pt x="216" y="1"/>
                    <a:pt x="147" y="32"/>
                    <a:pt x="120" y="105"/>
                  </a:cubicBezTo>
                  <a:lnTo>
                    <a:pt x="36" y="307"/>
                  </a:lnTo>
                  <a:cubicBezTo>
                    <a:pt x="1" y="378"/>
                    <a:pt x="48" y="486"/>
                    <a:pt x="120" y="509"/>
                  </a:cubicBezTo>
                  <a:cubicBezTo>
                    <a:pt x="144" y="533"/>
                    <a:pt x="167" y="533"/>
                    <a:pt x="179" y="533"/>
                  </a:cubicBezTo>
                  <a:cubicBezTo>
                    <a:pt x="239" y="533"/>
                    <a:pt x="298" y="497"/>
                    <a:pt x="334" y="426"/>
                  </a:cubicBezTo>
                  <a:lnTo>
                    <a:pt x="417" y="224"/>
                  </a:lnTo>
                  <a:cubicBezTo>
                    <a:pt x="453" y="140"/>
                    <a:pt x="417" y="45"/>
                    <a:pt x="334" y="9"/>
                  </a:cubicBezTo>
                  <a:cubicBezTo>
                    <a:pt x="317" y="4"/>
                    <a:pt x="298" y="1"/>
                    <a:pt x="2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10" name="Google Shape;6010;p51"/>
            <p:cNvSpPr/>
            <p:nvPr/>
          </p:nvSpPr>
          <p:spPr>
            <a:xfrm>
              <a:off x="1879711" y="1568652"/>
              <a:ext cx="14418" cy="16900"/>
            </a:xfrm>
            <a:custGeom>
              <a:avLst/>
              <a:gdLst/>
              <a:ahLst/>
              <a:cxnLst/>
              <a:rect l="l" t="t" r="r" b="b"/>
              <a:pathLst>
                <a:path w="453" h="531" extrusionOk="0">
                  <a:moveTo>
                    <a:pt x="169" y="0"/>
                  </a:moveTo>
                  <a:cubicBezTo>
                    <a:pt x="153" y="0"/>
                    <a:pt x="136" y="2"/>
                    <a:pt x="119" y="7"/>
                  </a:cubicBezTo>
                  <a:cubicBezTo>
                    <a:pt x="48" y="42"/>
                    <a:pt x="0" y="138"/>
                    <a:pt x="36" y="221"/>
                  </a:cubicBezTo>
                  <a:lnTo>
                    <a:pt x="119" y="423"/>
                  </a:lnTo>
                  <a:cubicBezTo>
                    <a:pt x="155" y="495"/>
                    <a:pt x="214" y="531"/>
                    <a:pt x="274" y="531"/>
                  </a:cubicBezTo>
                  <a:cubicBezTo>
                    <a:pt x="286" y="531"/>
                    <a:pt x="322" y="531"/>
                    <a:pt x="334" y="519"/>
                  </a:cubicBezTo>
                  <a:cubicBezTo>
                    <a:pt x="405" y="483"/>
                    <a:pt x="453" y="400"/>
                    <a:pt x="417" y="304"/>
                  </a:cubicBezTo>
                  <a:lnTo>
                    <a:pt x="334" y="102"/>
                  </a:lnTo>
                  <a:cubicBezTo>
                    <a:pt x="304" y="43"/>
                    <a:pt x="243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11" name="Google Shape;6011;p51"/>
            <p:cNvSpPr/>
            <p:nvPr/>
          </p:nvSpPr>
          <p:spPr>
            <a:xfrm>
              <a:off x="1965709" y="1780846"/>
              <a:ext cx="14068" cy="16900"/>
            </a:xfrm>
            <a:custGeom>
              <a:avLst/>
              <a:gdLst/>
              <a:ahLst/>
              <a:cxnLst/>
              <a:rect l="l" t="t" r="r" b="b"/>
              <a:pathLst>
                <a:path w="442" h="531" extrusionOk="0">
                  <a:moveTo>
                    <a:pt x="189" y="0"/>
                  </a:moveTo>
                  <a:cubicBezTo>
                    <a:pt x="166" y="0"/>
                    <a:pt x="143" y="6"/>
                    <a:pt x="120" y="19"/>
                  </a:cubicBezTo>
                  <a:cubicBezTo>
                    <a:pt x="37" y="43"/>
                    <a:pt x="1" y="138"/>
                    <a:pt x="25" y="221"/>
                  </a:cubicBezTo>
                  <a:lnTo>
                    <a:pt x="120" y="424"/>
                  </a:lnTo>
                  <a:cubicBezTo>
                    <a:pt x="144" y="483"/>
                    <a:pt x="203" y="531"/>
                    <a:pt x="263" y="531"/>
                  </a:cubicBezTo>
                  <a:cubicBezTo>
                    <a:pt x="275" y="531"/>
                    <a:pt x="310" y="531"/>
                    <a:pt x="322" y="519"/>
                  </a:cubicBezTo>
                  <a:cubicBezTo>
                    <a:pt x="394" y="483"/>
                    <a:pt x="441" y="400"/>
                    <a:pt x="418" y="305"/>
                  </a:cubicBezTo>
                  <a:lnTo>
                    <a:pt x="322" y="102"/>
                  </a:lnTo>
                  <a:cubicBezTo>
                    <a:pt x="305" y="42"/>
                    <a:pt x="250" y="0"/>
                    <a:pt x="1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12" name="Google Shape;6012;p51"/>
            <p:cNvSpPr/>
            <p:nvPr/>
          </p:nvSpPr>
          <p:spPr>
            <a:xfrm>
              <a:off x="2026723" y="1633644"/>
              <a:ext cx="17855" cy="13304"/>
            </a:xfrm>
            <a:custGeom>
              <a:avLst/>
              <a:gdLst/>
              <a:ahLst/>
              <a:cxnLst/>
              <a:rect l="l" t="t" r="r" b="b"/>
              <a:pathLst>
                <a:path w="561" h="418" extrusionOk="0">
                  <a:moveTo>
                    <a:pt x="387" y="0"/>
                  </a:moveTo>
                  <a:cubicBezTo>
                    <a:pt x="366" y="0"/>
                    <a:pt x="345" y="4"/>
                    <a:pt x="322" y="13"/>
                  </a:cubicBezTo>
                  <a:lnTo>
                    <a:pt x="120" y="96"/>
                  </a:lnTo>
                  <a:cubicBezTo>
                    <a:pt x="48" y="132"/>
                    <a:pt x="1" y="215"/>
                    <a:pt x="25" y="310"/>
                  </a:cubicBezTo>
                  <a:cubicBezTo>
                    <a:pt x="60" y="382"/>
                    <a:pt x="120" y="417"/>
                    <a:pt x="179" y="417"/>
                  </a:cubicBezTo>
                  <a:cubicBezTo>
                    <a:pt x="191" y="417"/>
                    <a:pt x="227" y="417"/>
                    <a:pt x="239" y="394"/>
                  </a:cubicBezTo>
                  <a:lnTo>
                    <a:pt x="441" y="310"/>
                  </a:lnTo>
                  <a:cubicBezTo>
                    <a:pt x="513" y="274"/>
                    <a:pt x="560" y="191"/>
                    <a:pt x="537" y="96"/>
                  </a:cubicBezTo>
                  <a:cubicBezTo>
                    <a:pt x="509" y="41"/>
                    <a:pt x="454" y="0"/>
                    <a:pt x="3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13" name="Google Shape;6013;p51"/>
            <p:cNvSpPr/>
            <p:nvPr/>
          </p:nvSpPr>
          <p:spPr>
            <a:xfrm>
              <a:off x="1814911" y="1719419"/>
              <a:ext cx="18205" cy="13177"/>
            </a:xfrm>
            <a:custGeom>
              <a:avLst/>
              <a:gdLst/>
              <a:ahLst/>
              <a:cxnLst/>
              <a:rect l="l" t="t" r="r" b="b"/>
              <a:pathLst>
                <a:path w="572" h="414" extrusionOk="0">
                  <a:moveTo>
                    <a:pt x="382" y="1"/>
                  </a:moveTo>
                  <a:cubicBezTo>
                    <a:pt x="365" y="1"/>
                    <a:pt x="348" y="3"/>
                    <a:pt x="334" y="8"/>
                  </a:cubicBezTo>
                  <a:lnTo>
                    <a:pt x="119" y="104"/>
                  </a:lnTo>
                  <a:cubicBezTo>
                    <a:pt x="48" y="127"/>
                    <a:pt x="0" y="223"/>
                    <a:pt x="36" y="306"/>
                  </a:cubicBezTo>
                  <a:cubicBezTo>
                    <a:pt x="60" y="366"/>
                    <a:pt x="119" y="413"/>
                    <a:pt x="179" y="413"/>
                  </a:cubicBezTo>
                  <a:cubicBezTo>
                    <a:pt x="191" y="413"/>
                    <a:pt x="226" y="413"/>
                    <a:pt x="238" y="389"/>
                  </a:cubicBezTo>
                  <a:lnTo>
                    <a:pt x="453" y="306"/>
                  </a:lnTo>
                  <a:cubicBezTo>
                    <a:pt x="524" y="270"/>
                    <a:pt x="572" y="187"/>
                    <a:pt x="536" y="92"/>
                  </a:cubicBezTo>
                  <a:cubicBezTo>
                    <a:pt x="517" y="35"/>
                    <a:pt x="446" y="1"/>
                    <a:pt x="3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029" name="Google Shape;6029;p51"/>
          <p:cNvGrpSpPr/>
          <p:nvPr/>
        </p:nvGrpSpPr>
        <p:grpSpPr>
          <a:xfrm>
            <a:off x="4389132" y="2663273"/>
            <a:ext cx="365750" cy="365769"/>
            <a:chOff x="2640993" y="3357835"/>
            <a:chExt cx="365348" cy="364966"/>
          </a:xfrm>
        </p:grpSpPr>
        <p:sp>
          <p:nvSpPr>
            <p:cNvPr id="6030" name="Google Shape;6030;p51"/>
            <p:cNvSpPr/>
            <p:nvPr/>
          </p:nvSpPr>
          <p:spPr>
            <a:xfrm>
              <a:off x="2640993" y="3455227"/>
              <a:ext cx="365348" cy="267574"/>
            </a:xfrm>
            <a:custGeom>
              <a:avLst/>
              <a:gdLst/>
              <a:ahLst/>
              <a:cxnLst/>
              <a:rect l="l" t="t" r="r" b="b"/>
              <a:pathLst>
                <a:path w="11479" h="8407" extrusionOk="0">
                  <a:moveTo>
                    <a:pt x="5168" y="2311"/>
                  </a:moveTo>
                  <a:lnTo>
                    <a:pt x="5335" y="4859"/>
                  </a:lnTo>
                  <a:lnTo>
                    <a:pt x="4620" y="4859"/>
                  </a:lnTo>
                  <a:lnTo>
                    <a:pt x="4763" y="2311"/>
                  </a:lnTo>
                  <a:close/>
                  <a:moveTo>
                    <a:pt x="6966" y="2311"/>
                  </a:moveTo>
                  <a:lnTo>
                    <a:pt x="7133" y="4859"/>
                  </a:lnTo>
                  <a:lnTo>
                    <a:pt x="6418" y="4859"/>
                  </a:lnTo>
                  <a:lnTo>
                    <a:pt x="6561" y="2311"/>
                  </a:lnTo>
                  <a:close/>
                  <a:moveTo>
                    <a:pt x="8764" y="2311"/>
                  </a:moveTo>
                  <a:lnTo>
                    <a:pt x="8931" y="4859"/>
                  </a:lnTo>
                  <a:lnTo>
                    <a:pt x="8216" y="4859"/>
                  </a:lnTo>
                  <a:lnTo>
                    <a:pt x="8371" y="2311"/>
                  </a:lnTo>
                  <a:close/>
                  <a:moveTo>
                    <a:pt x="2156" y="5894"/>
                  </a:moveTo>
                  <a:lnTo>
                    <a:pt x="2144" y="6287"/>
                  </a:lnTo>
                  <a:lnTo>
                    <a:pt x="1549" y="6287"/>
                  </a:lnTo>
                  <a:cubicBezTo>
                    <a:pt x="1453" y="6287"/>
                    <a:pt x="1382" y="6359"/>
                    <a:pt x="1382" y="6442"/>
                  </a:cubicBezTo>
                  <a:cubicBezTo>
                    <a:pt x="1382" y="6537"/>
                    <a:pt x="1453" y="6609"/>
                    <a:pt x="1549" y="6609"/>
                  </a:cubicBezTo>
                  <a:lnTo>
                    <a:pt x="2132" y="6609"/>
                  </a:lnTo>
                  <a:lnTo>
                    <a:pt x="2096" y="8073"/>
                  </a:lnTo>
                  <a:lnTo>
                    <a:pt x="822" y="8073"/>
                  </a:lnTo>
                  <a:lnTo>
                    <a:pt x="822" y="6609"/>
                  </a:lnTo>
                  <a:lnTo>
                    <a:pt x="834" y="6609"/>
                  </a:lnTo>
                  <a:cubicBezTo>
                    <a:pt x="918" y="6609"/>
                    <a:pt x="1001" y="6537"/>
                    <a:pt x="1001" y="6442"/>
                  </a:cubicBezTo>
                  <a:cubicBezTo>
                    <a:pt x="1001" y="6359"/>
                    <a:pt x="918" y="6287"/>
                    <a:pt x="834" y="6287"/>
                  </a:cubicBezTo>
                  <a:cubicBezTo>
                    <a:pt x="727" y="6287"/>
                    <a:pt x="644" y="6192"/>
                    <a:pt x="644" y="6085"/>
                  </a:cubicBezTo>
                  <a:cubicBezTo>
                    <a:pt x="644" y="5990"/>
                    <a:pt x="727" y="5894"/>
                    <a:pt x="834" y="5894"/>
                  </a:cubicBezTo>
                  <a:close/>
                  <a:moveTo>
                    <a:pt x="3382" y="334"/>
                  </a:moveTo>
                  <a:lnTo>
                    <a:pt x="3489" y="4859"/>
                  </a:lnTo>
                  <a:lnTo>
                    <a:pt x="3192" y="4859"/>
                  </a:lnTo>
                  <a:cubicBezTo>
                    <a:pt x="2894" y="4859"/>
                    <a:pt x="2668" y="5097"/>
                    <a:pt x="2668" y="5371"/>
                  </a:cubicBezTo>
                  <a:cubicBezTo>
                    <a:pt x="2668" y="5537"/>
                    <a:pt x="2739" y="5668"/>
                    <a:pt x="2846" y="5775"/>
                  </a:cubicBezTo>
                  <a:lnTo>
                    <a:pt x="2846" y="8085"/>
                  </a:lnTo>
                  <a:lnTo>
                    <a:pt x="2454" y="8085"/>
                  </a:lnTo>
                  <a:lnTo>
                    <a:pt x="2632" y="334"/>
                  </a:lnTo>
                  <a:close/>
                  <a:moveTo>
                    <a:pt x="10359" y="5180"/>
                  </a:moveTo>
                  <a:cubicBezTo>
                    <a:pt x="10466" y="5180"/>
                    <a:pt x="10550" y="5275"/>
                    <a:pt x="10550" y="5371"/>
                  </a:cubicBezTo>
                  <a:cubicBezTo>
                    <a:pt x="10550" y="5478"/>
                    <a:pt x="10466" y="5573"/>
                    <a:pt x="10359" y="5573"/>
                  </a:cubicBezTo>
                  <a:lnTo>
                    <a:pt x="10002" y="5573"/>
                  </a:lnTo>
                  <a:cubicBezTo>
                    <a:pt x="9919" y="5573"/>
                    <a:pt x="9835" y="5644"/>
                    <a:pt x="9835" y="5728"/>
                  </a:cubicBezTo>
                  <a:cubicBezTo>
                    <a:pt x="9835" y="5823"/>
                    <a:pt x="9919" y="5894"/>
                    <a:pt x="10002" y="5894"/>
                  </a:cubicBezTo>
                  <a:lnTo>
                    <a:pt x="10371" y="5894"/>
                  </a:lnTo>
                  <a:lnTo>
                    <a:pt x="10371" y="8085"/>
                  </a:lnTo>
                  <a:lnTo>
                    <a:pt x="3156" y="8085"/>
                  </a:lnTo>
                  <a:lnTo>
                    <a:pt x="3156" y="5894"/>
                  </a:lnTo>
                  <a:lnTo>
                    <a:pt x="9288" y="5894"/>
                  </a:lnTo>
                  <a:cubicBezTo>
                    <a:pt x="9383" y="5894"/>
                    <a:pt x="9454" y="5823"/>
                    <a:pt x="9454" y="5728"/>
                  </a:cubicBezTo>
                  <a:cubicBezTo>
                    <a:pt x="9454" y="5644"/>
                    <a:pt x="9383" y="5573"/>
                    <a:pt x="9288" y="5573"/>
                  </a:cubicBezTo>
                  <a:lnTo>
                    <a:pt x="3168" y="5573"/>
                  </a:lnTo>
                  <a:cubicBezTo>
                    <a:pt x="3073" y="5573"/>
                    <a:pt x="2977" y="5478"/>
                    <a:pt x="2977" y="5371"/>
                  </a:cubicBezTo>
                  <a:cubicBezTo>
                    <a:pt x="2977" y="5275"/>
                    <a:pt x="3073" y="5180"/>
                    <a:pt x="3168" y="5180"/>
                  </a:cubicBezTo>
                  <a:close/>
                  <a:moveTo>
                    <a:pt x="2489" y="1"/>
                  </a:moveTo>
                  <a:cubicBezTo>
                    <a:pt x="2394" y="1"/>
                    <a:pt x="2323" y="72"/>
                    <a:pt x="2323" y="168"/>
                  </a:cubicBezTo>
                  <a:lnTo>
                    <a:pt x="2203" y="5561"/>
                  </a:lnTo>
                  <a:lnTo>
                    <a:pt x="882" y="5561"/>
                  </a:lnTo>
                  <a:cubicBezTo>
                    <a:pt x="584" y="5561"/>
                    <a:pt x="358" y="5799"/>
                    <a:pt x="358" y="6085"/>
                  </a:cubicBezTo>
                  <a:cubicBezTo>
                    <a:pt x="358" y="6252"/>
                    <a:pt x="429" y="6383"/>
                    <a:pt x="537" y="6490"/>
                  </a:cubicBezTo>
                  <a:lnTo>
                    <a:pt x="537" y="8085"/>
                  </a:lnTo>
                  <a:lnTo>
                    <a:pt x="168" y="8085"/>
                  </a:lnTo>
                  <a:cubicBezTo>
                    <a:pt x="72" y="8085"/>
                    <a:pt x="1" y="8157"/>
                    <a:pt x="1" y="8252"/>
                  </a:cubicBezTo>
                  <a:cubicBezTo>
                    <a:pt x="1" y="8335"/>
                    <a:pt x="72" y="8407"/>
                    <a:pt x="168" y="8407"/>
                  </a:cubicBezTo>
                  <a:lnTo>
                    <a:pt x="11312" y="8407"/>
                  </a:lnTo>
                  <a:cubicBezTo>
                    <a:pt x="11395" y="8407"/>
                    <a:pt x="11478" y="8335"/>
                    <a:pt x="11478" y="8252"/>
                  </a:cubicBezTo>
                  <a:cubicBezTo>
                    <a:pt x="11431" y="8157"/>
                    <a:pt x="11359" y="8085"/>
                    <a:pt x="11264" y="8085"/>
                  </a:cubicBezTo>
                  <a:lnTo>
                    <a:pt x="10716" y="8085"/>
                  </a:lnTo>
                  <a:lnTo>
                    <a:pt x="10716" y="5775"/>
                  </a:lnTo>
                  <a:cubicBezTo>
                    <a:pt x="10824" y="5668"/>
                    <a:pt x="10895" y="5537"/>
                    <a:pt x="10895" y="5371"/>
                  </a:cubicBezTo>
                  <a:cubicBezTo>
                    <a:pt x="10895" y="5073"/>
                    <a:pt x="10657" y="4859"/>
                    <a:pt x="10371" y="4859"/>
                  </a:cubicBezTo>
                  <a:lnTo>
                    <a:pt x="9276" y="4859"/>
                  </a:lnTo>
                  <a:lnTo>
                    <a:pt x="9109" y="2132"/>
                  </a:lnTo>
                  <a:cubicBezTo>
                    <a:pt x="9109" y="2037"/>
                    <a:pt x="9038" y="1965"/>
                    <a:pt x="8942" y="1965"/>
                  </a:cubicBezTo>
                  <a:lnTo>
                    <a:pt x="8228" y="1965"/>
                  </a:lnTo>
                  <a:cubicBezTo>
                    <a:pt x="8145" y="1965"/>
                    <a:pt x="8073" y="2037"/>
                    <a:pt x="8073" y="2132"/>
                  </a:cubicBezTo>
                  <a:lnTo>
                    <a:pt x="7907" y="4859"/>
                  </a:lnTo>
                  <a:lnTo>
                    <a:pt x="7502" y="4859"/>
                  </a:lnTo>
                  <a:lnTo>
                    <a:pt x="7335" y="2132"/>
                  </a:lnTo>
                  <a:cubicBezTo>
                    <a:pt x="7335" y="2037"/>
                    <a:pt x="7264" y="1965"/>
                    <a:pt x="7168" y="1965"/>
                  </a:cubicBezTo>
                  <a:lnTo>
                    <a:pt x="6466" y="1965"/>
                  </a:lnTo>
                  <a:cubicBezTo>
                    <a:pt x="6371" y="1965"/>
                    <a:pt x="6299" y="2037"/>
                    <a:pt x="6299" y="2132"/>
                  </a:cubicBezTo>
                  <a:lnTo>
                    <a:pt x="6133" y="4859"/>
                  </a:lnTo>
                  <a:lnTo>
                    <a:pt x="5728" y="4859"/>
                  </a:lnTo>
                  <a:lnTo>
                    <a:pt x="5561" y="2132"/>
                  </a:lnTo>
                  <a:cubicBezTo>
                    <a:pt x="5561" y="2037"/>
                    <a:pt x="5490" y="1965"/>
                    <a:pt x="5406" y="1965"/>
                  </a:cubicBezTo>
                  <a:lnTo>
                    <a:pt x="4620" y="1965"/>
                  </a:lnTo>
                  <a:cubicBezTo>
                    <a:pt x="4525" y="1965"/>
                    <a:pt x="4454" y="2037"/>
                    <a:pt x="4454" y="2132"/>
                  </a:cubicBezTo>
                  <a:lnTo>
                    <a:pt x="4287" y="4859"/>
                  </a:lnTo>
                  <a:lnTo>
                    <a:pt x="3823" y="4859"/>
                  </a:lnTo>
                  <a:lnTo>
                    <a:pt x="3716" y="168"/>
                  </a:lnTo>
                  <a:cubicBezTo>
                    <a:pt x="3716" y="72"/>
                    <a:pt x="3644" y="1"/>
                    <a:pt x="35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1" name="Google Shape;6031;p51"/>
            <p:cNvSpPr/>
            <p:nvPr/>
          </p:nvSpPr>
          <p:spPr>
            <a:xfrm>
              <a:off x="2724763" y="3357835"/>
              <a:ext cx="280050" cy="136476"/>
            </a:xfrm>
            <a:custGeom>
              <a:avLst/>
              <a:gdLst/>
              <a:ahLst/>
              <a:cxnLst/>
              <a:rect l="l" t="t" r="r" b="b"/>
              <a:pathLst>
                <a:path w="8799" h="4288" extrusionOk="0">
                  <a:moveTo>
                    <a:pt x="6656" y="1"/>
                  </a:moveTo>
                  <a:cubicBezTo>
                    <a:pt x="6156" y="1"/>
                    <a:pt x="5656" y="180"/>
                    <a:pt x="5286" y="501"/>
                  </a:cubicBezTo>
                  <a:cubicBezTo>
                    <a:pt x="5001" y="299"/>
                    <a:pt x="4679" y="168"/>
                    <a:pt x="4322" y="168"/>
                  </a:cubicBezTo>
                  <a:cubicBezTo>
                    <a:pt x="3905" y="168"/>
                    <a:pt x="3501" y="334"/>
                    <a:pt x="3191" y="632"/>
                  </a:cubicBezTo>
                  <a:cubicBezTo>
                    <a:pt x="3036" y="561"/>
                    <a:pt x="2858" y="525"/>
                    <a:pt x="2691" y="525"/>
                  </a:cubicBezTo>
                  <a:cubicBezTo>
                    <a:pt x="2191" y="525"/>
                    <a:pt x="1750" y="822"/>
                    <a:pt x="1548" y="1275"/>
                  </a:cubicBezTo>
                  <a:cubicBezTo>
                    <a:pt x="1476" y="1263"/>
                    <a:pt x="1417" y="1239"/>
                    <a:pt x="1346" y="1239"/>
                  </a:cubicBezTo>
                  <a:cubicBezTo>
                    <a:pt x="1000" y="1239"/>
                    <a:pt x="703" y="1465"/>
                    <a:pt x="584" y="1775"/>
                  </a:cubicBezTo>
                  <a:lnTo>
                    <a:pt x="524" y="1775"/>
                  </a:lnTo>
                  <a:cubicBezTo>
                    <a:pt x="226" y="1775"/>
                    <a:pt x="0" y="2013"/>
                    <a:pt x="0" y="2299"/>
                  </a:cubicBezTo>
                  <a:cubicBezTo>
                    <a:pt x="0" y="2394"/>
                    <a:pt x="72" y="2466"/>
                    <a:pt x="167" y="2466"/>
                  </a:cubicBezTo>
                  <a:cubicBezTo>
                    <a:pt x="262" y="2466"/>
                    <a:pt x="333" y="2394"/>
                    <a:pt x="333" y="2299"/>
                  </a:cubicBezTo>
                  <a:cubicBezTo>
                    <a:pt x="333" y="2192"/>
                    <a:pt x="417" y="2108"/>
                    <a:pt x="524" y="2108"/>
                  </a:cubicBezTo>
                  <a:cubicBezTo>
                    <a:pt x="560" y="2108"/>
                    <a:pt x="584" y="2120"/>
                    <a:pt x="631" y="2144"/>
                  </a:cubicBezTo>
                  <a:cubicBezTo>
                    <a:pt x="649" y="2156"/>
                    <a:pt x="679" y="2162"/>
                    <a:pt x="710" y="2162"/>
                  </a:cubicBezTo>
                  <a:cubicBezTo>
                    <a:pt x="741" y="2162"/>
                    <a:pt x="774" y="2156"/>
                    <a:pt x="798" y="2144"/>
                  </a:cubicBezTo>
                  <a:cubicBezTo>
                    <a:pt x="834" y="2108"/>
                    <a:pt x="881" y="2061"/>
                    <a:pt x="881" y="2001"/>
                  </a:cubicBezTo>
                  <a:cubicBezTo>
                    <a:pt x="893" y="1763"/>
                    <a:pt x="1095" y="1573"/>
                    <a:pt x="1346" y="1573"/>
                  </a:cubicBezTo>
                  <a:cubicBezTo>
                    <a:pt x="1417" y="1573"/>
                    <a:pt x="1488" y="1584"/>
                    <a:pt x="1572" y="1632"/>
                  </a:cubicBezTo>
                  <a:cubicBezTo>
                    <a:pt x="1591" y="1652"/>
                    <a:pt x="1618" y="1661"/>
                    <a:pt x="1646" y="1661"/>
                  </a:cubicBezTo>
                  <a:cubicBezTo>
                    <a:pt x="1669" y="1661"/>
                    <a:pt x="1693" y="1655"/>
                    <a:pt x="1715" y="1644"/>
                  </a:cubicBezTo>
                  <a:cubicBezTo>
                    <a:pt x="1762" y="1632"/>
                    <a:pt x="1810" y="1584"/>
                    <a:pt x="1822" y="1525"/>
                  </a:cubicBezTo>
                  <a:cubicBezTo>
                    <a:pt x="1929" y="1132"/>
                    <a:pt x="2286" y="858"/>
                    <a:pt x="2703" y="858"/>
                  </a:cubicBezTo>
                  <a:cubicBezTo>
                    <a:pt x="2846" y="858"/>
                    <a:pt x="3012" y="906"/>
                    <a:pt x="3143" y="977"/>
                  </a:cubicBezTo>
                  <a:cubicBezTo>
                    <a:pt x="3173" y="997"/>
                    <a:pt x="3207" y="1007"/>
                    <a:pt x="3240" y="1007"/>
                  </a:cubicBezTo>
                  <a:cubicBezTo>
                    <a:pt x="3286" y="1007"/>
                    <a:pt x="3330" y="988"/>
                    <a:pt x="3358" y="953"/>
                  </a:cubicBezTo>
                  <a:cubicBezTo>
                    <a:pt x="3596" y="668"/>
                    <a:pt x="3953" y="501"/>
                    <a:pt x="4322" y="501"/>
                  </a:cubicBezTo>
                  <a:cubicBezTo>
                    <a:pt x="4632" y="501"/>
                    <a:pt x="4941" y="620"/>
                    <a:pt x="5167" y="834"/>
                  </a:cubicBezTo>
                  <a:cubicBezTo>
                    <a:pt x="5197" y="864"/>
                    <a:pt x="5239" y="879"/>
                    <a:pt x="5281" y="879"/>
                  </a:cubicBezTo>
                  <a:cubicBezTo>
                    <a:pt x="5322" y="879"/>
                    <a:pt x="5364" y="864"/>
                    <a:pt x="5394" y="834"/>
                  </a:cubicBezTo>
                  <a:cubicBezTo>
                    <a:pt x="5739" y="501"/>
                    <a:pt x="6179" y="322"/>
                    <a:pt x="6644" y="322"/>
                  </a:cubicBezTo>
                  <a:cubicBezTo>
                    <a:pt x="7644" y="322"/>
                    <a:pt x="8454" y="1144"/>
                    <a:pt x="8454" y="2144"/>
                  </a:cubicBezTo>
                  <a:cubicBezTo>
                    <a:pt x="8454" y="3132"/>
                    <a:pt x="7644" y="3954"/>
                    <a:pt x="6644" y="3954"/>
                  </a:cubicBezTo>
                  <a:cubicBezTo>
                    <a:pt x="5977" y="3954"/>
                    <a:pt x="5382" y="3597"/>
                    <a:pt x="5048" y="3013"/>
                  </a:cubicBezTo>
                  <a:cubicBezTo>
                    <a:pt x="5013" y="2960"/>
                    <a:pt x="4957" y="2933"/>
                    <a:pt x="4891" y="2933"/>
                  </a:cubicBezTo>
                  <a:cubicBezTo>
                    <a:pt x="4869" y="2933"/>
                    <a:pt x="4846" y="2936"/>
                    <a:pt x="4822" y="2942"/>
                  </a:cubicBezTo>
                  <a:cubicBezTo>
                    <a:pt x="4667" y="3013"/>
                    <a:pt x="4489" y="3061"/>
                    <a:pt x="4286" y="3061"/>
                  </a:cubicBezTo>
                  <a:cubicBezTo>
                    <a:pt x="3917" y="3061"/>
                    <a:pt x="3572" y="2894"/>
                    <a:pt x="3322" y="2620"/>
                  </a:cubicBezTo>
                  <a:cubicBezTo>
                    <a:pt x="3284" y="2583"/>
                    <a:pt x="3242" y="2559"/>
                    <a:pt x="3198" y="2559"/>
                  </a:cubicBezTo>
                  <a:cubicBezTo>
                    <a:pt x="3172" y="2559"/>
                    <a:pt x="3146" y="2567"/>
                    <a:pt x="3120" y="2585"/>
                  </a:cubicBezTo>
                  <a:cubicBezTo>
                    <a:pt x="2977" y="2656"/>
                    <a:pt x="2822" y="2704"/>
                    <a:pt x="2667" y="2704"/>
                  </a:cubicBezTo>
                  <a:cubicBezTo>
                    <a:pt x="2381" y="2704"/>
                    <a:pt x="2119" y="2573"/>
                    <a:pt x="1953" y="2346"/>
                  </a:cubicBezTo>
                  <a:cubicBezTo>
                    <a:pt x="1929" y="2299"/>
                    <a:pt x="1881" y="2287"/>
                    <a:pt x="1822" y="2287"/>
                  </a:cubicBezTo>
                  <a:cubicBezTo>
                    <a:pt x="1774" y="2287"/>
                    <a:pt x="1715" y="2323"/>
                    <a:pt x="1691" y="2346"/>
                  </a:cubicBezTo>
                  <a:cubicBezTo>
                    <a:pt x="1596" y="2466"/>
                    <a:pt x="1465" y="2525"/>
                    <a:pt x="1334" y="2525"/>
                  </a:cubicBezTo>
                  <a:cubicBezTo>
                    <a:pt x="1238" y="2525"/>
                    <a:pt x="1167" y="2596"/>
                    <a:pt x="1167" y="2692"/>
                  </a:cubicBezTo>
                  <a:cubicBezTo>
                    <a:pt x="1167" y="2775"/>
                    <a:pt x="1238" y="2858"/>
                    <a:pt x="1334" y="2858"/>
                  </a:cubicBezTo>
                  <a:cubicBezTo>
                    <a:pt x="1512" y="2858"/>
                    <a:pt x="1667" y="2799"/>
                    <a:pt x="1822" y="2692"/>
                  </a:cubicBezTo>
                  <a:cubicBezTo>
                    <a:pt x="2060" y="2918"/>
                    <a:pt x="2358" y="3037"/>
                    <a:pt x="2679" y="3037"/>
                  </a:cubicBezTo>
                  <a:cubicBezTo>
                    <a:pt x="2846" y="3037"/>
                    <a:pt x="3024" y="3001"/>
                    <a:pt x="3179" y="2930"/>
                  </a:cubicBezTo>
                  <a:cubicBezTo>
                    <a:pt x="3477" y="3228"/>
                    <a:pt x="3870" y="3394"/>
                    <a:pt x="4310" y="3394"/>
                  </a:cubicBezTo>
                  <a:cubicBezTo>
                    <a:pt x="4489" y="3394"/>
                    <a:pt x="4667" y="3358"/>
                    <a:pt x="4846" y="3299"/>
                  </a:cubicBezTo>
                  <a:cubicBezTo>
                    <a:pt x="5227" y="3906"/>
                    <a:pt x="5918" y="4287"/>
                    <a:pt x="6644" y="4287"/>
                  </a:cubicBezTo>
                  <a:cubicBezTo>
                    <a:pt x="7834" y="4287"/>
                    <a:pt x="8787" y="3311"/>
                    <a:pt x="8787" y="2144"/>
                  </a:cubicBezTo>
                  <a:cubicBezTo>
                    <a:pt x="8799" y="965"/>
                    <a:pt x="7834" y="1"/>
                    <a:pt x="66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2" name="Google Shape;6032;p51"/>
            <p:cNvSpPr/>
            <p:nvPr/>
          </p:nvSpPr>
          <p:spPr>
            <a:xfrm>
              <a:off x="2771359" y="3655327"/>
              <a:ext cx="10280" cy="21611"/>
            </a:xfrm>
            <a:custGeom>
              <a:avLst/>
              <a:gdLst/>
              <a:ahLst/>
              <a:cxnLst/>
              <a:rect l="l" t="t" r="r" b="b"/>
              <a:pathLst>
                <a:path w="323" h="679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7" y="679"/>
                  </a:cubicBezTo>
                  <a:cubicBezTo>
                    <a:pt x="251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3" name="Google Shape;6033;p51"/>
            <p:cNvSpPr/>
            <p:nvPr/>
          </p:nvSpPr>
          <p:spPr>
            <a:xfrm>
              <a:off x="2794084" y="3655327"/>
              <a:ext cx="10280" cy="21611"/>
            </a:xfrm>
            <a:custGeom>
              <a:avLst/>
              <a:gdLst/>
              <a:ahLst/>
              <a:cxnLst/>
              <a:rect l="l" t="t" r="r" b="b"/>
              <a:pathLst>
                <a:path w="323" h="679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8" y="679"/>
                  </a:cubicBezTo>
                  <a:cubicBezTo>
                    <a:pt x="251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4" name="Google Shape;6034;p51"/>
            <p:cNvSpPr/>
            <p:nvPr/>
          </p:nvSpPr>
          <p:spPr>
            <a:xfrm>
              <a:off x="2816840" y="3655327"/>
              <a:ext cx="11012" cy="21611"/>
            </a:xfrm>
            <a:custGeom>
              <a:avLst/>
              <a:gdLst/>
              <a:ahLst/>
              <a:cxnLst/>
              <a:rect l="l" t="t" r="r" b="b"/>
              <a:pathLst>
                <a:path w="346" h="679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46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5" name="Google Shape;6035;p51"/>
            <p:cNvSpPr/>
            <p:nvPr/>
          </p:nvSpPr>
          <p:spPr>
            <a:xfrm>
              <a:off x="2839947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7" y="679"/>
                  </a:cubicBezTo>
                  <a:cubicBezTo>
                    <a:pt x="251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6" name="Google Shape;6036;p51"/>
            <p:cNvSpPr/>
            <p:nvPr/>
          </p:nvSpPr>
          <p:spPr>
            <a:xfrm>
              <a:off x="2862672" y="3655327"/>
              <a:ext cx="10662" cy="21611"/>
            </a:xfrm>
            <a:custGeom>
              <a:avLst/>
              <a:gdLst/>
              <a:ahLst/>
              <a:cxnLst/>
              <a:rect l="l" t="t" r="r" b="b"/>
              <a:pathLst>
                <a:path w="335" h="679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8" y="679"/>
                  </a:cubicBezTo>
                  <a:cubicBezTo>
                    <a:pt x="251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7" name="Google Shape;6037;p51"/>
            <p:cNvSpPr/>
            <p:nvPr/>
          </p:nvSpPr>
          <p:spPr>
            <a:xfrm>
              <a:off x="2885429" y="3655327"/>
              <a:ext cx="11012" cy="21611"/>
            </a:xfrm>
            <a:custGeom>
              <a:avLst/>
              <a:gdLst/>
              <a:ahLst/>
              <a:cxnLst/>
              <a:rect l="l" t="t" r="r" b="b"/>
              <a:pathLst>
                <a:path w="346" h="679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46" y="72"/>
                    <a:pt x="274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8" name="Google Shape;6038;p51"/>
            <p:cNvSpPr/>
            <p:nvPr/>
          </p:nvSpPr>
          <p:spPr>
            <a:xfrm>
              <a:off x="2908535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84" y="679"/>
                    <a:pt x="167" y="679"/>
                  </a:cubicBezTo>
                  <a:cubicBezTo>
                    <a:pt x="263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9" name="Google Shape;6039;p51"/>
            <p:cNvSpPr/>
            <p:nvPr/>
          </p:nvSpPr>
          <p:spPr>
            <a:xfrm>
              <a:off x="2931292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1" y="679"/>
                    <a:pt x="167" y="679"/>
                  </a:cubicBezTo>
                  <a:cubicBezTo>
                    <a:pt x="262" y="679"/>
                    <a:pt x="333" y="608"/>
                    <a:pt x="333" y="512"/>
                  </a:cubicBezTo>
                  <a:lnTo>
                    <a:pt x="333" y="179"/>
                  </a:lnTo>
                  <a:cubicBezTo>
                    <a:pt x="333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040" name="Google Shape;6040;p51"/>
          <p:cNvGrpSpPr/>
          <p:nvPr/>
        </p:nvGrpSpPr>
        <p:grpSpPr>
          <a:xfrm>
            <a:off x="5384925" y="1704905"/>
            <a:ext cx="426329" cy="332375"/>
            <a:chOff x="2611458" y="3816374"/>
            <a:chExt cx="426329" cy="332375"/>
          </a:xfrm>
          <a:solidFill>
            <a:schemeClr val="accent4"/>
          </a:solidFill>
        </p:grpSpPr>
        <p:sp>
          <p:nvSpPr>
            <p:cNvPr id="6041" name="Google Shape;6041;p51"/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42" name="Google Shape;6042;p51"/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43" name="Google Shape;6043;p51"/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44" name="Google Shape;6044;p51"/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45" name="Google Shape;6045;p51"/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46" name="Google Shape;6046;p51"/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47" name="Google Shape;6047;p51"/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48" name="Google Shape;6048;p51"/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49" name="Google Shape;6049;p51"/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50" name="Google Shape;6050;p51"/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051" name="Google Shape;6051;p51"/>
          <p:cNvGrpSpPr/>
          <p:nvPr/>
        </p:nvGrpSpPr>
        <p:grpSpPr>
          <a:xfrm>
            <a:off x="3476275" y="1677484"/>
            <a:ext cx="352840" cy="354717"/>
            <a:chOff x="3095745" y="3805393"/>
            <a:chExt cx="352840" cy="354717"/>
          </a:xfrm>
        </p:grpSpPr>
        <p:sp>
          <p:nvSpPr>
            <p:cNvPr id="6052" name="Google Shape;6052;p51"/>
            <p:cNvSpPr/>
            <p:nvPr/>
          </p:nvSpPr>
          <p:spPr>
            <a:xfrm>
              <a:off x="3095745" y="3805393"/>
              <a:ext cx="272093" cy="271711"/>
            </a:xfrm>
            <a:custGeom>
              <a:avLst/>
              <a:gdLst/>
              <a:ahLst/>
              <a:cxnLst/>
              <a:rect l="l" t="t" r="r" b="b"/>
              <a:pathLst>
                <a:path w="8549" h="8537" extrusionOk="0">
                  <a:moveTo>
                    <a:pt x="4025" y="0"/>
                  </a:moveTo>
                  <a:cubicBezTo>
                    <a:pt x="3763" y="0"/>
                    <a:pt x="3525" y="179"/>
                    <a:pt x="3489" y="441"/>
                  </a:cubicBezTo>
                  <a:lnTo>
                    <a:pt x="3322" y="1262"/>
                  </a:lnTo>
                  <a:cubicBezTo>
                    <a:pt x="3155" y="1322"/>
                    <a:pt x="2977" y="1381"/>
                    <a:pt x="2834" y="1465"/>
                  </a:cubicBezTo>
                  <a:lnTo>
                    <a:pt x="2132" y="1012"/>
                  </a:lnTo>
                  <a:cubicBezTo>
                    <a:pt x="2036" y="947"/>
                    <a:pt x="1929" y="915"/>
                    <a:pt x="1825" y="915"/>
                  </a:cubicBezTo>
                  <a:cubicBezTo>
                    <a:pt x="1683" y="915"/>
                    <a:pt x="1544" y="974"/>
                    <a:pt x="1441" y="1084"/>
                  </a:cubicBezTo>
                  <a:lnTo>
                    <a:pt x="1084" y="1441"/>
                  </a:lnTo>
                  <a:cubicBezTo>
                    <a:pt x="905" y="1619"/>
                    <a:pt x="881" y="1917"/>
                    <a:pt x="1012" y="2119"/>
                  </a:cubicBezTo>
                  <a:lnTo>
                    <a:pt x="1477" y="2822"/>
                  </a:lnTo>
                  <a:cubicBezTo>
                    <a:pt x="1381" y="2989"/>
                    <a:pt x="1322" y="3155"/>
                    <a:pt x="1262" y="3310"/>
                  </a:cubicBezTo>
                  <a:lnTo>
                    <a:pt x="453" y="3477"/>
                  </a:lnTo>
                  <a:cubicBezTo>
                    <a:pt x="191" y="3524"/>
                    <a:pt x="0" y="3763"/>
                    <a:pt x="0" y="4013"/>
                  </a:cubicBezTo>
                  <a:lnTo>
                    <a:pt x="0" y="4525"/>
                  </a:lnTo>
                  <a:cubicBezTo>
                    <a:pt x="0" y="4775"/>
                    <a:pt x="179" y="5013"/>
                    <a:pt x="453" y="5060"/>
                  </a:cubicBezTo>
                  <a:lnTo>
                    <a:pt x="1262" y="5215"/>
                  </a:lnTo>
                  <a:cubicBezTo>
                    <a:pt x="1322" y="5382"/>
                    <a:pt x="1381" y="5560"/>
                    <a:pt x="1477" y="5715"/>
                  </a:cubicBezTo>
                  <a:lnTo>
                    <a:pt x="1012" y="6406"/>
                  </a:lnTo>
                  <a:cubicBezTo>
                    <a:pt x="869" y="6632"/>
                    <a:pt x="893" y="6918"/>
                    <a:pt x="1084" y="7096"/>
                  </a:cubicBezTo>
                  <a:lnTo>
                    <a:pt x="1441" y="7453"/>
                  </a:lnTo>
                  <a:cubicBezTo>
                    <a:pt x="1544" y="7557"/>
                    <a:pt x="1687" y="7608"/>
                    <a:pt x="1830" y="7608"/>
                  </a:cubicBezTo>
                  <a:cubicBezTo>
                    <a:pt x="1935" y="7608"/>
                    <a:pt x="2041" y="7580"/>
                    <a:pt x="2132" y="7525"/>
                  </a:cubicBezTo>
                  <a:lnTo>
                    <a:pt x="2834" y="7061"/>
                  </a:lnTo>
                  <a:cubicBezTo>
                    <a:pt x="2989" y="7156"/>
                    <a:pt x="3155" y="7215"/>
                    <a:pt x="3322" y="7275"/>
                  </a:cubicBezTo>
                  <a:lnTo>
                    <a:pt x="3489" y="8096"/>
                  </a:lnTo>
                  <a:cubicBezTo>
                    <a:pt x="3525" y="8346"/>
                    <a:pt x="3763" y="8537"/>
                    <a:pt x="4025" y="8537"/>
                  </a:cubicBezTo>
                  <a:lnTo>
                    <a:pt x="4525" y="8537"/>
                  </a:lnTo>
                  <a:cubicBezTo>
                    <a:pt x="4775" y="8537"/>
                    <a:pt x="5013" y="8358"/>
                    <a:pt x="5060" y="8096"/>
                  </a:cubicBezTo>
                  <a:lnTo>
                    <a:pt x="5227" y="7275"/>
                  </a:lnTo>
                  <a:cubicBezTo>
                    <a:pt x="5358" y="7227"/>
                    <a:pt x="5489" y="7180"/>
                    <a:pt x="5632" y="7120"/>
                  </a:cubicBezTo>
                  <a:cubicBezTo>
                    <a:pt x="5692" y="7084"/>
                    <a:pt x="5727" y="6977"/>
                    <a:pt x="5692" y="6894"/>
                  </a:cubicBezTo>
                  <a:cubicBezTo>
                    <a:pt x="5655" y="6821"/>
                    <a:pt x="5584" y="6790"/>
                    <a:pt x="5515" y="6790"/>
                  </a:cubicBezTo>
                  <a:cubicBezTo>
                    <a:pt x="5494" y="6790"/>
                    <a:pt x="5473" y="6793"/>
                    <a:pt x="5453" y="6799"/>
                  </a:cubicBezTo>
                  <a:cubicBezTo>
                    <a:pt x="5299" y="6870"/>
                    <a:pt x="5156" y="6918"/>
                    <a:pt x="5001" y="6965"/>
                  </a:cubicBezTo>
                  <a:cubicBezTo>
                    <a:pt x="4941" y="6977"/>
                    <a:pt x="4882" y="7037"/>
                    <a:pt x="4882" y="7096"/>
                  </a:cubicBezTo>
                  <a:lnTo>
                    <a:pt x="4703" y="8025"/>
                  </a:lnTo>
                  <a:cubicBezTo>
                    <a:pt x="4691" y="8108"/>
                    <a:pt x="4596" y="8180"/>
                    <a:pt x="4513" y="8180"/>
                  </a:cubicBezTo>
                  <a:lnTo>
                    <a:pt x="4001" y="8180"/>
                  </a:lnTo>
                  <a:cubicBezTo>
                    <a:pt x="3917" y="8180"/>
                    <a:pt x="3822" y="8120"/>
                    <a:pt x="3810" y="8025"/>
                  </a:cubicBezTo>
                  <a:lnTo>
                    <a:pt x="3632" y="7096"/>
                  </a:lnTo>
                  <a:cubicBezTo>
                    <a:pt x="3620" y="7037"/>
                    <a:pt x="3572" y="6977"/>
                    <a:pt x="3513" y="6965"/>
                  </a:cubicBezTo>
                  <a:cubicBezTo>
                    <a:pt x="3310" y="6906"/>
                    <a:pt x="3096" y="6811"/>
                    <a:pt x="2905" y="6703"/>
                  </a:cubicBezTo>
                  <a:cubicBezTo>
                    <a:pt x="2876" y="6691"/>
                    <a:pt x="2843" y="6686"/>
                    <a:pt x="2812" y="6686"/>
                  </a:cubicBezTo>
                  <a:cubicBezTo>
                    <a:pt x="2780" y="6686"/>
                    <a:pt x="2751" y="6691"/>
                    <a:pt x="2727" y="6703"/>
                  </a:cubicBezTo>
                  <a:lnTo>
                    <a:pt x="1941" y="7227"/>
                  </a:lnTo>
                  <a:cubicBezTo>
                    <a:pt x="1904" y="7249"/>
                    <a:pt x="1864" y="7260"/>
                    <a:pt x="1824" y="7260"/>
                  </a:cubicBezTo>
                  <a:cubicBezTo>
                    <a:pt x="1774" y="7260"/>
                    <a:pt x="1725" y="7243"/>
                    <a:pt x="1679" y="7203"/>
                  </a:cubicBezTo>
                  <a:lnTo>
                    <a:pt x="1322" y="6846"/>
                  </a:lnTo>
                  <a:cubicBezTo>
                    <a:pt x="1262" y="6787"/>
                    <a:pt x="1250" y="6680"/>
                    <a:pt x="1298" y="6584"/>
                  </a:cubicBezTo>
                  <a:lnTo>
                    <a:pt x="1822" y="5799"/>
                  </a:lnTo>
                  <a:cubicBezTo>
                    <a:pt x="1846" y="5739"/>
                    <a:pt x="1858" y="5679"/>
                    <a:pt x="1822" y="5620"/>
                  </a:cubicBezTo>
                  <a:cubicBezTo>
                    <a:pt x="1715" y="5429"/>
                    <a:pt x="1620" y="5215"/>
                    <a:pt x="1560" y="5013"/>
                  </a:cubicBezTo>
                  <a:cubicBezTo>
                    <a:pt x="1548" y="4953"/>
                    <a:pt x="1489" y="4894"/>
                    <a:pt x="1429" y="4894"/>
                  </a:cubicBezTo>
                  <a:lnTo>
                    <a:pt x="512" y="4715"/>
                  </a:lnTo>
                  <a:cubicBezTo>
                    <a:pt x="417" y="4703"/>
                    <a:pt x="346" y="4608"/>
                    <a:pt x="346" y="4525"/>
                  </a:cubicBezTo>
                  <a:lnTo>
                    <a:pt x="346" y="4013"/>
                  </a:lnTo>
                  <a:cubicBezTo>
                    <a:pt x="346" y="3929"/>
                    <a:pt x="405" y="3834"/>
                    <a:pt x="512" y="3822"/>
                  </a:cubicBezTo>
                  <a:lnTo>
                    <a:pt x="1429" y="3643"/>
                  </a:lnTo>
                  <a:cubicBezTo>
                    <a:pt x="1489" y="3632"/>
                    <a:pt x="1548" y="3584"/>
                    <a:pt x="1560" y="3524"/>
                  </a:cubicBezTo>
                  <a:cubicBezTo>
                    <a:pt x="1620" y="3322"/>
                    <a:pt x="1715" y="3108"/>
                    <a:pt x="1822" y="2917"/>
                  </a:cubicBezTo>
                  <a:cubicBezTo>
                    <a:pt x="1846" y="2858"/>
                    <a:pt x="1846" y="2786"/>
                    <a:pt x="1822" y="2739"/>
                  </a:cubicBezTo>
                  <a:lnTo>
                    <a:pt x="1298" y="1941"/>
                  </a:lnTo>
                  <a:cubicBezTo>
                    <a:pt x="1250" y="1869"/>
                    <a:pt x="1250" y="1762"/>
                    <a:pt x="1322" y="1691"/>
                  </a:cubicBezTo>
                  <a:lnTo>
                    <a:pt x="1679" y="1334"/>
                  </a:lnTo>
                  <a:cubicBezTo>
                    <a:pt x="1714" y="1299"/>
                    <a:pt x="1765" y="1280"/>
                    <a:pt x="1820" y="1280"/>
                  </a:cubicBezTo>
                  <a:cubicBezTo>
                    <a:pt x="1859" y="1280"/>
                    <a:pt x="1901" y="1290"/>
                    <a:pt x="1941" y="1310"/>
                  </a:cubicBezTo>
                  <a:lnTo>
                    <a:pt x="2727" y="1822"/>
                  </a:lnTo>
                  <a:cubicBezTo>
                    <a:pt x="2759" y="1841"/>
                    <a:pt x="2791" y="1853"/>
                    <a:pt x="2822" y="1853"/>
                  </a:cubicBezTo>
                  <a:cubicBezTo>
                    <a:pt x="2850" y="1853"/>
                    <a:pt x="2878" y="1844"/>
                    <a:pt x="2905" y="1822"/>
                  </a:cubicBezTo>
                  <a:cubicBezTo>
                    <a:pt x="3096" y="1727"/>
                    <a:pt x="3310" y="1631"/>
                    <a:pt x="3513" y="1572"/>
                  </a:cubicBezTo>
                  <a:cubicBezTo>
                    <a:pt x="3572" y="1560"/>
                    <a:pt x="3632" y="1500"/>
                    <a:pt x="3632" y="1441"/>
                  </a:cubicBezTo>
                  <a:lnTo>
                    <a:pt x="3810" y="512"/>
                  </a:lnTo>
                  <a:cubicBezTo>
                    <a:pt x="3822" y="429"/>
                    <a:pt x="3917" y="357"/>
                    <a:pt x="4001" y="357"/>
                  </a:cubicBezTo>
                  <a:lnTo>
                    <a:pt x="4513" y="357"/>
                  </a:lnTo>
                  <a:cubicBezTo>
                    <a:pt x="4596" y="357"/>
                    <a:pt x="4691" y="417"/>
                    <a:pt x="4703" y="512"/>
                  </a:cubicBezTo>
                  <a:lnTo>
                    <a:pt x="4882" y="1441"/>
                  </a:lnTo>
                  <a:cubicBezTo>
                    <a:pt x="4894" y="1500"/>
                    <a:pt x="4941" y="1560"/>
                    <a:pt x="5001" y="1572"/>
                  </a:cubicBezTo>
                  <a:cubicBezTo>
                    <a:pt x="5215" y="1631"/>
                    <a:pt x="5418" y="1727"/>
                    <a:pt x="5608" y="1822"/>
                  </a:cubicBezTo>
                  <a:cubicBezTo>
                    <a:pt x="5638" y="1840"/>
                    <a:pt x="5674" y="1849"/>
                    <a:pt x="5706" y="1849"/>
                  </a:cubicBezTo>
                  <a:cubicBezTo>
                    <a:pt x="5739" y="1849"/>
                    <a:pt x="5769" y="1840"/>
                    <a:pt x="5787" y="1822"/>
                  </a:cubicBezTo>
                  <a:lnTo>
                    <a:pt x="6584" y="1310"/>
                  </a:lnTo>
                  <a:cubicBezTo>
                    <a:pt x="6617" y="1288"/>
                    <a:pt x="6656" y="1277"/>
                    <a:pt x="6696" y="1277"/>
                  </a:cubicBezTo>
                  <a:cubicBezTo>
                    <a:pt x="6745" y="1277"/>
                    <a:pt x="6795" y="1294"/>
                    <a:pt x="6835" y="1334"/>
                  </a:cubicBezTo>
                  <a:lnTo>
                    <a:pt x="7192" y="1691"/>
                  </a:lnTo>
                  <a:cubicBezTo>
                    <a:pt x="7251" y="1750"/>
                    <a:pt x="7263" y="1858"/>
                    <a:pt x="7216" y="1941"/>
                  </a:cubicBezTo>
                  <a:lnTo>
                    <a:pt x="6704" y="2739"/>
                  </a:lnTo>
                  <a:cubicBezTo>
                    <a:pt x="6668" y="2798"/>
                    <a:pt x="6656" y="2858"/>
                    <a:pt x="6704" y="2917"/>
                  </a:cubicBezTo>
                  <a:cubicBezTo>
                    <a:pt x="6799" y="3108"/>
                    <a:pt x="6894" y="3322"/>
                    <a:pt x="6954" y="3524"/>
                  </a:cubicBezTo>
                  <a:cubicBezTo>
                    <a:pt x="6965" y="3584"/>
                    <a:pt x="7025" y="3643"/>
                    <a:pt x="7085" y="3643"/>
                  </a:cubicBezTo>
                  <a:lnTo>
                    <a:pt x="8013" y="3822"/>
                  </a:lnTo>
                  <a:cubicBezTo>
                    <a:pt x="8097" y="3834"/>
                    <a:pt x="8168" y="3929"/>
                    <a:pt x="8168" y="4013"/>
                  </a:cubicBezTo>
                  <a:lnTo>
                    <a:pt x="8168" y="4525"/>
                  </a:lnTo>
                  <a:cubicBezTo>
                    <a:pt x="8168" y="4608"/>
                    <a:pt x="8108" y="4703"/>
                    <a:pt x="8013" y="4715"/>
                  </a:cubicBezTo>
                  <a:lnTo>
                    <a:pt x="7085" y="4894"/>
                  </a:lnTo>
                  <a:cubicBezTo>
                    <a:pt x="7025" y="4906"/>
                    <a:pt x="6965" y="4953"/>
                    <a:pt x="6954" y="5013"/>
                  </a:cubicBezTo>
                  <a:cubicBezTo>
                    <a:pt x="6906" y="5156"/>
                    <a:pt x="6846" y="5322"/>
                    <a:pt x="6787" y="5477"/>
                  </a:cubicBezTo>
                  <a:cubicBezTo>
                    <a:pt x="6739" y="5560"/>
                    <a:pt x="6787" y="5668"/>
                    <a:pt x="6882" y="5715"/>
                  </a:cubicBezTo>
                  <a:cubicBezTo>
                    <a:pt x="6903" y="5724"/>
                    <a:pt x="6926" y="5729"/>
                    <a:pt x="6949" y="5729"/>
                  </a:cubicBezTo>
                  <a:cubicBezTo>
                    <a:pt x="7016" y="5729"/>
                    <a:pt x="7085" y="5691"/>
                    <a:pt x="7120" y="5620"/>
                  </a:cubicBezTo>
                  <a:cubicBezTo>
                    <a:pt x="7180" y="5489"/>
                    <a:pt x="7239" y="5358"/>
                    <a:pt x="7275" y="5215"/>
                  </a:cubicBezTo>
                  <a:lnTo>
                    <a:pt x="8097" y="5060"/>
                  </a:lnTo>
                  <a:cubicBezTo>
                    <a:pt x="8347" y="5013"/>
                    <a:pt x="8549" y="4775"/>
                    <a:pt x="8549" y="4525"/>
                  </a:cubicBezTo>
                  <a:lnTo>
                    <a:pt x="8549" y="4013"/>
                  </a:lnTo>
                  <a:cubicBezTo>
                    <a:pt x="8549" y="3763"/>
                    <a:pt x="8370" y="3524"/>
                    <a:pt x="8097" y="3477"/>
                  </a:cubicBezTo>
                  <a:lnTo>
                    <a:pt x="7275" y="3310"/>
                  </a:lnTo>
                  <a:cubicBezTo>
                    <a:pt x="7216" y="3155"/>
                    <a:pt x="7156" y="2977"/>
                    <a:pt x="7073" y="2822"/>
                  </a:cubicBezTo>
                  <a:lnTo>
                    <a:pt x="7537" y="2119"/>
                  </a:lnTo>
                  <a:cubicBezTo>
                    <a:pt x="7680" y="1905"/>
                    <a:pt x="7656" y="1619"/>
                    <a:pt x="7454" y="1441"/>
                  </a:cubicBezTo>
                  <a:lnTo>
                    <a:pt x="7096" y="1084"/>
                  </a:lnTo>
                  <a:cubicBezTo>
                    <a:pt x="6992" y="980"/>
                    <a:pt x="6848" y="924"/>
                    <a:pt x="6705" y="924"/>
                  </a:cubicBezTo>
                  <a:cubicBezTo>
                    <a:pt x="6603" y="924"/>
                    <a:pt x="6502" y="953"/>
                    <a:pt x="6418" y="1012"/>
                  </a:cubicBezTo>
                  <a:lnTo>
                    <a:pt x="5715" y="1465"/>
                  </a:lnTo>
                  <a:cubicBezTo>
                    <a:pt x="5549" y="1381"/>
                    <a:pt x="5394" y="1322"/>
                    <a:pt x="5227" y="1262"/>
                  </a:cubicBezTo>
                  <a:lnTo>
                    <a:pt x="5060" y="441"/>
                  </a:lnTo>
                  <a:cubicBezTo>
                    <a:pt x="5013" y="191"/>
                    <a:pt x="4775" y="0"/>
                    <a:pt x="4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53" name="Google Shape;6053;p51"/>
            <p:cNvSpPr/>
            <p:nvPr/>
          </p:nvSpPr>
          <p:spPr>
            <a:xfrm>
              <a:off x="3184798" y="3878883"/>
              <a:ext cx="109550" cy="94018"/>
            </a:xfrm>
            <a:custGeom>
              <a:avLst/>
              <a:gdLst/>
              <a:ahLst/>
              <a:cxnLst/>
              <a:rect l="l" t="t" r="r" b="b"/>
              <a:pathLst>
                <a:path w="3442" h="2954" extrusionOk="0">
                  <a:moveTo>
                    <a:pt x="1465" y="1"/>
                  </a:moveTo>
                  <a:cubicBezTo>
                    <a:pt x="941" y="1"/>
                    <a:pt x="453" y="191"/>
                    <a:pt x="72" y="561"/>
                  </a:cubicBezTo>
                  <a:cubicBezTo>
                    <a:pt x="0" y="632"/>
                    <a:pt x="0" y="739"/>
                    <a:pt x="72" y="811"/>
                  </a:cubicBezTo>
                  <a:cubicBezTo>
                    <a:pt x="113" y="852"/>
                    <a:pt x="158" y="873"/>
                    <a:pt x="203" y="873"/>
                  </a:cubicBezTo>
                  <a:cubicBezTo>
                    <a:pt x="247" y="873"/>
                    <a:pt x="292" y="852"/>
                    <a:pt x="334" y="811"/>
                  </a:cubicBezTo>
                  <a:cubicBezTo>
                    <a:pt x="631" y="513"/>
                    <a:pt x="1024" y="358"/>
                    <a:pt x="1465" y="358"/>
                  </a:cubicBezTo>
                  <a:cubicBezTo>
                    <a:pt x="2358" y="358"/>
                    <a:pt x="3084" y="1084"/>
                    <a:pt x="3084" y="1977"/>
                  </a:cubicBezTo>
                  <a:cubicBezTo>
                    <a:pt x="3084" y="2227"/>
                    <a:pt x="3024" y="2477"/>
                    <a:pt x="2905" y="2716"/>
                  </a:cubicBezTo>
                  <a:cubicBezTo>
                    <a:pt x="2846" y="2799"/>
                    <a:pt x="2894" y="2894"/>
                    <a:pt x="2977" y="2942"/>
                  </a:cubicBezTo>
                  <a:cubicBezTo>
                    <a:pt x="3013" y="2954"/>
                    <a:pt x="3036" y="2954"/>
                    <a:pt x="3048" y="2954"/>
                  </a:cubicBezTo>
                  <a:cubicBezTo>
                    <a:pt x="3108" y="2954"/>
                    <a:pt x="3167" y="2930"/>
                    <a:pt x="3215" y="2870"/>
                  </a:cubicBezTo>
                  <a:cubicBezTo>
                    <a:pt x="3370" y="2585"/>
                    <a:pt x="3441" y="2287"/>
                    <a:pt x="3441" y="1977"/>
                  </a:cubicBezTo>
                  <a:cubicBezTo>
                    <a:pt x="3441" y="894"/>
                    <a:pt x="2560" y="1"/>
                    <a:pt x="14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54" name="Google Shape;6054;p51"/>
            <p:cNvSpPr/>
            <p:nvPr/>
          </p:nvSpPr>
          <p:spPr>
            <a:xfrm>
              <a:off x="3168120" y="3917331"/>
              <a:ext cx="102707" cy="87016"/>
            </a:xfrm>
            <a:custGeom>
              <a:avLst/>
              <a:gdLst/>
              <a:ahLst/>
              <a:cxnLst/>
              <a:rect l="l" t="t" r="r" b="b"/>
              <a:pathLst>
                <a:path w="3227" h="2734" extrusionOk="0">
                  <a:moveTo>
                    <a:pt x="277" y="0"/>
                  </a:moveTo>
                  <a:cubicBezTo>
                    <a:pt x="203" y="0"/>
                    <a:pt x="136" y="38"/>
                    <a:pt x="108" y="115"/>
                  </a:cubicBezTo>
                  <a:cubicBezTo>
                    <a:pt x="36" y="317"/>
                    <a:pt x="0" y="531"/>
                    <a:pt x="0" y="758"/>
                  </a:cubicBezTo>
                  <a:cubicBezTo>
                    <a:pt x="0" y="1841"/>
                    <a:pt x="881" y="2734"/>
                    <a:pt x="1977" y="2734"/>
                  </a:cubicBezTo>
                  <a:cubicBezTo>
                    <a:pt x="2394" y="2734"/>
                    <a:pt x="2798" y="2603"/>
                    <a:pt x="3144" y="2365"/>
                  </a:cubicBezTo>
                  <a:cubicBezTo>
                    <a:pt x="3215" y="2305"/>
                    <a:pt x="3227" y="2198"/>
                    <a:pt x="3191" y="2127"/>
                  </a:cubicBezTo>
                  <a:cubicBezTo>
                    <a:pt x="3162" y="2075"/>
                    <a:pt x="3106" y="2051"/>
                    <a:pt x="3050" y="2051"/>
                  </a:cubicBezTo>
                  <a:cubicBezTo>
                    <a:pt x="3015" y="2051"/>
                    <a:pt x="2981" y="2061"/>
                    <a:pt x="2953" y="2079"/>
                  </a:cubicBezTo>
                  <a:cubicBezTo>
                    <a:pt x="2667" y="2282"/>
                    <a:pt x="2334" y="2389"/>
                    <a:pt x="2001" y="2389"/>
                  </a:cubicBezTo>
                  <a:cubicBezTo>
                    <a:pt x="1108" y="2389"/>
                    <a:pt x="370" y="1662"/>
                    <a:pt x="370" y="769"/>
                  </a:cubicBezTo>
                  <a:cubicBezTo>
                    <a:pt x="370" y="591"/>
                    <a:pt x="405" y="412"/>
                    <a:pt x="465" y="246"/>
                  </a:cubicBezTo>
                  <a:cubicBezTo>
                    <a:pt x="465" y="138"/>
                    <a:pt x="417" y="43"/>
                    <a:pt x="334" y="7"/>
                  </a:cubicBezTo>
                  <a:cubicBezTo>
                    <a:pt x="315" y="3"/>
                    <a:pt x="296" y="0"/>
                    <a:pt x="2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55" name="Google Shape;6055;p51"/>
            <p:cNvSpPr/>
            <p:nvPr/>
          </p:nvSpPr>
          <p:spPr>
            <a:xfrm>
              <a:off x="3264749" y="3976275"/>
              <a:ext cx="183836" cy="183836"/>
            </a:xfrm>
            <a:custGeom>
              <a:avLst/>
              <a:gdLst/>
              <a:ahLst/>
              <a:cxnLst/>
              <a:rect l="l" t="t" r="r" b="b"/>
              <a:pathLst>
                <a:path w="5776" h="5776" extrusionOk="0">
                  <a:moveTo>
                    <a:pt x="2739" y="1"/>
                  </a:moveTo>
                  <a:cubicBezTo>
                    <a:pt x="2548" y="1"/>
                    <a:pt x="2370" y="156"/>
                    <a:pt x="2322" y="346"/>
                  </a:cubicBezTo>
                  <a:lnTo>
                    <a:pt x="2215" y="846"/>
                  </a:lnTo>
                  <a:cubicBezTo>
                    <a:pt x="2132" y="882"/>
                    <a:pt x="2036" y="930"/>
                    <a:pt x="1953" y="953"/>
                  </a:cubicBezTo>
                  <a:lnTo>
                    <a:pt x="1525" y="668"/>
                  </a:lnTo>
                  <a:cubicBezTo>
                    <a:pt x="1454" y="627"/>
                    <a:pt x="1372" y="606"/>
                    <a:pt x="1291" y="606"/>
                  </a:cubicBezTo>
                  <a:cubicBezTo>
                    <a:pt x="1181" y="606"/>
                    <a:pt x="1071" y="645"/>
                    <a:pt x="989" y="727"/>
                  </a:cubicBezTo>
                  <a:lnTo>
                    <a:pt x="751" y="965"/>
                  </a:lnTo>
                  <a:cubicBezTo>
                    <a:pt x="620" y="1108"/>
                    <a:pt x="584" y="1322"/>
                    <a:pt x="691" y="1501"/>
                  </a:cubicBezTo>
                  <a:lnTo>
                    <a:pt x="977" y="1942"/>
                  </a:lnTo>
                  <a:cubicBezTo>
                    <a:pt x="917" y="2061"/>
                    <a:pt x="870" y="2180"/>
                    <a:pt x="822" y="2311"/>
                  </a:cubicBezTo>
                  <a:cubicBezTo>
                    <a:pt x="786" y="2394"/>
                    <a:pt x="858" y="2501"/>
                    <a:pt x="941" y="2537"/>
                  </a:cubicBezTo>
                  <a:cubicBezTo>
                    <a:pt x="954" y="2541"/>
                    <a:pt x="967" y="2542"/>
                    <a:pt x="980" y="2542"/>
                  </a:cubicBezTo>
                  <a:cubicBezTo>
                    <a:pt x="1055" y="2542"/>
                    <a:pt x="1137" y="2489"/>
                    <a:pt x="1167" y="2418"/>
                  </a:cubicBezTo>
                  <a:cubicBezTo>
                    <a:pt x="1203" y="2275"/>
                    <a:pt x="1251" y="2144"/>
                    <a:pt x="1322" y="2025"/>
                  </a:cubicBezTo>
                  <a:cubicBezTo>
                    <a:pt x="1358" y="1965"/>
                    <a:pt x="1358" y="1894"/>
                    <a:pt x="1322" y="1846"/>
                  </a:cubicBezTo>
                  <a:lnTo>
                    <a:pt x="989" y="1322"/>
                  </a:lnTo>
                  <a:cubicBezTo>
                    <a:pt x="977" y="1299"/>
                    <a:pt x="977" y="1263"/>
                    <a:pt x="1001" y="1239"/>
                  </a:cubicBezTo>
                  <a:lnTo>
                    <a:pt x="1239" y="1001"/>
                  </a:lnTo>
                  <a:cubicBezTo>
                    <a:pt x="1258" y="981"/>
                    <a:pt x="1274" y="973"/>
                    <a:pt x="1291" y="973"/>
                  </a:cubicBezTo>
                  <a:cubicBezTo>
                    <a:pt x="1304" y="973"/>
                    <a:pt x="1318" y="978"/>
                    <a:pt x="1334" y="989"/>
                  </a:cubicBezTo>
                  <a:lnTo>
                    <a:pt x="1846" y="1322"/>
                  </a:lnTo>
                  <a:cubicBezTo>
                    <a:pt x="1878" y="1342"/>
                    <a:pt x="1910" y="1354"/>
                    <a:pt x="1942" y="1354"/>
                  </a:cubicBezTo>
                  <a:cubicBezTo>
                    <a:pt x="1969" y="1354"/>
                    <a:pt x="1997" y="1345"/>
                    <a:pt x="2025" y="1322"/>
                  </a:cubicBezTo>
                  <a:cubicBezTo>
                    <a:pt x="2144" y="1251"/>
                    <a:pt x="2287" y="1203"/>
                    <a:pt x="2417" y="1156"/>
                  </a:cubicBezTo>
                  <a:cubicBezTo>
                    <a:pt x="2477" y="1144"/>
                    <a:pt x="2537" y="1084"/>
                    <a:pt x="2537" y="1025"/>
                  </a:cubicBezTo>
                  <a:lnTo>
                    <a:pt x="2656" y="418"/>
                  </a:lnTo>
                  <a:cubicBezTo>
                    <a:pt x="2656" y="382"/>
                    <a:pt x="2679" y="358"/>
                    <a:pt x="2727" y="358"/>
                  </a:cubicBezTo>
                  <a:lnTo>
                    <a:pt x="3060" y="358"/>
                  </a:lnTo>
                  <a:cubicBezTo>
                    <a:pt x="3084" y="358"/>
                    <a:pt x="3120" y="394"/>
                    <a:pt x="3132" y="418"/>
                  </a:cubicBezTo>
                  <a:lnTo>
                    <a:pt x="3251" y="1025"/>
                  </a:lnTo>
                  <a:cubicBezTo>
                    <a:pt x="3263" y="1084"/>
                    <a:pt x="3310" y="1144"/>
                    <a:pt x="3370" y="1156"/>
                  </a:cubicBezTo>
                  <a:cubicBezTo>
                    <a:pt x="3501" y="1203"/>
                    <a:pt x="3632" y="1251"/>
                    <a:pt x="3751" y="1322"/>
                  </a:cubicBezTo>
                  <a:cubicBezTo>
                    <a:pt x="3781" y="1340"/>
                    <a:pt x="3816" y="1349"/>
                    <a:pt x="3849" y="1349"/>
                  </a:cubicBezTo>
                  <a:cubicBezTo>
                    <a:pt x="3882" y="1349"/>
                    <a:pt x="3912" y="1340"/>
                    <a:pt x="3930" y="1322"/>
                  </a:cubicBezTo>
                  <a:lnTo>
                    <a:pt x="4453" y="989"/>
                  </a:lnTo>
                  <a:cubicBezTo>
                    <a:pt x="4469" y="978"/>
                    <a:pt x="4483" y="973"/>
                    <a:pt x="4497" y="973"/>
                  </a:cubicBezTo>
                  <a:cubicBezTo>
                    <a:pt x="4513" y="973"/>
                    <a:pt x="4529" y="981"/>
                    <a:pt x="4549" y="1001"/>
                  </a:cubicBezTo>
                  <a:lnTo>
                    <a:pt x="4787" y="1239"/>
                  </a:lnTo>
                  <a:cubicBezTo>
                    <a:pt x="4811" y="1263"/>
                    <a:pt x="4811" y="1299"/>
                    <a:pt x="4799" y="1322"/>
                  </a:cubicBezTo>
                  <a:lnTo>
                    <a:pt x="4453" y="1846"/>
                  </a:lnTo>
                  <a:cubicBezTo>
                    <a:pt x="4430" y="1906"/>
                    <a:pt x="4406" y="1965"/>
                    <a:pt x="4453" y="2025"/>
                  </a:cubicBezTo>
                  <a:cubicBezTo>
                    <a:pt x="4525" y="2144"/>
                    <a:pt x="4573" y="2275"/>
                    <a:pt x="4620" y="2418"/>
                  </a:cubicBezTo>
                  <a:cubicBezTo>
                    <a:pt x="4632" y="2477"/>
                    <a:pt x="4692" y="2537"/>
                    <a:pt x="4751" y="2537"/>
                  </a:cubicBezTo>
                  <a:lnTo>
                    <a:pt x="5358" y="2656"/>
                  </a:lnTo>
                  <a:cubicBezTo>
                    <a:pt x="5394" y="2656"/>
                    <a:pt x="5418" y="2680"/>
                    <a:pt x="5418" y="2727"/>
                  </a:cubicBezTo>
                  <a:lnTo>
                    <a:pt x="5418" y="3049"/>
                  </a:lnTo>
                  <a:cubicBezTo>
                    <a:pt x="5418" y="3085"/>
                    <a:pt x="5394" y="3108"/>
                    <a:pt x="5358" y="3132"/>
                  </a:cubicBezTo>
                  <a:lnTo>
                    <a:pt x="4751" y="3251"/>
                  </a:lnTo>
                  <a:cubicBezTo>
                    <a:pt x="4692" y="3263"/>
                    <a:pt x="4632" y="3311"/>
                    <a:pt x="4620" y="3370"/>
                  </a:cubicBezTo>
                  <a:cubicBezTo>
                    <a:pt x="4573" y="3501"/>
                    <a:pt x="4525" y="3632"/>
                    <a:pt x="4453" y="3751"/>
                  </a:cubicBezTo>
                  <a:cubicBezTo>
                    <a:pt x="4430" y="3811"/>
                    <a:pt x="4430" y="3882"/>
                    <a:pt x="4453" y="3930"/>
                  </a:cubicBezTo>
                  <a:lnTo>
                    <a:pt x="4799" y="4454"/>
                  </a:lnTo>
                  <a:cubicBezTo>
                    <a:pt x="4811" y="4478"/>
                    <a:pt x="4811" y="4513"/>
                    <a:pt x="4787" y="4537"/>
                  </a:cubicBezTo>
                  <a:lnTo>
                    <a:pt x="4549" y="4775"/>
                  </a:lnTo>
                  <a:cubicBezTo>
                    <a:pt x="4526" y="4798"/>
                    <a:pt x="4508" y="4806"/>
                    <a:pt x="4489" y="4806"/>
                  </a:cubicBezTo>
                  <a:cubicBezTo>
                    <a:pt x="4478" y="4806"/>
                    <a:pt x="4467" y="4803"/>
                    <a:pt x="4453" y="4799"/>
                  </a:cubicBezTo>
                  <a:lnTo>
                    <a:pt x="3930" y="4454"/>
                  </a:lnTo>
                  <a:cubicBezTo>
                    <a:pt x="3898" y="4435"/>
                    <a:pt x="3866" y="4422"/>
                    <a:pt x="3834" y="4422"/>
                  </a:cubicBezTo>
                  <a:cubicBezTo>
                    <a:pt x="3806" y="4422"/>
                    <a:pt x="3779" y="4432"/>
                    <a:pt x="3751" y="4454"/>
                  </a:cubicBezTo>
                  <a:cubicBezTo>
                    <a:pt x="3632" y="4525"/>
                    <a:pt x="3501" y="4573"/>
                    <a:pt x="3370" y="4621"/>
                  </a:cubicBezTo>
                  <a:cubicBezTo>
                    <a:pt x="3310" y="4632"/>
                    <a:pt x="3251" y="4692"/>
                    <a:pt x="3251" y="4751"/>
                  </a:cubicBezTo>
                  <a:lnTo>
                    <a:pt x="3132" y="5359"/>
                  </a:lnTo>
                  <a:cubicBezTo>
                    <a:pt x="3132" y="5394"/>
                    <a:pt x="3096" y="5418"/>
                    <a:pt x="3060" y="5418"/>
                  </a:cubicBezTo>
                  <a:lnTo>
                    <a:pt x="2727" y="5418"/>
                  </a:lnTo>
                  <a:cubicBezTo>
                    <a:pt x="2703" y="5418"/>
                    <a:pt x="2668" y="5394"/>
                    <a:pt x="2656" y="5359"/>
                  </a:cubicBezTo>
                  <a:lnTo>
                    <a:pt x="2537" y="4751"/>
                  </a:lnTo>
                  <a:cubicBezTo>
                    <a:pt x="2525" y="4692"/>
                    <a:pt x="2477" y="4632"/>
                    <a:pt x="2417" y="4621"/>
                  </a:cubicBezTo>
                  <a:cubicBezTo>
                    <a:pt x="2287" y="4573"/>
                    <a:pt x="2144" y="4525"/>
                    <a:pt x="2025" y="4454"/>
                  </a:cubicBezTo>
                  <a:cubicBezTo>
                    <a:pt x="1995" y="4436"/>
                    <a:pt x="1962" y="4427"/>
                    <a:pt x="1931" y="4427"/>
                  </a:cubicBezTo>
                  <a:cubicBezTo>
                    <a:pt x="1900" y="4427"/>
                    <a:pt x="1870" y="4436"/>
                    <a:pt x="1846" y="4454"/>
                  </a:cubicBezTo>
                  <a:lnTo>
                    <a:pt x="1334" y="4799"/>
                  </a:lnTo>
                  <a:cubicBezTo>
                    <a:pt x="1321" y="4803"/>
                    <a:pt x="1309" y="4806"/>
                    <a:pt x="1298" y="4806"/>
                  </a:cubicBezTo>
                  <a:cubicBezTo>
                    <a:pt x="1279" y="4806"/>
                    <a:pt x="1261" y="4798"/>
                    <a:pt x="1239" y="4775"/>
                  </a:cubicBezTo>
                  <a:lnTo>
                    <a:pt x="1001" y="4537"/>
                  </a:lnTo>
                  <a:cubicBezTo>
                    <a:pt x="977" y="4513"/>
                    <a:pt x="977" y="4478"/>
                    <a:pt x="989" y="4454"/>
                  </a:cubicBezTo>
                  <a:lnTo>
                    <a:pt x="1322" y="3930"/>
                  </a:lnTo>
                  <a:cubicBezTo>
                    <a:pt x="1358" y="3870"/>
                    <a:pt x="1370" y="3811"/>
                    <a:pt x="1322" y="3751"/>
                  </a:cubicBezTo>
                  <a:cubicBezTo>
                    <a:pt x="1251" y="3632"/>
                    <a:pt x="1215" y="3501"/>
                    <a:pt x="1167" y="3370"/>
                  </a:cubicBezTo>
                  <a:cubicBezTo>
                    <a:pt x="1144" y="3311"/>
                    <a:pt x="1084" y="3251"/>
                    <a:pt x="1024" y="3251"/>
                  </a:cubicBezTo>
                  <a:lnTo>
                    <a:pt x="417" y="3132"/>
                  </a:lnTo>
                  <a:cubicBezTo>
                    <a:pt x="393" y="3132"/>
                    <a:pt x="358" y="3097"/>
                    <a:pt x="358" y="3049"/>
                  </a:cubicBezTo>
                  <a:lnTo>
                    <a:pt x="358" y="2727"/>
                  </a:lnTo>
                  <a:cubicBezTo>
                    <a:pt x="358" y="2692"/>
                    <a:pt x="393" y="2668"/>
                    <a:pt x="417" y="2656"/>
                  </a:cubicBezTo>
                  <a:lnTo>
                    <a:pt x="465" y="2632"/>
                  </a:lnTo>
                  <a:cubicBezTo>
                    <a:pt x="548" y="2620"/>
                    <a:pt x="632" y="2525"/>
                    <a:pt x="596" y="2430"/>
                  </a:cubicBezTo>
                  <a:cubicBezTo>
                    <a:pt x="586" y="2352"/>
                    <a:pt x="520" y="2289"/>
                    <a:pt x="444" y="2289"/>
                  </a:cubicBezTo>
                  <a:cubicBezTo>
                    <a:pt x="428" y="2289"/>
                    <a:pt x="410" y="2292"/>
                    <a:pt x="393" y="2299"/>
                  </a:cubicBezTo>
                  <a:lnTo>
                    <a:pt x="346" y="2311"/>
                  </a:lnTo>
                  <a:cubicBezTo>
                    <a:pt x="155" y="2358"/>
                    <a:pt x="1" y="2513"/>
                    <a:pt x="1" y="2727"/>
                  </a:cubicBezTo>
                  <a:lnTo>
                    <a:pt x="1" y="3049"/>
                  </a:lnTo>
                  <a:cubicBezTo>
                    <a:pt x="1" y="3251"/>
                    <a:pt x="155" y="3430"/>
                    <a:pt x="346" y="3466"/>
                  </a:cubicBezTo>
                  <a:lnTo>
                    <a:pt x="846" y="3573"/>
                  </a:lnTo>
                  <a:cubicBezTo>
                    <a:pt x="882" y="3668"/>
                    <a:pt x="929" y="3751"/>
                    <a:pt x="953" y="3847"/>
                  </a:cubicBezTo>
                  <a:lnTo>
                    <a:pt x="679" y="4275"/>
                  </a:lnTo>
                  <a:cubicBezTo>
                    <a:pt x="572" y="4442"/>
                    <a:pt x="584" y="4656"/>
                    <a:pt x="727" y="4811"/>
                  </a:cubicBezTo>
                  <a:lnTo>
                    <a:pt x="977" y="5049"/>
                  </a:lnTo>
                  <a:cubicBezTo>
                    <a:pt x="1055" y="5127"/>
                    <a:pt x="1163" y="5172"/>
                    <a:pt x="1278" y="5172"/>
                  </a:cubicBezTo>
                  <a:cubicBezTo>
                    <a:pt x="1356" y="5172"/>
                    <a:pt x="1436" y="5152"/>
                    <a:pt x="1513" y="5109"/>
                  </a:cubicBezTo>
                  <a:lnTo>
                    <a:pt x="1941" y="4823"/>
                  </a:lnTo>
                  <a:cubicBezTo>
                    <a:pt x="2025" y="4871"/>
                    <a:pt x="2120" y="4894"/>
                    <a:pt x="2203" y="4930"/>
                  </a:cubicBezTo>
                  <a:lnTo>
                    <a:pt x="2310" y="5430"/>
                  </a:lnTo>
                  <a:cubicBezTo>
                    <a:pt x="2358" y="5633"/>
                    <a:pt x="2513" y="5775"/>
                    <a:pt x="2727" y="5775"/>
                  </a:cubicBezTo>
                  <a:lnTo>
                    <a:pt x="3060" y="5775"/>
                  </a:lnTo>
                  <a:cubicBezTo>
                    <a:pt x="3251" y="5775"/>
                    <a:pt x="3430" y="5633"/>
                    <a:pt x="3465" y="5430"/>
                  </a:cubicBezTo>
                  <a:lnTo>
                    <a:pt x="3572" y="4930"/>
                  </a:lnTo>
                  <a:cubicBezTo>
                    <a:pt x="3668" y="4894"/>
                    <a:pt x="3751" y="4859"/>
                    <a:pt x="3846" y="4823"/>
                  </a:cubicBezTo>
                  <a:lnTo>
                    <a:pt x="4275" y="5109"/>
                  </a:lnTo>
                  <a:cubicBezTo>
                    <a:pt x="4344" y="5153"/>
                    <a:pt x="4422" y="5175"/>
                    <a:pt x="4500" y="5175"/>
                  </a:cubicBezTo>
                  <a:cubicBezTo>
                    <a:pt x="4610" y="5175"/>
                    <a:pt x="4720" y="5132"/>
                    <a:pt x="4811" y="5049"/>
                  </a:cubicBezTo>
                  <a:lnTo>
                    <a:pt x="5049" y="4811"/>
                  </a:lnTo>
                  <a:cubicBezTo>
                    <a:pt x="5180" y="4680"/>
                    <a:pt x="5215" y="4454"/>
                    <a:pt x="5108" y="4275"/>
                  </a:cubicBezTo>
                  <a:lnTo>
                    <a:pt x="4823" y="3847"/>
                  </a:lnTo>
                  <a:cubicBezTo>
                    <a:pt x="4870" y="3751"/>
                    <a:pt x="4894" y="3668"/>
                    <a:pt x="4930" y="3573"/>
                  </a:cubicBezTo>
                  <a:lnTo>
                    <a:pt x="5442" y="3466"/>
                  </a:lnTo>
                  <a:cubicBezTo>
                    <a:pt x="5632" y="3430"/>
                    <a:pt x="5775" y="3263"/>
                    <a:pt x="5775" y="3049"/>
                  </a:cubicBezTo>
                  <a:lnTo>
                    <a:pt x="5775" y="2727"/>
                  </a:lnTo>
                  <a:cubicBezTo>
                    <a:pt x="5775" y="2513"/>
                    <a:pt x="5644" y="2358"/>
                    <a:pt x="5454" y="2311"/>
                  </a:cubicBezTo>
                  <a:lnTo>
                    <a:pt x="4942" y="2204"/>
                  </a:lnTo>
                  <a:cubicBezTo>
                    <a:pt x="4918" y="2120"/>
                    <a:pt x="4870" y="2025"/>
                    <a:pt x="4846" y="1942"/>
                  </a:cubicBezTo>
                  <a:lnTo>
                    <a:pt x="5120" y="1501"/>
                  </a:lnTo>
                  <a:cubicBezTo>
                    <a:pt x="5227" y="1346"/>
                    <a:pt x="5215" y="1120"/>
                    <a:pt x="5061" y="965"/>
                  </a:cubicBezTo>
                  <a:lnTo>
                    <a:pt x="4823" y="727"/>
                  </a:lnTo>
                  <a:cubicBezTo>
                    <a:pt x="4745" y="650"/>
                    <a:pt x="4634" y="610"/>
                    <a:pt x="4520" y="610"/>
                  </a:cubicBezTo>
                  <a:cubicBezTo>
                    <a:pt x="4441" y="610"/>
                    <a:pt x="4360" y="629"/>
                    <a:pt x="4287" y="668"/>
                  </a:cubicBezTo>
                  <a:lnTo>
                    <a:pt x="3858" y="953"/>
                  </a:lnTo>
                  <a:cubicBezTo>
                    <a:pt x="3763" y="906"/>
                    <a:pt x="3680" y="882"/>
                    <a:pt x="3596" y="846"/>
                  </a:cubicBezTo>
                  <a:lnTo>
                    <a:pt x="3489" y="346"/>
                  </a:lnTo>
                  <a:cubicBezTo>
                    <a:pt x="3441" y="156"/>
                    <a:pt x="3275" y="1"/>
                    <a:pt x="30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56" name="Google Shape;6056;p51"/>
            <p:cNvSpPr/>
            <p:nvPr/>
          </p:nvSpPr>
          <p:spPr>
            <a:xfrm>
              <a:off x="3326526" y="4036907"/>
              <a:ext cx="62541" cy="62573"/>
            </a:xfrm>
            <a:custGeom>
              <a:avLst/>
              <a:gdLst/>
              <a:ahLst/>
              <a:cxnLst/>
              <a:rect l="l" t="t" r="r" b="b"/>
              <a:pathLst>
                <a:path w="1965" h="1966" extrusionOk="0">
                  <a:moveTo>
                    <a:pt x="977" y="1"/>
                  </a:moveTo>
                  <a:cubicBezTo>
                    <a:pt x="441" y="1"/>
                    <a:pt x="0" y="453"/>
                    <a:pt x="0" y="989"/>
                  </a:cubicBezTo>
                  <a:cubicBezTo>
                    <a:pt x="0" y="1525"/>
                    <a:pt x="441" y="1965"/>
                    <a:pt x="977" y="1965"/>
                  </a:cubicBezTo>
                  <a:cubicBezTo>
                    <a:pt x="1203" y="1965"/>
                    <a:pt x="1417" y="1894"/>
                    <a:pt x="1572" y="1763"/>
                  </a:cubicBezTo>
                  <a:cubicBezTo>
                    <a:pt x="1655" y="1703"/>
                    <a:pt x="1667" y="1596"/>
                    <a:pt x="1608" y="1501"/>
                  </a:cubicBezTo>
                  <a:cubicBezTo>
                    <a:pt x="1574" y="1461"/>
                    <a:pt x="1525" y="1439"/>
                    <a:pt x="1473" y="1439"/>
                  </a:cubicBezTo>
                  <a:cubicBezTo>
                    <a:pt x="1434" y="1439"/>
                    <a:pt x="1394" y="1452"/>
                    <a:pt x="1358" y="1477"/>
                  </a:cubicBezTo>
                  <a:cubicBezTo>
                    <a:pt x="1250" y="1561"/>
                    <a:pt x="1119" y="1608"/>
                    <a:pt x="965" y="1608"/>
                  </a:cubicBezTo>
                  <a:cubicBezTo>
                    <a:pt x="619" y="1608"/>
                    <a:pt x="346" y="1322"/>
                    <a:pt x="346" y="977"/>
                  </a:cubicBezTo>
                  <a:cubicBezTo>
                    <a:pt x="346" y="644"/>
                    <a:pt x="619" y="358"/>
                    <a:pt x="977" y="358"/>
                  </a:cubicBezTo>
                  <a:cubicBezTo>
                    <a:pt x="1322" y="358"/>
                    <a:pt x="1608" y="644"/>
                    <a:pt x="1608" y="989"/>
                  </a:cubicBezTo>
                  <a:cubicBezTo>
                    <a:pt x="1608" y="1084"/>
                    <a:pt x="1679" y="1168"/>
                    <a:pt x="1786" y="1168"/>
                  </a:cubicBezTo>
                  <a:cubicBezTo>
                    <a:pt x="1893" y="1168"/>
                    <a:pt x="1965" y="1084"/>
                    <a:pt x="1965" y="989"/>
                  </a:cubicBezTo>
                  <a:cubicBezTo>
                    <a:pt x="1965" y="453"/>
                    <a:pt x="1512" y="1"/>
                    <a:pt x="9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57" name="Google Shape;6057;p51"/>
            <p:cNvSpPr/>
            <p:nvPr/>
          </p:nvSpPr>
          <p:spPr>
            <a:xfrm>
              <a:off x="3196542" y="3907687"/>
              <a:ext cx="68238" cy="68238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358"/>
                  </a:moveTo>
                  <a:cubicBezTo>
                    <a:pt x="1477" y="358"/>
                    <a:pt x="1786" y="680"/>
                    <a:pt x="1786" y="1072"/>
                  </a:cubicBezTo>
                  <a:cubicBezTo>
                    <a:pt x="1786" y="1477"/>
                    <a:pt x="1465" y="1787"/>
                    <a:pt x="1072" y="1787"/>
                  </a:cubicBezTo>
                  <a:cubicBezTo>
                    <a:pt x="691" y="1787"/>
                    <a:pt x="358" y="1453"/>
                    <a:pt x="358" y="1072"/>
                  </a:cubicBezTo>
                  <a:cubicBezTo>
                    <a:pt x="358" y="668"/>
                    <a:pt x="691" y="358"/>
                    <a:pt x="1072" y="358"/>
                  </a:cubicBezTo>
                  <a:close/>
                  <a:moveTo>
                    <a:pt x="1072" y="1"/>
                  </a:moveTo>
                  <a:cubicBezTo>
                    <a:pt x="477" y="1"/>
                    <a:pt x="0" y="477"/>
                    <a:pt x="0" y="1072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4" y="1656"/>
                    <a:pt x="2144" y="1072"/>
                  </a:cubicBezTo>
                  <a:cubicBezTo>
                    <a:pt x="2144" y="477"/>
                    <a:pt x="1667" y="1"/>
                    <a:pt x="10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058" name="Google Shape;6058;p51"/>
          <p:cNvSpPr/>
          <p:nvPr/>
        </p:nvSpPr>
        <p:spPr>
          <a:xfrm>
            <a:off x="3227314" y="3400095"/>
            <a:ext cx="361754" cy="362514"/>
          </a:xfrm>
          <a:custGeom>
            <a:avLst/>
            <a:gdLst/>
            <a:ahLst/>
            <a:cxnLst/>
            <a:rect l="l" t="t" r="r" b="b"/>
            <a:pathLst>
              <a:path w="11419" h="11443" extrusionOk="0">
                <a:moveTo>
                  <a:pt x="4644" y="3560"/>
                </a:moveTo>
                <a:lnTo>
                  <a:pt x="4727" y="3655"/>
                </a:lnTo>
                <a:lnTo>
                  <a:pt x="4132" y="4263"/>
                </a:lnTo>
                <a:cubicBezTo>
                  <a:pt x="3989" y="4084"/>
                  <a:pt x="3965" y="3834"/>
                  <a:pt x="4108" y="3655"/>
                </a:cubicBezTo>
                <a:lnTo>
                  <a:pt x="4120" y="3655"/>
                </a:lnTo>
                <a:cubicBezTo>
                  <a:pt x="4298" y="3655"/>
                  <a:pt x="4465" y="3620"/>
                  <a:pt x="4644" y="3560"/>
                </a:cubicBezTo>
                <a:close/>
                <a:moveTo>
                  <a:pt x="8751" y="5739"/>
                </a:moveTo>
                <a:lnTo>
                  <a:pt x="8918" y="5906"/>
                </a:lnTo>
                <a:cubicBezTo>
                  <a:pt x="8944" y="5932"/>
                  <a:pt x="8994" y="5951"/>
                  <a:pt x="9043" y="5951"/>
                </a:cubicBezTo>
                <a:cubicBezTo>
                  <a:pt x="9061" y="5951"/>
                  <a:pt x="9080" y="5948"/>
                  <a:pt x="9097" y="5941"/>
                </a:cubicBezTo>
                <a:cubicBezTo>
                  <a:pt x="9275" y="5894"/>
                  <a:pt x="9430" y="5858"/>
                  <a:pt x="9597" y="5846"/>
                </a:cubicBezTo>
                <a:lnTo>
                  <a:pt x="9704" y="5858"/>
                </a:lnTo>
                <a:cubicBezTo>
                  <a:pt x="10478" y="5918"/>
                  <a:pt x="11073" y="6561"/>
                  <a:pt x="11073" y="7335"/>
                </a:cubicBezTo>
                <a:cubicBezTo>
                  <a:pt x="11085" y="7454"/>
                  <a:pt x="11073" y="7585"/>
                  <a:pt x="11025" y="7716"/>
                </a:cubicBezTo>
                <a:lnTo>
                  <a:pt x="10121" y="6811"/>
                </a:lnTo>
                <a:cubicBezTo>
                  <a:pt x="10061" y="6739"/>
                  <a:pt x="9966" y="6692"/>
                  <a:pt x="9870" y="6644"/>
                </a:cubicBezTo>
                <a:cubicBezTo>
                  <a:pt x="9787" y="6620"/>
                  <a:pt x="9704" y="6608"/>
                  <a:pt x="9609" y="6608"/>
                </a:cubicBezTo>
                <a:cubicBezTo>
                  <a:pt x="9418" y="6608"/>
                  <a:pt x="9239" y="6680"/>
                  <a:pt x="9108" y="6811"/>
                </a:cubicBezTo>
                <a:cubicBezTo>
                  <a:pt x="8918" y="7001"/>
                  <a:pt x="8858" y="7299"/>
                  <a:pt x="8942" y="7573"/>
                </a:cubicBezTo>
                <a:cubicBezTo>
                  <a:pt x="8978" y="7680"/>
                  <a:pt x="9037" y="7763"/>
                  <a:pt x="9108" y="7823"/>
                </a:cubicBezTo>
                <a:lnTo>
                  <a:pt x="10013" y="8728"/>
                </a:lnTo>
                <a:cubicBezTo>
                  <a:pt x="9882" y="8775"/>
                  <a:pt x="9751" y="8787"/>
                  <a:pt x="9609" y="8787"/>
                </a:cubicBezTo>
                <a:cubicBezTo>
                  <a:pt x="8835" y="8787"/>
                  <a:pt x="8204" y="8180"/>
                  <a:pt x="8156" y="7418"/>
                </a:cubicBezTo>
                <a:lnTo>
                  <a:pt x="8144" y="7323"/>
                </a:lnTo>
                <a:cubicBezTo>
                  <a:pt x="8144" y="7156"/>
                  <a:pt x="8168" y="6977"/>
                  <a:pt x="8227" y="6811"/>
                </a:cubicBezTo>
                <a:cubicBezTo>
                  <a:pt x="8263" y="6751"/>
                  <a:pt x="8239" y="6680"/>
                  <a:pt x="8180" y="6632"/>
                </a:cubicBezTo>
                <a:lnTo>
                  <a:pt x="8025" y="6465"/>
                </a:lnTo>
                <a:lnTo>
                  <a:pt x="8751" y="5739"/>
                </a:lnTo>
                <a:close/>
                <a:moveTo>
                  <a:pt x="2393" y="6537"/>
                </a:moveTo>
                <a:lnTo>
                  <a:pt x="2751" y="6894"/>
                </a:lnTo>
                <a:lnTo>
                  <a:pt x="4632" y="8775"/>
                </a:lnTo>
                <a:lnTo>
                  <a:pt x="4894" y="9037"/>
                </a:lnTo>
                <a:lnTo>
                  <a:pt x="4358" y="9573"/>
                </a:lnTo>
                <a:lnTo>
                  <a:pt x="1858" y="7084"/>
                </a:lnTo>
                <a:lnTo>
                  <a:pt x="2393" y="6537"/>
                </a:lnTo>
                <a:close/>
                <a:moveTo>
                  <a:pt x="4155" y="0"/>
                </a:moveTo>
                <a:cubicBezTo>
                  <a:pt x="3882" y="0"/>
                  <a:pt x="3632" y="60"/>
                  <a:pt x="3382" y="179"/>
                </a:cubicBezTo>
                <a:cubicBezTo>
                  <a:pt x="3334" y="203"/>
                  <a:pt x="3286" y="250"/>
                  <a:pt x="3286" y="298"/>
                </a:cubicBezTo>
                <a:cubicBezTo>
                  <a:pt x="3274" y="357"/>
                  <a:pt x="3298" y="393"/>
                  <a:pt x="3334" y="441"/>
                </a:cubicBezTo>
                <a:lnTo>
                  <a:pt x="4417" y="1524"/>
                </a:lnTo>
                <a:cubicBezTo>
                  <a:pt x="4453" y="1560"/>
                  <a:pt x="4477" y="1608"/>
                  <a:pt x="4513" y="1667"/>
                </a:cubicBezTo>
                <a:cubicBezTo>
                  <a:pt x="4548" y="1810"/>
                  <a:pt x="4525" y="1965"/>
                  <a:pt x="4417" y="2060"/>
                </a:cubicBezTo>
                <a:cubicBezTo>
                  <a:pt x="4346" y="2143"/>
                  <a:pt x="4251" y="2167"/>
                  <a:pt x="4155" y="2167"/>
                </a:cubicBezTo>
                <a:cubicBezTo>
                  <a:pt x="4108" y="2167"/>
                  <a:pt x="4060" y="2155"/>
                  <a:pt x="4013" y="2143"/>
                </a:cubicBezTo>
                <a:cubicBezTo>
                  <a:pt x="3953" y="2108"/>
                  <a:pt x="3917" y="2096"/>
                  <a:pt x="3882" y="2048"/>
                </a:cubicBezTo>
                <a:lnTo>
                  <a:pt x="2798" y="965"/>
                </a:lnTo>
                <a:cubicBezTo>
                  <a:pt x="2762" y="928"/>
                  <a:pt x="2725" y="913"/>
                  <a:pt x="2684" y="913"/>
                </a:cubicBezTo>
                <a:cubicBezTo>
                  <a:pt x="2671" y="913"/>
                  <a:pt x="2657" y="914"/>
                  <a:pt x="2643" y="917"/>
                </a:cubicBezTo>
                <a:cubicBezTo>
                  <a:pt x="2584" y="929"/>
                  <a:pt x="2548" y="965"/>
                  <a:pt x="2524" y="1012"/>
                </a:cubicBezTo>
                <a:cubicBezTo>
                  <a:pt x="2405" y="1262"/>
                  <a:pt x="2346" y="1512"/>
                  <a:pt x="2346" y="1786"/>
                </a:cubicBezTo>
                <a:cubicBezTo>
                  <a:pt x="2346" y="2239"/>
                  <a:pt x="2524" y="2679"/>
                  <a:pt x="2846" y="3013"/>
                </a:cubicBezTo>
                <a:cubicBezTo>
                  <a:pt x="3096" y="3286"/>
                  <a:pt x="3417" y="3465"/>
                  <a:pt x="3798" y="3548"/>
                </a:cubicBezTo>
                <a:cubicBezTo>
                  <a:pt x="3655" y="3846"/>
                  <a:pt x="3715" y="4203"/>
                  <a:pt x="3941" y="4465"/>
                </a:cubicBezTo>
                <a:lnTo>
                  <a:pt x="3560" y="4846"/>
                </a:lnTo>
                <a:cubicBezTo>
                  <a:pt x="3405" y="5001"/>
                  <a:pt x="3334" y="5191"/>
                  <a:pt x="3334" y="5394"/>
                </a:cubicBezTo>
                <a:cubicBezTo>
                  <a:pt x="3334" y="5596"/>
                  <a:pt x="3405" y="5775"/>
                  <a:pt x="3524" y="5906"/>
                </a:cubicBezTo>
                <a:lnTo>
                  <a:pt x="2917" y="6513"/>
                </a:lnTo>
                <a:lnTo>
                  <a:pt x="2560" y="6156"/>
                </a:lnTo>
                <a:cubicBezTo>
                  <a:pt x="2530" y="6126"/>
                  <a:pt x="2486" y="6111"/>
                  <a:pt x="2441" y="6111"/>
                </a:cubicBezTo>
                <a:cubicBezTo>
                  <a:pt x="2396" y="6111"/>
                  <a:pt x="2352" y="6126"/>
                  <a:pt x="2322" y="6156"/>
                </a:cubicBezTo>
                <a:lnTo>
                  <a:pt x="1417" y="7061"/>
                </a:lnTo>
                <a:lnTo>
                  <a:pt x="60" y="8418"/>
                </a:lnTo>
                <a:cubicBezTo>
                  <a:pt x="0" y="8478"/>
                  <a:pt x="0" y="8597"/>
                  <a:pt x="60" y="8656"/>
                </a:cubicBezTo>
                <a:lnTo>
                  <a:pt x="1096" y="9704"/>
                </a:lnTo>
                <a:cubicBezTo>
                  <a:pt x="1125" y="9734"/>
                  <a:pt x="1170" y="9748"/>
                  <a:pt x="1215" y="9748"/>
                </a:cubicBezTo>
                <a:cubicBezTo>
                  <a:pt x="1259" y="9748"/>
                  <a:pt x="1304" y="9734"/>
                  <a:pt x="1334" y="9704"/>
                </a:cubicBezTo>
                <a:cubicBezTo>
                  <a:pt x="1393" y="9644"/>
                  <a:pt x="1393" y="9525"/>
                  <a:pt x="1334" y="9466"/>
                </a:cubicBezTo>
                <a:lnTo>
                  <a:pt x="417" y="8537"/>
                </a:lnTo>
                <a:lnTo>
                  <a:pt x="1667" y="7287"/>
                </a:lnTo>
                <a:lnTo>
                  <a:pt x="4167" y="9787"/>
                </a:lnTo>
                <a:lnTo>
                  <a:pt x="2917" y="11037"/>
                </a:lnTo>
                <a:lnTo>
                  <a:pt x="1810" y="9942"/>
                </a:lnTo>
                <a:cubicBezTo>
                  <a:pt x="1780" y="9912"/>
                  <a:pt x="1736" y="9897"/>
                  <a:pt x="1691" y="9897"/>
                </a:cubicBezTo>
                <a:cubicBezTo>
                  <a:pt x="1646" y="9897"/>
                  <a:pt x="1602" y="9912"/>
                  <a:pt x="1572" y="9942"/>
                </a:cubicBezTo>
                <a:cubicBezTo>
                  <a:pt x="1512" y="10002"/>
                  <a:pt x="1512" y="10121"/>
                  <a:pt x="1572" y="10180"/>
                </a:cubicBezTo>
                <a:lnTo>
                  <a:pt x="2798" y="11395"/>
                </a:lnTo>
                <a:cubicBezTo>
                  <a:pt x="2822" y="11430"/>
                  <a:pt x="2870" y="11442"/>
                  <a:pt x="2917" y="11442"/>
                </a:cubicBezTo>
                <a:cubicBezTo>
                  <a:pt x="2965" y="11442"/>
                  <a:pt x="3001" y="11430"/>
                  <a:pt x="3036" y="11395"/>
                </a:cubicBezTo>
                <a:lnTo>
                  <a:pt x="4394" y="10037"/>
                </a:lnTo>
                <a:lnTo>
                  <a:pt x="5298" y="9132"/>
                </a:lnTo>
                <a:cubicBezTo>
                  <a:pt x="5322" y="9109"/>
                  <a:pt x="5346" y="9061"/>
                  <a:pt x="5346" y="9013"/>
                </a:cubicBezTo>
                <a:cubicBezTo>
                  <a:pt x="5346" y="8966"/>
                  <a:pt x="5322" y="8930"/>
                  <a:pt x="5298" y="8894"/>
                </a:cubicBezTo>
                <a:lnTo>
                  <a:pt x="5025" y="8632"/>
                </a:lnTo>
                <a:lnTo>
                  <a:pt x="5644" y="8013"/>
                </a:lnTo>
                <a:cubicBezTo>
                  <a:pt x="5770" y="8094"/>
                  <a:pt x="5916" y="8135"/>
                  <a:pt x="6062" y="8135"/>
                </a:cubicBezTo>
                <a:cubicBezTo>
                  <a:pt x="6217" y="8135"/>
                  <a:pt x="6372" y="8088"/>
                  <a:pt x="6501" y="7989"/>
                </a:cubicBezTo>
                <a:cubicBezTo>
                  <a:pt x="6572" y="7930"/>
                  <a:pt x="6596" y="7823"/>
                  <a:pt x="6537" y="7751"/>
                </a:cubicBezTo>
                <a:cubicBezTo>
                  <a:pt x="6500" y="7708"/>
                  <a:pt x="6446" y="7682"/>
                  <a:pt x="6393" y="7682"/>
                </a:cubicBezTo>
                <a:cubicBezTo>
                  <a:pt x="6360" y="7682"/>
                  <a:pt x="6326" y="7692"/>
                  <a:pt x="6299" y="7716"/>
                </a:cubicBezTo>
                <a:cubicBezTo>
                  <a:pt x="6220" y="7778"/>
                  <a:pt x="6131" y="7806"/>
                  <a:pt x="6041" y="7806"/>
                </a:cubicBezTo>
                <a:cubicBezTo>
                  <a:pt x="5927" y="7806"/>
                  <a:pt x="5814" y="7760"/>
                  <a:pt x="5727" y="7680"/>
                </a:cubicBezTo>
                <a:cubicBezTo>
                  <a:pt x="5703" y="7644"/>
                  <a:pt x="5656" y="7632"/>
                  <a:pt x="5608" y="7632"/>
                </a:cubicBezTo>
                <a:cubicBezTo>
                  <a:pt x="5560" y="7632"/>
                  <a:pt x="5525" y="7644"/>
                  <a:pt x="5489" y="7680"/>
                </a:cubicBezTo>
                <a:lnTo>
                  <a:pt x="4763" y="8406"/>
                </a:lnTo>
                <a:lnTo>
                  <a:pt x="3108" y="6799"/>
                </a:lnTo>
                <a:lnTo>
                  <a:pt x="3834" y="6072"/>
                </a:lnTo>
                <a:cubicBezTo>
                  <a:pt x="3894" y="6013"/>
                  <a:pt x="3894" y="5894"/>
                  <a:pt x="3834" y="5834"/>
                </a:cubicBezTo>
                <a:lnTo>
                  <a:pt x="3751" y="5739"/>
                </a:lnTo>
                <a:cubicBezTo>
                  <a:pt x="3655" y="5644"/>
                  <a:pt x="3620" y="5549"/>
                  <a:pt x="3620" y="5430"/>
                </a:cubicBezTo>
                <a:cubicBezTo>
                  <a:pt x="3620" y="5310"/>
                  <a:pt x="3655" y="5203"/>
                  <a:pt x="3751" y="5108"/>
                </a:cubicBezTo>
                <a:lnTo>
                  <a:pt x="4251" y="4608"/>
                </a:lnTo>
                <a:lnTo>
                  <a:pt x="5096" y="3763"/>
                </a:lnTo>
                <a:lnTo>
                  <a:pt x="6013" y="2846"/>
                </a:lnTo>
                <a:cubicBezTo>
                  <a:pt x="6025" y="2834"/>
                  <a:pt x="6037" y="2822"/>
                  <a:pt x="6049" y="2822"/>
                </a:cubicBezTo>
                <a:cubicBezTo>
                  <a:pt x="6106" y="2780"/>
                  <a:pt x="6170" y="2761"/>
                  <a:pt x="6233" y="2761"/>
                </a:cubicBezTo>
                <a:cubicBezTo>
                  <a:pt x="6314" y="2761"/>
                  <a:pt x="6393" y="2792"/>
                  <a:pt x="6453" y="2846"/>
                </a:cubicBezTo>
                <a:lnTo>
                  <a:pt x="6477" y="2870"/>
                </a:lnTo>
                <a:cubicBezTo>
                  <a:pt x="6572" y="2965"/>
                  <a:pt x="6596" y="3132"/>
                  <a:pt x="6501" y="3263"/>
                </a:cubicBezTo>
                <a:cubicBezTo>
                  <a:pt x="6489" y="3286"/>
                  <a:pt x="6477" y="3298"/>
                  <a:pt x="6477" y="3310"/>
                </a:cubicBezTo>
                <a:lnTo>
                  <a:pt x="5477" y="4310"/>
                </a:lnTo>
                <a:cubicBezTo>
                  <a:pt x="5418" y="4370"/>
                  <a:pt x="5418" y="4489"/>
                  <a:pt x="5477" y="4548"/>
                </a:cubicBezTo>
                <a:cubicBezTo>
                  <a:pt x="5501" y="4584"/>
                  <a:pt x="5549" y="4596"/>
                  <a:pt x="5596" y="4596"/>
                </a:cubicBezTo>
                <a:cubicBezTo>
                  <a:pt x="5644" y="4596"/>
                  <a:pt x="5679" y="4572"/>
                  <a:pt x="5715" y="4548"/>
                </a:cubicBezTo>
                <a:lnTo>
                  <a:pt x="6715" y="3548"/>
                </a:lnTo>
                <a:cubicBezTo>
                  <a:pt x="6727" y="3536"/>
                  <a:pt x="6739" y="3525"/>
                  <a:pt x="6751" y="3525"/>
                </a:cubicBezTo>
                <a:cubicBezTo>
                  <a:pt x="6805" y="3481"/>
                  <a:pt x="6872" y="3460"/>
                  <a:pt x="6939" y="3460"/>
                </a:cubicBezTo>
                <a:cubicBezTo>
                  <a:pt x="7018" y="3460"/>
                  <a:pt x="7098" y="3490"/>
                  <a:pt x="7156" y="3548"/>
                </a:cubicBezTo>
                <a:lnTo>
                  <a:pt x="7168" y="3560"/>
                </a:lnTo>
                <a:cubicBezTo>
                  <a:pt x="7275" y="3667"/>
                  <a:pt x="7287" y="3834"/>
                  <a:pt x="7203" y="3965"/>
                </a:cubicBezTo>
                <a:cubicBezTo>
                  <a:pt x="7192" y="3989"/>
                  <a:pt x="7192" y="4001"/>
                  <a:pt x="7168" y="4013"/>
                </a:cubicBezTo>
                <a:lnTo>
                  <a:pt x="6180" y="5013"/>
                </a:lnTo>
                <a:cubicBezTo>
                  <a:pt x="6120" y="5072"/>
                  <a:pt x="6120" y="5191"/>
                  <a:pt x="6180" y="5251"/>
                </a:cubicBezTo>
                <a:cubicBezTo>
                  <a:pt x="6203" y="5275"/>
                  <a:pt x="6251" y="5299"/>
                  <a:pt x="6299" y="5299"/>
                </a:cubicBezTo>
                <a:cubicBezTo>
                  <a:pt x="6334" y="5299"/>
                  <a:pt x="6382" y="5275"/>
                  <a:pt x="6418" y="5251"/>
                </a:cubicBezTo>
                <a:lnTo>
                  <a:pt x="7406" y="4251"/>
                </a:lnTo>
                <a:cubicBezTo>
                  <a:pt x="7430" y="4239"/>
                  <a:pt x="7442" y="4215"/>
                  <a:pt x="7454" y="4215"/>
                </a:cubicBezTo>
                <a:cubicBezTo>
                  <a:pt x="7506" y="4179"/>
                  <a:pt x="7569" y="4160"/>
                  <a:pt x="7633" y="4160"/>
                </a:cubicBezTo>
                <a:cubicBezTo>
                  <a:pt x="7715" y="4160"/>
                  <a:pt x="7798" y="4191"/>
                  <a:pt x="7858" y="4251"/>
                </a:cubicBezTo>
                <a:lnTo>
                  <a:pt x="7870" y="4263"/>
                </a:lnTo>
                <a:cubicBezTo>
                  <a:pt x="7977" y="4370"/>
                  <a:pt x="7989" y="4537"/>
                  <a:pt x="7906" y="4668"/>
                </a:cubicBezTo>
                <a:cubicBezTo>
                  <a:pt x="7882" y="4679"/>
                  <a:pt x="7882" y="4703"/>
                  <a:pt x="7870" y="4715"/>
                </a:cubicBezTo>
                <a:lnTo>
                  <a:pt x="6870" y="5715"/>
                </a:lnTo>
                <a:cubicBezTo>
                  <a:pt x="6811" y="5775"/>
                  <a:pt x="6811" y="5894"/>
                  <a:pt x="6870" y="5953"/>
                </a:cubicBezTo>
                <a:cubicBezTo>
                  <a:pt x="6906" y="5977"/>
                  <a:pt x="6953" y="5989"/>
                  <a:pt x="6989" y="5989"/>
                </a:cubicBezTo>
                <a:cubicBezTo>
                  <a:pt x="7037" y="5989"/>
                  <a:pt x="7084" y="5977"/>
                  <a:pt x="7108" y="5953"/>
                </a:cubicBezTo>
                <a:lnTo>
                  <a:pt x="8108" y="4953"/>
                </a:lnTo>
                <a:cubicBezTo>
                  <a:pt x="8120" y="4941"/>
                  <a:pt x="8144" y="4918"/>
                  <a:pt x="8156" y="4918"/>
                </a:cubicBezTo>
                <a:cubicBezTo>
                  <a:pt x="8208" y="4881"/>
                  <a:pt x="8272" y="4863"/>
                  <a:pt x="8335" y="4863"/>
                </a:cubicBezTo>
                <a:cubicBezTo>
                  <a:pt x="8418" y="4863"/>
                  <a:pt x="8501" y="4893"/>
                  <a:pt x="8561" y="4953"/>
                </a:cubicBezTo>
                <a:lnTo>
                  <a:pt x="8573" y="4965"/>
                </a:lnTo>
                <a:cubicBezTo>
                  <a:pt x="8680" y="5072"/>
                  <a:pt x="8692" y="5239"/>
                  <a:pt x="8597" y="5370"/>
                </a:cubicBezTo>
                <a:cubicBezTo>
                  <a:pt x="8585" y="5382"/>
                  <a:pt x="8573" y="5394"/>
                  <a:pt x="8573" y="5418"/>
                </a:cubicBezTo>
                <a:lnTo>
                  <a:pt x="6715" y="7275"/>
                </a:lnTo>
                <a:cubicBezTo>
                  <a:pt x="6656" y="7335"/>
                  <a:pt x="6656" y="7454"/>
                  <a:pt x="6715" y="7513"/>
                </a:cubicBezTo>
                <a:cubicBezTo>
                  <a:pt x="6739" y="7537"/>
                  <a:pt x="6787" y="7561"/>
                  <a:pt x="6834" y="7561"/>
                </a:cubicBezTo>
                <a:cubicBezTo>
                  <a:pt x="6870" y="7561"/>
                  <a:pt x="6918" y="7537"/>
                  <a:pt x="6953" y="7513"/>
                </a:cubicBezTo>
                <a:lnTo>
                  <a:pt x="7787" y="6680"/>
                </a:lnTo>
                <a:lnTo>
                  <a:pt x="7870" y="6763"/>
                </a:lnTo>
                <a:cubicBezTo>
                  <a:pt x="7811" y="6942"/>
                  <a:pt x="7787" y="7120"/>
                  <a:pt x="7787" y="7287"/>
                </a:cubicBezTo>
                <a:lnTo>
                  <a:pt x="7787" y="7299"/>
                </a:lnTo>
                <a:lnTo>
                  <a:pt x="7799" y="7406"/>
                </a:lnTo>
                <a:cubicBezTo>
                  <a:pt x="7823" y="7870"/>
                  <a:pt x="8037" y="8287"/>
                  <a:pt x="8358" y="8597"/>
                </a:cubicBezTo>
                <a:cubicBezTo>
                  <a:pt x="8692" y="8906"/>
                  <a:pt x="9132" y="9085"/>
                  <a:pt x="9597" y="9085"/>
                </a:cubicBezTo>
                <a:cubicBezTo>
                  <a:pt x="9870" y="9085"/>
                  <a:pt x="10121" y="9025"/>
                  <a:pt x="10371" y="8906"/>
                </a:cubicBezTo>
                <a:cubicBezTo>
                  <a:pt x="10418" y="8882"/>
                  <a:pt x="10466" y="8835"/>
                  <a:pt x="10466" y="8787"/>
                </a:cubicBezTo>
                <a:cubicBezTo>
                  <a:pt x="10478" y="8728"/>
                  <a:pt x="10442" y="8692"/>
                  <a:pt x="10418" y="8644"/>
                </a:cubicBezTo>
                <a:lnTo>
                  <a:pt x="9335" y="7537"/>
                </a:lnTo>
                <a:cubicBezTo>
                  <a:pt x="9287" y="7501"/>
                  <a:pt x="9251" y="7454"/>
                  <a:pt x="9251" y="7406"/>
                </a:cubicBezTo>
                <a:cubicBezTo>
                  <a:pt x="9192" y="7263"/>
                  <a:pt x="9239" y="7108"/>
                  <a:pt x="9347" y="7001"/>
                </a:cubicBezTo>
                <a:cubicBezTo>
                  <a:pt x="9418" y="6930"/>
                  <a:pt x="9513" y="6882"/>
                  <a:pt x="9609" y="6882"/>
                </a:cubicBezTo>
                <a:cubicBezTo>
                  <a:pt x="9656" y="6882"/>
                  <a:pt x="9704" y="6906"/>
                  <a:pt x="9751" y="6918"/>
                </a:cubicBezTo>
                <a:cubicBezTo>
                  <a:pt x="9811" y="6942"/>
                  <a:pt x="9847" y="6965"/>
                  <a:pt x="9882" y="7001"/>
                </a:cubicBezTo>
                <a:lnTo>
                  <a:pt x="10966" y="8097"/>
                </a:lnTo>
                <a:cubicBezTo>
                  <a:pt x="11000" y="8122"/>
                  <a:pt x="11034" y="8142"/>
                  <a:pt x="11073" y="8142"/>
                </a:cubicBezTo>
                <a:cubicBezTo>
                  <a:pt x="11088" y="8142"/>
                  <a:pt x="11104" y="8139"/>
                  <a:pt x="11121" y="8132"/>
                </a:cubicBezTo>
                <a:cubicBezTo>
                  <a:pt x="11180" y="8120"/>
                  <a:pt x="11216" y="8097"/>
                  <a:pt x="11240" y="8049"/>
                </a:cubicBezTo>
                <a:cubicBezTo>
                  <a:pt x="11359" y="7799"/>
                  <a:pt x="11418" y="7537"/>
                  <a:pt x="11418" y="7275"/>
                </a:cubicBezTo>
                <a:cubicBezTo>
                  <a:pt x="11418" y="6858"/>
                  <a:pt x="11252" y="6430"/>
                  <a:pt x="10918" y="6084"/>
                </a:cubicBezTo>
                <a:cubicBezTo>
                  <a:pt x="10609" y="5751"/>
                  <a:pt x="10180" y="5549"/>
                  <a:pt x="9728" y="5513"/>
                </a:cubicBezTo>
                <a:lnTo>
                  <a:pt x="9632" y="5501"/>
                </a:lnTo>
                <a:lnTo>
                  <a:pt x="9609" y="5501"/>
                </a:lnTo>
                <a:cubicBezTo>
                  <a:pt x="9454" y="5501"/>
                  <a:pt x="9275" y="5537"/>
                  <a:pt x="9097" y="5596"/>
                </a:cubicBezTo>
                <a:lnTo>
                  <a:pt x="8954" y="5453"/>
                </a:lnTo>
                <a:cubicBezTo>
                  <a:pt x="9049" y="5215"/>
                  <a:pt x="9001" y="4953"/>
                  <a:pt x="8811" y="4763"/>
                </a:cubicBezTo>
                <a:lnTo>
                  <a:pt x="8799" y="4739"/>
                </a:lnTo>
                <a:cubicBezTo>
                  <a:pt x="8656" y="4608"/>
                  <a:pt x="8477" y="4548"/>
                  <a:pt x="8299" y="4548"/>
                </a:cubicBezTo>
                <a:cubicBezTo>
                  <a:pt x="8323" y="4370"/>
                  <a:pt x="8239" y="4191"/>
                  <a:pt x="8108" y="4060"/>
                </a:cubicBezTo>
                <a:lnTo>
                  <a:pt x="8096" y="4048"/>
                </a:lnTo>
                <a:cubicBezTo>
                  <a:pt x="7965" y="3906"/>
                  <a:pt x="7775" y="3846"/>
                  <a:pt x="7596" y="3846"/>
                </a:cubicBezTo>
                <a:cubicBezTo>
                  <a:pt x="7620" y="3667"/>
                  <a:pt x="7537" y="3489"/>
                  <a:pt x="7406" y="3358"/>
                </a:cubicBezTo>
                <a:lnTo>
                  <a:pt x="7394" y="3346"/>
                </a:lnTo>
                <a:cubicBezTo>
                  <a:pt x="7263" y="3215"/>
                  <a:pt x="7084" y="3155"/>
                  <a:pt x="6906" y="3155"/>
                </a:cubicBezTo>
                <a:cubicBezTo>
                  <a:pt x="6918" y="2977"/>
                  <a:pt x="6846" y="2798"/>
                  <a:pt x="6703" y="2655"/>
                </a:cubicBezTo>
                <a:lnTo>
                  <a:pt x="6692" y="2643"/>
                </a:lnTo>
                <a:cubicBezTo>
                  <a:pt x="6565" y="2516"/>
                  <a:pt x="6400" y="2453"/>
                  <a:pt x="6235" y="2453"/>
                </a:cubicBezTo>
                <a:cubicBezTo>
                  <a:pt x="6152" y="2453"/>
                  <a:pt x="6068" y="2469"/>
                  <a:pt x="5989" y="2501"/>
                </a:cubicBezTo>
                <a:lnTo>
                  <a:pt x="5858" y="2358"/>
                </a:lnTo>
                <a:cubicBezTo>
                  <a:pt x="5918" y="2179"/>
                  <a:pt x="5953" y="2001"/>
                  <a:pt x="5953" y="1846"/>
                </a:cubicBezTo>
                <a:lnTo>
                  <a:pt x="5953" y="1822"/>
                </a:lnTo>
                <a:lnTo>
                  <a:pt x="5930" y="1727"/>
                </a:lnTo>
                <a:cubicBezTo>
                  <a:pt x="5918" y="1465"/>
                  <a:pt x="5846" y="1215"/>
                  <a:pt x="5727" y="988"/>
                </a:cubicBezTo>
                <a:cubicBezTo>
                  <a:pt x="5693" y="937"/>
                  <a:pt x="5628" y="898"/>
                  <a:pt x="5567" y="898"/>
                </a:cubicBezTo>
                <a:cubicBezTo>
                  <a:pt x="5544" y="898"/>
                  <a:pt x="5521" y="904"/>
                  <a:pt x="5501" y="917"/>
                </a:cubicBezTo>
                <a:cubicBezTo>
                  <a:pt x="5429" y="965"/>
                  <a:pt x="5382" y="1072"/>
                  <a:pt x="5429" y="1143"/>
                </a:cubicBezTo>
                <a:cubicBezTo>
                  <a:pt x="5537" y="1334"/>
                  <a:pt x="5596" y="1524"/>
                  <a:pt x="5608" y="1739"/>
                </a:cubicBezTo>
                <a:lnTo>
                  <a:pt x="5620" y="1846"/>
                </a:lnTo>
                <a:cubicBezTo>
                  <a:pt x="5620" y="2001"/>
                  <a:pt x="5596" y="2167"/>
                  <a:pt x="5513" y="2346"/>
                </a:cubicBezTo>
                <a:cubicBezTo>
                  <a:pt x="5489" y="2405"/>
                  <a:pt x="5513" y="2477"/>
                  <a:pt x="5560" y="2524"/>
                </a:cubicBezTo>
                <a:lnTo>
                  <a:pt x="5727" y="2691"/>
                </a:lnTo>
                <a:lnTo>
                  <a:pt x="5001" y="3417"/>
                </a:lnTo>
                <a:lnTo>
                  <a:pt x="4834" y="3251"/>
                </a:lnTo>
                <a:cubicBezTo>
                  <a:pt x="4800" y="3225"/>
                  <a:pt x="4753" y="3205"/>
                  <a:pt x="4707" y="3205"/>
                </a:cubicBezTo>
                <a:cubicBezTo>
                  <a:pt x="4690" y="3205"/>
                  <a:pt x="4672" y="3208"/>
                  <a:pt x="4656" y="3215"/>
                </a:cubicBezTo>
                <a:cubicBezTo>
                  <a:pt x="4477" y="3274"/>
                  <a:pt x="4310" y="3298"/>
                  <a:pt x="4155" y="3298"/>
                </a:cubicBezTo>
                <a:lnTo>
                  <a:pt x="4048" y="3286"/>
                </a:lnTo>
                <a:cubicBezTo>
                  <a:pt x="3274" y="3227"/>
                  <a:pt x="2679" y="2584"/>
                  <a:pt x="2679" y="1822"/>
                </a:cubicBezTo>
                <a:cubicBezTo>
                  <a:pt x="2679" y="1691"/>
                  <a:pt x="2691" y="1560"/>
                  <a:pt x="2739" y="1429"/>
                </a:cubicBezTo>
                <a:lnTo>
                  <a:pt x="3644" y="2334"/>
                </a:lnTo>
                <a:cubicBezTo>
                  <a:pt x="3703" y="2405"/>
                  <a:pt x="3798" y="2453"/>
                  <a:pt x="3894" y="2501"/>
                </a:cubicBezTo>
                <a:cubicBezTo>
                  <a:pt x="3989" y="2524"/>
                  <a:pt x="4060" y="2536"/>
                  <a:pt x="4155" y="2536"/>
                </a:cubicBezTo>
                <a:cubicBezTo>
                  <a:pt x="4346" y="2536"/>
                  <a:pt x="4525" y="2465"/>
                  <a:pt x="4656" y="2334"/>
                </a:cubicBezTo>
                <a:cubicBezTo>
                  <a:pt x="4846" y="2143"/>
                  <a:pt x="4929" y="1846"/>
                  <a:pt x="4822" y="1572"/>
                </a:cubicBezTo>
                <a:lnTo>
                  <a:pt x="4822" y="1560"/>
                </a:lnTo>
                <a:cubicBezTo>
                  <a:pt x="4787" y="1489"/>
                  <a:pt x="4751" y="1393"/>
                  <a:pt x="4656" y="1310"/>
                </a:cubicBezTo>
                <a:lnTo>
                  <a:pt x="3751" y="393"/>
                </a:lnTo>
                <a:cubicBezTo>
                  <a:pt x="3882" y="357"/>
                  <a:pt x="4013" y="334"/>
                  <a:pt x="4144" y="334"/>
                </a:cubicBezTo>
                <a:cubicBezTo>
                  <a:pt x="4489" y="334"/>
                  <a:pt x="4798" y="441"/>
                  <a:pt x="5060" y="655"/>
                </a:cubicBezTo>
                <a:cubicBezTo>
                  <a:pt x="5088" y="678"/>
                  <a:pt x="5121" y="689"/>
                  <a:pt x="5155" y="689"/>
                </a:cubicBezTo>
                <a:cubicBezTo>
                  <a:pt x="5208" y="689"/>
                  <a:pt x="5262" y="663"/>
                  <a:pt x="5298" y="619"/>
                </a:cubicBezTo>
                <a:cubicBezTo>
                  <a:pt x="5358" y="548"/>
                  <a:pt x="5346" y="441"/>
                  <a:pt x="5263" y="381"/>
                </a:cubicBezTo>
                <a:cubicBezTo>
                  <a:pt x="4941" y="131"/>
                  <a:pt x="4548" y="0"/>
                  <a:pt x="415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159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8759" y="2071178"/>
            <a:ext cx="3004457" cy="790214"/>
          </a:xfrm>
        </p:spPr>
        <p:txBody>
          <a:bodyPr/>
          <a:lstStyle/>
          <a:p>
            <a:r>
              <a:rPr lang="en-US" sz="2000" dirty="0"/>
              <a:t>Job </a:t>
            </a:r>
            <a:r>
              <a:rPr lang="en-US" sz="2000" dirty="0" smtClean="0"/>
              <a:t>Description for Production Manager</a:t>
            </a:r>
            <a:endParaRPr lang="ar-SA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3224" y="132783"/>
            <a:ext cx="5110175" cy="491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1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41</a:t>
            </a:fld>
            <a:endParaRPr lang="e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50" y="179515"/>
            <a:ext cx="4469493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Montserrat Black" panose="020B0604020202020204" charset="0"/>
                <a:cs typeface="Mongolian Baiti" panose="03000500000000000000" pitchFamily="66" charset="0"/>
              </a:rPr>
              <a:t>SOPs Flow Charts Development</a:t>
            </a:r>
            <a:endParaRPr lang="en-US" sz="2000" b="1" dirty="0">
              <a:latin typeface="Montserrat Black" panose="020B0604020202020204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63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1882" y="405636"/>
            <a:ext cx="3863856" cy="488137"/>
          </a:xfrm>
        </p:spPr>
        <p:txBody>
          <a:bodyPr/>
          <a:lstStyle/>
          <a:p>
            <a:r>
              <a:rPr lang="en-US" sz="1600" b="1" dirty="0" smtClean="0"/>
              <a:t>SOPs That Have been Developed:</a:t>
            </a:r>
            <a:endParaRPr lang="ar-SA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38" y="962526"/>
            <a:ext cx="6792800" cy="349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81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014" y="1747361"/>
            <a:ext cx="3995012" cy="1665130"/>
          </a:xfrm>
        </p:spPr>
        <p:txBody>
          <a:bodyPr/>
          <a:lstStyle/>
          <a:p>
            <a:pPr algn="ctr"/>
            <a:r>
              <a:rPr lang="en-US" sz="2400" b="1" dirty="0" smtClean="0"/>
              <a:t>After-Sale Maintenance Standard Operating Procedure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136" y="27454"/>
            <a:ext cx="2897893" cy="510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63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52519"/>
            <a:ext cx="7704000" cy="572700"/>
          </a:xfrm>
        </p:spPr>
        <p:txBody>
          <a:bodyPr/>
          <a:lstStyle/>
          <a:p>
            <a:pPr algn="ctr"/>
            <a:r>
              <a:rPr lang="en-US" sz="2000" b="1" dirty="0"/>
              <a:t>Final </a:t>
            </a:r>
            <a:r>
              <a:rPr lang="en-US" sz="2000" b="1" dirty="0" smtClean="0"/>
              <a:t>Products </a:t>
            </a:r>
            <a:r>
              <a:rPr lang="en-US" sz="2000" b="1" dirty="0"/>
              <a:t>D</a:t>
            </a:r>
            <a:r>
              <a:rPr lang="en-US" sz="2000" b="1" dirty="0" smtClean="0"/>
              <a:t>elivery to Warehouses Report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5" name="image6.png"/>
          <p:cNvPicPr/>
          <p:nvPr/>
        </p:nvPicPr>
        <p:blipFill rotWithShape="1">
          <a:blip r:embed="rId2"/>
          <a:srcRect l="602" t="1233" r="283" b="1519"/>
          <a:stretch/>
        </p:blipFill>
        <p:spPr>
          <a:xfrm>
            <a:off x="2165684" y="969403"/>
            <a:ext cx="4812632" cy="378135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6551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270" y="1760913"/>
            <a:ext cx="3405113" cy="1706909"/>
          </a:xfrm>
        </p:spPr>
        <p:txBody>
          <a:bodyPr/>
          <a:lstStyle/>
          <a:p>
            <a:pPr algn="ctr"/>
            <a:r>
              <a:rPr lang="en-US" sz="2800" dirty="0" smtClean="0"/>
              <a:t>After-Sale Maintenance Form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4"/>
          <a:stretch/>
        </p:blipFill>
        <p:spPr>
          <a:xfrm>
            <a:off x="4702629" y="361104"/>
            <a:ext cx="4021756" cy="450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63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829" y="1807139"/>
            <a:ext cx="3427283" cy="1554830"/>
          </a:xfrm>
        </p:spPr>
        <p:txBody>
          <a:bodyPr/>
          <a:lstStyle/>
          <a:p>
            <a:r>
              <a:rPr lang="en-US" sz="2400" dirty="0" smtClean="0"/>
              <a:t>Standard Operating Procedures (SOPs) Manual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46</a:t>
            </a:fld>
            <a:endParaRPr lang="e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511" y="247323"/>
            <a:ext cx="3301338" cy="467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00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1EB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>
            <a:spLocks noGrp="1"/>
          </p:cNvSpPr>
          <p:nvPr>
            <p:ph type="title"/>
          </p:nvPr>
        </p:nvSpPr>
        <p:spPr>
          <a:xfrm>
            <a:off x="5058943" y="2130821"/>
            <a:ext cx="3514416" cy="9217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Montserrat Black" panose="020B0604020202020204" charset="0"/>
              </a:rPr>
              <a:t>Factory Layout Optimization</a:t>
            </a:r>
            <a:endParaRPr sz="3200" dirty="0">
              <a:latin typeface="Montserrat Black" panose="020B060402020202020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94773"/>
            <a:ext cx="3838646" cy="383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7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1EB"/>
        </a:solidFill>
        <a:effectLst/>
      </p:bgPr>
    </p:bg>
    <p:spTree>
      <p:nvGrpSpPr>
        <p:cNvPr id="1" name="Shape 2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2" name="Google Shape;2992;p28"/>
          <p:cNvSpPr txBox="1">
            <a:spLocks noGrp="1"/>
          </p:cNvSpPr>
          <p:nvPr>
            <p:ph type="title"/>
          </p:nvPr>
        </p:nvSpPr>
        <p:spPr>
          <a:xfrm>
            <a:off x="110573" y="152077"/>
            <a:ext cx="8229600" cy="3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latin typeface="Montserrat Black" panose="020B0604020202020204" charset="0"/>
              </a:rPr>
              <a:t>Factory Floors </a:t>
            </a:r>
            <a:endParaRPr sz="2800" dirty="0">
              <a:latin typeface="Montserrat Black" panose="020B060402020202020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12489" y="914399"/>
            <a:ext cx="5999466" cy="3595722"/>
            <a:chOff x="514832" y="1120656"/>
            <a:chExt cx="5999466" cy="3595722"/>
          </a:xfrm>
        </p:grpSpPr>
        <p:sp>
          <p:nvSpPr>
            <p:cNvPr id="2989" name="Google Shape;2989;p28"/>
            <p:cNvSpPr/>
            <p:nvPr/>
          </p:nvSpPr>
          <p:spPr>
            <a:xfrm rot="16200000">
              <a:off x="2901179" y="1489254"/>
              <a:ext cx="653074" cy="5425768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91C3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88" name="Google Shape;2988;p28"/>
            <p:cNvSpPr/>
            <p:nvPr/>
          </p:nvSpPr>
          <p:spPr>
            <a:xfrm rot="16200000">
              <a:off x="2879279" y="814155"/>
              <a:ext cx="697051" cy="5425840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90" name="Google Shape;2990;p28"/>
            <p:cNvSpPr/>
            <p:nvPr/>
          </p:nvSpPr>
          <p:spPr>
            <a:xfrm rot="16200000">
              <a:off x="2937967" y="175740"/>
              <a:ext cx="579728" cy="542589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grpSp>
          <p:nvGrpSpPr>
            <p:cNvPr id="2997" name="Google Shape;2997;p28"/>
            <p:cNvGrpSpPr/>
            <p:nvPr/>
          </p:nvGrpSpPr>
          <p:grpSpPr>
            <a:xfrm>
              <a:off x="3211851" y="1120656"/>
              <a:ext cx="3302447" cy="3595722"/>
              <a:chOff x="3217192" y="976475"/>
              <a:chExt cx="3302447" cy="3760171"/>
            </a:xfrm>
          </p:grpSpPr>
          <p:sp>
            <p:nvSpPr>
              <p:cNvPr id="2998" name="Google Shape;2998;p28"/>
              <p:cNvSpPr/>
              <p:nvPr/>
            </p:nvSpPr>
            <p:spPr>
              <a:xfrm>
                <a:off x="3570099" y="1297529"/>
                <a:ext cx="2595235" cy="3439117"/>
              </a:xfrm>
              <a:custGeom>
                <a:avLst/>
                <a:gdLst/>
                <a:ahLst/>
                <a:cxnLst/>
                <a:rect l="l" t="t" r="r" b="b"/>
                <a:pathLst>
                  <a:path w="22407" h="29693" extrusionOk="0">
                    <a:moveTo>
                      <a:pt x="22407" y="9245"/>
                    </a:moveTo>
                    <a:lnTo>
                      <a:pt x="22407" y="29693"/>
                    </a:lnTo>
                    <a:lnTo>
                      <a:pt x="1" y="29693"/>
                    </a:lnTo>
                    <a:lnTo>
                      <a:pt x="1" y="9245"/>
                    </a:lnTo>
                    <a:lnTo>
                      <a:pt x="11215" y="1"/>
                    </a:lnTo>
                    <a:lnTo>
                      <a:pt x="22407" y="9245"/>
                    </a:lnTo>
                    <a:close/>
                    <a:moveTo>
                      <a:pt x="20402" y="10196"/>
                    </a:moveTo>
                    <a:lnTo>
                      <a:pt x="11215" y="2785"/>
                    </a:lnTo>
                    <a:lnTo>
                      <a:pt x="2017" y="10196"/>
                    </a:lnTo>
                    <a:lnTo>
                      <a:pt x="2017" y="27826"/>
                    </a:lnTo>
                    <a:lnTo>
                      <a:pt x="20402" y="278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999" name="Google Shape;2999;p28"/>
              <p:cNvSpPr/>
              <p:nvPr/>
            </p:nvSpPr>
            <p:spPr>
              <a:xfrm>
                <a:off x="3217192" y="976475"/>
                <a:ext cx="3302447" cy="1391955"/>
              </a:xfrm>
              <a:custGeom>
                <a:avLst/>
                <a:gdLst/>
                <a:ahLst/>
                <a:cxnLst/>
                <a:rect l="l" t="t" r="r" b="b"/>
                <a:pathLst>
                  <a:path w="28513" h="12018" extrusionOk="0">
                    <a:moveTo>
                      <a:pt x="0" y="12017"/>
                    </a:moveTo>
                    <a:lnTo>
                      <a:pt x="3048" y="12017"/>
                    </a:lnTo>
                    <a:lnTo>
                      <a:pt x="14262" y="2773"/>
                    </a:lnTo>
                    <a:lnTo>
                      <a:pt x="25454" y="12017"/>
                    </a:lnTo>
                    <a:lnTo>
                      <a:pt x="28512" y="12017"/>
                    </a:lnTo>
                    <a:lnTo>
                      <a:pt x="14262" y="1"/>
                    </a:lnTo>
                    <a:lnTo>
                      <a:pt x="8729" y="4663"/>
                    </a:lnTo>
                    <a:lnTo>
                      <a:pt x="8729" y="1227"/>
                    </a:lnTo>
                    <a:lnTo>
                      <a:pt x="5384" y="1227"/>
                    </a:lnTo>
                    <a:lnTo>
                      <a:pt x="5384" y="747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3006" name="Google Shape;3006;p28"/>
            <p:cNvSpPr txBox="1"/>
            <p:nvPr/>
          </p:nvSpPr>
          <p:spPr>
            <a:xfrm>
              <a:off x="824753" y="3325636"/>
              <a:ext cx="2650162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84150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latin typeface="Fira Sans" panose="020B0604020202020204" charset="0"/>
                  <a:ea typeface="Roboto"/>
                  <a:cs typeface="Fira Sans" panose="020B0604020202020204" charset="0"/>
                  <a:sym typeface="Roboto"/>
                </a:rPr>
                <a:t>Upholstery Department </a:t>
              </a:r>
            </a:p>
            <a:p>
              <a:pPr marL="184150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latin typeface="Fira Sans" panose="020B0604020202020204" charset="0"/>
                  <a:ea typeface="Roboto"/>
                  <a:cs typeface="Fira Sans" panose="020B0604020202020204" charset="0"/>
                  <a:sym typeface="Roboto"/>
                </a:rPr>
                <a:t>Factory-Produced and Imported </a:t>
              </a:r>
              <a:r>
                <a:rPr lang="en-US" sz="1200" dirty="0">
                  <a:latin typeface="Fira Sans" panose="020B0604020202020204" charset="0"/>
                  <a:ea typeface="Roboto"/>
                  <a:cs typeface="Fira Sans" panose="020B0604020202020204" charset="0"/>
                  <a:sym typeface="Roboto"/>
                </a:rPr>
                <a:t>P</a:t>
              </a:r>
              <a:r>
                <a:rPr lang="en-US" sz="1200" dirty="0" smtClean="0">
                  <a:latin typeface="Fira Sans" panose="020B0604020202020204" charset="0"/>
                  <a:ea typeface="Roboto"/>
                  <a:cs typeface="Fira Sans" panose="020B0604020202020204" charset="0"/>
                  <a:sym typeface="Roboto"/>
                </a:rPr>
                <a:t>roducts Inventory</a:t>
              </a:r>
              <a:endParaRPr sz="1200" dirty="0">
                <a:latin typeface="Fira Sans" panose="020B0604020202020204" charset="0"/>
                <a:ea typeface="Roboto"/>
                <a:cs typeface="Fira Sans" panose="020B0604020202020204" charset="0"/>
                <a:sym typeface="Roboto"/>
              </a:endParaRPr>
            </a:p>
          </p:txBody>
        </p:sp>
        <p:sp>
          <p:nvSpPr>
            <p:cNvPr id="3008" name="Google Shape;3008;p28"/>
            <p:cNvSpPr txBox="1"/>
            <p:nvPr/>
          </p:nvSpPr>
          <p:spPr>
            <a:xfrm>
              <a:off x="824753" y="2691744"/>
              <a:ext cx="23193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84150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latin typeface="Fira Sans" panose="020B0604020202020204" charset="0"/>
                  <a:ea typeface="Roboto"/>
                  <a:cs typeface="Fira Sans" panose="020B0604020202020204" charset="0"/>
                  <a:sym typeface="Roboto"/>
                </a:rPr>
                <a:t>Carpentry Department</a:t>
              </a:r>
              <a:endParaRPr sz="1200" dirty="0">
                <a:latin typeface="Fira Sans" panose="020B0604020202020204" charset="0"/>
                <a:ea typeface="Roboto"/>
                <a:cs typeface="Fira Sans" panose="020B0604020202020204" charset="0"/>
                <a:sym typeface="Roboto"/>
              </a:endParaRPr>
            </a:p>
          </p:txBody>
        </p:sp>
        <p:sp>
          <p:nvSpPr>
            <p:cNvPr id="3009" name="Google Shape;3009;p28"/>
            <p:cNvSpPr txBox="1"/>
            <p:nvPr/>
          </p:nvSpPr>
          <p:spPr>
            <a:xfrm>
              <a:off x="812774" y="3993336"/>
              <a:ext cx="2814932" cy="39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2700"/>
              <a:endParaRPr lang="en-US" sz="1200" dirty="0" smtClean="0">
                <a:latin typeface="Roboto"/>
                <a:ea typeface="Roboto"/>
                <a:cs typeface="Roboto"/>
                <a:sym typeface="Roboto"/>
              </a:endParaRPr>
            </a:p>
            <a:p>
              <a:pPr marL="1841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Roboto"/>
                  <a:ea typeface="Roboto"/>
                  <a:cs typeface="Roboto"/>
                  <a:sym typeface="Roboto"/>
                </a:rPr>
                <a:t>Showroom Department </a:t>
              </a:r>
              <a:endParaRPr lang="en-US" sz="1200" dirty="0" smtClean="0">
                <a:latin typeface="Roboto"/>
                <a:ea typeface="Roboto"/>
                <a:cs typeface="Roboto"/>
                <a:sym typeface="Roboto"/>
              </a:endParaRPr>
            </a:p>
            <a:p>
              <a:pPr marL="184150" indent="-171450">
                <a:buFont typeface="Arial" panose="020B0604020202020204" pitchFamily="34" charset="0"/>
                <a:buChar char="•"/>
              </a:pPr>
              <a:r>
                <a:rPr lang="en-US" sz="1200" dirty="0" err="1" smtClean="0">
                  <a:latin typeface="Roboto"/>
                  <a:ea typeface="Roboto"/>
                  <a:cs typeface="Roboto"/>
                  <a:sym typeface="Roboto"/>
                </a:rPr>
                <a:t>Smithing</a:t>
              </a:r>
              <a:r>
                <a:rPr lang="en-US" sz="1200" dirty="0" smtClean="0">
                  <a:latin typeface="Roboto"/>
                  <a:ea typeface="Roboto"/>
                  <a:cs typeface="Roboto"/>
                  <a:sym typeface="Roboto"/>
                </a:rPr>
                <a:t> and Assembly Department</a:t>
              </a:r>
            </a:p>
            <a:p>
              <a:pPr marL="184150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latin typeface="Roboto"/>
                  <a:ea typeface="Roboto"/>
                  <a:cs typeface="Roboto"/>
                  <a:sym typeface="Roboto"/>
                </a:rPr>
                <a:t>Imported Desks Inventory</a:t>
              </a:r>
            </a:p>
            <a:p>
              <a:pPr marL="12700"/>
              <a:endParaRPr sz="12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15" name="Google Shape;3015;p28"/>
            <p:cNvSpPr txBox="1"/>
            <p:nvPr/>
          </p:nvSpPr>
          <p:spPr>
            <a:xfrm>
              <a:off x="3812863" y="2716936"/>
              <a:ext cx="2138400" cy="34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2700" algn="ctr"/>
              <a:r>
                <a:rPr lang="en" sz="1600" b="1" dirty="0" smtClean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Third Floor</a:t>
              </a:r>
              <a:endParaRPr sz="1600" b="1" dirty="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16" name="Google Shape;3016;p28"/>
            <p:cNvSpPr txBox="1"/>
            <p:nvPr/>
          </p:nvSpPr>
          <p:spPr>
            <a:xfrm>
              <a:off x="3793175" y="3355234"/>
              <a:ext cx="2138400" cy="34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2700" algn="ctr"/>
              <a:r>
                <a:rPr lang="en" sz="1600" b="1" dirty="0" smtClean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Second Floor</a:t>
              </a:r>
              <a:endParaRPr sz="1600" b="1" dirty="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017" name="Google Shape;3017;p28"/>
            <p:cNvSpPr txBox="1"/>
            <p:nvPr/>
          </p:nvSpPr>
          <p:spPr>
            <a:xfrm>
              <a:off x="3812863" y="4048536"/>
              <a:ext cx="2138400" cy="34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2700" algn="ctr"/>
              <a:r>
                <a:rPr lang="en" sz="1600" b="1" dirty="0" smtClean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Ground Floor</a:t>
              </a:r>
              <a:endParaRPr sz="1600" b="1" dirty="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741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5788" y="233097"/>
            <a:ext cx="7218946" cy="516299"/>
          </a:xfrm>
          <a:noFill/>
        </p:spPr>
        <p:txBody>
          <a:bodyPr/>
          <a:lstStyle/>
          <a:p>
            <a:r>
              <a:rPr lang="en-US" sz="2000" b="1" dirty="0" smtClean="0">
                <a:latin typeface="Montserrat Black" panose="020B0604020202020204" charset="0"/>
                <a:cs typeface="Fira Sans" panose="020B0604020202020204" charset="0"/>
              </a:rPr>
              <a:t>Layout Design of The First Floor</a:t>
            </a:r>
            <a:br>
              <a:rPr lang="en-US" sz="2000" b="1" dirty="0" smtClean="0">
                <a:latin typeface="Montserrat Black" panose="020B0604020202020204" charset="0"/>
                <a:cs typeface="Fira Sans" panose="020B0604020202020204" charset="0"/>
              </a:rPr>
            </a:br>
            <a:endParaRPr lang="en-US" sz="2000" b="1" dirty="0">
              <a:solidFill>
                <a:schemeClr val="tx1"/>
              </a:solidFill>
              <a:latin typeface="Montserrat Black" panose="020B0604020202020204" charset="0"/>
              <a:cs typeface="Fira Sans" panose="020B060402020202020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402" y="1053965"/>
            <a:ext cx="6149280" cy="357097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Oval 3"/>
          <p:cNvSpPr/>
          <p:nvPr/>
        </p:nvSpPr>
        <p:spPr>
          <a:xfrm>
            <a:off x="3877605" y="2620594"/>
            <a:ext cx="283029" cy="273862"/>
          </a:xfrm>
          <a:prstGeom prst="ellipse">
            <a:avLst/>
          </a:prstGeom>
          <a:solidFill>
            <a:srgbClr val="637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7440098" y="1789842"/>
            <a:ext cx="283029" cy="27386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7" name="Oval 6"/>
          <p:cNvSpPr/>
          <p:nvPr/>
        </p:nvSpPr>
        <p:spPr>
          <a:xfrm>
            <a:off x="317403" y="1231517"/>
            <a:ext cx="283029" cy="273862"/>
          </a:xfrm>
          <a:prstGeom prst="ellipse">
            <a:avLst/>
          </a:prstGeom>
          <a:solidFill>
            <a:srgbClr val="637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00432" y="1252428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Showroom Department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317402" y="1652911"/>
            <a:ext cx="283029" cy="27386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432" y="1652911"/>
            <a:ext cx="1762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Assembly and Loading Department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8971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" name="Google Shape;3586;p38"/>
          <p:cNvSpPr/>
          <p:nvPr/>
        </p:nvSpPr>
        <p:spPr>
          <a:xfrm>
            <a:off x="768220" y="1976751"/>
            <a:ext cx="1157045" cy="1157231"/>
          </a:xfrm>
          <a:custGeom>
            <a:avLst/>
            <a:gdLst/>
            <a:ahLst/>
            <a:cxnLst/>
            <a:rect l="l" t="t" r="r" b="b"/>
            <a:pathLst>
              <a:path w="12760" h="12761" extrusionOk="0">
                <a:moveTo>
                  <a:pt x="7026" y="914"/>
                </a:moveTo>
                <a:lnTo>
                  <a:pt x="7026" y="1954"/>
                </a:lnTo>
                <a:cubicBezTo>
                  <a:pt x="7026" y="2174"/>
                  <a:pt x="7120" y="2332"/>
                  <a:pt x="7341" y="2363"/>
                </a:cubicBezTo>
                <a:cubicBezTo>
                  <a:pt x="7813" y="2489"/>
                  <a:pt x="8286" y="2647"/>
                  <a:pt x="8664" y="2899"/>
                </a:cubicBezTo>
                <a:cubicBezTo>
                  <a:pt x="8733" y="2954"/>
                  <a:pt x="8820" y="2979"/>
                  <a:pt x="8905" y="2979"/>
                </a:cubicBezTo>
                <a:cubicBezTo>
                  <a:pt x="9012" y="2979"/>
                  <a:pt x="9115" y="2938"/>
                  <a:pt x="9168" y="2868"/>
                </a:cubicBezTo>
                <a:lnTo>
                  <a:pt x="9924" y="2111"/>
                </a:lnTo>
                <a:lnTo>
                  <a:pt x="10712" y="2899"/>
                </a:lnTo>
                <a:lnTo>
                  <a:pt x="9956" y="3655"/>
                </a:lnTo>
                <a:cubicBezTo>
                  <a:pt x="9861" y="3781"/>
                  <a:pt x="9798" y="4002"/>
                  <a:pt x="9924" y="4159"/>
                </a:cubicBezTo>
                <a:cubicBezTo>
                  <a:pt x="10208" y="4600"/>
                  <a:pt x="10397" y="5041"/>
                  <a:pt x="10460" y="5514"/>
                </a:cubicBezTo>
                <a:cubicBezTo>
                  <a:pt x="10523" y="5703"/>
                  <a:pt x="10680" y="5829"/>
                  <a:pt x="10869" y="5829"/>
                </a:cubicBezTo>
                <a:lnTo>
                  <a:pt x="11941" y="5829"/>
                </a:lnTo>
                <a:lnTo>
                  <a:pt x="11941" y="6932"/>
                </a:lnTo>
                <a:lnTo>
                  <a:pt x="10869" y="6932"/>
                </a:lnTo>
                <a:cubicBezTo>
                  <a:pt x="10680" y="6932"/>
                  <a:pt x="10523" y="7058"/>
                  <a:pt x="10460" y="7247"/>
                </a:cubicBezTo>
                <a:cubicBezTo>
                  <a:pt x="10365" y="7719"/>
                  <a:pt x="10208" y="8192"/>
                  <a:pt x="9924" y="8570"/>
                </a:cubicBezTo>
                <a:cubicBezTo>
                  <a:pt x="9798" y="8727"/>
                  <a:pt x="9861" y="8979"/>
                  <a:pt x="9956" y="9105"/>
                </a:cubicBezTo>
                <a:lnTo>
                  <a:pt x="10712" y="9830"/>
                </a:lnTo>
                <a:lnTo>
                  <a:pt x="9924" y="10618"/>
                </a:lnTo>
                <a:lnTo>
                  <a:pt x="9168" y="9893"/>
                </a:lnTo>
                <a:cubicBezTo>
                  <a:pt x="9111" y="9817"/>
                  <a:pt x="8996" y="9775"/>
                  <a:pt x="8879" y="9775"/>
                </a:cubicBezTo>
                <a:cubicBezTo>
                  <a:pt x="8803" y="9775"/>
                  <a:pt x="8726" y="9793"/>
                  <a:pt x="8664" y="9830"/>
                </a:cubicBezTo>
                <a:cubicBezTo>
                  <a:pt x="8223" y="10114"/>
                  <a:pt x="7813" y="10303"/>
                  <a:pt x="7341" y="10397"/>
                </a:cubicBezTo>
                <a:cubicBezTo>
                  <a:pt x="7120" y="10429"/>
                  <a:pt x="7026" y="10586"/>
                  <a:pt x="7026" y="10775"/>
                </a:cubicBezTo>
                <a:lnTo>
                  <a:pt x="7026" y="11846"/>
                </a:lnTo>
                <a:lnTo>
                  <a:pt x="5923" y="11846"/>
                </a:lnTo>
                <a:lnTo>
                  <a:pt x="5923" y="10775"/>
                </a:lnTo>
                <a:cubicBezTo>
                  <a:pt x="5923" y="10586"/>
                  <a:pt x="5797" y="10429"/>
                  <a:pt x="5577" y="10397"/>
                </a:cubicBezTo>
                <a:cubicBezTo>
                  <a:pt x="5135" y="10271"/>
                  <a:pt x="4663" y="10114"/>
                  <a:pt x="4253" y="9830"/>
                </a:cubicBezTo>
                <a:cubicBezTo>
                  <a:pt x="4191" y="9793"/>
                  <a:pt x="4119" y="9775"/>
                  <a:pt x="4047" y="9775"/>
                </a:cubicBezTo>
                <a:cubicBezTo>
                  <a:pt x="3937" y="9775"/>
                  <a:pt x="3826" y="9817"/>
                  <a:pt x="3749" y="9893"/>
                </a:cubicBezTo>
                <a:lnTo>
                  <a:pt x="2993" y="10618"/>
                </a:lnTo>
                <a:lnTo>
                  <a:pt x="2206" y="9830"/>
                </a:lnTo>
                <a:lnTo>
                  <a:pt x="2962" y="9105"/>
                </a:lnTo>
                <a:cubicBezTo>
                  <a:pt x="3088" y="8979"/>
                  <a:pt x="3119" y="8727"/>
                  <a:pt x="2993" y="8570"/>
                </a:cubicBezTo>
                <a:cubicBezTo>
                  <a:pt x="2710" y="8160"/>
                  <a:pt x="2521" y="7719"/>
                  <a:pt x="2458" y="7247"/>
                </a:cubicBezTo>
                <a:cubicBezTo>
                  <a:pt x="2395" y="7058"/>
                  <a:pt x="2237" y="6932"/>
                  <a:pt x="2048" y="6932"/>
                </a:cubicBezTo>
                <a:lnTo>
                  <a:pt x="977" y="6932"/>
                </a:lnTo>
                <a:lnTo>
                  <a:pt x="977" y="5829"/>
                </a:lnTo>
                <a:lnTo>
                  <a:pt x="2048" y="5829"/>
                </a:lnTo>
                <a:cubicBezTo>
                  <a:pt x="2237" y="5829"/>
                  <a:pt x="2395" y="5703"/>
                  <a:pt x="2458" y="5514"/>
                </a:cubicBezTo>
                <a:cubicBezTo>
                  <a:pt x="2552" y="5041"/>
                  <a:pt x="2710" y="4569"/>
                  <a:pt x="2993" y="4159"/>
                </a:cubicBezTo>
                <a:cubicBezTo>
                  <a:pt x="3119" y="4002"/>
                  <a:pt x="3088" y="3781"/>
                  <a:pt x="2962" y="3655"/>
                </a:cubicBezTo>
                <a:lnTo>
                  <a:pt x="2206" y="2899"/>
                </a:lnTo>
                <a:lnTo>
                  <a:pt x="2993" y="2111"/>
                </a:lnTo>
                <a:lnTo>
                  <a:pt x="3749" y="2868"/>
                </a:lnTo>
                <a:cubicBezTo>
                  <a:pt x="3820" y="2938"/>
                  <a:pt x="3921" y="2979"/>
                  <a:pt x="4023" y="2979"/>
                </a:cubicBezTo>
                <a:cubicBezTo>
                  <a:pt x="4103" y="2979"/>
                  <a:pt x="4184" y="2954"/>
                  <a:pt x="4253" y="2899"/>
                </a:cubicBezTo>
                <a:cubicBezTo>
                  <a:pt x="4694" y="2647"/>
                  <a:pt x="5135" y="2426"/>
                  <a:pt x="5577" y="2363"/>
                </a:cubicBezTo>
                <a:cubicBezTo>
                  <a:pt x="5797" y="2332"/>
                  <a:pt x="5923" y="2174"/>
                  <a:pt x="5923" y="1954"/>
                </a:cubicBezTo>
                <a:lnTo>
                  <a:pt x="5923" y="914"/>
                </a:lnTo>
                <a:close/>
                <a:moveTo>
                  <a:pt x="5829" y="1"/>
                </a:moveTo>
                <a:cubicBezTo>
                  <a:pt x="5356" y="1"/>
                  <a:pt x="5009" y="347"/>
                  <a:pt x="5009" y="820"/>
                </a:cubicBezTo>
                <a:lnTo>
                  <a:pt x="5009" y="1576"/>
                </a:lnTo>
                <a:cubicBezTo>
                  <a:pt x="4631" y="1702"/>
                  <a:pt x="4285" y="1796"/>
                  <a:pt x="3970" y="2017"/>
                </a:cubicBezTo>
                <a:lnTo>
                  <a:pt x="3466" y="1481"/>
                </a:lnTo>
                <a:cubicBezTo>
                  <a:pt x="3308" y="1324"/>
                  <a:pt x="3103" y="1245"/>
                  <a:pt x="2891" y="1245"/>
                </a:cubicBezTo>
                <a:cubicBezTo>
                  <a:pt x="2678" y="1245"/>
                  <a:pt x="2458" y="1324"/>
                  <a:pt x="2269" y="1481"/>
                </a:cubicBezTo>
                <a:lnTo>
                  <a:pt x="1481" y="2269"/>
                </a:lnTo>
                <a:cubicBezTo>
                  <a:pt x="1166" y="2584"/>
                  <a:pt x="1166" y="3120"/>
                  <a:pt x="1481" y="3466"/>
                </a:cubicBezTo>
                <a:lnTo>
                  <a:pt x="2017" y="3970"/>
                </a:lnTo>
                <a:cubicBezTo>
                  <a:pt x="1796" y="4285"/>
                  <a:pt x="1701" y="4632"/>
                  <a:pt x="1575" y="5010"/>
                </a:cubicBezTo>
                <a:lnTo>
                  <a:pt x="819" y="5010"/>
                </a:lnTo>
                <a:cubicBezTo>
                  <a:pt x="347" y="5010"/>
                  <a:pt x="0" y="5356"/>
                  <a:pt x="0" y="5829"/>
                </a:cubicBezTo>
                <a:lnTo>
                  <a:pt x="0" y="6932"/>
                </a:lnTo>
                <a:cubicBezTo>
                  <a:pt x="0" y="7404"/>
                  <a:pt x="347" y="7751"/>
                  <a:pt x="819" y="7751"/>
                </a:cubicBezTo>
                <a:lnTo>
                  <a:pt x="1575" y="7751"/>
                </a:lnTo>
                <a:cubicBezTo>
                  <a:pt x="1701" y="8097"/>
                  <a:pt x="1796" y="8475"/>
                  <a:pt x="2017" y="8759"/>
                </a:cubicBezTo>
                <a:lnTo>
                  <a:pt x="1481" y="9295"/>
                </a:lnTo>
                <a:cubicBezTo>
                  <a:pt x="1166" y="9610"/>
                  <a:pt x="1166" y="10114"/>
                  <a:pt x="1481" y="10460"/>
                </a:cubicBezTo>
                <a:lnTo>
                  <a:pt x="2269" y="11248"/>
                </a:lnTo>
                <a:cubicBezTo>
                  <a:pt x="2426" y="11405"/>
                  <a:pt x="2639" y="11484"/>
                  <a:pt x="2855" y="11484"/>
                </a:cubicBezTo>
                <a:cubicBezTo>
                  <a:pt x="3072" y="11484"/>
                  <a:pt x="3292" y="11405"/>
                  <a:pt x="3466" y="11248"/>
                </a:cubicBezTo>
                <a:lnTo>
                  <a:pt x="3970" y="10744"/>
                </a:lnTo>
                <a:cubicBezTo>
                  <a:pt x="4285" y="10933"/>
                  <a:pt x="4631" y="11059"/>
                  <a:pt x="5009" y="11185"/>
                </a:cubicBezTo>
                <a:lnTo>
                  <a:pt x="5009" y="11909"/>
                </a:lnTo>
                <a:cubicBezTo>
                  <a:pt x="5009" y="12382"/>
                  <a:pt x="5356" y="12760"/>
                  <a:pt x="5829" y="12760"/>
                </a:cubicBezTo>
                <a:lnTo>
                  <a:pt x="6931" y="12760"/>
                </a:lnTo>
                <a:cubicBezTo>
                  <a:pt x="7404" y="12760"/>
                  <a:pt x="7750" y="12382"/>
                  <a:pt x="7750" y="11909"/>
                </a:cubicBezTo>
                <a:lnTo>
                  <a:pt x="7750" y="11185"/>
                </a:lnTo>
                <a:cubicBezTo>
                  <a:pt x="8097" y="11059"/>
                  <a:pt x="8475" y="10933"/>
                  <a:pt x="8790" y="10744"/>
                </a:cubicBezTo>
                <a:lnTo>
                  <a:pt x="9294" y="11248"/>
                </a:lnTo>
                <a:cubicBezTo>
                  <a:pt x="9452" y="11405"/>
                  <a:pt x="9656" y="11484"/>
                  <a:pt x="9865" y="11484"/>
                </a:cubicBezTo>
                <a:cubicBezTo>
                  <a:pt x="10074" y="11484"/>
                  <a:pt x="10287" y="11405"/>
                  <a:pt x="10460" y="11248"/>
                </a:cubicBezTo>
                <a:lnTo>
                  <a:pt x="11247" y="10460"/>
                </a:lnTo>
                <a:cubicBezTo>
                  <a:pt x="11563" y="10145"/>
                  <a:pt x="11563" y="9641"/>
                  <a:pt x="11247" y="9295"/>
                </a:cubicBezTo>
                <a:lnTo>
                  <a:pt x="10743" y="8759"/>
                </a:lnTo>
                <a:cubicBezTo>
                  <a:pt x="10932" y="8444"/>
                  <a:pt x="11058" y="8097"/>
                  <a:pt x="11184" y="7751"/>
                </a:cubicBezTo>
                <a:lnTo>
                  <a:pt x="11941" y="7751"/>
                </a:lnTo>
                <a:cubicBezTo>
                  <a:pt x="12413" y="7751"/>
                  <a:pt x="12760" y="7404"/>
                  <a:pt x="12760" y="6932"/>
                </a:cubicBezTo>
                <a:lnTo>
                  <a:pt x="12760" y="5829"/>
                </a:lnTo>
                <a:cubicBezTo>
                  <a:pt x="12760" y="5356"/>
                  <a:pt x="12350" y="5010"/>
                  <a:pt x="11941" y="5010"/>
                </a:cubicBezTo>
                <a:lnTo>
                  <a:pt x="11184" y="5010"/>
                </a:lnTo>
                <a:cubicBezTo>
                  <a:pt x="11058" y="4632"/>
                  <a:pt x="10932" y="4285"/>
                  <a:pt x="10743" y="3970"/>
                </a:cubicBezTo>
                <a:lnTo>
                  <a:pt x="11247" y="3466"/>
                </a:lnTo>
                <a:cubicBezTo>
                  <a:pt x="11563" y="3151"/>
                  <a:pt x="11563" y="2647"/>
                  <a:pt x="11247" y="2269"/>
                </a:cubicBezTo>
                <a:lnTo>
                  <a:pt x="10460" y="1481"/>
                </a:lnTo>
                <a:cubicBezTo>
                  <a:pt x="10302" y="1324"/>
                  <a:pt x="10098" y="1245"/>
                  <a:pt x="9889" y="1245"/>
                </a:cubicBezTo>
                <a:cubicBezTo>
                  <a:pt x="9680" y="1245"/>
                  <a:pt x="9467" y="1324"/>
                  <a:pt x="9294" y="1481"/>
                </a:cubicBezTo>
                <a:lnTo>
                  <a:pt x="8790" y="2017"/>
                </a:lnTo>
                <a:cubicBezTo>
                  <a:pt x="8475" y="1796"/>
                  <a:pt x="8097" y="1702"/>
                  <a:pt x="7750" y="1576"/>
                </a:cubicBezTo>
                <a:lnTo>
                  <a:pt x="7750" y="820"/>
                </a:lnTo>
                <a:cubicBezTo>
                  <a:pt x="7750" y="347"/>
                  <a:pt x="7404" y="1"/>
                  <a:pt x="6931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7" name="Google Shape;3587;p38"/>
          <p:cNvSpPr txBox="1">
            <a:spLocks noGrp="1"/>
          </p:cNvSpPr>
          <p:nvPr>
            <p:ph type="title"/>
          </p:nvPr>
        </p:nvSpPr>
        <p:spPr>
          <a:xfrm>
            <a:off x="452126" y="23440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solidFill>
                  <a:schemeClr val="dk1"/>
                </a:solidFill>
              </a:rPr>
              <a:t>03 Objectives</a:t>
            </a:r>
            <a:endParaRPr sz="3600" dirty="0"/>
          </a:p>
        </p:txBody>
      </p:sp>
      <p:sp>
        <p:nvSpPr>
          <p:cNvPr id="3588" name="Google Shape;3588;p38"/>
          <p:cNvSpPr/>
          <p:nvPr/>
        </p:nvSpPr>
        <p:spPr>
          <a:xfrm>
            <a:off x="2789471" y="2527193"/>
            <a:ext cx="1408908" cy="683524"/>
          </a:xfrm>
          <a:custGeom>
            <a:avLst/>
            <a:gdLst/>
            <a:ahLst/>
            <a:cxnLst/>
            <a:rect l="l" t="t" r="r" b="b"/>
            <a:pathLst>
              <a:path w="23762" h="11528" extrusionOk="0">
                <a:moveTo>
                  <a:pt x="1" y="1"/>
                </a:moveTo>
                <a:cubicBezTo>
                  <a:pt x="1" y="3196"/>
                  <a:pt x="1325" y="6072"/>
                  <a:pt x="3470" y="8150"/>
                </a:cubicBezTo>
                <a:cubicBezTo>
                  <a:pt x="5639" y="10249"/>
                  <a:pt x="8606" y="11528"/>
                  <a:pt x="11893" y="11528"/>
                </a:cubicBezTo>
                <a:cubicBezTo>
                  <a:pt x="15157" y="11528"/>
                  <a:pt x="18124" y="10249"/>
                  <a:pt x="20292" y="8150"/>
                </a:cubicBezTo>
                <a:cubicBezTo>
                  <a:pt x="22438" y="6072"/>
                  <a:pt x="23762" y="3196"/>
                  <a:pt x="23762" y="1"/>
                </a:cubicBezTo>
                <a:lnTo>
                  <a:pt x="23648" y="1"/>
                </a:lnTo>
                <a:cubicBezTo>
                  <a:pt x="23648" y="3151"/>
                  <a:pt x="22324" y="6004"/>
                  <a:pt x="20201" y="8081"/>
                </a:cubicBezTo>
                <a:cubicBezTo>
                  <a:pt x="18078" y="10135"/>
                  <a:pt x="15134" y="11414"/>
                  <a:pt x="11893" y="11414"/>
                </a:cubicBezTo>
                <a:cubicBezTo>
                  <a:pt x="8629" y="11414"/>
                  <a:pt x="5684" y="10135"/>
                  <a:pt x="3562" y="8081"/>
                </a:cubicBezTo>
                <a:cubicBezTo>
                  <a:pt x="1439" y="6004"/>
                  <a:pt x="115" y="3151"/>
                  <a:pt x="1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9" name="Google Shape;3589;p38"/>
          <p:cNvSpPr/>
          <p:nvPr/>
        </p:nvSpPr>
        <p:spPr>
          <a:xfrm>
            <a:off x="3490516" y="3210649"/>
            <a:ext cx="6819" cy="506239"/>
          </a:xfrm>
          <a:custGeom>
            <a:avLst/>
            <a:gdLst/>
            <a:ahLst/>
            <a:cxnLst/>
            <a:rect l="l" t="t" r="r" b="b"/>
            <a:pathLst>
              <a:path w="115" h="8538" extrusionOk="0">
                <a:moveTo>
                  <a:pt x="0" y="1"/>
                </a:moveTo>
                <a:lnTo>
                  <a:pt x="0" y="8537"/>
                </a:lnTo>
                <a:lnTo>
                  <a:pt x="114" y="8537"/>
                </a:lnTo>
                <a:lnTo>
                  <a:pt x="11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0" name="Google Shape;3590;p38"/>
          <p:cNvSpPr/>
          <p:nvPr/>
        </p:nvSpPr>
        <p:spPr>
          <a:xfrm>
            <a:off x="3451264" y="3674844"/>
            <a:ext cx="85322" cy="83958"/>
          </a:xfrm>
          <a:custGeom>
            <a:avLst/>
            <a:gdLst/>
            <a:ahLst/>
            <a:cxnLst/>
            <a:rect l="l" t="t" r="r" b="b"/>
            <a:pathLst>
              <a:path w="1439" h="1416" extrusionOk="0">
                <a:moveTo>
                  <a:pt x="731" y="1"/>
                </a:moveTo>
                <a:cubicBezTo>
                  <a:pt x="320" y="1"/>
                  <a:pt x="0" y="320"/>
                  <a:pt x="0" y="708"/>
                </a:cubicBezTo>
                <a:cubicBezTo>
                  <a:pt x="0" y="1119"/>
                  <a:pt x="320" y="1416"/>
                  <a:pt x="731" y="1416"/>
                </a:cubicBezTo>
                <a:cubicBezTo>
                  <a:pt x="1119" y="1416"/>
                  <a:pt x="1438" y="1119"/>
                  <a:pt x="1438" y="708"/>
                </a:cubicBezTo>
                <a:cubicBezTo>
                  <a:pt x="1438" y="320"/>
                  <a:pt x="1119" y="1"/>
                  <a:pt x="731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1" name="Google Shape;3591;p38"/>
          <p:cNvSpPr/>
          <p:nvPr/>
        </p:nvSpPr>
        <p:spPr>
          <a:xfrm>
            <a:off x="3247595" y="1352587"/>
            <a:ext cx="492661" cy="492661"/>
          </a:xfrm>
          <a:custGeom>
            <a:avLst/>
            <a:gdLst/>
            <a:ahLst/>
            <a:cxnLst/>
            <a:rect l="l" t="t" r="r" b="b"/>
            <a:pathLst>
              <a:path w="8309" h="8309" extrusionOk="0">
                <a:moveTo>
                  <a:pt x="4154" y="0"/>
                </a:moveTo>
                <a:cubicBezTo>
                  <a:pt x="1849" y="0"/>
                  <a:pt x="0" y="1849"/>
                  <a:pt x="0" y="4155"/>
                </a:cubicBezTo>
                <a:cubicBezTo>
                  <a:pt x="0" y="6437"/>
                  <a:pt x="1849" y="8309"/>
                  <a:pt x="4154" y="8309"/>
                </a:cubicBezTo>
                <a:cubicBezTo>
                  <a:pt x="6437" y="8309"/>
                  <a:pt x="8308" y="6437"/>
                  <a:pt x="8308" y="4155"/>
                </a:cubicBezTo>
                <a:cubicBezTo>
                  <a:pt x="8308" y="1849"/>
                  <a:pt x="6437" y="0"/>
                  <a:pt x="415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2" name="Google Shape;3592;p38"/>
          <p:cNvSpPr txBox="1"/>
          <p:nvPr/>
        </p:nvSpPr>
        <p:spPr>
          <a:xfrm>
            <a:off x="3185525" y="1479363"/>
            <a:ext cx="616800" cy="2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02</a:t>
            </a:r>
            <a:endParaRPr sz="22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593" name="Google Shape;3593;p38"/>
          <p:cNvSpPr/>
          <p:nvPr/>
        </p:nvSpPr>
        <p:spPr>
          <a:xfrm>
            <a:off x="642279" y="2527193"/>
            <a:ext cx="1408908" cy="683524"/>
          </a:xfrm>
          <a:custGeom>
            <a:avLst/>
            <a:gdLst/>
            <a:ahLst/>
            <a:cxnLst/>
            <a:rect l="l" t="t" r="r" b="b"/>
            <a:pathLst>
              <a:path w="23762" h="11528" extrusionOk="0">
                <a:moveTo>
                  <a:pt x="0" y="1"/>
                </a:moveTo>
                <a:cubicBezTo>
                  <a:pt x="0" y="3196"/>
                  <a:pt x="1324" y="6072"/>
                  <a:pt x="3470" y="8150"/>
                </a:cubicBezTo>
                <a:cubicBezTo>
                  <a:pt x="5615" y="10249"/>
                  <a:pt x="8582" y="11528"/>
                  <a:pt x="11869" y="11528"/>
                </a:cubicBezTo>
                <a:cubicBezTo>
                  <a:pt x="15156" y="11528"/>
                  <a:pt x="18123" y="10249"/>
                  <a:pt x="20269" y="8150"/>
                </a:cubicBezTo>
                <a:cubicBezTo>
                  <a:pt x="22415" y="6072"/>
                  <a:pt x="23761" y="3196"/>
                  <a:pt x="23761" y="1"/>
                </a:cubicBezTo>
                <a:lnTo>
                  <a:pt x="23647" y="1"/>
                </a:lnTo>
                <a:cubicBezTo>
                  <a:pt x="23647" y="3151"/>
                  <a:pt x="22323" y="6004"/>
                  <a:pt x="20200" y="8081"/>
                </a:cubicBezTo>
                <a:cubicBezTo>
                  <a:pt x="18055" y="10135"/>
                  <a:pt x="15133" y="11414"/>
                  <a:pt x="11869" y="11414"/>
                </a:cubicBezTo>
                <a:cubicBezTo>
                  <a:pt x="8628" y="11414"/>
                  <a:pt x="5684" y="10135"/>
                  <a:pt x="3561" y="8081"/>
                </a:cubicBezTo>
                <a:cubicBezTo>
                  <a:pt x="1415" y="6004"/>
                  <a:pt x="114" y="3151"/>
                  <a:pt x="11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4" name="Google Shape;3594;p38"/>
          <p:cNvSpPr/>
          <p:nvPr/>
        </p:nvSpPr>
        <p:spPr>
          <a:xfrm>
            <a:off x="1343283" y="3210649"/>
            <a:ext cx="6819" cy="506239"/>
          </a:xfrm>
          <a:custGeom>
            <a:avLst/>
            <a:gdLst/>
            <a:ahLst/>
            <a:cxnLst/>
            <a:rect l="l" t="t" r="r" b="b"/>
            <a:pathLst>
              <a:path w="115" h="8538" extrusionOk="0">
                <a:moveTo>
                  <a:pt x="1" y="1"/>
                </a:moveTo>
                <a:lnTo>
                  <a:pt x="1" y="8537"/>
                </a:lnTo>
                <a:lnTo>
                  <a:pt x="115" y="8537"/>
                </a:lnTo>
                <a:lnTo>
                  <a:pt x="11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5" name="Google Shape;3595;p38"/>
          <p:cNvSpPr/>
          <p:nvPr/>
        </p:nvSpPr>
        <p:spPr>
          <a:xfrm>
            <a:off x="1304032" y="3674844"/>
            <a:ext cx="83958" cy="83958"/>
          </a:xfrm>
          <a:custGeom>
            <a:avLst/>
            <a:gdLst/>
            <a:ahLst/>
            <a:cxnLst/>
            <a:rect l="l" t="t" r="r" b="b"/>
            <a:pathLst>
              <a:path w="1416" h="1416" extrusionOk="0">
                <a:moveTo>
                  <a:pt x="708" y="1"/>
                </a:moveTo>
                <a:cubicBezTo>
                  <a:pt x="320" y="1"/>
                  <a:pt x="1" y="320"/>
                  <a:pt x="1" y="708"/>
                </a:cubicBezTo>
                <a:cubicBezTo>
                  <a:pt x="1" y="1119"/>
                  <a:pt x="320" y="1416"/>
                  <a:pt x="708" y="1416"/>
                </a:cubicBezTo>
                <a:cubicBezTo>
                  <a:pt x="1096" y="1416"/>
                  <a:pt x="1416" y="1119"/>
                  <a:pt x="1416" y="708"/>
                </a:cubicBezTo>
                <a:cubicBezTo>
                  <a:pt x="1416" y="320"/>
                  <a:pt x="1096" y="1"/>
                  <a:pt x="70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6" name="Google Shape;3596;p38"/>
          <p:cNvSpPr/>
          <p:nvPr/>
        </p:nvSpPr>
        <p:spPr>
          <a:xfrm>
            <a:off x="1102854" y="1352587"/>
            <a:ext cx="492721" cy="492661"/>
          </a:xfrm>
          <a:custGeom>
            <a:avLst/>
            <a:gdLst/>
            <a:ahLst/>
            <a:cxnLst/>
            <a:rect l="l" t="t" r="r" b="b"/>
            <a:pathLst>
              <a:path w="8310" h="8309" extrusionOk="0">
                <a:moveTo>
                  <a:pt x="4155" y="0"/>
                </a:moveTo>
                <a:cubicBezTo>
                  <a:pt x="1872" y="0"/>
                  <a:pt x="1" y="1849"/>
                  <a:pt x="1" y="4155"/>
                </a:cubicBezTo>
                <a:cubicBezTo>
                  <a:pt x="1" y="6437"/>
                  <a:pt x="1872" y="8309"/>
                  <a:pt x="4155" y="8309"/>
                </a:cubicBezTo>
                <a:cubicBezTo>
                  <a:pt x="6460" y="8309"/>
                  <a:pt x="8309" y="6437"/>
                  <a:pt x="8309" y="4155"/>
                </a:cubicBezTo>
                <a:cubicBezTo>
                  <a:pt x="8309" y="1849"/>
                  <a:pt x="6460" y="0"/>
                  <a:pt x="4155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7" name="Google Shape;3597;p38"/>
          <p:cNvSpPr txBox="1"/>
          <p:nvPr/>
        </p:nvSpPr>
        <p:spPr>
          <a:xfrm>
            <a:off x="1038350" y="1479363"/>
            <a:ext cx="616800" cy="2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01</a:t>
            </a:r>
            <a:endParaRPr sz="22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599" name="Google Shape;3599;p38"/>
          <p:cNvSpPr/>
          <p:nvPr/>
        </p:nvSpPr>
        <p:spPr>
          <a:xfrm>
            <a:off x="455502" y="3946558"/>
            <a:ext cx="1789200" cy="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Production Planning Development</a:t>
            </a:r>
            <a:endParaRPr sz="1200" b="1" dirty="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600" name="Google Shape;3600;p38"/>
          <p:cNvSpPr/>
          <p:nvPr/>
        </p:nvSpPr>
        <p:spPr>
          <a:xfrm>
            <a:off x="4743116" y="3954655"/>
            <a:ext cx="1789200" cy="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200" b="1" dirty="0" smtClean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New Factory Layout Development</a:t>
            </a:r>
            <a:endParaRPr sz="1200" b="1" dirty="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601" name="Google Shape;3601;p38"/>
          <p:cNvSpPr/>
          <p:nvPr/>
        </p:nvSpPr>
        <p:spPr>
          <a:xfrm>
            <a:off x="6826516" y="3913604"/>
            <a:ext cx="1916800" cy="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200" b="1" dirty="0" smtClean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Inventory Management</a:t>
            </a:r>
            <a:endParaRPr sz="1200" b="1" dirty="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602" name="Google Shape;3602;p38"/>
          <p:cNvSpPr/>
          <p:nvPr/>
        </p:nvSpPr>
        <p:spPr>
          <a:xfrm>
            <a:off x="2548240" y="3876239"/>
            <a:ext cx="1887915" cy="397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200" b="1" dirty="0" smtClean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SOPs Development </a:t>
            </a:r>
            <a:endParaRPr sz="1200" b="1" dirty="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607" name="Google Shape;3607;p38"/>
          <p:cNvSpPr/>
          <p:nvPr/>
        </p:nvSpPr>
        <p:spPr>
          <a:xfrm>
            <a:off x="2915403" y="1976751"/>
            <a:ext cx="1157045" cy="1157231"/>
          </a:xfrm>
          <a:custGeom>
            <a:avLst/>
            <a:gdLst/>
            <a:ahLst/>
            <a:cxnLst/>
            <a:rect l="l" t="t" r="r" b="b"/>
            <a:pathLst>
              <a:path w="12760" h="12761" extrusionOk="0">
                <a:moveTo>
                  <a:pt x="7026" y="914"/>
                </a:moveTo>
                <a:lnTo>
                  <a:pt x="7026" y="1954"/>
                </a:lnTo>
                <a:cubicBezTo>
                  <a:pt x="7026" y="2174"/>
                  <a:pt x="7120" y="2332"/>
                  <a:pt x="7341" y="2363"/>
                </a:cubicBezTo>
                <a:cubicBezTo>
                  <a:pt x="7813" y="2489"/>
                  <a:pt x="8286" y="2647"/>
                  <a:pt x="8664" y="2899"/>
                </a:cubicBezTo>
                <a:cubicBezTo>
                  <a:pt x="8733" y="2954"/>
                  <a:pt x="8820" y="2979"/>
                  <a:pt x="8905" y="2979"/>
                </a:cubicBezTo>
                <a:cubicBezTo>
                  <a:pt x="9012" y="2979"/>
                  <a:pt x="9115" y="2938"/>
                  <a:pt x="9168" y="2868"/>
                </a:cubicBezTo>
                <a:lnTo>
                  <a:pt x="9924" y="2111"/>
                </a:lnTo>
                <a:lnTo>
                  <a:pt x="10712" y="2899"/>
                </a:lnTo>
                <a:lnTo>
                  <a:pt x="9956" y="3655"/>
                </a:lnTo>
                <a:cubicBezTo>
                  <a:pt x="9861" y="3781"/>
                  <a:pt x="9798" y="4002"/>
                  <a:pt x="9924" y="4159"/>
                </a:cubicBezTo>
                <a:cubicBezTo>
                  <a:pt x="10208" y="4600"/>
                  <a:pt x="10397" y="5041"/>
                  <a:pt x="10460" y="5514"/>
                </a:cubicBezTo>
                <a:cubicBezTo>
                  <a:pt x="10523" y="5703"/>
                  <a:pt x="10680" y="5829"/>
                  <a:pt x="10869" y="5829"/>
                </a:cubicBezTo>
                <a:lnTo>
                  <a:pt x="11941" y="5829"/>
                </a:lnTo>
                <a:lnTo>
                  <a:pt x="11941" y="6932"/>
                </a:lnTo>
                <a:lnTo>
                  <a:pt x="10869" y="6932"/>
                </a:lnTo>
                <a:cubicBezTo>
                  <a:pt x="10680" y="6932"/>
                  <a:pt x="10523" y="7058"/>
                  <a:pt x="10460" y="7247"/>
                </a:cubicBezTo>
                <a:cubicBezTo>
                  <a:pt x="10365" y="7719"/>
                  <a:pt x="10208" y="8192"/>
                  <a:pt x="9924" y="8570"/>
                </a:cubicBezTo>
                <a:cubicBezTo>
                  <a:pt x="9798" y="8727"/>
                  <a:pt x="9861" y="8979"/>
                  <a:pt x="9956" y="9105"/>
                </a:cubicBezTo>
                <a:lnTo>
                  <a:pt x="10712" y="9830"/>
                </a:lnTo>
                <a:lnTo>
                  <a:pt x="9924" y="10618"/>
                </a:lnTo>
                <a:lnTo>
                  <a:pt x="9168" y="9893"/>
                </a:lnTo>
                <a:cubicBezTo>
                  <a:pt x="9111" y="9817"/>
                  <a:pt x="8996" y="9775"/>
                  <a:pt x="8879" y="9775"/>
                </a:cubicBezTo>
                <a:cubicBezTo>
                  <a:pt x="8803" y="9775"/>
                  <a:pt x="8726" y="9793"/>
                  <a:pt x="8664" y="9830"/>
                </a:cubicBezTo>
                <a:cubicBezTo>
                  <a:pt x="8223" y="10114"/>
                  <a:pt x="7813" y="10303"/>
                  <a:pt x="7341" y="10397"/>
                </a:cubicBezTo>
                <a:cubicBezTo>
                  <a:pt x="7120" y="10429"/>
                  <a:pt x="7026" y="10586"/>
                  <a:pt x="7026" y="10775"/>
                </a:cubicBezTo>
                <a:lnTo>
                  <a:pt x="7026" y="11846"/>
                </a:lnTo>
                <a:lnTo>
                  <a:pt x="5923" y="11846"/>
                </a:lnTo>
                <a:lnTo>
                  <a:pt x="5923" y="10775"/>
                </a:lnTo>
                <a:cubicBezTo>
                  <a:pt x="5923" y="10586"/>
                  <a:pt x="5797" y="10429"/>
                  <a:pt x="5577" y="10397"/>
                </a:cubicBezTo>
                <a:cubicBezTo>
                  <a:pt x="5135" y="10271"/>
                  <a:pt x="4663" y="10114"/>
                  <a:pt x="4253" y="9830"/>
                </a:cubicBezTo>
                <a:cubicBezTo>
                  <a:pt x="4191" y="9793"/>
                  <a:pt x="4119" y="9775"/>
                  <a:pt x="4047" y="9775"/>
                </a:cubicBezTo>
                <a:cubicBezTo>
                  <a:pt x="3937" y="9775"/>
                  <a:pt x="3826" y="9817"/>
                  <a:pt x="3749" y="9893"/>
                </a:cubicBezTo>
                <a:lnTo>
                  <a:pt x="2993" y="10618"/>
                </a:lnTo>
                <a:lnTo>
                  <a:pt x="2206" y="9830"/>
                </a:lnTo>
                <a:lnTo>
                  <a:pt x="2962" y="9105"/>
                </a:lnTo>
                <a:cubicBezTo>
                  <a:pt x="3088" y="8979"/>
                  <a:pt x="3119" y="8727"/>
                  <a:pt x="2993" y="8570"/>
                </a:cubicBezTo>
                <a:cubicBezTo>
                  <a:pt x="2710" y="8160"/>
                  <a:pt x="2521" y="7719"/>
                  <a:pt x="2458" y="7247"/>
                </a:cubicBezTo>
                <a:cubicBezTo>
                  <a:pt x="2395" y="7058"/>
                  <a:pt x="2237" y="6932"/>
                  <a:pt x="2048" y="6932"/>
                </a:cubicBezTo>
                <a:lnTo>
                  <a:pt x="977" y="6932"/>
                </a:lnTo>
                <a:lnTo>
                  <a:pt x="977" y="5829"/>
                </a:lnTo>
                <a:lnTo>
                  <a:pt x="2048" y="5829"/>
                </a:lnTo>
                <a:cubicBezTo>
                  <a:pt x="2237" y="5829"/>
                  <a:pt x="2395" y="5703"/>
                  <a:pt x="2458" y="5514"/>
                </a:cubicBezTo>
                <a:cubicBezTo>
                  <a:pt x="2552" y="5041"/>
                  <a:pt x="2710" y="4569"/>
                  <a:pt x="2993" y="4159"/>
                </a:cubicBezTo>
                <a:cubicBezTo>
                  <a:pt x="3119" y="4002"/>
                  <a:pt x="3088" y="3781"/>
                  <a:pt x="2962" y="3655"/>
                </a:cubicBezTo>
                <a:lnTo>
                  <a:pt x="2206" y="2899"/>
                </a:lnTo>
                <a:lnTo>
                  <a:pt x="2993" y="2111"/>
                </a:lnTo>
                <a:lnTo>
                  <a:pt x="3749" y="2868"/>
                </a:lnTo>
                <a:cubicBezTo>
                  <a:pt x="3820" y="2938"/>
                  <a:pt x="3921" y="2979"/>
                  <a:pt x="4023" y="2979"/>
                </a:cubicBezTo>
                <a:cubicBezTo>
                  <a:pt x="4103" y="2979"/>
                  <a:pt x="4184" y="2954"/>
                  <a:pt x="4253" y="2899"/>
                </a:cubicBezTo>
                <a:cubicBezTo>
                  <a:pt x="4694" y="2647"/>
                  <a:pt x="5135" y="2426"/>
                  <a:pt x="5577" y="2363"/>
                </a:cubicBezTo>
                <a:cubicBezTo>
                  <a:pt x="5797" y="2332"/>
                  <a:pt x="5923" y="2174"/>
                  <a:pt x="5923" y="1954"/>
                </a:cubicBezTo>
                <a:lnTo>
                  <a:pt x="5923" y="914"/>
                </a:lnTo>
                <a:close/>
                <a:moveTo>
                  <a:pt x="5829" y="1"/>
                </a:moveTo>
                <a:cubicBezTo>
                  <a:pt x="5356" y="1"/>
                  <a:pt x="5009" y="347"/>
                  <a:pt x="5009" y="820"/>
                </a:cubicBezTo>
                <a:lnTo>
                  <a:pt x="5009" y="1576"/>
                </a:lnTo>
                <a:cubicBezTo>
                  <a:pt x="4631" y="1702"/>
                  <a:pt x="4285" y="1796"/>
                  <a:pt x="3970" y="2017"/>
                </a:cubicBezTo>
                <a:lnTo>
                  <a:pt x="3466" y="1481"/>
                </a:lnTo>
                <a:cubicBezTo>
                  <a:pt x="3308" y="1324"/>
                  <a:pt x="3103" y="1245"/>
                  <a:pt x="2891" y="1245"/>
                </a:cubicBezTo>
                <a:cubicBezTo>
                  <a:pt x="2678" y="1245"/>
                  <a:pt x="2458" y="1324"/>
                  <a:pt x="2269" y="1481"/>
                </a:cubicBezTo>
                <a:lnTo>
                  <a:pt x="1481" y="2269"/>
                </a:lnTo>
                <a:cubicBezTo>
                  <a:pt x="1166" y="2584"/>
                  <a:pt x="1166" y="3120"/>
                  <a:pt x="1481" y="3466"/>
                </a:cubicBezTo>
                <a:lnTo>
                  <a:pt x="2017" y="3970"/>
                </a:lnTo>
                <a:cubicBezTo>
                  <a:pt x="1796" y="4285"/>
                  <a:pt x="1701" y="4632"/>
                  <a:pt x="1575" y="5010"/>
                </a:cubicBezTo>
                <a:lnTo>
                  <a:pt x="819" y="5010"/>
                </a:lnTo>
                <a:cubicBezTo>
                  <a:pt x="347" y="5010"/>
                  <a:pt x="0" y="5356"/>
                  <a:pt x="0" y="5829"/>
                </a:cubicBezTo>
                <a:lnTo>
                  <a:pt x="0" y="6932"/>
                </a:lnTo>
                <a:cubicBezTo>
                  <a:pt x="0" y="7404"/>
                  <a:pt x="347" y="7751"/>
                  <a:pt x="819" y="7751"/>
                </a:cubicBezTo>
                <a:lnTo>
                  <a:pt x="1575" y="7751"/>
                </a:lnTo>
                <a:cubicBezTo>
                  <a:pt x="1701" y="8097"/>
                  <a:pt x="1796" y="8475"/>
                  <a:pt x="2017" y="8759"/>
                </a:cubicBezTo>
                <a:lnTo>
                  <a:pt x="1481" y="9295"/>
                </a:lnTo>
                <a:cubicBezTo>
                  <a:pt x="1166" y="9610"/>
                  <a:pt x="1166" y="10114"/>
                  <a:pt x="1481" y="10460"/>
                </a:cubicBezTo>
                <a:lnTo>
                  <a:pt x="2269" y="11248"/>
                </a:lnTo>
                <a:cubicBezTo>
                  <a:pt x="2426" y="11405"/>
                  <a:pt x="2639" y="11484"/>
                  <a:pt x="2855" y="11484"/>
                </a:cubicBezTo>
                <a:cubicBezTo>
                  <a:pt x="3072" y="11484"/>
                  <a:pt x="3292" y="11405"/>
                  <a:pt x="3466" y="11248"/>
                </a:cubicBezTo>
                <a:lnTo>
                  <a:pt x="3970" y="10744"/>
                </a:lnTo>
                <a:cubicBezTo>
                  <a:pt x="4285" y="10933"/>
                  <a:pt x="4631" y="11059"/>
                  <a:pt x="5009" y="11185"/>
                </a:cubicBezTo>
                <a:lnTo>
                  <a:pt x="5009" y="11909"/>
                </a:lnTo>
                <a:cubicBezTo>
                  <a:pt x="5009" y="12382"/>
                  <a:pt x="5356" y="12760"/>
                  <a:pt x="5829" y="12760"/>
                </a:cubicBezTo>
                <a:lnTo>
                  <a:pt x="6931" y="12760"/>
                </a:lnTo>
                <a:cubicBezTo>
                  <a:pt x="7404" y="12760"/>
                  <a:pt x="7750" y="12382"/>
                  <a:pt x="7750" y="11909"/>
                </a:cubicBezTo>
                <a:lnTo>
                  <a:pt x="7750" y="11185"/>
                </a:lnTo>
                <a:cubicBezTo>
                  <a:pt x="8097" y="11059"/>
                  <a:pt x="8475" y="10933"/>
                  <a:pt x="8790" y="10744"/>
                </a:cubicBezTo>
                <a:lnTo>
                  <a:pt x="9294" y="11248"/>
                </a:lnTo>
                <a:cubicBezTo>
                  <a:pt x="9452" y="11405"/>
                  <a:pt x="9656" y="11484"/>
                  <a:pt x="9865" y="11484"/>
                </a:cubicBezTo>
                <a:cubicBezTo>
                  <a:pt x="10074" y="11484"/>
                  <a:pt x="10287" y="11405"/>
                  <a:pt x="10460" y="11248"/>
                </a:cubicBezTo>
                <a:lnTo>
                  <a:pt x="11247" y="10460"/>
                </a:lnTo>
                <a:cubicBezTo>
                  <a:pt x="11563" y="10145"/>
                  <a:pt x="11563" y="9641"/>
                  <a:pt x="11247" y="9295"/>
                </a:cubicBezTo>
                <a:lnTo>
                  <a:pt x="10743" y="8759"/>
                </a:lnTo>
                <a:cubicBezTo>
                  <a:pt x="10932" y="8444"/>
                  <a:pt x="11058" y="8097"/>
                  <a:pt x="11184" y="7751"/>
                </a:cubicBezTo>
                <a:lnTo>
                  <a:pt x="11941" y="7751"/>
                </a:lnTo>
                <a:cubicBezTo>
                  <a:pt x="12413" y="7751"/>
                  <a:pt x="12760" y="7404"/>
                  <a:pt x="12760" y="6932"/>
                </a:cubicBezTo>
                <a:lnTo>
                  <a:pt x="12760" y="5829"/>
                </a:lnTo>
                <a:cubicBezTo>
                  <a:pt x="12760" y="5356"/>
                  <a:pt x="12350" y="5010"/>
                  <a:pt x="11941" y="5010"/>
                </a:cubicBezTo>
                <a:lnTo>
                  <a:pt x="11184" y="5010"/>
                </a:lnTo>
                <a:cubicBezTo>
                  <a:pt x="11058" y="4632"/>
                  <a:pt x="10932" y="4285"/>
                  <a:pt x="10743" y="3970"/>
                </a:cubicBezTo>
                <a:lnTo>
                  <a:pt x="11247" y="3466"/>
                </a:lnTo>
                <a:cubicBezTo>
                  <a:pt x="11563" y="3151"/>
                  <a:pt x="11563" y="2647"/>
                  <a:pt x="11247" y="2269"/>
                </a:cubicBezTo>
                <a:lnTo>
                  <a:pt x="10460" y="1481"/>
                </a:lnTo>
                <a:cubicBezTo>
                  <a:pt x="10302" y="1324"/>
                  <a:pt x="10098" y="1245"/>
                  <a:pt x="9889" y="1245"/>
                </a:cubicBezTo>
                <a:cubicBezTo>
                  <a:pt x="9680" y="1245"/>
                  <a:pt x="9467" y="1324"/>
                  <a:pt x="9294" y="1481"/>
                </a:cubicBezTo>
                <a:lnTo>
                  <a:pt x="8790" y="2017"/>
                </a:lnTo>
                <a:cubicBezTo>
                  <a:pt x="8475" y="1796"/>
                  <a:pt x="8097" y="1702"/>
                  <a:pt x="7750" y="1576"/>
                </a:cubicBezTo>
                <a:lnTo>
                  <a:pt x="7750" y="820"/>
                </a:lnTo>
                <a:cubicBezTo>
                  <a:pt x="7750" y="347"/>
                  <a:pt x="7404" y="1"/>
                  <a:pt x="6931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8" name="Google Shape;3608;p38"/>
          <p:cNvSpPr/>
          <p:nvPr/>
        </p:nvSpPr>
        <p:spPr>
          <a:xfrm>
            <a:off x="4936671" y="2527193"/>
            <a:ext cx="1408908" cy="683524"/>
          </a:xfrm>
          <a:custGeom>
            <a:avLst/>
            <a:gdLst/>
            <a:ahLst/>
            <a:cxnLst/>
            <a:rect l="l" t="t" r="r" b="b"/>
            <a:pathLst>
              <a:path w="23762" h="11528" extrusionOk="0">
                <a:moveTo>
                  <a:pt x="1" y="1"/>
                </a:moveTo>
                <a:cubicBezTo>
                  <a:pt x="1" y="3196"/>
                  <a:pt x="1325" y="6072"/>
                  <a:pt x="3470" y="8150"/>
                </a:cubicBezTo>
                <a:cubicBezTo>
                  <a:pt x="5639" y="10249"/>
                  <a:pt x="8606" y="11528"/>
                  <a:pt x="11893" y="11528"/>
                </a:cubicBezTo>
                <a:cubicBezTo>
                  <a:pt x="15157" y="11528"/>
                  <a:pt x="18124" y="10249"/>
                  <a:pt x="20292" y="8150"/>
                </a:cubicBezTo>
                <a:cubicBezTo>
                  <a:pt x="22438" y="6072"/>
                  <a:pt x="23762" y="3196"/>
                  <a:pt x="23762" y="1"/>
                </a:cubicBezTo>
                <a:lnTo>
                  <a:pt x="23648" y="1"/>
                </a:lnTo>
                <a:cubicBezTo>
                  <a:pt x="23648" y="3151"/>
                  <a:pt x="22324" y="6004"/>
                  <a:pt x="20201" y="8081"/>
                </a:cubicBezTo>
                <a:cubicBezTo>
                  <a:pt x="18078" y="10135"/>
                  <a:pt x="15134" y="11414"/>
                  <a:pt x="11893" y="11414"/>
                </a:cubicBezTo>
                <a:cubicBezTo>
                  <a:pt x="8629" y="11414"/>
                  <a:pt x="5684" y="10135"/>
                  <a:pt x="3562" y="8081"/>
                </a:cubicBezTo>
                <a:cubicBezTo>
                  <a:pt x="1439" y="6004"/>
                  <a:pt x="115" y="3151"/>
                  <a:pt x="1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9" name="Google Shape;3609;p38"/>
          <p:cNvSpPr/>
          <p:nvPr/>
        </p:nvSpPr>
        <p:spPr>
          <a:xfrm>
            <a:off x="5637716" y="3210649"/>
            <a:ext cx="6819" cy="506239"/>
          </a:xfrm>
          <a:custGeom>
            <a:avLst/>
            <a:gdLst/>
            <a:ahLst/>
            <a:cxnLst/>
            <a:rect l="l" t="t" r="r" b="b"/>
            <a:pathLst>
              <a:path w="115" h="8538" extrusionOk="0">
                <a:moveTo>
                  <a:pt x="0" y="1"/>
                </a:moveTo>
                <a:lnTo>
                  <a:pt x="0" y="8537"/>
                </a:lnTo>
                <a:lnTo>
                  <a:pt x="114" y="8537"/>
                </a:lnTo>
                <a:lnTo>
                  <a:pt x="11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0" name="Google Shape;3610;p38"/>
          <p:cNvSpPr/>
          <p:nvPr/>
        </p:nvSpPr>
        <p:spPr>
          <a:xfrm>
            <a:off x="5598464" y="3674844"/>
            <a:ext cx="85322" cy="83958"/>
          </a:xfrm>
          <a:custGeom>
            <a:avLst/>
            <a:gdLst/>
            <a:ahLst/>
            <a:cxnLst/>
            <a:rect l="l" t="t" r="r" b="b"/>
            <a:pathLst>
              <a:path w="1439" h="1416" extrusionOk="0">
                <a:moveTo>
                  <a:pt x="731" y="1"/>
                </a:moveTo>
                <a:cubicBezTo>
                  <a:pt x="320" y="1"/>
                  <a:pt x="0" y="320"/>
                  <a:pt x="0" y="708"/>
                </a:cubicBezTo>
                <a:cubicBezTo>
                  <a:pt x="0" y="1119"/>
                  <a:pt x="320" y="1416"/>
                  <a:pt x="731" y="1416"/>
                </a:cubicBezTo>
                <a:cubicBezTo>
                  <a:pt x="1119" y="1416"/>
                  <a:pt x="1438" y="1119"/>
                  <a:pt x="1438" y="708"/>
                </a:cubicBezTo>
                <a:cubicBezTo>
                  <a:pt x="1438" y="320"/>
                  <a:pt x="1119" y="1"/>
                  <a:pt x="731" y="1"/>
                </a:cubicBezTo>
                <a:close/>
              </a:path>
            </a:pathLst>
          </a:custGeom>
          <a:solidFill>
            <a:srgbClr val="CC66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1" name="Google Shape;3611;p38"/>
          <p:cNvSpPr/>
          <p:nvPr/>
        </p:nvSpPr>
        <p:spPr>
          <a:xfrm>
            <a:off x="5394795" y="1352587"/>
            <a:ext cx="492661" cy="492661"/>
          </a:xfrm>
          <a:custGeom>
            <a:avLst/>
            <a:gdLst/>
            <a:ahLst/>
            <a:cxnLst/>
            <a:rect l="l" t="t" r="r" b="b"/>
            <a:pathLst>
              <a:path w="8309" h="8309" extrusionOk="0">
                <a:moveTo>
                  <a:pt x="4154" y="0"/>
                </a:moveTo>
                <a:cubicBezTo>
                  <a:pt x="1849" y="0"/>
                  <a:pt x="0" y="1849"/>
                  <a:pt x="0" y="4155"/>
                </a:cubicBezTo>
                <a:cubicBezTo>
                  <a:pt x="0" y="6437"/>
                  <a:pt x="1849" y="8309"/>
                  <a:pt x="4154" y="8309"/>
                </a:cubicBezTo>
                <a:cubicBezTo>
                  <a:pt x="6437" y="8309"/>
                  <a:pt x="8308" y="6437"/>
                  <a:pt x="8308" y="4155"/>
                </a:cubicBezTo>
                <a:cubicBezTo>
                  <a:pt x="8308" y="1849"/>
                  <a:pt x="6437" y="0"/>
                  <a:pt x="4154" y="0"/>
                </a:cubicBezTo>
                <a:close/>
              </a:path>
            </a:pathLst>
          </a:custGeom>
          <a:solidFill>
            <a:srgbClr val="CC66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2" name="Google Shape;3612;p38"/>
          <p:cNvSpPr txBox="1"/>
          <p:nvPr/>
        </p:nvSpPr>
        <p:spPr>
          <a:xfrm>
            <a:off x="5332725" y="1479363"/>
            <a:ext cx="616800" cy="2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03</a:t>
            </a:r>
            <a:endParaRPr sz="22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613" name="Google Shape;3613;p38"/>
          <p:cNvSpPr/>
          <p:nvPr/>
        </p:nvSpPr>
        <p:spPr>
          <a:xfrm>
            <a:off x="5062603" y="1976751"/>
            <a:ext cx="1157045" cy="1157231"/>
          </a:xfrm>
          <a:custGeom>
            <a:avLst/>
            <a:gdLst/>
            <a:ahLst/>
            <a:cxnLst/>
            <a:rect l="l" t="t" r="r" b="b"/>
            <a:pathLst>
              <a:path w="12760" h="12761" extrusionOk="0">
                <a:moveTo>
                  <a:pt x="7026" y="914"/>
                </a:moveTo>
                <a:lnTo>
                  <a:pt x="7026" y="1954"/>
                </a:lnTo>
                <a:cubicBezTo>
                  <a:pt x="7026" y="2174"/>
                  <a:pt x="7120" y="2332"/>
                  <a:pt x="7341" y="2363"/>
                </a:cubicBezTo>
                <a:cubicBezTo>
                  <a:pt x="7813" y="2489"/>
                  <a:pt x="8286" y="2647"/>
                  <a:pt x="8664" y="2899"/>
                </a:cubicBezTo>
                <a:cubicBezTo>
                  <a:pt x="8733" y="2954"/>
                  <a:pt x="8820" y="2979"/>
                  <a:pt x="8905" y="2979"/>
                </a:cubicBezTo>
                <a:cubicBezTo>
                  <a:pt x="9012" y="2979"/>
                  <a:pt x="9115" y="2938"/>
                  <a:pt x="9168" y="2868"/>
                </a:cubicBezTo>
                <a:lnTo>
                  <a:pt x="9924" y="2111"/>
                </a:lnTo>
                <a:lnTo>
                  <a:pt x="10712" y="2899"/>
                </a:lnTo>
                <a:lnTo>
                  <a:pt x="9956" y="3655"/>
                </a:lnTo>
                <a:cubicBezTo>
                  <a:pt x="9861" y="3781"/>
                  <a:pt x="9798" y="4002"/>
                  <a:pt x="9924" y="4159"/>
                </a:cubicBezTo>
                <a:cubicBezTo>
                  <a:pt x="10208" y="4600"/>
                  <a:pt x="10397" y="5041"/>
                  <a:pt x="10460" y="5514"/>
                </a:cubicBezTo>
                <a:cubicBezTo>
                  <a:pt x="10523" y="5703"/>
                  <a:pt x="10680" y="5829"/>
                  <a:pt x="10869" y="5829"/>
                </a:cubicBezTo>
                <a:lnTo>
                  <a:pt x="11941" y="5829"/>
                </a:lnTo>
                <a:lnTo>
                  <a:pt x="11941" y="6932"/>
                </a:lnTo>
                <a:lnTo>
                  <a:pt x="10869" y="6932"/>
                </a:lnTo>
                <a:cubicBezTo>
                  <a:pt x="10680" y="6932"/>
                  <a:pt x="10523" y="7058"/>
                  <a:pt x="10460" y="7247"/>
                </a:cubicBezTo>
                <a:cubicBezTo>
                  <a:pt x="10365" y="7719"/>
                  <a:pt x="10208" y="8192"/>
                  <a:pt x="9924" y="8570"/>
                </a:cubicBezTo>
                <a:cubicBezTo>
                  <a:pt x="9798" y="8727"/>
                  <a:pt x="9861" y="8979"/>
                  <a:pt x="9956" y="9105"/>
                </a:cubicBezTo>
                <a:lnTo>
                  <a:pt x="10712" y="9830"/>
                </a:lnTo>
                <a:lnTo>
                  <a:pt x="9924" y="10618"/>
                </a:lnTo>
                <a:lnTo>
                  <a:pt x="9168" y="9893"/>
                </a:lnTo>
                <a:cubicBezTo>
                  <a:pt x="9111" y="9817"/>
                  <a:pt x="8996" y="9775"/>
                  <a:pt x="8879" y="9775"/>
                </a:cubicBezTo>
                <a:cubicBezTo>
                  <a:pt x="8803" y="9775"/>
                  <a:pt x="8726" y="9793"/>
                  <a:pt x="8664" y="9830"/>
                </a:cubicBezTo>
                <a:cubicBezTo>
                  <a:pt x="8223" y="10114"/>
                  <a:pt x="7813" y="10303"/>
                  <a:pt x="7341" y="10397"/>
                </a:cubicBezTo>
                <a:cubicBezTo>
                  <a:pt x="7120" y="10429"/>
                  <a:pt x="7026" y="10586"/>
                  <a:pt x="7026" y="10775"/>
                </a:cubicBezTo>
                <a:lnTo>
                  <a:pt x="7026" y="11846"/>
                </a:lnTo>
                <a:lnTo>
                  <a:pt x="5923" y="11846"/>
                </a:lnTo>
                <a:lnTo>
                  <a:pt x="5923" y="10775"/>
                </a:lnTo>
                <a:cubicBezTo>
                  <a:pt x="5923" y="10586"/>
                  <a:pt x="5797" y="10429"/>
                  <a:pt x="5577" y="10397"/>
                </a:cubicBezTo>
                <a:cubicBezTo>
                  <a:pt x="5135" y="10271"/>
                  <a:pt x="4663" y="10114"/>
                  <a:pt x="4253" y="9830"/>
                </a:cubicBezTo>
                <a:cubicBezTo>
                  <a:pt x="4191" y="9793"/>
                  <a:pt x="4119" y="9775"/>
                  <a:pt x="4047" y="9775"/>
                </a:cubicBezTo>
                <a:cubicBezTo>
                  <a:pt x="3937" y="9775"/>
                  <a:pt x="3826" y="9817"/>
                  <a:pt x="3749" y="9893"/>
                </a:cubicBezTo>
                <a:lnTo>
                  <a:pt x="2993" y="10618"/>
                </a:lnTo>
                <a:lnTo>
                  <a:pt x="2206" y="9830"/>
                </a:lnTo>
                <a:lnTo>
                  <a:pt x="2962" y="9105"/>
                </a:lnTo>
                <a:cubicBezTo>
                  <a:pt x="3088" y="8979"/>
                  <a:pt x="3119" y="8727"/>
                  <a:pt x="2993" y="8570"/>
                </a:cubicBezTo>
                <a:cubicBezTo>
                  <a:pt x="2710" y="8160"/>
                  <a:pt x="2521" y="7719"/>
                  <a:pt x="2458" y="7247"/>
                </a:cubicBezTo>
                <a:cubicBezTo>
                  <a:pt x="2395" y="7058"/>
                  <a:pt x="2237" y="6932"/>
                  <a:pt x="2048" y="6932"/>
                </a:cubicBezTo>
                <a:lnTo>
                  <a:pt x="977" y="6932"/>
                </a:lnTo>
                <a:lnTo>
                  <a:pt x="977" y="5829"/>
                </a:lnTo>
                <a:lnTo>
                  <a:pt x="2048" y="5829"/>
                </a:lnTo>
                <a:cubicBezTo>
                  <a:pt x="2237" y="5829"/>
                  <a:pt x="2395" y="5703"/>
                  <a:pt x="2458" y="5514"/>
                </a:cubicBezTo>
                <a:cubicBezTo>
                  <a:pt x="2552" y="5041"/>
                  <a:pt x="2710" y="4569"/>
                  <a:pt x="2993" y="4159"/>
                </a:cubicBezTo>
                <a:cubicBezTo>
                  <a:pt x="3119" y="4002"/>
                  <a:pt x="3088" y="3781"/>
                  <a:pt x="2962" y="3655"/>
                </a:cubicBezTo>
                <a:lnTo>
                  <a:pt x="2206" y="2899"/>
                </a:lnTo>
                <a:lnTo>
                  <a:pt x="2993" y="2111"/>
                </a:lnTo>
                <a:lnTo>
                  <a:pt x="3749" y="2868"/>
                </a:lnTo>
                <a:cubicBezTo>
                  <a:pt x="3820" y="2938"/>
                  <a:pt x="3921" y="2979"/>
                  <a:pt x="4023" y="2979"/>
                </a:cubicBezTo>
                <a:cubicBezTo>
                  <a:pt x="4103" y="2979"/>
                  <a:pt x="4184" y="2954"/>
                  <a:pt x="4253" y="2899"/>
                </a:cubicBezTo>
                <a:cubicBezTo>
                  <a:pt x="4694" y="2647"/>
                  <a:pt x="5135" y="2426"/>
                  <a:pt x="5577" y="2363"/>
                </a:cubicBezTo>
                <a:cubicBezTo>
                  <a:pt x="5797" y="2332"/>
                  <a:pt x="5923" y="2174"/>
                  <a:pt x="5923" y="1954"/>
                </a:cubicBezTo>
                <a:lnTo>
                  <a:pt x="5923" y="914"/>
                </a:lnTo>
                <a:close/>
                <a:moveTo>
                  <a:pt x="5829" y="1"/>
                </a:moveTo>
                <a:cubicBezTo>
                  <a:pt x="5356" y="1"/>
                  <a:pt x="5009" y="347"/>
                  <a:pt x="5009" y="820"/>
                </a:cubicBezTo>
                <a:lnTo>
                  <a:pt x="5009" y="1576"/>
                </a:lnTo>
                <a:cubicBezTo>
                  <a:pt x="4631" y="1702"/>
                  <a:pt x="4285" y="1796"/>
                  <a:pt x="3970" y="2017"/>
                </a:cubicBezTo>
                <a:lnTo>
                  <a:pt x="3466" y="1481"/>
                </a:lnTo>
                <a:cubicBezTo>
                  <a:pt x="3308" y="1324"/>
                  <a:pt x="3103" y="1245"/>
                  <a:pt x="2891" y="1245"/>
                </a:cubicBezTo>
                <a:cubicBezTo>
                  <a:pt x="2678" y="1245"/>
                  <a:pt x="2458" y="1324"/>
                  <a:pt x="2269" y="1481"/>
                </a:cubicBezTo>
                <a:lnTo>
                  <a:pt x="1481" y="2269"/>
                </a:lnTo>
                <a:cubicBezTo>
                  <a:pt x="1166" y="2584"/>
                  <a:pt x="1166" y="3120"/>
                  <a:pt x="1481" y="3466"/>
                </a:cubicBezTo>
                <a:lnTo>
                  <a:pt x="2017" y="3970"/>
                </a:lnTo>
                <a:cubicBezTo>
                  <a:pt x="1796" y="4285"/>
                  <a:pt x="1701" y="4632"/>
                  <a:pt x="1575" y="5010"/>
                </a:cubicBezTo>
                <a:lnTo>
                  <a:pt x="819" y="5010"/>
                </a:lnTo>
                <a:cubicBezTo>
                  <a:pt x="347" y="5010"/>
                  <a:pt x="0" y="5356"/>
                  <a:pt x="0" y="5829"/>
                </a:cubicBezTo>
                <a:lnTo>
                  <a:pt x="0" y="6932"/>
                </a:lnTo>
                <a:cubicBezTo>
                  <a:pt x="0" y="7404"/>
                  <a:pt x="347" y="7751"/>
                  <a:pt x="819" y="7751"/>
                </a:cubicBezTo>
                <a:lnTo>
                  <a:pt x="1575" y="7751"/>
                </a:lnTo>
                <a:cubicBezTo>
                  <a:pt x="1701" y="8097"/>
                  <a:pt x="1796" y="8475"/>
                  <a:pt x="2017" y="8759"/>
                </a:cubicBezTo>
                <a:lnTo>
                  <a:pt x="1481" y="9295"/>
                </a:lnTo>
                <a:cubicBezTo>
                  <a:pt x="1166" y="9610"/>
                  <a:pt x="1166" y="10114"/>
                  <a:pt x="1481" y="10460"/>
                </a:cubicBezTo>
                <a:lnTo>
                  <a:pt x="2269" y="11248"/>
                </a:lnTo>
                <a:cubicBezTo>
                  <a:pt x="2426" y="11405"/>
                  <a:pt x="2639" y="11484"/>
                  <a:pt x="2855" y="11484"/>
                </a:cubicBezTo>
                <a:cubicBezTo>
                  <a:pt x="3072" y="11484"/>
                  <a:pt x="3292" y="11405"/>
                  <a:pt x="3466" y="11248"/>
                </a:cubicBezTo>
                <a:lnTo>
                  <a:pt x="3970" y="10744"/>
                </a:lnTo>
                <a:cubicBezTo>
                  <a:pt x="4285" y="10933"/>
                  <a:pt x="4631" y="11059"/>
                  <a:pt x="5009" y="11185"/>
                </a:cubicBezTo>
                <a:lnTo>
                  <a:pt x="5009" y="11909"/>
                </a:lnTo>
                <a:cubicBezTo>
                  <a:pt x="5009" y="12382"/>
                  <a:pt x="5356" y="12760"/>
                  <a:pt x="5829" y="12760"/>
                </a:cubicBezTo>
                <a:lnTo>
                  <a:pt x="6931" y="12760"/>
                </a:lnTo>
                <a:cubicBezTo>
                  <a:pt x="7404" y="12760"/>
                  <a:pt x="7750" y="12382"/>
                  <a:pt x="7750" y="11909"/>
                </a:cubicBezTo>
                <a:lnTo>
                  <a:pt x="7750" y="11185"/>
                </a:lnTo>
                <a:cubicBezTo>
                  <a:pt x="8097" y="11059"/>
                  <a:pt x="8475" y="10933"/>
                  <a:pt x="8790" y="10744"/>
                </a:cubicBezTo>
                <a:lnTo>
                  <a:pt x="9294" y="11248"/>
                </a:lnTo>
                <a:cubicBezTo>
                  <a:pt x="9452" y="11405"/>
                  <a:pt x="9656" y="11484"/>
                  <a:pt x="9865" y="11484"/>
                </a:cubicBezTo>
                <a:cubicBezTo>
                  <a:pt x="10074" y="11484"/>
                  <a:pt x="10287" y="11405"/>
                  <a:pt x="10460" y="11248"/>
                </a:cubicBezTo>
                <a:lnTo>
                  <a:pt x="11247" y="10460"/>
                </a:lnTo>
                <a:cubicBezTo>
                  <a:pt x="11563" y="10145"/>
                  <a:pt x="11563" y="9641"/>
                  <a:pt x="11247" y="9295"/>
                </a:cubicBezTo>
                <a:lnTo>
                  <a:pt x="10743" y="8759"/>
                </a:lnTo>
                <a:cubicBezTo>
                  <a:pt x="10932" y="8444"/>
                  <a:pt x="11058" y="8097"/>
                  <a:pt x="11184" y="7751"/>
                </a:cubicBezTo>
                <a:lnTo>
                  <a:pt x="11941" y="7751"/>
                </a:lnTo>
                <a:cubicBezTo>
                  <a:pt x="12413" y="7751"/>
                  <a:pt x="12760" y="7404"/>
                  <a:pt x="12760" y="6932"/>
                </a:cubicBezTo>
                <a:lnTo>
                  <a:pt x="12760" y="5829"/>
                </a:lnTo>
                <a:cubicBezTo>
                  <a:pt x="12760" y="5356"/>
                  <a:pt x="12350" y="5010"/>
                  <a:pt x="11941" y="5010"/>
                </a:cubicBezTo>
                <a:lnTo>
                  <a:pt x="11184" y="5010"/>
                </a:lnTo>
                <a:cubicBezTo>
                  <a:pt x="11058" y="4632"/>
                  <a:pt x="10932" y="4285"/>
                  <a:pt x="10743" y="3970"/>
                </a:cubicBezTo>
                <a:lnTo>
                  <a:pt x="11247" y="3466"/>
                </a:lnTo>
                <a:cubicBezTo>
                  <a:pt x="11563" y="3151"/>
                  <a:pt x="11563" y="2647"/>
                  <a:pt x="11247" y="2269"/>
                </a:cubicBezTo>
                <a:lnTo>
                  <a:pt x="10460" y="1481"/>
                </a:lnTo>
                <a:cubicBezTo>
                  <a:pt x="10302" y="1324"/>
                  <a:pt x="10098" y="1245"/>
                  <a:pt x="9889" y="1245"/>
                </a:cubicBezTo>
                <a:cubicBezTo>
                  <a:pt x="9680" y="1245"/>
                  <a:pt x="9467" y="1324"/>
                  <a:pt x="9294" y="1481"/>
                </a:cubicBezTo>
                <a:lnTo>
                  <a:pt x="8790" y="2017"/>
                </a:lnTo>
                <a:cubicBezTo>
                  <a:pt x="8475" y="1796"/>
                  <a:pt x="8097" y="1702"/>
                  <a:pt x="7750" y="1576"/>
                </a:cubicBezTo>
                <a:lnTo>
                  <a:pt x="7750" y="820"/>
                </a:lnTo>
                <a:cubicBezTo>
                  <a:pt x="7750" y="347"/>
                  <a:pt x="7404" y="1"/>
                  <a:pt x="6931" y="1"/>
                </a:cubicBezTo>
                <a:close/>
              </a:path>
            </a:pathLst>
          </a:custGeom>
          <a:solidFill>
            <a:srgbClr val="CC66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4" name="Google Shape;3614;p38"/>
          <p:cNvSpPr/>
          <p:nvPr/>
        </p:nvSpPr>
        <p:spPr>
          <a:xfrm>
            <a:off x="7083871" y="2527193"/>
            <a:ext cx="1408908" cy="683524"/>
          </a:xfrm>
          <a:custGeom>
            <a:avLst/>
            <a:gdLst/>
            <a:ahLst/>
            <a:cxnLst/>
            <a:rect l="l" t="t" r="r" b="b"/>
            <a:pathLst>
              <a:path w="23762" h="11528" extrusionOk="0">
                <a:moveTo>
                  <a:pt x="1" y="1"/>
                </a:moveTo>
                <a:cubicBezTo>
                  <a:pt x="1" y="3196"/>
                  <a:pt x="1325" y="6072"/>
                  <a:pt x="3470" y="8150"/>
                </a:cubicBezTo>
                <a:cubicBezTo>
                  <a:pt x="5639" y="10249"/>
                  <a:pt x="8606" y="11528"/>
                  <a:pt x="11893" y="11528"/>
                </a:cubicBezTo>
                <a:cubicBezTo>
                  <a:pt x="15157" y="11528"/>
                  <a:pt x="18124" y="10249"/>
                  <a:pt x="20292" y="8150"/>
                </a:cubicBezTo>
                <a:cubicBezTo>
                  <a:pt x="22438" y="6072"/>
                  <a:pt x="23762" y="3196"/>
                  <a:pt x="23762" y="1"/>
                </a:cubicBezTo>
                <a:lnTo>
                  <a:pt x="23648" y="1"/>
                </a:lnTo>
                <a:cubicBezTo>
                  <a:pt x="23648" y="3151"/>
                  <a:pt x="22324" y="6004"/>
                  <a:pt x="20201" y="8081"/>
                </a:cubicBezTo>
                <a:cubicBezTo>
                  <a:pt x="18078" y="10135"/>
                  <a:pt x="15134" y="11414"/>
                  <a:pt x="11893" y="11414"/>
                </a:cubicBezTo>
                <a:cubicBezTo>
                  <a:pt x="8629" y="11414"/>
                  <a:pt x="5684" y="10135"/>
                  <a:pt x="3562" y="8081"/>
                </a:cubicBezTo>
                <a:cubicBezTo>
                  <a:pt x="1439" y="6004"/>
                  <a:pt x="115" y="3151"/>
                  <a:pt x="1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5" name="Google Shape;3615;p38"/>
          <p:cNvSpPr/>
          <p:nvPr/>
        </p:nvSpPr>
        <p:spPr>
          <a:xfrm>
            <a:off x="7784916" y="3210649"/>
            <a:ext cx="6819" cy="506239"/>
          </a:xfrm>
          <a:custGeom>
            <a:avLst/>
            <a:gdLst/>
            <a:ahLst/>
            <a:cxnLst/>
            <a:rect l="l" t="t" r="r" b="b"/>
            <a:pathLst>
              <a:path w="115" h="8538" extrusionOk="0">
                <a:moveTo>
                  <a:pt x="0" y="1"/>
                </a:moveTo>
                <a:lnTo>
                  <a:pt x="0" y="8537"/>
                </a:lnTo>
                <a:lnTo>
                  <a:pt x="114" y="8537"/>
                </a:lnTo>
                <a:lnTo>
                  <a:pt x="11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6" name="Google Shape;3616;p38"/>
          <p:cNvSpPr/>
          <p:nvPr/>
        </p:nvSpPr>
        <p:spPr>
          <a:xfrm>
            <a:off x="7745664" y="3674844"/>
            <a:ext cx="85322" cy="83958"/>
          </a:xfrm>
          <a:custGeom>
            <a:avLst/>
            <a:gdLst/>
            <a:ahLst/>
            <a:cxnLst/>
            <a:rect l="l" t="t" r="r" b="b"/>
            <a:pathLst>
              <a:path w="1439" h="1416" extrusionOk="0">
                <a:moveTo>
                  <a:pt x="731" y="1"/>
                </a:moveTo>
                <a:cubicBezTo>
                  <a:pt x="320" y="1"/>
                  <a:pt x="0" y="320"/>
                  <a:pt x="0" y="708"/>
                </a:cubicBezTo>
                <a:cubicBezTo>
                  <a:pt x="0" y="1119"/>
                  <a:pt x="320" y="1416"/>
                  <a:pt x="731" y="1416"/>
                </a:cubicBezTo>
                <a:cubicBezTo>
                  <a:pt x="1119" y="1416"/>
                  <a:pt x="1438" y="1119"/>
                  <a:pt x="1438" y="708"/>
                </a:cubicBezTo>
                <a:cubicBezTo>
                  <a:pt x="1438" y="320"/>
                  <a:pt x="1119" y="1"/>
                  <a:pt x="731" y="1"/>
                </a:cubicBezTo>
                <a:close/>
              </a:path>
            </a:pathLst>
          </a:custGeom>
          <a:solidFill>
            <a:srgbClr val="33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7" name="Google Shape;3617;p38"/>
          <p:cNvSpPr/>
          <p:nvPr/>
        </p:nvSpPr>
        <p:spPr>
          <a:xfrm>
            <a:off x="7541995" y="1352587"/>
            <a:ext cx="492661" cy="492661"/>
          </a:xfrm>
          <a:custGeom>
            <a:avLst/>
            <a:gdLst/>
            <a:ahLst/>
            <a:cxnLst/>
            <a:rect l="l" t="t" r="r" b="b"/>
            <a:pathLst>
              <a:path w="8309" h="8309" extrusionOk="0">
                <a:moveTo>
                  <a:pt x="4154" y="0"/>
                </a:moveTo>
                <a:cubicBezTo>
                  <a:pt x="1849" y="0"/>
                  <a:pt x="0" y="1849"/>
                  <a:pt x="0" y="4155"/>
                </a:cubicBezTo>
                <a:cubicBezTo>
                  <a:pt x="0" y="6437"/>
                  <a:pt x="1849" y="8309"/>
                  <a:pt x="4154" y="8309"/>
                </a:cubicBezTo>
                <a:cubicBezTo>
                  <a:pt x="6437" y="8309"/>
                  <a:pt x="8308" y="6437"/>
                  <a:pt x="8308" y="4155"/>
                </a:cubicBezTo>
                <a:cubicBezTo>
                  <a:pt x="8308" y="1849"/>
                  <a:pt x="6437" y="0"/>
                  <a:pt x="4154" y="0"/>
                </a:cubicBezTo>
                <a:close/>
              </a:path>
            </a:pathLst>
          </a:custGeom>
          <a:solidFill>
            <a:srgbClr val="33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8" name="Google Shape;3618;p38"/>
          <p:cNvSpPr txBox="1"/>
          <p:nvPr/>
        </p:nvSpPr>
        <p:spPr>
          <a:xfrm>
            <a:off x="7479925" y="1479363"/>
            <a:ext cx="616800" cy="2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sz="22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619" name="Google Shape;3619;p38"/>
          <p:cNvSpPr/>
          <p:nvPr/>
        </p:nvSpPr>
        <p:spPr>
          <a:xfrm>
            <a:off x="7209803" y="1976751"/>
            <a:ext cx="1157045" cy="1157231"/>
          </a:xfrm>
          <a:custGeom>
            <a:avLst/>
            <a:gdLst/>
            <a:ahLst/>
            <a:cxnLst/>
            <a:rect l="l" t="t" r="r" b="b"/>
            <a:pathLst>
              <a:path w="12760" h="12761" extrusionOk="0">
                <a:moveTo>
                  <a:pt x="7026" y="914"/>
                </a:moveTo>
                <a:lnTo>
                  <a:pt x="7026" y="1954"/>
                </a:lnTo>
                <a:cubicBezTo>
                  <a:pt x="7026" y="2174"/>
                  <a:pt x="7120" y="2332"/>
                  <a:pt x="7341" y="2363"/>
                </a:cubicBezTo>
                <a:cubicBezTo>
                  <a:pt x="7813" y="2489"/>
                  <a:pt x="8286" y="2647"/>
                  <a:pt x="8664" y="2899"/>
                </a:cubicBezTo>
                <a:cubicBezTo>
                  <a:pt x="8733" y="2954"/>
                  <a:pt x="8820" y="2979"/>
                  <a:pt x="8905" y="2979"/>
                </a:cubicBezTo>
                <a:cubicBezTo>
                  <a:pt x="9012" y="2979"/>
                  <a:pt x="9115" y="2938"/>
                  <a:pt x="9168" y="2868"/>
                </a:cubicBezTo>
                <a:lnTo>
                  <a:pt x="9924" y="2111"/>
                </a:lnTo>
                <a:lnTo>
                  <a:pt x="10712" y="2899"/>
                </a:lnTo>
                <a:lnTo>
                  <a:pt x="9956" y="3655"/>
                </a:lnTo>
                <a:cubicBezTo>
                  <a:pt x="9861" y="3781"/>
                  <a:pt x="9798" y="4002"/>
                  <a:pt x="9924" y="4159"/>
                </a:cubicBezTo>
                <a:cubicBezTo>
                  <a:pt x="10208" y="4600"/>
                  <a:pt x="10397" y="5041"/>
                  <a:pt x="10460" y="5514"/>
                </a:cubicBezTo>
                <a:cubicBezTo>
                  <a:pt x="10523" y="5703"/>
                  <a:pt x="10680" y="5829"/>
                  <a:pt x="10869" y="5829"/>
                </a:cubicBezTo>
                <a:lnTo>
                  <a:pt x="11941" y="5829"/>
                </a:lnTo>
                <a:lnTo>
                  <a:pt x="11941" y="6932"/>
                </a:lnTo>
                <a:lnTo>
                  <a:pt x="10869" y="6932"/>
                </a:lnTo>
                <a:cubicBezTo>
                  <a:pt x="10680" y="6932"/>
                  <a:pt x="10523" y="7058"/>
                  <a:pt x="10460" y="7247"/>
                </a:cubicBezTo>
                <a:cubicBezTo>
                  <a:pt x="10365" y="7719"/>
                  <a:pt x="10208" y="8192"/>
                  <a:pt x="9924" y="8570"/>
                </a:cubicBezTo>
                <a:cubicBezTo>
                  <a:pt x="9798" y="8727"/>
                  <a:pt x="9861" y="8979"/>
                  <a:pt x="9956" y="9105"/>
                </a:cubicBezTo>
                <a:lnTo>
                  <a:pt x="10712" y="9830"/>
                </a:lnTo>
                <a:lnTo>
                  <a:pt x="9924" y="10618"/>
                </a:lnTo>
                <a:lnTo>
                  <a:pt x="9168" y="9893"/>
                </a:lnTo>
                <a:cubicBezTo>
                  <a:pt x="9111" y="9817"/>
                  <a:pt x="8996" y="9775"/>
                  <a:pt x="8879" y="9775"/>
                </a:cubicBezTo>
                <a:cubicBezTo>
                  <a:pt x="8803" y="9775"/>
                  <a:pt x="8726" y="9793"/>
                  <a:pt x="8664" y="9830"/>
                </a:cubicBezTo>
                <a:cubicBezTo>
                  <a:pt x="8223" y="10114"/>
                  <a:pt x="7813" y="10303"/>
                  <a:pt x="7341" y="10397"/>
                </a:cubicBezTo>
                <a:cubicBezTo>
                  <a:pt x="7120" y="10429"/>
                  <a:pt x="7026" y="10586"/>
                  <a:pt x="7026" y="10775"/>
                </a:cubicBezTo>
                <a:lnTo>
                  <a:pt x="7026" y="11846"/>
                </a:lnTo>
                <a:lnTo>
                  <a:pt x="5923" y="11846"/>
                </a:lnTo>
                <a:lnTo>
                  <a:pt x="5923" y="10775"/>
                </a:lnTo>
                <a:cubicBezTo>
                  <a:pt x="5923" y="10586"/>
                  <a:pt x="5797" y="10429"/>
                  <a:pt x="5577" y="10397"/>
                </a:cubicBezTo>
                <a:cubicBezTo>
                  <a:pt x="5135" y="10271"/>
                  <a:pt x="4663" y="10114"/>
                  <a:pt x="4253" y="9830"/>
                </a:cubicBezTo>
                <a:cubicBezTo>
                  <a:pt x="4191" y="9793"/>
                  <a:pt x="4119" y="9775"/>
                  <a:pt x="4047" y="9775"/>
                </a:cubicBezTo>
                <a:cubicBezTo>
                  <a:pt x="3937" y="9775"/>
                  <a:pt x="3826" y="9817"/>
                  <a:pt x="3749" y="9893"/>
                </a:cubicBezTo>
                <a:lnTo>
                  <a:pt x="2993" y="10618"/>
                </a:lnTo>
                <a:lnTo>
                  <a:pt x="2206" y="9830"/>
                </a:lnTo>
                <a:lnTo>
                  <a:pt x="2962" y="9105"/>
                </a:lnTo>
                <a:cubicBezTo>
                  <a:pt x="3088" y="8979"/>
                  <a:pt x="3119" y="8727"/>
                  <a:pt x="2993" y="8570"/>
                </a:cubicBezTo>
                <a:cubicBezTo>
                  <a:pt x="2710" y="8160"/>
                  <a:pt x="2521" y="7719"/>
                  <a:pt x="2458" y="7247"/>
                </a:cubicBezTo>
                <a:cubicBezTo>
                  <a:pt x="2395" y="7058"/>
                  <a:pt x="2237" y="6932"/>
                  <a:pt x="2048" y="6932"/>
                </a:cubicBezTo>
                <a:lnTo>
                  <a:pt x="977" y="6932"/>
                </a:lnTo>
                <a:lnTo>
                  <a:pt x="977" y="5829"/>
                </a:lnTo>
                <a:lnTo>
                  <a:pt x="2048" y="5829"/>
                </a:lnTo>
                <a:cubicBezTo>
                  <a:pt x="2237" y="5829"/>
                  <a:pt x="2395" y="5703"/>
                  <a:pt x="2458" y="5514"/>
                </a:cubicBezTo>
                <a:cubicBezTo>
                  <a:pt x="2552" y="5041"/>
                  <a:pt x="2710" y="4569"/>
                  <a:pt x="2993" y="4159"/>
                </a:cubicBezTo>
                <a:cubicBezTo>
                  <a:pt x="3119" y="4002"/>
                  <a:pt x="3088" y="3781"/>
                  <a:pt x="2962" y="3655"/>
                </a:cubicBezTo>
                <a:lnTo>
                  <a:pt x="2206" y="2899"/>
                </a:lnTo>
                <a:lnTo>
                  <a:pt x="2993" y="2111"/>
                </a:lnTo>
                <a:lnTo>
                  <a:pt x="3749" y="2868"/>
                </a:lnTo>
                <a:cubicBezTo>
                  <a:pt x="3820" y="2938"/>
                  <a:pt x="3921" y="2979"/>
                  <a:pt x="4023" y="2979"/>
                </a:cubicBezTo>
                <a:cubicBezTo>
                  <a:pt x="4103" y="2979"/>
                  <a:pt x="4184" y="2954"/>
                  <a:pt x="4253" y="2899"/>
                </a:cubicBezTo>
                <a:cubicBezTo>
                  <a:pt x="4694" y="2647"/>
                  <a:pt x="5135" y="2426"/>
                  <a:pt x="5577" y="2363"/>
                </a:cubicBezTo>
                <a:cubicBezTo>
                  <a:pt x="5797" y="2332"/>
                  <a:pt x="5923" y="2174"/>
                  <a:pt x="5923" y="1954"/>
                </a:cubicBezTo>
                <a:lnTo>
                  <a:pt x="5923" y="914"/>
                </a:lnTo>
                <a:close/>
                <a:moveTo>
                  <a:pt x="5829" y="1"/>
                </a:moveTo>
                <a:cubicBezTo>
                  <a:pt x="5356" y="1"/>
                  <a:pt x="5009" y="347"/>
                  <a:pt x="5009" y="820"/>
                </a:cubicBezTo>
                <a:lnTo>
                  <a:pt x="5009" y="1576"/>
                </a:lnTo>
                <a:cubicBezTo>
                  <a:pt x="4631" y="1702"/>
                  <a:pt x="4285" y="1796"/>
                  <a:pt x="3970" y="2017"/>
                </a:cubicBezTo>
                <a:lnTo>
                  <a:pt x="3466" y="1481"/>
                </a:lnTo>
                <a:cubicBezTo>
                  <a:pt x="3308" y="1324"/>
                  <a:pt x="3103" y="1245"/>
                  <a:pt x="2891" y="1245"/>
                </a:cubicBezTo>
                <a:cubicBezTo>
                  <a:pt x="2678" y="1245"/>
                  <a:pt x="2458" y="1324"/>
                  <a:pt x="2269" y="1481"/>
                </a:cubicBezTo>
                <a:lnTo>
                  <a:pt x="1481" y="2269"/>
                </a:lnTo>
                <a:cubicBezTo>
                  <a:pt x="1166" y="2584"/>
                  <a:pt x="1166" y="3120"/>
                  <a:pt x="1481" y="3466"/>
                </a:cubicBezTo>
                <a:lnTo>
                  <a:pt x="2017" y="3970"/>
                </a:lnTo>
                <a:cubicBezTo>
                  <a:pt x="1796" y="4285"/>
                  <a:pt x="1701" y="4632"/>
                  <a:pt x="1575" y="5010"/>
                </a:cubicBezTo>
                <a:lnTo>
                  <a:pt x="819" y="5010"/>
                </a:lnTo>
                <a:cubicBezTo>
                  <a:pt x="347" y="5010"/>
                  <a:pt x="0" y="5356"/>
                  <a:pt x="0" y="5829"/>
                </a:cubicBezTo>
                <a:lnTo>
                  <a:pt x="0" y="6932"/>
                </a:lnTo>
                <a:cubicBezTo>
                  <a:pt x="0" y="7404"/>
                  <a:pt x="347" y="7751"/>
                  <a:pt x="819" y="7751"/>
                </a:cubicBezTo>
                <a:lnTo>
                  <a:pt x="1575" y="7751"/>
                </a:lnTo>
                <a:cubicBezTo>
                  <a:pt x="1701" y="8097"/>
                  <a:pt x="1796" y="8475"/>
                  <a:pt x="2017" y="8759"/>
                </a:cubicBezTo>
                <a:lnTo>
                  <a:pt x="1481" y="9295"/>
                </a:lnTo>
                <a:cubicBezTo>
                  <a:pt x="1166" y="9610"/>
                  <a:pt x="1166" y="10114"/>
                  <a:pt x="1481" y="10460"/>
                </a:cubicBezTo>
                <a:lnTo>
                  <a:pt x="2269" y="11248"/>
                </a:lnTo>
                <a:cubicBezTo>
                  <a:pt x="2426" y="11405"/>
                  <a:pt x="2639" y="11484"/>
                  <a:pt x="2855" y="11484"/>
                </a:cubicBezTo>
                <a:cubicBezTo>
                  <a:pt x="3072" y="11484"/>
                  <a:pt x="3292" y="11405"/>
                  <a:pt x="3466" y="11248"/>
                </a:cubicBezTo>
                <a:lnTo>
                  <a:pt x="3970" y="10744"/>
                </a:lnTo>
                <a:cubicBezTo>
                  <a:pt x="4285" y="10933"/>
                  <a:pt x="4631" y="11059"/>
                  <a:pt x="5009" y="11185"/>
                </a:cubicBezTo>
                <a:lnTo>
                  <a:pt x="5009" y="11909"/>
                </a:lnTo>
                <a:cubicBezTo>
                  <a:pt x="5009" y="12382"/>
                  <a:pt x="5356" y="12760"/>
                  <a:pt x="5829" y="12760"/>
                </a:cubicBezTo>
                <a:lnTo>
                  <a:pt x="6931" y="12760"/>
                </a:lnTo>
                <a:cubicBezTo>
                  <a:pt x="7404" y="12760"/>
                  <a:pt x="7750" y="12382"/>
                  <a:pt x="7750" y="11909"/>
                </a:cubicBezTo>
                <a:lnTo>
                  <a:pt x="7750" y="11185"/>
                </a:lnTo>
                <a:cubicBezTo>
                  <a:pt x="8097" y="11059"/>
                  <a:pt x="8475" y="10933"/>
                  <a:pt x="8790" y="10744"/>
                </a:cubicBezTo>
                <a:lnTo>
                  <a:pt x="9294" y="11248"/>
                </a:lnTo>
                <a:cubicBezTo>
                  <a:pt x="9452" y="11405"/>
                  <a:pt x="9656" y="11484"/>
                  <a:pt x="9865" y="11484"/>
                </a:cubicBezTo>
                <a:cubicBezTo>
                  <a:pt x="10074" y="11484"/>
                  <a:pt x="10287" y="11405"/>
                  <a:pt x="10460" y="11248"/>
                </a:cubicBezTo>
                <a:lnTo>
                  <a:pt x="11247" y="10460"/>
                </a:lnTo>
                <a:cubicBezTo>
                  <a:pt x="11563" y="10145"/>
                  <a:pt x="11563" y="9641"/>
                  <a:pt x="11247" y="9295"/>
                </a:cubicBezTo>
                <a:lnTo>
                  <a:pt x="10743" y="8759"/>
                </a:lnTo>
                <a:cubicBezTo>
                  <a:pt x="10932" y="8444"/>
                  <a:pt x="11058" y="8097"/>
                  <a:pt x="11184" y="7751"/>
                </a:cubicBezTo>
                <a:lnTo>
                  <a:pt x="11941" y="7751"/>
                </a:lnTo>
                <a:cubicBezTo>
                  <a:pt x="12413" y="7751"/>
                  <a:pt x="12760" y="7404"/>
                  <a:pt x="12760" y="6932"/>
                </a:cubicBezTo>
                <a:lnTo>
                  <a:pt x="12760" y="5829"/>
                </a:lnTo>
                <a:cubicBezTo>
                  <a:pt x="12760" y="5356"/>
                  <a:pt x="12350" y="5010"/>
                  <a:pt x="11941" y="5010"/>
                </a:cubicBezTo>
                <a:lnTo>
                  <a:pt x="11184" y="5010"/>
                </a:lnTo>
                <a:cubicBezTo>
                  <a:pt x="11058" y="4632"/>
                  <a:pt x="10932" y="4285"/>
                  <a:pt x="10743" y="3970"/>
                </a:cubicBezTo>
                <a:lnTo>
                  <a:pt x="11247" y="3466"/>
                </a:lnTo>
                <a:cubicBezTo>
                  <a:pt x="11563" y="3151"/>
                  <a:pt x="11563" y="2647"/>
                  <a:pt x="11247" y="2269"/>
                </a:cubicBezTo>
                <a:lnTo>
                  <a:pt x="10460" y="1481"/>
                </a:lnTo>
                <a:cubicBezTo>
                  <a:pt x="10302" y="1324"/>
                  <a:pt x="10098" y="1245"/>
                  <a:pt x="9889" y="1245"/>
                </a:cubicBezTo>
                <a:cubicBezTo>
                  <a:pt x="9680" y="1245"/>
                  <a:pt x="9467" y="1324"/>
                  <a:pt x="9294" y="1481"/>
                </a:cubicBezTo>
                <a:lnTo>
                  <a:pt x="8790" y="2017"/>
                </a:lnTo>
                <a:cubicBezTo>
                  <a:pt x="8475" y="1796"/>
                  <a:pt x="8097" y="1702"/>
                  <a:pt x="7750" y="1576"/>
                </a:cubicBezTo>
                <a:lnTo>
                  <a:pt x="7750" y="820"/>
                </a:lnTo>
                <a:cubicBezTo>
                  <a:pt x="7750" y="347"/>
                  <a:pt x="7404" y="1"/>
                  <a:pt x="6931" y="1"/>
                </a:cubicBezTo>
                <a:close/>
              </a:path>
            </a:pathLst>
          </a:custGeom>
          <a:solidFill>
            <a:srgbClr val="33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91" y="2323974"/>
            <a:ext cx="462784" cy="462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95" y="2282708"/>
            <a:ext cx="503064" cy="5030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169" y="2265626"/>
            <a:ext cx="521132" cy="5211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120" y="2327970"/>
            <a:ext cx="454792" cy="45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5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93" y="1085338"/>
            <a:ext cx="5947453" cy="3466038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442296" y="215376"/>
            <a:ext cx="6259406" cy="460375"/>
          </a:xfrm>
          <a:noFill/>
        </p:spPr>
        <p:txBody>
          <a:bodyPr/>
          <a:lstStyle/>
          <a:p>
            <a:r>
              <a:rPr lang="en-US" sz="2500" dirty="0"/>
              <a:t>Layout Design of The First Floor</a:t>
            </a:r>
            <a:br>
              <a:rPr lang="en-US" sz="2500" dirty="0"/>
            </a:br>
            <a:endParaRPr lang="en-US" sz="2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731" y="2407143"/>
            <a:ext cx="286537" cy="32921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222044" y="2136312"/>
            <a:ext cx="275008" cy="267137"/>
          </a:xfrm>
          <a:prstGeom prst="ellipse">
            <a:avLst/>
          </a:prstGeom>
          <a:solidFill>
            <a:srgbClr val="FC8B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5080763" y="4037537"/>
            <a:ext cx="273481" cy="259456"/>
          </a:xfrm>
          <a:prstGeom prst="ellipse">
            <a:avLst/>
          </a:prstGeom>
          <a:solidFill>
            <a:srgbClr val="FFC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695073" y="3776518"/>
            <a:ext cx="268133" cy="261019"/>
          </a:xfrm>
          <a:prstGeom prst="ellipse">
            <a:avLst/>
          </a:prstGeom>
          <a:solidFill>
            <a:srgbClr val="637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11" name="Oval 10"/>
          <p:cNvSpPr/>
          <p:nvPr/>
        </p:nvSpPr>
        <p:spPr>
          <a:xfrm>
            <a:off x="289904" y="1383058"/>
            <a:ext cx="323133" cy="302509"/>
          </a:xfrm>
          <a:prstGeom prst="ellipse">
            <a:avLst/>
          </a:prstGeom>
          <a:solidFill>
            <a:srgbClr val="FC8B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3037" y="1408568"/>
            <a:ext cx="1625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Smithing</a:t>
            </a:r>
            <a:r>
              <a:rPr lang="en-US" sz="1200" dirty="0" smtClean="0"/>
              <a:t> Department</a:t>
            </a:r>
            <a:endParaRPr lang="en-US" sz="1200" dirty="0"/>
          </a:p>
        </p:txBody>
      </p:sp>
      <p:sp>
        <p:nvSpPr>
          <p:cNvPr id="13" name="Oval 12"/>
          <p:cNvSpPr/>
          <p:nvPr/>
        </p:nvSpPr>
        <p:spPr>
          <a:xfrm>
            <a:off x="289904" y="1836819"/>
            <a:ext cx="315112" cy="321989"/>
          </a:xfrm>
          <a:prstGeom prst="ellipse">
            <a:avLst/>
          </a:prstGeom>
          <a:solidFill>
            <a:srgbClr val="FFC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3037" y="1859313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Assembly Department </a:t>
            </a:r>
            <a:endParaRPr lang="en-US" sz="1200" dirty="0"/>
          </a:p>
        </p:txBody>
      </p:sp>
      <p:sp>
        <p:nvSpPr>
          <p:cNvPr id="15" name="Oval 14"/>
          <p:cNvSpPr/>
          <p:nvPr/>
        </p:nvSpPr>
        <p:spPr>
          <a:xfrm>
            <a:off x="310282" y="2310060"/>
            <a:ext cx="294734" cy="284590"/>
          </a:xfrm>
          <a:prstGeom prst="ellipse">
            <a:avLst/>
          </a:prstGeom>
          <a:solidFill>
            <a:srgbClr val="637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3037" y="2274691"/>
            <a:ext cx="1303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Imported Desks </a:t>
            </a:r>
          </a:p>
          <a:p>
            <a:r>
              <a:rPr lang="en-US" sz="1200" dirty="0" smtClean="0"/>
              <a:t>Inventory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264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8.jpg"/>
          <p:cNvPicPr/>
          <p:nvPr/>
        </p:nvPicPr>
        <p:blipFill>
          <a:blip r:embed="rId2"/>
          <a:srcRect t="11" b="11"/>
          <a:stretch>
            <a:fillRect/>
          </a:stretch>
        </p:blipFill>
        <p:spPr>
          <a:xfrm>
            <a:off x="500707" y="1161906"/>
            <a:ext cx="5249651" cy="3382592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2115261" y="267897"/>
            <a:ext cx="5059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Montserrat Black" panose="020B0604020202020204" charset="0"/>
                <a:cs typeface="Fira Sans" panose="020B0604020202020204" charset="0"/>
              </a:rPr>
              <a:t>Layout Design of The </a:t>
            </a:r>
            <a:r>
              <a:rPr lang="en-US" sz="2000" b="1" dirty="0" smtClean="0">
                <a:latin typeface="Montserrat Black" panose="020B0604020202020204" charset="0"/>
                <a:cs typeface="Fira Sans" panose="020B0604020202020204" charset="0"/>
              </a:rPr>
              <a:t>Second Floor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628827" y="1321181"/>
            <a:ext cx="323133" cy="30250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51960" y="1346691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Upholstery </a:t>
            </a:r>
            <a:r>
              <a:rPr lang="en-US" sz="1200" dirty="0" smtClean="0"/>
              <a:t>Department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6628826" y="1774942"/>
            <a:ext cx="323133" cy="311989"/>
          </a:xfrm>
          <a:prstGeom prst="ellipse">
            <a:avLst/>
          </a:prstGeom>
          <a:solidFill>
            <a:srgbClr val="698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6628826" y="2273309"/>
            <a:ext cx="323133" cy="318637"/>
          </a:xfrm>
          <a:prstGeom prst="ellipse">
            <a:avLst/>
          </a:prstGeom>
          <a:solidFill>
            <a:srgbClr val="A5A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95102" y="2294127"/>
            <a:ext cx="1670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Spare Parts Inventory</a:t>
            </a:r>
            <a:endParaRPr lang="en-US" sz="1200" dirty="0"/>
          </a:p>
        </p:txBody>
      </p:sp>
      <p:sp>
        <p:nvSpPr>
          <p:cNvPr id="15" name="Oval 14"/>
          <p:cNvSpPr/>
          <p:nvPr/>
        </p:nvSpPr>
        <p:spPr>
          <a:xfrm>
            <a:off x="3815728" y="3673641"/>
            <a:ext cx="213131" cy="19021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1</a:t>
            </a:r>
            <a:endParaRPr lang="en-US" b="1" dirty="0"/>
          </a:p>
        </p:txBody>
      </p:sp>
      <p:sp>
        <p:nvSpPr>
          <p:cNvPr id="16" name="Oval 15"/>
          <p:cNvSpPr/>
          <p:nvPr/>
        </p:nvSpPr>
        <p:spPr>
          <a:xfrm>
            <a:off x="2585070" y="2719151"/>
            <a:ext cx="220007" cy="209679"/>
          </a:xfrm>
          <a:prstGeom prst="ellipse">
            <a:avLst/>
          </a:prstGeom>
          <a:solidFill>
            <a:srgbClr val="698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2</a:t>
            </a:r>
            <a:endParaRPr lang="en-US" b="1" dirty="0"/>
          </a:p>
        </p:txBody>
      </p:sp>
      <p:sp>
        <p:nvSpPr>
          <p:cNvPr id="17" name="Oval 16"/>
          <p:cNvSpPr/>
          <p:nvPr/>
        </p:nvSpPr>
        <p:spPr>
          <a:xfrm>
            <a:off x="2750075" y="1983985"/>
            <a:ext cx="240817" cy="229816"/>
          </a:xfrm>
          <a:prstGeom prst="ellipse">
            <a:avLst/>
          </a:prstGeom>
          <a:solidFill>
            <a:srgbClr val="A5A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  <a:endParaRPr lang="en-US" b="1" dirty="0"/>
          </a:p>
        </p:txBody>
      </p:sp>
      <p:sp>
        <p:nvSpPr>
          <p:cNvPr id="18" name="Oval 17"/>
          <p:cNvSpPr/>
          <p:nvPr/>
        </p:nvSpPr>
        <p:spPr>
          <a:xfrm>
            <a:off x="5452024" y="1994815"/>
            <a:ext cx="210872" cy="218986"/>
          </a:xfrm>
          <a:prstGeom prst="ellipse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4</a:t>
            </a:r>
            <a:endParaRPr lang="en-US" b="1" dirty="0"/>
          </a:p>
        </p:txBody>
      </p:sp>
      <p:sp>
        <p:nvSpPr>
          <p:cNvPr id="21" name="Oval 20"/>
          <p:cNvSpPr/>
          <p:nvPr/>
        </p:nvSpPr>
        <p:spPr>
          <a:xfrm>
            <a:off x="3685101" y="1549237"/>
            <a:ext cx="254382" cy="225706"/>
          </a:xfrm>
          <a:prstGeom prst="ellipse">
            <a:avLst/>
          </a:prstGeom>
          <a:solidFill>
            <a:srgbClr val="00CD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5</a:t>
            </a:r>
            <a:endParaRPr lang="en-US" b="1" dirty="0"/>
          </a:p>
        </p:txBody>
      </p:sp>
      <p:sp>
        <p:nvSpPr>
          <p:cNvPr id="22" name="Oval 21"/>
          <p:cNvSpPr/>
          <p:nvPr/>
        </p:nvSpPr>
        <p:spPr>
          <a:xfrm>
            <a:off x="6628826" y="2719151"/>
            <a:ext cx="323133" cy="319682"/>
          </a:xfrm>
          <a:prstGeom prst="ellipse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4</a:t>
            </a:r>
            <a:endParaRPr lang="en-US" b="1" dirty="0"/>
          </a:p>
        </p:txBody>
      </p:sp>
      <p:sp>
        <p:nvSpPr>
          <p:cNvPr id="24" name="Oval 23"/>
          <p:cNvSpPr/>
          <p:nvPr/>
        </p:nvSpPr>
        <p:spPr>
          <a:xfrm>
            <a:off x="6628826" y="3248268"/>
            <a:ext cx="323133" cy="305351"/>
          </a:xfrm>
          <a:prstGeom prst="ellipse">
            <a:avLst/>
          </a:prstGeom>
          <a:solidFill>
            <a:srgbClr val="00CD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51959" y="2699669"/>
            <a:ext cx="2060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Factory-Produced Products Inventory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951959" y="1774942"/>
            <a:ext cx="2123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Imported Products Inventory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7011933" y="3276620"/>
            <a:ext cx="2060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Assembly Area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12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3.jpg"/>
          <p:cNvPicPr/>
          <p:nvPr/>
        </p:nvPicPr>
        <p:blipFill>
          <a:blip r:embed="rId2"/>
          <a:srcRect l="96" r="96"/>
          <a:stretch>
            <a:fillRect/>
          </a:stretch>
        </p:blipFill>
        <p:spPr>
          <a:xfrm>
            <a:off x="3410093" y="1238105"/>
            <a:ext cx="5182158" cy="32651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028560" y="277842"/>
            <a:ext cx="505937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Montserrat Black" panose="020B0604020202020204" charset="0"/>
                <a:cs typeface="Fira Sans" panose="020B0604020202020204" charset="0"/>
              </a:rPr>
              <a:t>Layout Design of The </a:t>
            </a:r>
            <a:r>
              <a:rPr lang="en-US" sz="2000" b="1" dirty="0" smtClean="0">
                <a:latin typeface="Montserrat Black" panose="020B0604020202020204" charset="0"/>
                <a:cs typeface="Fira Sans" panose="020B0604020202020204" charset="0"/>
              </a:rPr>
              <a:t>Third Floor</a:t>
            </a:r>
            <a:r>
              <a:rPr lang="en-US" sz="2000" b="1" dirty="0">
                <a:latin typeface="Montserrat Black" panose="020B0604020202020204" charset="0"/>
                <a:cs typeface="Fira Sans" panose="020B0604020202020204" charset="0"/>
              </a:rPr>
              <a:t/>
            </a:r>
            <a:br>
              <a:rPr lang="en-US" sz="2000" b="1" dirty="0">
                <a:latin typeface="Montserrat Black" panose="020B0604020202020204" charset="0"/>
                <a:cs typeface="Fira Sans" panose="020B060402020202020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Montserrat Black" panose="020B0604020202020204" charset="0"/>
                <a:cs typeface="Fira Sans" panose="020B0604020202020204" charset="0"/>
              </a:rPr>
              <a:t>Carpentry Department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0535" y="1300556"/>
            <a:ext cx="323133" cy="30250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530534" y="1755464"/>
            <a:ext cx="323133" cy="302509"/>
          </a:xfrm>
          <a:prstGeom prst="ellipse">
            <a:avLst/>
          </a:prstGeom>
          <a:solidFill>
            <a:srgbClr val="FF8F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3054" y="1326066"/>
            <a:ext cx="2291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Production and Assembly Area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83054" y="1768218"/>
            <a:ext cx="1635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Empty (unused) Area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5651405" y="2481943"/>
            <a:ext cx="249797" cy="22917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859270" y="3693122"/>
            <a:ext cx="249797" cy="229173"/>
          </a:xfrm>
          <a:prstGeom prst="ellipse">
            <a:avLst/>
          </a:prstGeom>
          <a:solidFill>
            <a:srgbClr val="FF8F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821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Layout Type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53</a:t>
            </a:fld>
            <a:endParaRPr lang="en"/>
          </a:p>
        </p:txBody>
      </p:sp>
      <p:sp>
        <p:nvSpPr>
          <p:cNvPr id="4" name="TextBox 3"/>
          <p:cNvSpPr txBox="1"/>
          <p:nvPr/>
        </p:nvSpPr>
        <p:spPr>
          <a:xfrm>
            <a:off x="3140755" y="972507"/>
            <a:ext cx="2858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cellular (or group family) layout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416" y="1553142"/>
            <a:ext cx="5119151" cy="27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90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0820"/>
            <a:ext cx="8229600" cy="336300"/>
          </a:xfrm>
        </p:spPr>
        <p:txBody>
          <a:bodyPr/>
          <a:lstStyle/>
          <a:p>
            <a:r>
              <a:rPr lang="en-US" dirty="0" smtClean="0"/>
              <a:t>Spaghetti Diagram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54</a:t>
            </a:fld>
            <a:endParaRPr lang="en"/>
          </a:p>
        </p:txBody>
      </p:sp>
      <p:pic>
        <p:nvPicPr>
          <p:cNvPr id="4" name="image22.jpg"/>
          <p:cNvPicPr/>
          <p:nvPr/>
        </p:nvPicPr>
        <p:blipFill>
          <a:blip r:embed="rId2"/>
          <a:srcRect l="67" r="67"/>
          <a:stretch>
            <a:fillRect/>
          </a:stretch>
        </p:blipFill>
        <p:spPr>
          <a:xfrm>
            <a:off x="1893380" y="1369085"/>
            <a:ext cx="5463712" cy="33766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498966" y="857963"/>
            <a:ext cx="2252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  <a:latin typeface="Montserrat Black" panose="020B0604020202020204" charset="0"/>
              </a:rPr>
              <a:t>Smithing</a:t>
            </a:r>
            <a:r>
              <a:rPr lang="en-US" dirty="0" smtClean="0">
                <a:solidFill>
                  <a:schemeClr val="tx1"/>
                </a:solidFill>
                <a:latin typeface="Montserrat Black" panose="020B0604020202020204" charset="0"/>
              </a:rPr>
              <a:t> Department</a:t>
            </a:r>
            <a:endParaRPr lang="en-US" dirty="0">
              <a:solidFill>
                <a:schemeClr val="tx1"/>
              </a:solidFill>
              <a:latin typeface="Montserrat Black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97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Flow Pattern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55</a:t>
            </a:fld>
            <a:endParaRPr lang="en"/>
          </a:p>
        </p:txBody>
      </p:sp>
      <p:pic>
        <p:nvPicPr>
          <p:cNvPr id="4" name="image2.png" descr="https://lh7-us.googleusercontent.com/zYxlWZ319wSuEnXhbR0b2mUTQpOF9Je-uSRwjZVq2O9rP6lpKMGQtduQFabqkhIx9UbatpCjDAGAKYQueK7bwZdau679tkfaa5awZ_d-mjgWzV6yNo6zgysXK3TBTXGtuhdWK24L0dciHiXTBKhwP78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3567265" y="1147160"/>
            <a:ext cx="2944495" cy="3440430"/>
          </a:xfrm>
          <a:prstGeom prst="rect">
            <a:avLst/>
          </a:prstGeom>
          <a:ln/>
        </p:spPr>
      </p:pic>
      <p:sp>
        <p:nvSpPr>
          <p:cNvPr id="8" name="Rounded Rectangle 7"/>
          <p:cNvSpPr/>
          <p:nvPr/>
        </p:nvSpPr>
        <p:spPr>
          <a:xfrm>
            <a:off x="1862570" y="3728510"/>
            <a:ext cx="1313161" cy="526684"/>
          </a:xfrm>
          <a:prstGeom prst="roundRect">
            <a:avLst/>
          </a:prstGeom>
          <a:solidFill>
            <a:srgbClr val="8F9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48123" y="3833108"/>
            <a:ext cx="1327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Ground Floor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885002" y="2604033"/>
            <a:ext cx="1313161" cy="526684"/>
          </a:xfrm>
          <a:prstGeom prst="roundRect">
            <a:avLst/>
          </a:prstGeom>
          <a:solidFill>
            <a:srgbClr val="FC8B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62570" y="2713486"/>
            <a:ext cx="1327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Second Floor</a:t>
            </a:r>
            <a:endParaRPr lang="en-US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1869793" y="1549327"/>
            <a:ext cx="1313161" cy="526684"/>
          </a:xfrm>
          <a:prstGeom prst="round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54732" y="1669073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Third Floor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23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705" y="1518380"/>
            <a:ext cx="3461657" cy="2111720"/>
          </a:xfrm>
        </p:spPr>
        <p:txBody>
          <a:bodyPr/>
          <a:lstStyle/>
          <a:p>
            <a:r>
              <a:rPr lang="en-US" sz="2400" dirty="0" smtClean="0"/>
              <a:t>Systematic Layout Planning Procedure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56</a:t>
            </a:fld>
            <a:endParaRPr lang="en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645" y="83134"/>
            <a:ext cx="2850490" cy="497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1. Input Data and Activities</a:t>
            </a:r>
            <a:br>
              <a:rPr lang="en-US" sz="2400" dirty="0" smtClean="0"/>
            </a:br>
            <a:r>
              <a:rPr lang="en-US" sz="1600" dirty="0" smtClean="0"/>
              <a:t>Operation Process Chart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57</a:t>
            </a:fld>
            <a:endParaRPr lang="en"/>
          </a:p>
        </p:txBody>
      </p:sp>
      <p:pic>
        <p:nvPicPr>
          <p:cNvPr id="4" name="image7.png" descr="https://lh7-us.googleusercontent.com/BjLBCQmHJYG8am6sF0RIz3LKJTE0H4iSFN7gvPlJRQRVlTbpvbfdEI7uqXcEN9dA-dmeWPgui4JqhV_fksmBqQp75XJsmRQhW87tCt30n32GbsnMODCTHnZ1mlgUt7YDP-7qY9XN3lavQOddZwExgE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019114" y="1119034"/>
            <a:ext cx="5105771" cy="381735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66445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Flow of Material</a:t>
            </a:r>
            <a:br>
              <a:rPr lang="en-US" dirty="0" smtClean="0"/>
            </a:br>
            <a:r>
              <a:rPr lang="en-US" sz="1800" dirty="0" smtClean="0"/>
              <a:t>Process Flow Chart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58</a:t>
            </a:fld>
            <a:endParaRPr lang="en"/>
          </a:p>
        </p:txBody>
      </p:sp>
      <p:pic>
        <p:nvPicPr>
          <p:cNvPr id="4" name="image10.png" descr="https://lh7-us.googleusercontent.com/fc1x3_ge4pLEQuke1jlpmVJdsJMxbALcZ0ld5hceJHRgvGvysnnOdab0VXieldJoDbpfgeqqGcZOr8KKwZtnR5cSc61foU2k9SZS_J_GYP2t0-T4OfEejT7NOMkHUwnS86XoF3Gm2utJMbT6xwAEPx0"/>
          <p:cNvPicPr/>
          <p:nvPr/>
        </p:nvPicPr>
        <p:blipFill rotWithShape="1">
          <a:blip r:embed="rId2"/>
          <a:srcRect t="415"/>
          <a:stretch/>
        </p:blipFill>
        <p:spPr>
          <a:xfrm>
            <a:off x="1752114" y="1155032"/>
            <a:ext cx="5859780" cy="330095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5122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59</a:t>
            </a:fld>
            <a:endParaRPr lang="en"/>
          </a:p>
        </p:txBody>
      </p:sp>
      <p:pic>
        <p:nvPicPr>
          <p:cNvPr id="4" name="image5.png" descr="https://lh7-us.googleusercontent.com/O9mF3duc37UBsqqMcqPtKicBUnUiqaQIiDMVEQJ3McF6naRNpgr-3UgG-Limt9ISJ3UqLU9sjnM46BHPf_PZq_GSbp6BJqTEzi8sgtZH8pWFXfg4jshhMDEqZMTQVEayO3RLvJv97_v9ZRj1zAV8hcg"/>
          <p:cNvPicPr/>
          <p:nvPr/>
        </p:nvPicPr>
        <p:blipFill rotWithShape="1">
          <a:blip r:embed="rId2"/>
          <a:srcRect t="970"/>
          <a:stretch/>
        </p:blipFill>
        <p:spPr>
          <a:xfrm>
            <a:off x="1608679" y="673769"/>
            <a:ext cx="6036644" cy="374010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5522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l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153" y="1941051"/>
            <a:ext cx="2997581" cy="2094685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04 </a:t>
            </a:r>
            <a:r>
              <a:rPr lang="en-US" sz="3600" dirty="0" smtClean="0"/>
              <a:t>Literature Review</a:t>
            </a:r>
            <a:endParaRPr lang="en-US" sz="3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91" y="522515"/>
            <a:ext cx="4076985" cy="407698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73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From-To Chart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60</a:t>
            </a:fld>
            <a:endParaRPr lang="en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099883"/>
              </p:ext>
            </p:extLst>
          </p:nvPr>
        </p:nvGraphicFramePr>
        <p:xfrm>
          <a:off x="1595591" y="2921955"/>
          <a:ext cx="5935980" cy="1472184"/>
        </p:xfrm>
        <a:graphic>
          <a:graphicData uri="http://schemas.openxmlformats.org/drawingml/2006/table">
            <a:tbl>
              <a:tblPr bandRow="1"/>
              <a:tblGrid>
                <a:gridCol w="8742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43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72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208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2213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4721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841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Product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Component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Production Quantities (per day)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Movement Factor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Equivalent Flows 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(per day)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Routing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Guitar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A-B-C-D-E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Feno Chair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A-B-C-D-E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Rectangular Table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A-B-D-F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399354"/>
              </p:ext>
            </p:extLst>
          </p:nvPr>
        </p:nvGraphicFramePr>
        <p:xfrm>
          <a:off x="1583384" y="1299560"/>
          <a:ext cx="5935980" cy="1472184"/>
        </p:xfrm>
        <a:graphic>
          <a:graphicData uri="http://schemas.openxmlformats.org/drawingml/2006/table">
            <a:tbl>
              <a:tblPr bandRow="1"/>
              <a:tblGrid>
                <a:gridCol w="29679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679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Department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Department symbol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Smithing Department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Carpentry Department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Upholstery Department 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Assembly Department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Chairs Inventory Department 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Imported desks and tables inventory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71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698" y="356474"/>
            <a:ext cx="8229600" cy="336300"/>
          </a:xfrm>
        </p:spPr>
        <p:txBody>
          <a:bodyPr/>
          <a:lstStyle/>
          <a:p>
            <a:r>
              <a:rPr lang="en-US" sz="2800" dirty="0" smtClean="0"/>
              <a:t>From-To Matrix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61</a:t>
            </a:fld>
            <a:endParaRPr lang="e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674074"/>
              </p:ext>
            </p:extLst>
          </p:nvPr>
        </p:nvGraphicFramePr>
        <p:xfrm>
          <a:off x="1672762" y="1100655"/>
          <a:ext cx="5935983" cy="3154680"/>
        </p:xfrm>
        <a:graphic>
          <a:graphicData uri="http://schemas.openxmlformats.org/drawingml/2006/table">
            <a:tbl>
              <a:tblPr bandRow="1"/>
              <a:tblGrid>
                <a:gridCol w="8475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475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81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481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4817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481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4817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To          From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1 - 10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2 - 15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3 - 12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1 - 10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2 - 15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1 - 10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2 - 15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3-12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1 - 10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2 - 15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1 - 10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2 - 15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3-12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18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3. Activity Relationships</a:t>
            </a:r>
            <a:br>
              <a:rPr lang="en-US" sz="2800" dirty="0" smtClean="0"/>
            </a:br>
            <a:r>
              <a:rPr lang="en-US" sz="1600" dirty="0" smtClean="0"/>
              <a:t>Relationship Chart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62</a:t>
            </a:fld>
            <a:endParaRPr lang="en"/>
          </a:p>
        </p:txBody>
      </p:sp>
      <p:pic>
        <p:nvPicPr>
          <p:cNvPr id="4" name="image6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86445" y="1241837"/>
            <a:ext cx="3558540" cy="3421380"/>
          </a:xfrm>
          <a:prstGeom prst="rect">
            <a:avLst/>
          </a:prstGeom>
          <a:ln/>
        </p:spPr>
      </p:pic>
      <p:pic>
        <p:nvPicPr>
          <p:cNvPr id="5" name="image18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520092" y="1241837"/>
            <a:ext cx="2180117" cy="156324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78421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Relationship Diagram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63</a:t>
            </a:fld>
            <a:endParaRPr lang="en"/>
          </a:p>
        </p:txBody>
      </p:sp>
      <p:pic>
        <p:nvPicPr>
          <p:cNvPr id="4" name="image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2532" y="1269126"/>
            <a:ext cx="3554071" cy="3185996"/>
          </a:xfrm>
          <a:prstGeom prst="rect">
            <a:avLst/>
          </a:prstGeom>
          <a:ln/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4"/>
          <a:stretch/>
        </p:blipFill>
        <p:spPr bwMode="auto">
          <a:xfrm>
            <a:off x="5094514" y="1269126"/>
            <a:ext cx="2674449" cy="13915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216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949" y="520864"/>
            <a:ext cx="8229600" cy="336300"/>
          </a:xfrm>
        </p:spPr>
        <p:txBody>
          <a:bodyPr/>
          <a:lstStyle/>
          <a:p>
            <a:r>
              <a:rPr lang="en-US" sz="2800" dirty="0" smtClean="0"/>
              <a:t>5. New Factory Layout</a:t>
            </a:r>
            <a:br>
              <a:rPr lang="en-US" sz="2800" dirty="0" smtClean="0"/>
            </a:br>
            <a:r>
              <a:rPr lang="en-US" sz="1600" dirty="0" smtClean="0"/>
              <a:t>Ground</a:t>
            </a:r>
            <a:r>
              <a:rPr lang="en-US" sz="2800" dirty="0" smtClean="0"/>
              <a:t> </a:t>
            </a:r>
            <a:r>
              <a:rPr lang="en-US" sz="1600" dirty="0" smtClean="0"/>
              <a:t>Floor - </a:t>
            </a:r>
            <a:r>
              <a:rPr lang="en-US" sz="1600" dirty="0" err="1" smtClean="0"/>
              <a:t>Smithing</a:t>
            </a:r>
            <a:r>
              <a:rPr lang="en-US" sz="1600" dirty="0" smtClean="0"/>
              <a:t> Department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64</a:t>
            </a:fld>
            <a:endParaRPr lang="en"/>
          </a:p>
        </p:txBody>
      </p:sp>
      <p:pic>
        <p:nvPicPr>
          <p:cNvPr id="5" name="image15.jpg"/>
          <p:cNvPicPr/>
          <p:nvPr/>
        </p:nvPicPr>
        <p:blipFill>
          <a:blip r:embed="rId2"/>
          <a:srcRect l="48" r="48"/>
          <a:stretch>
            <a:fillRect/>
          </a:stretch>
        </p:blipFill>
        <p:spPr>
          <a:xfrm>
            <a:off x="244070" y="1628732"/>
            <a:ext cx="4114800" cy="2420754"/>
          </a:xfrm>
          <a:prstGeom prst="rect">
            <a:avLst/>
          </a:prstGeom>
          <a:ln/>
        </p:spPr>
      </p:pic>
      <p:sp>
        <p:nvSpPr>
          <p:cNvPr id="7" name="TextBox 6"/>
          <p:cNvSpPr txBox="1"/>
          <p:nvPr/>
        </p:nvSpPr>
        <p:spPr>
          <a:xfrm>
            <a:off x="1527057" y="1223783"/>
            <a:ext cx="13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Detailed Layout</a:t>
            </a:r>
            <a:endParaRPr lang="en-US" sz="1200" b="1" dirty="0"/>
          </a:p>
        </p:txBody>
      </p:sp>
      <p:pic>
        <p:nvPicPr>
          <p:cNvPr id="8" name="image16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728843" y="1628732"/>
            <a:ext cx="4017965" cy="2420754"/>
          </a:xfrm>
          <a:prstGeom prst="rect">
            <a:avLst/>
          </a:prstGeom>
          <a:ln/>
        </p:spPr>
      </p:pic>
      <p:sp>
        <p:nvSpPr>
          <p:cNvPr id="9" name="TextBox 8"/>
          <p:cNvSpPr txBox="1"/>
          <p:nvPr/>
        </p:nvSpPr>
        <p:spPr>
          <a:xfrm>
            <a:off x="5965822" y="1222176"/>
            <a:ext cx="1544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Spaghetti Diagram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69112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New Factory Layout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Second Floor - </a:t>
            </a:r>
            <a:r>
              <a:rPr lang="en-US" sz="1400" dirty="0" smtClean="0"/>
              <a:t>Inventory </a:t>
            </a:r>
            <a:r>
              <a:rPr lang="en-US" sz="1400" dirty="0"/>
              <a:t>Department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65</a:t>
            </a:fld>
            <a:endParaRPr lang="en"/>
          </a:p>
        </p:txBody>
      </p:sp>
      <p:pic>
        <p:nvPicPr>
          <p:cNvPr id="4" name="image19.jpg"/>
          <p:cNvPicPr/>
          <p:nvPr/>
        </p:nvPicPr>
        <p:blipFill>
          <a:blip r:embed="rId2"/>
          <a:srcRect l="163" r="163"/>
          <a:stretch>
            <a:fillRect/>
          </a:stretch>
        </p:blipFill>
        <p:spPr>
          <a:xfrm>
            <a:off x="457200" y="1860098"/>
            <a:ext cx="3798541" cy="2625514"/>
          </a:xfrm>
          <a:prstGeom prst="rect">
            <a:avLst/>
          </a:prstGeom>
          <a:ln/>
        </p:spPr>
      </p:pic>
      <p:sp>
        <p:nvSpPr>
          <p:cNvPr id="5" name="TextBox 4"/>
          <p:cNvSpPr txBox="1"/>
          <p:nvPr/>
        </p:nvSpPr>
        <p:spPr>
          <a:xfrm>
            <a:off x="1780831" y="1433023"/>
            <a:ext cx="1151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Fira Sans" panose="020B0604020202020204" charset="0"/>
                <a:cs typeface="Fira Sans" panose="020B0604020202020204" charset="0"/>
              </a:rPr>
              <a:t>Block Layout</a:t>
            </a:r>
            <a:endParaRPr lang="en-US" sz="1200" b="1" dirty="0">
              <a:latin typeface="Fira Sans" panose="020B0604020202020204" charset="0"/>
              <a:cs typeface="Fira Sans" panose="020B0604020202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5726" y="1433024"/>
            <a:ext cx="3914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Fira Sans" panose="020B0604020202020204" charset="0"/>
                <a:cs typeface="Fira Sans" panose="020B0604020202020204" charset="0"/>
              </a:rPr>
              <a:t>Detailed Layout</a:t>
            </a:r>
            <a:endParaRPr lang="en-US" sz="1200" b="1" dirty="0">
              <a:latin typeface="Fira Sans" panose="020B0604020202020204" charset="0"/>
              <a:cs typeface="Fira Sans" panose="020B0604020202020204" charset="0"/>
            </a:endParaRPr>
          </a:p>
        </p:txBody>
      </p:sp>
      <p:pic>
        <p:nvPicPr>
          <p:cNvPr id="8" name="image14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599500" y="1860097"/>
            <a:ext cx="4087300" cy="262551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29416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38975"/>
            <a:ext cx="8229600" cy="3363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/>
              <a:t>New Factory Layout</a:t>
            </a:r>
            <a:br>
              <a:rPr lang="en-US" sz="2800" dirty="0" smtClean="0"/>
            </a:br>
            <a:r>
              <a:rPr lang="en-US" sz="1600" dirty="0" smtClean="0"/>
              <a:t>Third Floor - Carpentry and Upholstery Department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66</a:t>
            </a:fld>
            <a:endParaRPr lang="en"/>
          </a:p>
        </p:txBody>
      </p:sp>
      <p:sp>
        <p:nvSpPr>
          <p:cNvPr id="7" name="TextBox 6"/>
          <p:cNvSpPr txBox="1"/>
          <p:nvPr/>
        </p:nvSpPr>
        <p:spPr>
          <a:xfrm>
            <a:off x="5930909" y="1275346"/>
            <a:ext cx="13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Detailed Layout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62733" y="1275346"/>
            <a:ext cx="1151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Block Layout</a:t>
            </a:r>
            <a:endParaRPr lang="en-US" sz="1200" b="1" dirty="0"/>
          </a:p>
        </p:txBody>
      </p:sp>
      <p:pic>
        <p:nvPicPr>
          <p:cNvPr id="10" name="image11.jp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505834" y="1738735"/>
            <a:ext cx="4180965" cy="2640759"/>
          </a:xfrm>
          <a:prstGeom prst="rect">
            <a:avLst/>
          </a:prstGeom>
          <a:ln/>
        </p:spPr>
      </p:pic>
      <p:pic>
        <p:nvPicPr>
          <p:cNvPr id="8" name="image21.jpg"/>
          <p:cNvPicPr/>
          <p:nvPr/>
        </p:nvPicPr>
        <p:blipFill>
          <a:blip r:embed="rId3"/>
          <a:srcRect l="103" r="103"/>
          <a:stretch>
            <a:fillRect/>
          </a:stretch>
        </p:blipFill>
        <p:spPr>
          <a:xfrm>
            <a:off x="241629" y="1738736"/>
            <a:ext cx="3993487" cy="264075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80759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3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 </a:t>
            </a:r>
            <a:r>
              <a:rPr lang="en" dirty="0" smtClean="0">
                <a:solidFill>
                  <a:schemeClr val="tx1"/>
                </a:solidFill>
              </a:rPr>
              <a:t>07 </a:t>
            </a:r>
            <a:r>
              <a:rPr lang="en" dirty="0" smtClean="0"/>
              <a:t>Conclusion</a:t>
            </a:r>
            <a:endParaRPr dirty="0"/>
          </a:p>
        </p:txBody>
      </p:sp>
      <p:grpSp>
        <p:nvGrpSpPr>
          <p:cNvPr id="346" name="Google Shape;346;p21"/>
          <p:cNvGrpSpPr/>
          <p:nvPr/>
        </p:nvGrpSpPr>
        <p:grpSpPr>
          <a:xfrm>
            <a:off x="537188" y="1202500"/>
            <a:ext cx="1820510" cy="3002954"/>
            <a:chOff x="537188" y="1202500"/>
            <a:chExt cx="1820510" cy="3002954"/>
          </a:xfrm>
        </p:grpSpPr>
        <p:grpSp>
          <p:nvGrpSpPr>
            <p:cNvPr id="347" name="Google Shape;347;p21"/>
            <p:cNvGrpSpPr/>
            <p:nvPr/>
          </p:nvGrpSpPr>
          <p:grpSpPr>
            <a:xfrm>
              <a:off x="537188" y="1202500"/>
              <a:ext cx="1820510" cy="3002954"/>
              <a:chOff x="537188" y="1202500"/>
              <a:chExt cx="1820510" cy="3002954"/>
            </a:xfrm>
          </p:grpSpPr>
          <p:sp>
            <p:nvSpPr>
              <p:cNvPr id="348" name="Google Shape;348;p21"/>
              <p:cNvSpPr/>
              <p:nvPr/>
            </p:nvSpPr>
            <p:spPr>
              <a:xfrm>
                <a:off x="537188" y="2289202"/>
                <a:ext cx="222037" cy="208044"/>
              </a:xfrm>
              <a:custGeom>
                <a:avLst/>
                <a:gdLst/>
                <a:ahLst/>
                <a:cxnLst/>
                <a:rect l="l" t="t" r="r" b="b"/>
                <a:pathLst>
                  <a:path w="2888" h="2706" extrusionOk="0">
                    <a:moveTo>
                      <a:pt x="0" y="0"/>
                    </a:moveTo>
                    <a:lnTo>
                      <a:pt x="2888" y="2706"/>
                    </a:lnTo>
                    <a:lnTo>
                      <a:pt x="28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21"/>
              <p:cNvSpPr/>
              <p:nvPr/>
            </p:nvSpPr>
            <p:spPr>
              <a:xfrm>
                <a:off x="749853" y="1202500"/>
                <a:ext cx="1607844" cy="3002954"/>
              </a:xfrm>
              <a:custGeom>
                <a:avLst/>
                <a:gdLst/>
                <a:ahLst/>
                <a:cxnLst/>
                <a:rect l="l" t="t" r="r" b="b"/>
                <a:pathLst>
                  <a:path w="20913" h="39059" extrusionOk="0">
                    <a:moveTo>
                      <a:pt x="0" y="1"/>
                    </a:moveTo>
                    <a:lnTo>
                      <a:pt x="0" y="39059"/>
                    </a:lnTo>
                    <a:lnTo>
                      <a:pt x="20912" y="39059"/>
                    </a:lnTo>
                    <a:lnTo>
                      <a:pt x="20912" y="1"/>
                    </a:lnTo>
                    <a:close/>
                  </a:path>
                </a:pathLst>
              </a:custGeom>
              <a:solidFill>
                <a:srgbClr val="FF99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0070C0"/>
                  </a:solidFill>
                </a:endParaRPr>
              </a:p>
            </p:txBody>
          </p:sp>
          <p:sp>
            <p:nvSpPr>
              <p:cNvPr id="350" name="Google Shape;350;p21"/>
              <p:cNvSpPr/>
              <p:nvPr/>
            </p:nvSpPr>
            <p:spPr>
              <a:xfrm>
                <a:off x="537188" y="1478289"/>
                <a:ext cx="1348442" cy="810957"/>
              </a:xfrm>
              <a:custGeom>
                <a:avLst/>
                <a:gdLst/>
                <a:ahLst/>
                <a:cxnLst/>
                <a:rect l="l" t="t" r="r" b="b"/>
                <a:pathLst>
                  <a:path w="17539" h="10548" extrusionOk="0">
                    <a:moveTo>
                      <a:pt x="0" y="0"/>
                    </a:moveTo>
                    <a:lnTo>
                      <a:pt x="0" y="10547"/>
                    </a:lnTo>
                    <a:lnTo>
                      <a:pt x="17538" y="10547"/>
                    </a:lnTo>
                    <a:lnTo>
                      <a:pt x="1753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1" name="Google Shape;351;p21"/>
            <p:cNvGrpSpPr/>
            <p:nvPr/>
          </p:nvGrpSpPr>
          <p:grpSpPr>
            <a:xfrm>
              <a:off x="1062521" y="1677032"/>
              <a:ext cx="425648" cy="423360"/>
              <a:chOff x="-5635200" y="2037975"/>
              <a:chExt cx="293025" cy="291450"/>
            </a:xfrm>
          </p:grpSpPr>
          <p:sp>
            <p:nvSpPr>
              <p:cNvPr id="352" name="Google Shape;352;p21"/>
              <p:cNvSpPr/>
              <p:nvPr/>
            </p:nvSpPr>
            <p:spPr>
              <a:xfrm>
                <a:off x="-5635200" y="2037975"/>
                <a:ext cx="29302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11658" extrusionOk="0">
                    <a:moveTo>
                      <a:pt x="2395" y="725"/>
                    </a:moveTo>
                    <a:cubicBezTo>
                      <a:pt x="2930" y="725"/>
                      <a:pt x="3403" y="1197"/>
                      <a:pt x="3403" y="1733"/>
                    </a:cubicBezTo>
                    <a:cubicBezTo>
                      <a:pt x="3403" y="2300"/>
                      <a:pt x="2930" y="2773"/>
                      <a:pt x="2395" y="2773"/>
                    </a:cubicBezTo>
                    <a:cubicBezTo>
                      <a:pt x="1828" y="2773"/>
                      <a:pt x="1355" y="2300"/>
                      <a:pt x="1355" y="1733"/>
                    </a:cubicBezTo>
                    <a:cubicBezTo>
                      <a:pt x="1355" y="1197"/>
                      <a:pt x="1828" y="725"/>
                      <a:pt x="2395" y="725"/>
                    </a:cubicBezTo>
                    <a:close/>
                    <a:moveTo>
                      <a:pt x="10303" y="725"/>
                    </a:moveTo>
                    <a:lnTo>
                      <a:pt x="10303" y="6585"/>
                    </a:lnTo>
                    <a:lnTo>
                      <a:pt x="10334" y="6585"/>
                    </a:lnTo>
                    <a:cubicBezTo>
                      <a:pt x="10334" y="6774"/>
                      <a:pt x="10177" y="6931"/>
                      <a:pt x="9988" y="6931"/>
                    </a:cubicBezTo>
                    <a:lnTo>
                      <a:pt x="4789" y="6931"/>
                    </a:lnTo>
                    <a:lnTo>
                      <a:pt x="4789" y="5167"/>
                    </a:lnTo>
                    <a:cubicBezTo>
                      <a:pt x="4789" y="4253"/>
                      <a:pt x="4285" y="3434"/>
                      <a:pt x="3498" y="3025"/>
                    </a:cubicBezTo>
                    <a:cubicBezTo>
                      <a:pt x="3844" y="2710"/>
                      <a:pt x="4096" y="2237"/>
                      <a:pt x="4096" y="1733"/>
                    </a:cubicBezTo>
                    <a:cubicBezTo>
                      <a:pt x="4096" y="1355"/>
                      <a:pt x="3970" y="977"/>
                      <a:pt x="3718" y="725"/>
                    </a:cubicBezTo>
                    <a:close/>
                    <a:moveTo>
                      <a:pt x="2710" y="3466"/>
                    </a:moveTo>
                    <a:cubicBezTo>
                      <a:pt x="3498" y="3623"/>
                      <a:pt x="4096" y="4316"/>
                      <a:pt x="4096" y="5167"/>
                    </a:cubicBezTo>
                    <a:lnTo>
                      <a:pt x="4096" y="7246"/>
                    </a:lnTo>
                    <a:cubicBezTo>
                      <a:pt x="4128" y="7435"/>
                      <a:pt x="3970" y="7593"/>
                      <a:pt x="3750" y="7593"/>
                    </a:cubicBezTo>
                    <a:cubicBezTo>
                      <a:pt x="3561" y="7593"/>
                      <a:pt x="3403" y="7750"/>
                      <a:pt x="3403" y="7971"/>
                    </a:cubicBezTo>
                    <a:lnTo>
                      <a:pt x="3403" y="10712"/>
                    </a:lnTo>
                    <a:cubicBezTo>
                      <a:pt x="3403" y="10901"/>
                      <a:pt x="3246" y="11058"/>
                      <a:pt x="3056" y="11058"/>
                    </a:cubicBezTo>
                    <a:lnTo>
                      <a:pt x="1670" y="11058"/>
                    </a:lnTo>
                    <a:cubicBezTo>
                      <a:pt x="1481" y="11058"/>
                      <a:pt x="1324" y="10901"/>
                      <a:pt x="1324" y="10712"/>
                    </a:cubicBezTo>
                    <a:lnTo>
                      <a:pt x="1324" y="7971"/>
                    </a:lnTo>
                    <a:cubicBezTo>
                      <a:pt x="1324" y="7750"/>
                      <a:pt x="1166" y="7593"/>
                      <a:pt x="977" y="7593"/>
                    </a:cubicBezTo>
                    <a:cubicBezTo>
                      <a:pt x="788" y="7593"/>
                      <a:pt x="631" y="7435"/>
                      <a:pt x="631" y="7246"/>
                    </a:cubicBezTo>
                    <a:lnTo>
                      <a:pt x="631" y="5167"/>
                    </a:lnTo>
                    <a:cubicBezTo>
                      <a:pt x="631" y="4316"/>
                      <a:pt x="1198" y="3623"/>
                      <a:pt x="1985" y="3466"/>
                    </a:cubicBezTo>
                    <a:lnTo>
                      <a:pt x="1985" y="5829"/>
                    </a:lnTo>
                    <a:cubicBezTo>
                      <a:pt x="1985" y="6018"/>
                      <a:pt x="2143" y="6175"/>
                      <a:pt x="2363" y="6175"/>
                    </a:cubicBezTo>
                    <a:cubicBezTo>
                      <a:pt x="2552" y="6175"/>
                      <a:pt x="2710" y="6018"/>
                      <a:pt x="2710" y="5829"/>
                    </a:cubicBezTo>
                    <a:lnTo>
                      <a:pt x="2710" y="3466"/>
                    </a:lnTo>
                    <a:close/>
                    <a:moveTo>
                      <a:pt x="2395" y="0"/>
                    </a:moveTo>
                    <a:cubicBezTo>
                      <a:pt x="1450" y="0"/>
                      <a:pt x="694" y="756"/>
                      <a:pt x="694" y="1702"/>
                    </a:cubicBezTo>
                    <a:cubicBezTo>
                      <a:pt x="694" y="2206"/>
                      <a:pt x="946" y="2678"/>
                      <a:pt x="1292" y="2993"/>
                    </a:cubicBezTo>
                    <a:cubicBezTo>
                      <a:pt x="536" y="3403"/>
                      <a:pt x="1" y="4222"/>
                      <a:pt x="1" y="5136"/>
                    </a:cubicBezTo>
                    <a:lnTo>
                      <a:pt x="1" y="7215"/>
                    </a:lnTo>
                    <a:cubicBezTo>
                      <a:pt x="1" y="7656"/>
                      <a:pt x="253" y="8034"/>
                      <a:pt x="662" y="8192"/>
                    </a:cubicBezTo>
                    <a:lnTo>
                      <a:pt x="662" y="10649"/>
                    </a:lnTo>
                    <a:cubicBezTo>
                      <a:pt x="662" y="11184"/>
                      <a:pt x="1135" y="11657"/>
                      <a:pt x="1670" y="11657"/>
                    </a:cubicBezTo>
                    <a:lnTo>
                      <a:pt x="3056" y="11657"/>
                    </a:lnTo>
                    <a:cubicBezTo>
                      <a:pt x="3624" y="11657"/>
                      <a:pt x="4096" y="11184"/>
                      <a:pt x="4096" y="10649"/>
                    </a:cubicBezTo>
                    <a:lnTo>
                      <a:pt x="4096" y="8192"/>
                    </a:lnTo>
                    <a:cubicBezTo>
                      <a:pt x="4348" y="8065"/>
                      <a:pt x="4600" y="7876"/>
                      <a:pt x="4726" y="7561"/>
                    </a:cubicBezTo>
                    <a:lnTo>
                      <a:pt x="9988" y="7561"/>
                    </a:lnTo>
                    <a:cubicBezTo>
                      <a:pt x="10555" y="7561"/>
                      <a:pt x="11027" y="7089"/>
                      <a:pt x="11027" y="6553"/>
                    </a:cubicBezTo>
                    <a:lnTo>
                      <a:pt x="11027" y="662"/>
                    </a:lnTo>
                    <a:lnTo>
                      <a:pt x="11374" y="662"/>
                    </a:lnTo>
                    <a:cubicBezTo>
                      <a:pt x="11563" y="662"/>
                      <a:pt x="11720" y="504"/>
                      <a:pt x="11720" y="315"/>
                    </a:cubicBezTo>
                    <a:cubicBezTo>
                      <a:pt x="11720" y="158"/>
                      <a:pt x="11563" y="0"/>
                      <a:pt x="11374" y="0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21"/>
              <p:cNvSpPr/>
              <p:nvPr/>
            </p:nvSpPr>
            <p:spPr>
              <a:xfrm>
                <a:off x="-5496575" y="2072625"/>
                <a:ext cx="102425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4097" extrusionOk="0">
                    <a:moveTo>
                      <a:pt x="2395" y="725"/>
                    </a:moveTo>
                    <a:cubicBezTo>
                      <a:pt x="2867" y="851"/>
                      <a:pt x="3245" y="1229"/>
                      <a:pt x="3371" y="1733"/>
                    </a:cubicBezTo>
                    <a:lnTo>
                      <a:pt x="2395" y="1733"/>
                    </a:lnTo>
                    <a:lnTo>
                      <a:pt x="2395" y="725"/>
                    </a:lnTo>
                    <a:close/>
                    <a:moveTo>
                      <a:pt x="1733" y="757"/>
                    </a:moveTo>
                    <a:lnTo>
                      <a:pt x="1733" y="2080"/>
                    </a:lnTo>
                    <a:cubicBezTo>
                      <a:pt x="1733" y="2269"/>
                      <a:pt x="1891" y="2426"/>
                      <a:pt x="2080" y="2426"/>
                    </a:cubicBezTo>
                    <a:lnTo>
                      <a:pt x="3403" y="2426"/>
                    </a:lnTo>
                    <a:cubicBezTo>
                      <a:pt x="3245" y="3025"/>
                      <a:pt x="2741" y="3466"/>
                      <a:pt x="2080" y="3466"/>
                    </a:cubicBezTo>
                    <a:cubicBezTo>
                      <a:pt x="1324" y="3466"/>
                      <a:pt x="693" y="2836"/>
                      <a:pt x="693" y="2080"/>
                    </a:cubicBezTo>
                    <a:cubicBezTo>
                      <a:pt x="693" y="1418"/>
                      <a:pt x="1135" y="851"/>
                      <a:pt x="1733" y="757"/>
                    </a:cubicBezTo>
                    <a:close/>
                    <a:moveTo>
                      <a:pt x="2048" y="0"/>
                    </a:moveTo>
                    <a:cubicBezTo>
                      <a:pt x="883" y="0"/>
                      <a:pt x="0" y="914"/>
                      <a:pt x="0" y="2048"/>
                    </a:cubicBezTo>
                    <a:cubicBezTo>
                      <a:pt x="0" y="3182"/>
                      <a:pt x="946" y="4096"/>
                      <a:pt x="2048" y="4096"/>
                    </a:cubicBezTo>
                    <a:cubicBezTo>
                      <a:pt x="3182" y="4096"/>
                      <a:pt x="4096" y="3182"/>
                      <a:pt x="4096" y="2048"/>
                    </a:cubicBezTo>
                    <a:cubicBezTo>
                      <a:pt x="4096" y="914"/>
                      <a:pt x="3182" y="0"/>
                      <a:pt x="2048" y="0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54" name="Google Shape;354;p21"/>
            <p:cNvSpPr txBox="1"/>
            <p:nvPr/>
          </p:nvSpPr>
          <p:spPr>
            <a:xfrm>
              <a:off x="809929" y="2539491"/>
              <a:ext cx="1487692" cy="8970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Production Planning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System</a:t>
              </a:r>
              <a:endParaRPr sz="16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356" name="Google Shape;356;p21"/>
          <p:cNvGrpSpPr/>
          <p:nvPr/>
        </p:nvGrpSpPr>
        <p:grpSpPr>
          <a:xfrm>
            <a:off x="2621789" y="1202500"/>
            <a:ext cx="1818127" cy="3002954"/>
            <a:chOff x="2621789" y="1202500"/>
            <a:chExt cx="1818127" cy="3002954"/>
          </a:xfrm>
          <a:solidFill>
            <a:srgbClr val="00CC99"/>
          </a:solidFill>
        </p:grpSpPr>
        <p:grpSp>
          <p:nvGrpSpPr>
            <p:cNvPr id="357" name="Google Shape;357;p21"/>
            <p:cNvGrpSpPr/>
            <p:nvPr/>
          </p:nvGrpSpPr>
          <p:grpSpPr>
            <a:xfrm>
              <a:off x="2621789" y="1202500"/>
              <a:ext cx="1818127" cy="3002954"/>
              <a:chOff x="2621789" y="1202500"/>
              <a:chExt cx="1818127" cy="3002954"/>
            </a:xfrm>
            <a:grpFill/>
          </p:grpSpPr>
          <p:sp>
            <p:nvSpPr>
              <p:cNvPr id="358" name="Google Shape;358;p21"/>
              <p:cNvSpPr/>
              <p:nvPr/>
            </p:nvSpPr>
            <p:spPr>
              <a:xfrm>
                <a:off x="2621789" y="2289202"/>
                <a:ext cx="222037" cy="208044"/>
              </a:xfrm>
              <a:custGeom>
                <a:avLst/>
                <a:gdLst/>
                <a:ahLst/>
                <a:cxnLst/>
                <a:rect l="l" t="t" r="r" b="b"/>
                <a:pathLst>
                  <a:path w="2888" h="2706" extrusionOk="0">
                    <a:moveTo>
                      <a:pt x="0" y="0"/>
                    </a:moveTo>
                    <a:lnTo>
                      <a:pt x="2888" y="2706"/>
                    </a:lnTo>
                    <a:lnTo>
                      <a:pt x="288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21"/>
              <p:cNvSpPr/>
              <p:nvPr/>
            </p:nvSpPr>
            <p:spPr>
              <a:xfrm>
                <a:off x="2832072" y="1202500"/>
                <a:ext cx="1607844" cy="3002954"/>
              </a:xfrm>
              <a:custGeom>
                <a:avLst/>
                <a:gdLst/>
                <a:ahLst/>
                <a:cxnLst/>
                <a:rect l="l" t="t" r="r" b="b"/>
                <a:pathLst>
                  <a:path w="20913" h="39059" extrusionOk="0">
                    <a:moveTo>
                      <a:pt x="1" y="1"/>
                    </a:moveTo>
                    <a:lnTo>
                      <a:pt x="1" y="39059"/>
                    </a:lnTo>
                    <a:lnTo>
                      <a:pt x="20913" y="39059"/>
                    </a:lnTo>
                    <a:lnTo>
                      <a:pt x="209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21"/>
              <p:cNvSpPr/>
              <p:nvPr/>
            </p:nvSpPr>
            <p:spPr>
              <a:xfrm>
                <a:off x="2621789" y="1478289"/>
                <a:ext cx="1348442" cy="810957"/>
              </a:xfrm>
              <a:custGeom>
                <a:avLst/>
                <a:gdLst/>
                <a:ahLst/>
                <a:cxnLst/>
                <a:rect l="l" t="t" r="r" b="b"/>
                <a:pathLst>
                  <a:path w="17539" h="10548" extrusionOk="0">
                    <a:moveTo>
                      <a:pt x="0" y="0"/>
                    </a:moveTo>
                    <a:lnTo>
                      <a:pt x="0" y="10547"/>
                    </a:lnTo>
                    <a:lnTo>
                      <a:pt x="17538" y="10547"/>
                    </a:lnTo>
                    <a:lnTo>
                      <a:pt x="1753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1" name="Google Shape;361;p21"/>
            <p:cNvSpPr/>
            <p:nvPr/>
          </p:nvSpPr>
          <p:spPr>
            <a:xfrm>
              <a:off x="3013821" y="1662026"/>
              <a:ext cx="426774" cy="425648"/>
            </a:xfrm>
            <a:custGeom>
              <a:avLst/>
              <a:gdLst/>
              <a:ahLst/>
              <a:cxnLst/>
              <a:rect l="l" t="t" r="r" b="b"/>
              <a:pathLst>
                <a:path w="11752" h="11721" extrusionOk="0">
                  <a:moveTo>
                    <a:pt x="6490" y="662"/>
                  </a:moveTo>
                  <a:cubicBezTo>
                    <a:pt x="6711" y="662"/>
                    <a:pt x="6868" y="820"/>
                    <a:pt x="6868" y="1009"/>
                  </a:cubicBezTo>
                  <a:lnTo>
                    <a:pt x="6868" y="1355"/>
                  </a:lnTo>
                  <a:lnTo>
                    <a:pt x="5167" y="1355"/>
                  </a:lnTo>
                  <a:cubicBezTo>
                    <a:pt x="4600" y="1355"/>
                    <a:pt x="4127" y="1828"/>
                    <a:pt x="4127" y="2395"/>
                  </a:cubicBezTo>
                  <a:lnTo>
                    <a:pt x="4127" y="2773"/>
                  </a:lnTo>
                  <a:lnTo>
                    <a:pt x="3088" y="2773"/>
                  </a:lnTo>
                  <a:cubicBezTo>
                    <a:pt x="2993" y="2773"/>
                    <a:pt x="2867" y="2836"/>
                    <a:pt x="2836" y="2899"/>
                  </a:cubicBezTo>
                  <a:lnTo>
                    <a:pt x="2048" y="3687"/>
                  </a:lnTo>
                  <a:lnTo>
                    <a:pt x="2048" y="3151"/>
                  </a:lnTo>
                  <a:cubicBezTo>
                    <a:pt x="2048" y="2931"/>
                    <a:pt x="1891" y="2773"/>
                    <a:pt x="1702" y="2773"/>
                  </a:cubicBezTo>
                  <a:lnTo>
                    <a:pt x="1040" y="2773"/>
                  </a:lnTo>
                  <a:cubicBezTo>
                    <a:pt x="819" y="2773"/>
                    <a:pt x="662" y="2616"/>
                    <a:pt x="662" y="2427"/>
                  </a:cubicBezTo>
                  <a:lnTo>
                    <a:pt x="662" y="1009"/>
                  </a:lnTo>
                  <a:cubicBezTo>
                    <a:pt x="662" y="820"/>
                    <a:pt x="819" y="662"/>
                    <a:pt x="1040" y="662"/>
                  </a:cubicBezTo>
                  <a:close/>
                  <a:moveTo>
                    <a:pt x="10649" y="1986"/>
                  </a:moveTo>
                  <a:cubicBezTo>
                    <a:pt x="10838" y="1986"/>
                    <a:pt x="10995" y="2143"/>
                    <a:pt x="10995" y="2364"/>
                  </a:cubicBezTo>
                  <a:lnTo>
                    <a:pt x="10995" y="3781"/>
                  </a:lnTo>
                  <a:cubicBezTo>
                    <a:pt x="10995" y="3970"/>
                    <a:pt x="10838" y="4128"/>
                    <a:pt x="10649" y="4128"/>
                  </a:cubicBezTo>
                  <a:lnTo>
                    <a:pt x="8601" y="4128"/>
                  </a:lnTo>
                  <a:cubicBezTo>
                    <a:pt x="8412" y="4128"/>
                    <a:pt x="8255" y="4285"/>
                    <a:pt x="8255" y="4474"/>
                  </a:cubicBezTo>
                  <a:lnTo>
                    <a:pt x="8255" y="5041"/>
                  </a:lnTo>
                  <a:lnTo>
                    <a:pt x="7404" y="4191"/>
                  </a:lnTo>
                  <a:cubicBezTo>
                    <a:pt x="7372" y="4159"/>
                    <a:pt x="7246" y="4128"/>
                    <a:pt x="7183" y="4128"/>
                  </a:cubicBezTo>
                  <a:lnTo>
                    <a:pt x="5136" y="4128"/>
                  </a:lnTo>
                  <a:cubicBezTo>
                    <a:pt x="4947" y="4128"/>
                    <a:pt x="4789" y="3970"/>
                    <a:pt x="4789" y="3781"/>
                  </a:cubicBezTo>
                  <a:lnTo>
                    <a:pt x="4789" y="2364"/>
                  </a:lnTo>
                  <a:cubicBezTo>
                    <a:pt x="4789" y="2143"/>
                    <a:pt x="4947" y="1986"/>
                    <a:pt x="5136" y="1986"/>
                  </a:cubicBezTo>
                  <a:close/>
                  <a:moveTo>
                    <a:pt x="3088" y="6207"/>
                  </a:moveTo>
                  <a:cubicBezTo>
                    <a:pt x="3623" y="6207"/>
                    <a:pt x="4096" y="6680"/>
                    <a:pt x="4096" y="7247"/>
                  </a:cubicBezTo>
                  <a:cubicBezTo>
                    <a:pt x="4096" y="7782"/>
                    <a:pt x="3623" y="8255"/>
                    <a:pt x="3088" y="8255"/>
                  </a:cubicBezTo>
                  <a:cubicBezTo>
                    <a:pt x="2521" y="8255"/>
                    <a:pt x="2048" y="7782"/>
                    <a:pt x="2048" y="7247"/>
                  </a:cubicBezTo>
                  <a:cubicBezTo>
                    <a:pt x="2048" y="6648"/>
                    <a:pt x="2489" y="6207"/>
                    <a:pt x="3088" y="6207"/>
                  </a:cubicBezTo>
                  <a:close/>
                  <a:moveTo>
                    <a:pt x="8601" y="6207"/>
                  </a:moveTo>
                  <a:cubicBezTo>
                    <a:pt x="9137" y="6207"/>
                    <a:pt x="9609" y="6648"/>
                    <a:pt x="9609" y="7247"/>
                  </a:cubicBezTo>
                  <a:cubicBezTo>
                    <a:pt x="9609" y="7782"/>
                    <a:pt x="9137" y="8255"/>
                    <a:pt x="8601" y="8255"/>
                  </a:cubicBezTo>
                  <a:cubicBezTo>
                    <a:pt x="8003" y="8255"/>
                    <a:pt x="7530" y="7782"/>
                    <a:pt x="7530" y="7247"/>
                  </a:cubicBezTo>
                  <a:cubicBezTo>
                    <a:pt x="7530" y="6680"/>
                    <a:pt x="8003" y="6207"/>
                    <a:pt x="8601" y="6207"/>
                  </a:cubicBezTo>
                  <a:close/>
                  <a:moveTo>
                    <a:pt x="3749" y="8980"/>
                  </a:moveTo>
                  <a:cubicBezTo>
                    <a:pt x="4695" y="8980"/>
                    <a:pt x="5451" y="9704"/>
                    <a:pt x="5451" y="10649"/>
                  </a:cubicBezTo>
                  <a:lnTo>
                    <a:pt x="5451" y="11027"/>
                  </a:lnTo>
                  <a:lnTo>
                    <a:pt x="630" y="11027"/>
                  </a:lnTo>
                  <a:lnTo>
                    <a:pt x="630" y="10649"/>
                  </a:lnTo>
                  <a:lnTo>
                    <a:pt x="662" y="10649"/>
                  </a:lnTo>
                  <a:cubicBezTo>
                    <a:pt x="662" y="9704"/>
                    <a:pt x="1418" y="8980"/>
                    <a:pt x="2363" y="8980"/>
                  </a:cubicBezTo>
                  <a:close/>
                  <a:moveTo>
                    <a:pt x="9369" y="8976"/>
                  </a:moveTo>
                  <a:cubicBezTo>
                    <a:pt x="10266" y="8976"/>
                    <a:pt x="10995" y="9740"/>
                    <a:pt x="10995" y="10649"/>
                  </a:cubicBezTo>
                  <a:lnTo>
                    <a:pt x="10995" y="11027"/>
                  </a:lnTo>
                  <a:lnTo>
                    <a:pt x="6144" y="11027"/>
                  </a:lnTo>
                  <a:lnTo>
                    <a:pt x="6144" y="10649"/>
                  </a:lnTo>
                  <a:cubicBezTo>
                    <a:pt x="6144" y="9704"/>
                    <a:pt x="6900" y="8980"/>
                    <a:pt x="7845" y="8980"/>
                  </a:cubicBezTo>
                  <a:lnTo>
                    <a:pt x="9263" y="8980"/>
                  </a:lnTo>
                  <a:cubicBezTo>
                    <a:pt x="9298" y="8977"/>
                    <a:pt x="9334" y="8976"/>
                    <a:pt x="9369" y="8976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2427"/>
                  </a:lnTo>
                  <a:cubicBezTo>
                    <a:pt x="0" y="2994"/>
                    <a:pt x="473" y="3466"/>
                    <a:pt x="1040" y="3466"/>
                  </a:cubicBezTo>
                  <a:lnTo>
                    <a:pt x="1386" y="3466"/>
                  </a:lnTo>
                  <a:lnTo>
                    <a:pt x="1386" y="4474"/>
                  </a:lnTo>
                  <a:cubicBezTo>
                    <a:pt x="1386" y="4688"/>
                    <a:pt x="1546" y="4829"/>
                    <a:pt x="1727" y="4829"/>
                  </a:cubicBezTo>
                  <a:cubicBezTo>
                    <a:pt x="1813" y="4829"/>
                    <a:pt x="1904" y="4797"/>
                    <a:pt x="1985" y="4726"/>
                  </a:cubicBezTo>
                  <a:lnTo>
                    <a:pt x="3245" y="3466"/>
                  </a:lnTo>
                  <a:lnTo>
                    <a:pt x="4096" y="3466"/>
                  </a:lnTo>
                  <a:lnTo>
                    <a:pt x="4096" y="3813"/>
                  </a:lnTo>
                  <a:cubicBezTo>
                    <a:pt x="4096" y="4348"/>
                    <a:pt x="4568" y="4821"/>
                    <a:pt x="5136" y="4821"/>
                  </a:cubicBezTo>
                  <a:lnTo>
                    <a:pt x="7057" y="4821"/>
                  </a:lnTo>
                  <a:lnTo>
                    <a:pt x="7908" y="5672"/>
                  </a:lnTo>
                  <a:cubicBezTo>
                    <a:pt x="7341" y="5924"/>
                    <a:pt x="6868" y="6522"/>
                    <a:pt x="6868" y="7247"/>
                  </a:cubicBezTo>
                  <a:cubicBezTo>
                    <a:pt x="6868" y="7625"/>
                    <a:pt x="7026" y="8034"/>
                    <a:pt x="7278" y="8349"/>
                  </a:cubicBezTo>
                  <a:cubicBezTo>
                    <a:pt x="6648" y="8507"/>
                    <a:pt x="6144" y="8885"/>
                    <a:pt x="5829" y="9452"/>
                  </a:cubicBezTo>
                  <a:cubicBezTo>
                    <a:pt x="5514" y="8917"/>
                    <a:pt x="5010" y="8539"/>
                    <a:pt x="4411" y="8381"/>
                  </a:cubicBezTo>
                  <a:cubicBezTo>
                    <a:pt x="4663" y="8066"/>
                    <a:pt x="4821" y="7719"/>
                    <a:pt x="4821" y="7278"/>
                  </a:cubicBezTo>
                  <a:cubicBezTo>
                    <a:pt x="4821" y="6333"/>
                    <a:pt x="4064" y="5577"/>
                    <a:pt x="3119" y="5577"/>
                  </a:cubicBezTo>
                  <a:cubicBezTo>
                    <a:pt x="2174" y="5577"/>
                    <a:pt x="1418" y="6333"/>
                    <a:pt x="1418" y="7278"/>
                  </a:cubicBezTo>
                  <a:cubicBezTo>
                    <a:pt x="1418" y="7719"/>
                    <a:pt x="1576" y="8097"/>
                    <a:pt x="1828" y="8381"/>
                  </a:cubicBezTo>
                  <a:cubicBezTo>
                    <a:pt x="788" y="8665"/>
                    <a:pt x="32" y="9610"/>
                    <a:pt x="32" y="10712"/>
                  </a:cubicBezTo>
                  <a:lnTo>
                    <a:pt x="32" y="11374"/>
                  </a:lnTo>
                  <a:cubicBezTo>
                    <a:pt x="32" y="11563"/>
                    <a:pt x="189" y="11721"/>
                    <a:pt x="410" y="11721"/>
                  </a:cubicBezTo>
                  <a:lnTo>
                    <a:pt x="11374" y="11721"/>
                  </a:lnTo>
                  <a:cubicBezTo>
                    <a:pt x="11594" y="11721"/>
                    <a:pt x="11752" y="11563"/>
                    <a:pt x="11752" y="11374"/>
                  </a:cubicBezTo>
                  <a:lnTo>
                    <a:pt x="11752" y="10712"/>
                  </a:lnTo>
                  <a:cubicBezTo>
                    <a:pt x="11752" y="9610"/>
                    <a:pt x="10995" y="8665"/>
                    <a:pt x="9956" y="8381"/>
                  </a:cubicBezTo>
                  <a:cubicBezTo>
                    <a:pt x="10208" y="8066"/>
                    <a:pt x="10365" y="7719"/>
                    <a:pt x="10365" y="7278"/>
                  </a:cubicBezTo>
                  <a:cubicBezTo>
                    <a:pt x="10365" y="6459"/>
                    <a:pt x="9767" y="5735"/>
                    <a:pt x="8979" y="5577"/>
                  </a:cubicBezTo>
                  <a:lnTo>
                    <a:pt x="8979" y="4884"/>
                  </a:lnTo>
                  <a:lnTo>
                    <a:pt x="10649" y="4884"/>
                  </a:lnTo>
                  <a:lnTo>
                    <a:pt x="10649" y="4821"/>
                  </a:lnTo>
                  <a:cubicBezTo>
                    <a:pt x="11185" y="4821"/>
                    <a:pt x="11657" y="4348"/>
                    <a:pt x="11657" y="3813"/>
                  </a:cubicBezTo>
                  <a:lnTo>
                    <a:pt x="11657" y="2395"/>
                  </a:lnTo>
                  <a:cubicBezTo>
                    <a:pt x="11657" y="1828"/>
                    <a:pt x="11185" y="1355"/>
                    <a:pt x="10649" y="1355"/>
                  </a:cubicBezTo>
                  <a:lnTo>
                    <a:pt x="7530" y="1355"/>
                  </a:lnTo>
                  <a:lnTo>
                    <a:pt x="7530" y="1009"/>
                  </a:lnTo>
                  <a:cubicBezTo>
                    <a:pt x="7530" y="473"/>
                    <a:pt x="7057" y="1"/>
                    <a:pt x="6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1"/>
            <p:cNvSpPr txBox="1"/>
            <p:nvPr/>
          </p:nvSpPr>
          <p:spPr>
            <a:xfrm>
              <a:off x="2829591" y="2550673"/>
              <a:ext cx="1608600" cy="874698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Optimaized Factory Layout</a:t>
              </a:r>
              <a:endParaRPr sz="16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40" name="Google Shape;356;p21"/>
          <p:cNvGrpSpPr/>
          <p:nvPr/>
        </p:nvGrpSpPr>
        <p:grpSpPr>
          <a:xfrm>
            <a:off x="4670843" y="1212652"/>
            <a:ext cx="1818126" cy="3002954"/>
            <a:chOff x="2621789" y="1202500"/>
            <a:chExt cx="1818126" cy="3002954"/>
          </a:xfrm>
          <a:solidFill>
            <a:srgbClr val="8F9BEE"/>
          </a:solidFill>
        </p:grpSpPr>
        <p:grpSp>
          <p:nvGrpSpPr>
            <p:cNvPr id="41" name="Google Shape;357;p21"/>
            <p:cNvGrpSpPr/>
            <p:nvPr/>
          </p:nvGrpSpPr>
          <p:grpSpPr>
            <a:xfrm>
              <a:off x="2621789" y="1202500"/>
              <a:ext cx="1818126" cy="3002954"/>
              <a:chOff x="2621789" y="1202500"/>
              <a:chExt cx="1818126" cy="3002954"/>
            </a:xfrm>
            <a:grpFill/>
          </p:grpSpPr>
          <p:sp>
            <p:nvSpPr>
              <p:cNvPr id="45" name="Google Shape;358;p21"/>
              <p:cNvSpPr/>
              <p:nvPr/>
            </p:nvSpPr>
            <p:spPr>
              <a:xfrm>
                <a:off x="2621789" y="2289202"/>
                <a:ext cx="222037" cy="208044"/>
              </a:xfrm>
              <a:custGeom>
                <a:avLst/>
                <a:gdLst/>
                <a:ahLst/>
                <a:cxnLst/>
                <a:rect l="l" t="t" r="r" b="b"/>
                <a:pathLst>
                  <a:path w="2888" h="2706" extrusionOk="0">
                    <a:moveTo>
                      <a:pt x="0" y="0"/>
                    </a:moveTo>
                    <a:lnTo>
                      <a:pt x="2888" y="2706"/>
                    </a:lnTo>
                    <a:lnTo>
                      <a:pt x="288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359;p21"/>
              <p:cNvSpPr/>
              <p:nvPr/>
            </p:nvSpPr>
            <p:spPr>
              <a:xfrm>
                <a:off x="2832072" y="1202500"/>
                <a:ext cx="1607844" cy="3002954"/>
              </a:xfrm>
              <a:custGeom>
                <a:avLst/>
                <a:gdLst/>
                <a:ahLst/>
                <a:cxnLst/>
                <a:rect l="l" t="t" r="r" b="b"/>
                <a:pathLst>
                  <a:path w="20913" h="39059" extrusionOk="0">
                    <a:moveTo>
                      <a:pt x="1" y="1"/>
                    </a:moveTo>
                    <a:lnTo>
                      <a:pt x="1" y="39059"/>
                    </a:lnTo>
                    <a:lnTo>
                      <a:pt x="20913" y="39059"/>
                    </a:lnTo>
                    <a:lnTo>
                      <a:pt x="209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360;p21"/>
              <p:cNvSpPr/>
              <p:nvPr/>
            </p:nvSpPr>
            <p:spPr>
              <a:xfrm>
                <a:off x="2621789" y="1478289"/>
                <a:ext cx="1348442" cy="810957"/>
              </a:xfrm>
              <a:custGeom>
                <a:avLst/>
                <a:gdLst/>
                <a:ahLst/>
                <a:cxnLst/>
                <a:rect l="l" t="t" r="r" b="b"/>
                <a:pathLst>
                  <a:path w="17539" h="10548" extrusionOk="0">
                    <a:moveTo>
                      <a:pt x="0" y="0"/>
                    </a:moveTo>
                    <a:lnTo>
                      <a:pt x="0" y="10547"/>
                    </a:lnTo>
                    <a:lnTo>
                      <a:pt x="17538" y="10547"/>
                    </a:lnTo>
                    <a:lnTo>
                      <a:pt x="1753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" name="Google Shape;361;p21"/>
            <p:cNvSpPr/>
            <p:nvPr/>
          </p:nvSpPr>
          <p:spPr>
            <a:xfrm>
              <a:off x="3013821" y="1662026"/>
              <a:ext cx="426774" cy="425648"/>
            </a:xfrm>
            <a:custGeom>
              <a:avLst/>
              <a:gdLst/>
              <a:ahLst/>
              <a:cxnLst/>
              <a:rect l="l" t="t" r="r" b="b"/>
              <a:pathLst>
                <a:path w="11752" h="11721" extrusionOk="0">
                  <a:moveTo>
                    <a:pt x="6490" y="662"/>
                  </a:moveTo>
                  <a:cubicBezTo>
                    <a:pt x="6711" y="662"/>
                    <a:pt x="6868" y="820"/>
                    <a:pt x="6868" y="1009"/>
                  </a:cubicBezTo>
                  <a:lnTo>
                    <a:pt x="6868" y="1355"/>
                  </a:lnTo>
                  <a:lnTo>
                    <a:pt x="5167" y="1355"/>
                  </a:lnTo>
                  <a:cubicBezTo>
                    <a:pt x="4600" y="1355"/>
                    <a:pt x="4127" y="1828"/>
                    <a:pt x="4127" y="2395"/>
                  </a:cubicBezTo>
                  <a:lnTo>
                    <a:pt x="4127" y="2773"/>
                  </a:lnTo>
                  <a:lnTo>
                    <a:pt x="3088" y="2773"/>
                  </a:lnTo>
                  <a:cubicBezTo>
                    <a:pt x="2993" y="2773"/>
                    <a:pt x="2867" y="2836"/>
                    <a:pt x="2836" y="2899"/>
                  </a:cubicBezTo>
                  <a:lnTo>
                    <a:pt x="2048" y="3687"/>
                  </a:lnTo>
                  <a:lnTo>
                    <a:pt x="2048" y="3151"/>
                  </a:lnTo>
                  <a:cubicBezTo>
                    <a:pt x="2048" y="2931"/>
                    <a:pt x="1891" y="2773"/>
                    <a:pt x="1702" y="2773"/>
                  </a:cubicBezTo>
                  <a:lnTo>
                    <a:pt x="1040" y="2773"/>
                  </a:lnTo>
                  <a:cubicBezTo>
                    <a:pt x="819" y="2773"/>
                    <a:pt x="662" y="2616"/>
                    <a:pt x="662" y="2427"/>
                  </a:cubicBezTo>
                  <a:lnTo>
                    <a:pt x="662" y="1009"/>
                  </a:lnTo>
                  <a:cubicBezTo>
                    <a:pt x="662" y="820"/>
                    <a:pt x="819" y="662"/>
                    <a:pt x="1040" y="662"/>
                  </a:cubicBezTo>
                  <a:close/>
                  <a:moveTo>
                    <a:pt x="10649" y="1986"/>
                  </a:moveTo>
                  <a:cubicBezTo>
                    <a:pt x="10838" y="1986"/>
                    <a:pt x="10995" y="2143"/>
                    <a:pt x="10995" y="2364"/>
                  </a:cubicBezTo>
                  <a:lnTo>
                    <a:pt x="10995" y="3781"/>
                  </a:lnTo>
                  <a:cubicBezTo>
                    <a:pt x="10995" y="3970"/>
                    <a:pt x="10838" y="4128"/>
                    <a:pt x="10649" y="4128"/>
                  </a:cubicBezTo>
                  <a:lnTo>
                    <a:pt x="8601" y="4128"/>
                  </a:lnTo>
                  <a:cubicBezTo>
                    <a:pt x="8412" y="4128"/>
                    <a:pt x="8255" y="4285"/>
                    <a:pt x="8255" y="4474"/>
                  </a:cubicBezTo>
                  <a:lnTo>
                    <a:pt x="8255" y="5041"/>
                  </a:lnTo>
                  <a:lnTo>
                    <a:pt x="7404" y="4191"/>
                  </a:lnTo>
                  <a:cubicBezTo>
                    <a:pt x="7372" y="4159"/>
                    <a:pt x="7246" y="4128"/>
                    <a:pt x="7183" y="4128"/>
                  </a:cubicBezTo>
                  <a:lnTo>
                    <a:pt x="5136" y="4128"/>
                  </a:lnTo>
                  <a:cubicBezTo>
                    <a:pt x="4947" y="4128"/>
                    <a:pt x="4789" y="3970"/>
                    <a:pt x="4789" y="3781"/>
                  </a:cubicBezTo>
                  <a:lnTo>
                    <a:pt x="4789" y="2364"/>
                  </a:lnTo>
                  <a:cubicBezTo>
                    <a:pt x="4789" y="2143"/>
                    <a:pt x="4947" y="1986"/>
                    <a:pt x="5136" y="1986"/>
                  </a:cubicBezTo>
                  <a:close/>
                  <a:moveTo>
                    <a:pt x="3088" y="6207"/>
                  </a:moveTo>
                  <a:cubicBezTo>
                    <a:pt x="3623" y="6207"/>
                    <a:pt x="4096" y="6680"/>
                    <a:pt x="4096" y="7247"/>
                  </a:cubicBezTo>
                  <a:cubicBezTo>
                    <a:pt x="4096" y="7782"/>
                    <a:pt x="3623" y="8255"/>
                    <a:pt x="3088" y="8255"/>
                  </a:cubicBezTo>
                  <a:cubicBezTo>
                    <a:pt x="2521" y="8255"/>
                    <a:pt x="2048" y="7782"/>
                    <a:pt x="2048" y="7247"/>
                  </a:cubicBezTo>
                  <a:cubicBezTo>
                    <a:pt x="2048" y="6648"/>
                    <a:pt x="2489" y="6207"/>
                    <a:pt x="3088" y="6207"/>
                  </a:cubicBezTo>
                  <a:close/>
                  <a:moveTo>
                    <a:pt x="8601" y="6207"/>
                  </a:moveTo>
                  <a:cubicBezTo>
                    <a:pt x="9137" y="6207"/>
                    <a:pt x="9609" y="6648"/>
                    <a:pt x="9609" y="7247"/>
                  </a:cubicBezTo>
                  <a:cubicBezTo>
                    <a:pt x="9609" y="7782"/>
                    <a:pt x="9137" y="8255"/>
                    <a:pt x="8601" y="8255"/>
                  </a:cubicBezTo>
                  <a:cubicBezTo>
                    <a:pt x="8003" y="8255"/>
                    <a:pt x="7530" y="7782"/>
                    <a:pt x="7530" y="7247"/>
                  </a:cubicBezTo>
                  <a:cubicBezTo>
                    <a:pt x="7530" y="6680"/>
                    <a:pt x="8003" y="6207"/>
                    <a:pt x="8601" y="6207"/>
                  </a:cubicBezTo>
                  <a:close/>
                  <a:moveTo>
                    <a:pt x="3749" y="8980"/>
                  </a:moveTo>
                  <a:cubicBezTo>
                    <a:pt x="4695" y="8980"/>
                    <a:pt x="5451" y="9704"/>
                    <a:pt x="5451" y="10649"/>
                  </a:cubicBezTo>
                  <a:lnTo>
                    <a:pt x="5451" y="11027"/>
                  </a:lnTo>
                  <a:lnTo>
                    <a:pt x="630" y="11027"/>
                  </a:lnTo>
                  <a:lnTo>
                    <a:pt x="630" y="10649"/>
                  </a:lnTo>
                  <a:lnTo>
                    <a:pt x="662" y="10649"/>
                  </a:lnTo>
                  <a:cubicBezTo>
                    <a:pt x="662" y="9704"/>
                    <a:pt x="1418" y="8980"/>
                    <a:pt x="2363" y="8980"/>
                  </a:cubicBezTo>
                  <a:close/>
                  <a:moveTo>
                    <a:pt x="9369" y="8976"/>
                  </a:moveTo>
                  <a:cubicBezTo>
                    <a:pt x="10266" y="8976"/>
                    <a:pt x="10995" y="9740"/>
                    <a:pt x="10995" y="10649"/>
                  </a:cubicBezTo>
                  <a:lnTo>
                    <a:pt x="10995" y="11027"/>
                  </a:lnTo>
                  <a:lnTo>
                    <a:pt x="6144" y="11027"/>
                  </a:lnTo>
                  <a:lnTo>
                    <a:pt x="6144" y="10649"/>
                  </a:lnTo>
                  <a:cubicBezTo>
                    <a:pt x="6144" y="9704"/>
                    <a:pt x="6900" y="8980"/>
                    <a:pt x="7845" y="8980"/>
                  </a:cubicBezTo>
                  <a:lnTo>
                    <a:pt x="9263" y="8980"/>
                  </a:lnTo>
                  <a:cubicBezTo>
                    <a:pt x="9298" y="8977"/>
                    <a:pt x="9334" y="8976"/>
                    <a:pt x="9369" y="8976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2427"/>
                  </a:lnTo>
                  <a:cubicBezTo>
                    <a:pt x="0" y="2994"/>
                    <a:pt x="473" y="3466"/>
                    <a:pt x="1040" y="3466"/>
                  </a:cubicBezTo>
                  <a:lnTo>
                    <a:pt x="1386" y="3466"/>
                  </a:lnTo>
                  <a:lnTo>
                    <a:pt x="1386" y="4474"/>
                  </a:lnTo>
                  <a:cubicBezTo>
                    <a:pt x="1386" y="4688"/>
                    <a:pt x="1546" y="4829"/>
                    <a:pt x="1727" y="4829"/>
                  </a:cubicBezTo>
                  <a:cubicBezTo>
                    <a:pt x="1813" y="4829"/>
                    <a:pt x="1904" y="4797"/>
                    <a:pt x="1985" y="4726"/>
                  </a:cubicBezTo>
                  <a:lnTo>
                    <a:pt x="3245" y="3466"/>
                  </a:lnTo>
                  <a:lnTo>
                    <a:pt x="4096" y="3466"/>
                  </a:lnTo>
                  <a:lnTo>
                    <a:pt x="4096" y="3813"/>
                  </a:lnTo>
                  <a:cubicBezTo>
                    <a:pt x="4096" y="4348"/>
                    <a:pt x="4568" y="4821"/>
                    <a:pt x="5136" y="4821"/>
                  </a:cubicBezTo>
                  <a:lnTo>
                    <a:pt x="7057" y="4821"/>
                  </a:lnTo>
                  <a:lnTo>
                    <a:pt x="7908" y="5672"/>
                  </a:lnTo>
                  <a:cubicBezTo>
                    <a:pt x="7341" y="5924"/>
                    <a:pt x="6868" y="6522"/>
                    <a:pt x="6868" y="7247"/>
                  </a:cubicBezTo>
                  <a:cubicBezTo>
                    <a:pt x="6868" y="7625"/>
                    <a:pt x="7026" y="8034"/>
                    <a:pt x="7278" y="8349"/>
                  </a:cubicBezTo>
                  <a:cubicBezTo>
                    <a:pt x="6648" y="8507"/>
                    <a:pt x="6144" y="8885"/>
                    <a:pt x="5829" y="9452"/>
                  </a:cubicBezTo>
                  <a:cubicBezTo>
                    <a:pt x="5514" y="8917"/>
                    <a:pt x="5010" y="8539"/>
                    <a:pt x="4411" y="8381"/>
                  </a:cubicBezTo>
                  <a:cubicBezTo>
                    <a:pt x="4663" y="8066"/>
                    <a:pt x="4821" y="7719"/>
                    <a:pt x="4821" y="7278"/>
                  </a:cubicBezTo>
                  <a:cubicBezTo>
                    <a:pt x="4821" y="6333"/>
                    <a:pt x="4064" y="5577"/>
                    <a:pt x="3119" y="5577"/>
                  </a:cubicBezTo>
                  <a:cubicBezTo>
                    <a:pt x="2174" y="5577"/>
                    <a:pt x="1418" y="6333"/>
                    <a:pt x="1418" y="7278"/>
                  </a:cubicBezTo>
                  <a:cubicBezTo>
                    <a:pt x="1418" y="7719"/>
                    <a:pt x="1576" y="8097"/>
                    <a:pt x="1828" y="8381"/>
                  </a:cubicBezTo>
                  <a:cubicBezTo>
                    <a:pt x="788" y="8665"/>
                    <a:pt x="32" y="9610"/>
                    <a:pt x="32" y="10712"/>
                  </a:cubicBezTo>
                  <a:lnTo>
                    <a:pt x="32" y="11374"/>
                  </a:lnTo>
                  <a:cubicBezTo>
                    <a:pt x="32" y="11563"/>
                    <a:pt x="189" y="11721"/>
                    <a:pt x="410" y="11721"/>
                  </a:cubicBezTo>
                  <a:lnTo>
                    <a:pt x="11374" y="11721"/>
                  </a:lnTo>
                  <a:cubicBezTo>
                    <a:pt x="11594" y="11721"/>
                    <a:pt x="11752" y="11563"/>
                    <a:pt x="11752" y="11374"/>
                  </a:cubicBezTo>
                  <a:lnTo>
                    <a:pt x="11752" y="10712"/>
                  </a:lnTo>
                  <a:cubicBezTo>
                    <a:pt x="11752" y="9610"/>
                    <a:pt x="10995" y="8665"/>
                    <a:pt x="9956" y="8381"/>
                  </a:cubicBezTo>
                  <a:cubicBezTo>
                    <a:pt x="10208" y="8066"/>
                    <a:pt x="10365" y="7719"/>
                    <a:pt x="10365" y="7278"/>
                  </a:cubicBezTo>
                  <a:cubicBezTo>
                    <a:pt x="10365" y="6459"/>
                    <a:pt x="9767" y="5735"/>
                    <a:pt x="8979" y="5577"/>
                  </a:cubicBezTo>
                  <a:lnTo>
                    <a:pt x="8979" y="4884"/>
                  </a:lnTo>
                  <a:lnTo>
                    <a:pt x="10649" y="4884"/>
                  </a:lnTo>
                  <a:lnTo>
                    <a:pt x="10649" y="4821"/>
                  </a:lnTo>
                  <a:cubicBezTo>
                    <a:pt x="11185" y="4821"/>
                    <a:pt x="11657" y="4348"/>
                    <a:pt x="11657" y="3813"/>
                  </a:cubicBezTo>
                  <a:lnTo>
                    <a:pt x="11657" y="2395"/>
                  </a:lnTo>
                  <a:cubicBezTo>
                    <a:pt x="11657" y="1828"/>
                    <a:pt x="11185" y="1355"/>
                    <a:pt x="10649" y="1355"/>
                  </a:cubicBezTo>
                  <a:lnTo>
                    <a:pt x="7530" y="1355"/>
                  </a:lnTo>
                  <a:lnTo>
                    <a:pt x="7530" y="1009"/>
                  </a:lnTo>
                  <a:cubicBezTo>
                    <a:pt x="7530" y="473"/>
                    <a:pt x="7057" y="1"/>
                    <a:pt x="6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62;p21"/>
            <p:cNvSpPr txBox="1"/>
            <p:nvPr/>
          </p:nvSpPr>
          <p:spPr>
            <a:xfrm>
              <a:off x="2888326" y="2520132"/>
              <a:ext cx="1488799" cy="915475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SOPs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Manual</a:t>
              </a:r>
              <a:endParaRPr sz="16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56" name="Google Shape;356;p21"/>
          <p:cNvGrpSpPr/>
          <p:nvPr/>
        </p:nvGrpSpPr>
        <p:grpSpPr>
          <a:xfrm>
            <a:off x="6734801" y="1202498"/>
            <a:ext cx="1818127" cy="3002954"/>
            <a:chOff x="2621789" y="1202500"/>
            <a:chExt cx="1818127" cy="3002954"/>
          </a:xfrm>
        </p:grpSpPr>
        <p:grpSp>
          <p:nvGrpSpPr>
            <p:cNvPr id="57" name="Google Shape;357;p21"/>
            <p:cNvGrpSpPr/>
            <p:nvPr/>
          </p:nvGrpSpPr>
          <p:grpSpPr>
            <a:xfrm>
              <a:off x="2621789" y="1202500"/>
              <a:ext cx="1818126" cy="3002954"/>
              <a:chOff x="2621789" y="1202500"/>
              <a:chExt cx="1818126" cy="3002954"/>
            </a:xfrm>
          </p:grpSpPr>
          <p:sp>
            <p:nvSpPr>
              <p:cNvPr id="61" name="Google Shape;358;p21"/>
              <p:cNvSpPr/>
              <p:nvPr/>
            </p:nvSpPr>
            <p:spPr>
              <a:xfrm>
                <a:off x="2621789" y="2289202"/>
                <a:ext cx="222037" cy="208044"/>
              </a:xfrm>
              <a:custGeom>
                <a:avLst/>
                <a:gdLst/>
                <a:ahLst/>
                <a:cxnLst/>
                <a:rect l="l" t="t" r="r" b="b"/>
                <a:pathLst>
                  <a:path w="2888" h="2706" extrusionOk="0">
                    <a:moveTo>
                      <a:pt x="0" y="0"/>
                    </a:moveTo>
                    <a:lnTo>
                      <a:pt x="2888" y="2706"/>
                    </a:lnTo>
                    <a:lnTo>
                      <a:pt x="28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359;p21"/>
              <p:cNvSpPr/>
              <p:nvPr/>
            </p:nvSpPr>
            <p:spPr>
              <a:xfrm>
                <a:off x="2832072" y="1202500"/>
                <a:ext cx="1607844" cy="3002954"/>
              </a:xfrm>
              <a:custGeom>
                <a:avLst/>
                <a:gdLst/>
                <a:ahLst/>
                <a:cxnLst/>
                <a:rect l="l" t="t" r="r" b="b"/>
                <a:pathLst>
                  <a:path w="20913" h="39059" extrusionOk="0">
                    <a:moveTo>
                      <a:pt x="1" y="1"/>
                    </a:moveTo>
                    <a:lnTo>
                      <a:pt x="1" y="39059"/>
                    </a:lnTo>
                    <a:lnTo>
                      <a:pt x="20913" y="39059"/>
                    </a:lnTo>
                    <a:lnTo>
                      <a:pt x="20913" y="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360;p21"/>
              <p:cNvSpPr/>
              <p:nvPr/>
            </p:nvSpPr>
            <p:spPr>
              <a:xfrm>
                <a:off x="2621789" y="1478289"/>
                <a:ext cx="1348442" cy="810957"/>
              </a:xfrm>
              <a:custGeom>
                <a:avLst/>
                <a:gdLst/>
                <a:ahLst/>
                <a:cxnLst/>
                <a:rect l="l" t="t" r="r" b="b"/>
                <a:pathLst>
                  <a:path w="17539" h="10548" extrusionOk="0">
                    <a:moveTo>
                      <a:pt x="0" y="0"/>
                    </a:moveTo>
                    <a:lnTo>
                      <a:pt x="0" y="10547"/>
                    </a:lnTo>
                    <a:lnTo>
                      <a:pt x="17538" y="10547"/>
                    </a:lnTo>
                    <a:lnTo>
                      <a:pt x="1753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8" name="Google Shape;361;p21"/>
            <p:cNvSpPr/>
            <p:nvPr/>
          </p:nvSpPr>
          <p:spPr>
            <a:xfrm>
              <a:off x="3013821" y="1662026"/>
              <a:ext cx="426774" cy="425648"/>
            </a:xfrm>
            <a:custGeom>
              <a:avLst/>
              <a:gdLst/>
              <a:ahLst/>
              <a:cxnLst/>
              <a:rect l="l" t="t" r="r" b="b"/>
              <a:pathLst>
                <a:path w="11752" h="11721" extrusionOk="0">
                  <a:moveTo>
                    <a:pt x="6490" y="662"/>
                  </a:moveTo>
                  <a:cubicBezTo>
                    <a:pt x="6711" y="662"/>
                    <a:pt x="6868" y="820"/>
                    <a:pt x="6868" y="1009"/>
                  </a:cubicBezTo>
                  <a:lnTo>
                    <a:pt x="6868" y="1355"/>
                  </a:lnTo>
                  <a:lnTo>
                    <a:pt x="5167" y="1355"/>
                  </a:lnTo>
                  <a:cubicBezTo>
                    <a:pt x="4600" y="1355"/>
                    <a:pt x="4127" y="1828"/>
                    <a:pt x="4127" y="2395"/>
                  </a:cubicBezTo>
                  <a:lnTo>
                    <a:pt x="4127" y="2773"/>
                  </a:lnTo>
                  <a:lnTo>
                    <a:pt x="3088" y="2773"/>
                  </a:lnTo>
                  <a:cubicBezTo>
                    <a:pt x="2993" y="2773"/>
                    <a:pt x="2867" y="2836"/>
                    <a:pt x="2836" y="2899"/>
                  </a:cubicBezTo>
                  <a:lnTo>
                    <a:pt x="2048" y="3687"/>
                  </a:lnTo>
                  <a:lnTo>
                    <a:pt x="2048" y="3151"/>
                  </a:lnTo>
                  <a:cubicBezTo>
                    <a:pt x="2048" y="2931"/>
                    <a:pt x="1891" y="2773"/>
                    <a:pt x="1702" y="2773"/>
                  </a:cubicBezTo>
                  <a:lnTo>
                    <a:pt x="1040" y="2773"/>
                  </a:lnTo>
                  <a:cubicBezTo>
                    <a:pt x="819" y="2773"/>
                    <a:pt x="662" y="2616"/>
                    <a:pt x="662" y="2427"/>
                  </a:cubicBezTo>
                  <a:lnTo>
                    <a:pt x="662" y="1009"/>
                  </a:lnTo>
                  <a:cubicBezTo>
                    <a:pt x="662" y="820"/>
                    <a:pt x="819" y="662"/>
                    <a:pt x="1040" y="662"/>
                  </a:cubicBezTo>
                  <a:close/>
                  <a:moveTo>
                    <a:pt x="10649" y="1986"/>
                  </a:moveTo>
                  <a:cubicBezTo>
                    <a:pt x="10838" y="1986"/>
                    <a:pt x="10995" y="2143"/>
                    <a:pt x="10995" y="2364"/>
                  </a:cubicBezTo>
                  <a:lnTo>
                    <a:pt x="10995" y="3781"/>
                  </a:lnTo>
                  <a:cubicBezTo>
                    <a:pt x="10995" y="3970"/>
                    <a:pt x="10838" y="4128"/>
                    <a:pt x="10649" y="4128"/>
                  </a:cubicBezTo>
                  <a:lnTo>
                    <a:pt x="8601" y="4128"/>
                  </a:lnTo>
                  <a:cubicBezTo>
                    <a:pt x="8412" y="4128"/>
                    <a:pt x="8255" y="4285"/>
                    <a:pt x="8255" y="4474"/>
                  </a:cubicBezTo>
                  <a:lnTo>
                    <a:pt x="8255" y="5041"/>
                  </a:lnTo>
                  <a:lnTo>
                    <a:pt x="7404" y="4191"/>
                  </a:lnTo>
                  <a:cubicBezTo>
                    <a:pt x="7372" y="4159"/>
                    <a:pt x="7246" y="4128"/>
                    <a:pt x="7183" y="4128"/>
                  </a:cubicBezTo>
                  <a:lnTo>
                    <a:pt x="5136" y="4128"/>
                  </a:lnTo>
                  <a:cubicBezTo>
                    <a:pt x="4947" y="4128"/>
                    <a:pt x="4789" y="3970"/>
                    <a:pt x="4789" y="3781"/>
                  </a:cubicBezTo>
                  <a:lnTo>
                    <a:pt x="4789" y="2364"/>
                  </a:lnTo>
                  <a:cubicBezTo>
                    <a:pt x="4789" y="2143"/>
                    <a:pt x="4947" y="1986"/>
                    <a:pt x="5136" y="1986"/>
                  </a:cubicBezTo>
                  <a:close/>
                  <a:moveTo>
                    <a:pt x="3088" y="6207"/>
                  </a:moveTo>
                  <a:cubicBezTo>
                    <a:pt x="3623" y="6207"/>
                    <a:pt x="4096" y="6680"/>
                    <a:pt x="4096" y="7247"/>
                  </a:cubicBezTo>
                  <a:cubicBezTo>
                    <a:pt x="4096" y="7782"/>
                    <a:pt x="3623" y="8255"/>
                    <a:pt x="3088" y="8255"/>
                  </a:cubicBezTo>
                  <a:cubicBezTo>
                    <a:pt x="2521" y="8255"/>
                    <a:pt x="2048" y="7782"/>
                    <a:pt x="2048" y="7247"/>
                  </a:cubicBezTo>
                  <a:cubicBezTo>
                    <a:pt x="2048" y="6648"/>
                    <a:pt x="2489" y="6207"/>
                    <a:pt x="3088" y="6207"/>
                  </a:cubicBezTo>
                  <a:close/>
                  <a:moveTo>
                    <a:pt x="8601" y="6207"/>
                  </a:moveTo>
                  <a:cubicBezTo>
                    <a:pt x="9137" y="6207"/>
                    <a:pt x="9609" y="6648"/>
                    <a:pt x="9609" y="7247"/>
                  </a:cubicBezTo>
                  <a:cubicBezTo>
                    <a:pt x="9609" y="7782"/>
                    <a:pt x="9137" y="8255"/>
                    <a:pt x="8601" y="8255"/>
                  </a:cubicBezTo>
                  <a:cubicBezTo>
                    <a:pt x="8003" y="8255"/>
                    <a:pt x="7530" y="7782"/>
                    <a:pt x="7530" y="7247"/>
                  </a:cubicBezTo>
                  <a:cubicBezTo>
                    <a:pt x="7530" y="6680"/>
                    <a:pt x="8003" y="6207"/>
                    <a:pt x="8601" y="6207"/>
                  </a:cubicBezTo>
                  <a:close/>
                  <a:moveTo>
                    <a:pt x="3749" y="8980"/>
                  </a:moveTo>
                  <a:cubicBezTo>
                    <a:pt x="4695" y="8980"/>
                    <a:pt x="5451" y="9704"/>
                    <a:pt x="5451" y="10649"/>
                  </a:cubicBezTo>
                  <a:lnTo>
                    <a:pt x="5451" y="11027"/>
                  </a:lnTo>
                  <a:lnTo>
                    <a:pt x="630" y="11027"/>
                  </a:lnTo>
                  <a:lnTo>
                    <a:pt x="630" y="10649"/>
                  </a:lnTo>
                  <a:lnTo>
                    <a:pt x="662" y="10649"/>
                  </a:lnTo>
                  <a:cubicBezTo>
                    <a:pt x="662" y="9704"/>
                    <a:pt x="1418" y="8980"/>
                    <a:pt x="2363" y="8980"/>
                  </a:cubicBezTo>
                  <a:close/>
                  <a:moveTo>
                    <a:pt x="9369" y="8976"/>
                  </a:moveTo>
                  <a:cubicBezTo>
                    <a:pt x="10266" y="8976"/>
                    <a:pt x="10995" y="9740"/>
                    <a:pt x="10995" y="10649"/>
                  </a:cubicBezTo>
                  <a:lnTo>
                    <a:pt x="10995" y="11027"/>
                  </a:lnTo>
                  <a:lnTo>
                    <a:pt x="6144" y="11027"/>
                  </a:lnTo>
                  <a:lnTo>
                    <a:pt x="6144" y="10649"/>
                  </a:lnTo>
                  <a:cubicBezTo>
                    <a:pt x="6144" y="9704"/>
                    <a:pt x="6900" y="8980"/>
                    <a:pt x="7845" y="8980"/>
                  </a:cubicBezTo>
                  <a:lnTo>
                    <a:pt x="9263" y="8980"/>
                  </a:lnTo>
                  <a:cubicBezTo>
                    <a:pt x="9298" y="8977"/>
                    <a:pt x="9334" y="8976"/>
                    <a:pt x="9369" y="8976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2427"/>
                  </a:lnTo>
                  <a:cubicBezTo>
                    <a:pt x="0" y="2994"/>
                    <a:pt x="473" y="3466"/>
                    <a:pt x="1040" y="3466"/>
                  </a:cubicBezTo>
                  <a:lnTo>
                    <a:pt x="1386" y="3466"/>
                  </a:lnTo>
                  <a:lnTo>
                    <a:pt x="1386" y="4474"/>
                  </a:lnTo>
                  <a:cubicBezTo>
                    <a:pt x="1386" y="4688"/>
                    <a:pt x="1546" y="4829"/>
                    <a:pt x="1727" y="4829"/>
                  </a:cubicBezTo>
                  <a:cubicBezTo>
                    <a:pt x="1813" y="4829"/>
                    <a:pt x="1904" y="4797"/>
                    <a:pt x="1985" y="4726"/>
                  </a:cubicBezTo>
                  <a:lnTo>
                    <a:pt x="3245" y="3466"/>
                  </a:lnTo>
                  <a:lnTo>
                    <a:pt x="4096" y="3466"/>
                  </a:lnTo>
                  <a:lnTo>
                    <a:pt x="4096" y="3813"/>
                  </a:lnTo>
                  <a:cubicBezTo>
                    <a:pt x="4096" y="4348"/>
                    <a:pt x="4568" y="4821"/>
                    <a:pt x="5136" y="4821"/>
                  </a:cubicBezTo>
                  <a:lnTo>
                    <a:pt x="7057" y="4821"/>
                  </a:lnTo>
                  <a:lnTo>
                    <a:pt x="7908" y="5672"/>
                  </a:lnTo>
                  <a:cubicBezTo>
                    <a:pt x="7341" y="5924"/>
                    <a:pt x="6868" y="6522"/>
                    <a:pt x="6868" y="7247"/>
                  </a:cubicBezTo>
                  <a:cubicBezTo>
                    <a:pt x="6868" y="7625"/>
                    <a:pt x="7026" y="8034"/>
                    <a:pt x="7278" y="8349"/>
                  </a:cubicBezTo>
                  <a:cubicBezTo>
                    <a:pt x="6648" y="8507"/>
                    <a:pt x="6144" y="8885"/>
                    <a:pt x="5829" y="9452"/>
                  </a:cubicBezTo>
                  <a:cubicBezTo>
                    <a:pt x="5514" y="8917"/>
                    <a:pt x="5010" y="8539"/>
                    <a:pt x="4411" y="8381"/>
                  </a:cubicBezTo>
                  <a:cubicBezTo>
                    <a:pt x="4663" y="8066"/>
                    <a:pt x="4821" y="7719"/>
                    <a:pt x="4821" y="7278"/>
                  </a:cubicBezTo>
                  <a:cubicBezTo>
                    <a:pt x="4821" y="6333"/>
                    <a:pt x="4064" y="5577"/>
                    <a:pt x="3119" y="5577"/>
                  </a:cubicBezTo>
                  <a:cubicBezTo>
                    <a:pt x="2174" y="5577"/>
                    <a:pt x="1418" y="6333"/>
                    <a:pt x="1418" y="7278"/>
                  </a:cubicBezTo>
                  <a:cubicBezTo>
                    <a:pt x="1418" y="7719"/>
                    <a:pt x="1576" y="8097"/>
                    <a:pt x="1828" y="8381"/>
                  </a:cubicBezTo>
                  <a:cubicBezTo>
                    <a:pt x="788" y="8665"/>
                    <a:pt x="32" y="9610"/>
                    <a:pt x="32" y="10712"/>
                  </a:cubicBezTo>
                  <a:lnTo>
                    <a:pt x="32" y="11374"/>
                  </a:lnTo>
                  <a:cubicBezTo>
                    <a:pt x="32" y="11563"/>
                    <a:pt x="189" y="11721"/>
                    <a:pt x="410" y="11721"/>
                  </a:cubicBezTo>
                  <a:lnTo>
                    <a:pt x="11374" y="11721"/>
                  </a:lnTo>
                  <a:cubicBezTo>
                    <a:pt x="11594" y="11721"/>
                    <a:pt x="11752" y="11563"/>
                    <a:pt x="11752" y="11374"/>
                  </a:cubicBezTo>
                  <a:lnTo>
                    <a:pt x="11752" y="10712"/>
                  </a:lnTo>
                  <a:cubicBezTo>
                    <a:pt x="11752" y="9610"/>
                    <a:pt x="10995" y="8665"/>
                    <a:pt x="9956" y="8381"/>
                  </a:cubicBezTo>
                  <a:cubicBezTo>
                    <a:pt x="10208" y="8066"/>
                    <a:pt x="10365" y="7719"/>
                    <a:pt x="10365" y="7278"/>
                  </a:cubicBezTo>
                  <a:cubicBezTo>
                    <a:pt x="10365" y="6459"/>
                    <a:pt x="9767" y="5735"/>
                    <a:pt x="8979" y="5577"/>
                  </a:cubicBezTo>
                  <a:lnTo>
                    <a:pt x="8979" y="4884"/>
                  </a:lnTo>
                  <a:lnTo>
                    <a:pt x="10649" y="4884"/>
                  </a:lnTo>
                  <a:lnTo>
                    <a:pt x="10649" y="4821"/>
                  </a:lnTo>
                  <a:cubicBezTo>
                    <a:pt x="11185" y="4821"/>
                    <a:pt x="11657" y="4348"/>
                    <a:pt x="11657" y="3813"/>
                  </a:cubicBezTo>
                  <a:lnTo>
                    <a:pt x="11657" y="2395"/>
                  </a:lnTo>
                  <a:cubicBezTo>
                    <a:pt x="11657" y="1828"/>
                    <a:pt x="11185" y="1355"/>
                    <a:pt x="10649" y="1355"/>
                  </a:cubicBezTo>
                  <a:lnTo>
                    <a:pt x="7530" y="1355"/>
                  </a:lnTo>
                  <a:lnTo>
                    <a:pt x="7530" y="1009"/>
                  </a:lnTo>
                  <a:cubicBezTo>
                    <a:pt x="7530" y="473"/>
                    <a:pt x="7057" y="1"/>
                    <a:pt x="6490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62;p21"/>
            <p:cNvSpPr txBox="1"/>
            <p:nvPr/>
          </p:nvSpPr>
          <p:spPr>
            <a:xfrm>
              <a:off x="2953896" y="2468389"/>
              <a:ext cx="1486020" cy="11940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Inventory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Management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 smtClean="0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System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1" t="30100" r="22091" b="29479"/>
          <a:stretch/>
        </p:blipFill>
        <p:spPr>
          <a:xfrm>
            <a:off x="537188" y="1478287"/>
            <a:ext cx="1348442" cy="8109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789" y="1478287"/>
            <a:ext cx="1348442" cy="8063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9" b="17160"/>
          <a:stretch/>
        </p:blipFill>
        <p:spPr>
          <a:xfrm>
            <a:off x="4650199" y="1478287"/>
            <a:ext cx="1391277" cy="821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743" y="1492991"/>
            <a:ext cx="961074" cy="80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1EB"/>
        </a:solidFill>
        <a:effectLst/>
      </p:bgPr>
    </p:bg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954;p32"/>
          <p:cNvSpPr/>
          <p:nvPr/>
        </p:nvSpPr>
        <p:spPr>
          <a:xfrm>
            <a:off x="4891099" y="4042557"/>
            <a:ext cx="3974764" cy="478500"/>
          </a:xfrm>
          <a:prstGeom prst="roundRect">
            <a:avLst>
              <a:gd name="adj" fmla="val 50000"/>
            </a:avLst>
          </a:prstGeom>
          <a:solidFill>
            <a:schemeClr val="tx2">
              <a:lumMod val="90000"/>
            </a:schemeClr>
          </a:solidFill>
          <a:ln>
            <a:noFill/>
          </a:ln>
        </p:spPr>
        <p:txBody>
          <a:bodyPr spcFirstLastPara="1" wrap="square" lIns="182875" tIns="91425" rIns="91425" bIns="91425" anchor="ctr" anchorCtr="0">
            <a:noAutofit/>
          </a:bodyPr>
          <a:lstStyle/>
          <a:p>
            <a:pPr lvl="0">
              <a:buSzPts val="1100"/>
            </a:pPr>
            <a:r>
              <a:rPr lang="en-US" dirty="0" smtClean="0"/>
              <a:t>Develop </a:t>
            </a:r>
            <a:r>
              <a:rPr lang="en-US" dirty="0"/>
              <a:t>both preventive and corrective maintenance systems 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1" name="Google Shape;931;p32"/>
          <p:cNvSpPr txBox="1">
            <a:spLocks noGrp="1"/>
          </p:cNvSpPr>
          <p:nvPr>
            <p:ph type="title"/>
          </p:nvPr>
        </p:nvSpPr>
        <p:spPr>
          <a:xfrm>
            <a:off x="710032" y="84001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3000" dirty="0">
                <a:solidFill>
                  <a:schemeClr val="tx1"/>
                </a:solidFill>
                <a:latin typeface="Montserrat Black"/>
                <a:sym typeface="Montserrat Black"/>
              </a:rPr>
              <a:t>07</a:t>
            </a:r>
            <a:r>
              <a:rPr lang="en" sz="3000" dirty="0">
                <a:solidFill>
                  <a:srgbClr val="211F29"/>
                </a:solidFill>
                <a:latin typeface="Montserrat Black"/>
                <a:sym typeface="Montserrat Black"/>
              </a:rPr>
              <a:t> Recommendations</a:t>
            </a:r>
            <a:endParaRPr dirty="0"/>
          </a:p>
        </p:txBody>
      </p:sp>
      <p:grpSp>
        <p:nvGrpSpPr>
          <p:cNvPr id="2" name="Group 1"/>
          <p:cNvGrpSpPr/>
          <p:nvPr/>
        </p:nvGrpSpPr>
        <p:grpSpPr>
          <a:xfrm>
            <a:off x="869930" y="723868"/>
            <a:ext cx="7723258" cy="3174151"/>
            <a:chOff x="710273" y="1239125"/>
            <a:chExt cx="7723258" cy="3174151"/>
          </a:xfrm>
        </p:grpSpPr>
        <p:grpSp>
          <p:nvGrpSpPr>
            <p:cNvPr id="932" name="Google Shape;932;p32"/>
            <p:cNvGrpSpPr/>
            <p:nvPr/>
          </p:nvGrpSpPr>
          <p:grpSpPr>
            <a:xfrm>
              <a:off x="710273" y="1239125"/>
              <a:ext cx="6017186" cy="791050"/>
              <a:chOff x="852325" y="1239125"/>
              <a:chExt cx="5906730" cy="791050"/>
            </a:xfrm>
          </p:grpSpPr>
          <p:sp>
            <p:nvSpPr>
              <p:cNvPr id="933" name="Google Shape;933;p32"/>
              <p:cNvSpPr/>
              <p:nvPr/>
            </p:nvSpPr>
            <p:spPr>
              <a:xfrm>
                <a:off x="852325" y="1478375"/>
                <a:ext cx="448325" cy="551800"/>
              </a:xfrm>
              <a:custGeom>
                <a:avLst/>
                <a:gdLst/>
                <a:ahLst/>
                <a:cxnLst/>
                <a:rect l="l" t="t" r="r" b="b"/>
                <a:pathLst>
                  <a:path w="17933" h="22072" extrusionOk="0">
                    <a:moveTo>
                      <a:pt x="6109" y="0"/>
                    </a:moveTo>
                    <a:lnTo>
                      <a:pt x="0" y="0"/>
                    </a:lnTo>
                    <a:lnTo>
                      <a:pt x="0" y="22072"/>
                    </a:lnTo>
                    <a:lnTo>
                      <a:pt x="17933" y="22072"/>
                    </a:ln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sp>
          <p:sp>
            <p:nvSpPr>
              <p:cNvPr id="934" name="Google Shape;934;p32"/>
              <p:cNvSpPr/>
              <p:nvPr/>
            </p:nvSpPr>
            <p:spPr>
              <a:xfrm>
                <a:off x="985350" y="1239125"/>
                <a:ext cx="1361100" cy="4785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kumimoji="0" lang="en" sz="1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1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p32"/>
              <p:cNvSpPr/>
              <p:nvPr/>
            </p:nvSpPr>
            <p:spPr>
              <a:xfrm>
                <a:off x="2857255" y="1239125"/>
                <a:ext cx="3901800" cy="4785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90000"/>
                </a:schemeClr>
              </a:solidFill>
              <a:ln>
                <a:noFill/>
              </a:ln>
            </p:spPr>
            <p:txBody>
              <a:bodyPr spcFirstLastPara="1" wrap="square" lIns="182875" tIns="91425" rIns="91425" bIns="91425" anchor="ctr" anchorCtr="0">
                <a:noAutofit/>
              </a:bodyPr>
              <a:lstStyle/>
              <a:p>
                <a:pPr lvl="0">
                  <a:buSzPts val="1100"/>
                </a:pPr>
                <a:r>
                  <a:rPr lang="en-US" dirty="0"/>
                  <a:t>Implement the newly developed layout 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cxnSp>
            <p:nvCxnSpPr>
              <p:cNvPr id="936" name="Google Shape;936;p32"/>
              <p:cNvCxnSpPr>
                <a:stCxn id="934" idx="3"/>
                <a:endCxn id="935" idx="1"/>
              </p:cNvCxnSpPr>
              <p:nvPr/>
            </p:nvCxnSpPr>
            <p:spPr>
              <a:xfrm>
                <a:off x="2346450" y="1478375"/>
                <a:ext cx="5109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937" name="Google Shape;937;p32"/>
            <p:cNvGrpSpPr/>
            <p:nvPr/>
          </p:nvGrpSpPr>
          <p:grpSpPr>
            <a:xfrm>
              <a:off x="1116810" y="1913025"/>
              <a:ext cx="6234676" cy="791050"/>
              <a:chOff x="1251400" y="1913025"/>
              <a:chExt cx="6120227" cy="791050"/>
            </a:xfrm>
          </p:grpSpPr>
          <p:sp>
            <p:nvSpPr>
              <p:cNvPr id="938" name="Google Shape;938;p32"/>
              <p:cNvSpPr/>
              <p:nvPr/>
            </p:nvSpPr>
            <p:spPr>
              <a:xfrm>
                <a:off x="1251400" y="2152275"/>
                <a:ext cx="448325" cy="551800"/>
              </a:xfrm>
              <a:custGeom>
                <a:avLst/>
                <a:gdLst/>
                <a:ahLst/>
                <a:cxnLst/>
                <a:rect l="l" t="t" r="r" b="b"/>
                <a:pathLst>
                  <a:path w="17933" h="22072" extrusionOk="0">
                    <a:moveTo>
                      <a:pt x="6109" y="0"/>
                    </a:moveTo>
                    <a:lnTo>
                      <a:pt x="0" y="0"/>
                    </a:lnTo>
                    <a:lnTo>
                      <a:pt x="0" y="22072"/>
                    </a:lnTo>
                    <a:lnTo>
                      <a:pt x="17933" y="22072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sp>
          <p:sp>
            <p:nvSpPr>
              <p:cNvPr id="939" name="Google Shape;939;p32"/>
              <p:cNvSpPr/>
              <p:nvPr/>
            </p:nvSpPr>
            <p:spPr>
              <a:xfrm>
                <a:off x="3275943" y="1913050"/>
                <a:ext cx="4095684" cy="4785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90000"/>
                </a:schemeClr>
              </a:solidFill>
              <a:ln>
                <a:noFill/>
              </a:ln>
            </p:spPr>
            <p:txBody>
              <a:bodyPr spcFirstLastPara="1" wrap="square" lIns="182875" tIns="91425" rIns="91425" bIns="91425" anchor="ctr" anchorCtr="0">
                <a:noAutofit/>
              </a:bodyPr>
              <a:lstStyle/>
              <a:p>
                <a:pPr lvl="0">
                  <a:buSzPts val="1100"/>
                </a:pPr>
                <a:r>
                  <a:rPr lang="en-US" dirty="0"/>
                  <a:t>Improve the organization of warehouse spaces 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940" name="Google Shape;940;p32"/>
              <p:cNvSpPr/>
              <p:nvPr/>
            </p:nvSpPr>
            <p:spPr>
              <a:xfrm>
                <a:off x="1404039" y="1913025"/>
                <a:ext cx="1361100" cy="4785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kumimoji="0" lang="en" sz="1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2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cxnSp>
            <p:nvCxnSpPr>
              <p:cNvPr id="941" name="Google Shape;941;p32"/>
              <p:cNvCxnSpPr>
                <a:stCxn id="940" idx="3"/>
                <a:endCxn id="939" idx="1"/>
              </p:cNvCxnSpPr>
              <p:nvPr/>
            </p:nvCxnSpPr>
            <p:spPr>
              <a:xfrm>
                <a:off x="2765139" y="2152275"/>
                <a:ext cx="5109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942" name="Google Shape;942;p32"/>
            <p:cNvGrpSpPr/>
            <p:nvPr/>
          </p:nvGrpSpPr>
          <p:grpSpPr>
            <a:xfrm>
              <a:off x="1543391" y="2586949"/>
              <a:ext cx="6037103" cy="791026"/>
              <a:chOff x="1670150" y="2586949"/>
              <a:chExt cx="5926282" cy="791026"/>
            </a:xfrm>
          </p:grpSpPr>
          <p:sp>
            <p:nvSpPr>
              <p:cNvPr id="943" name="Google Shape;943;p32"/>
              <p:cNvSpPr/>
              <p:nvPr/>
            </p:nvSpPr>
            <p:spPr>
              <a:xfrm>
                <a:off x="1670150" y="2826175"/>
                <a:ext cx="448325" cy="551800"/>
              </a:xfrm>
              <a:custGeom>
                <a:avLst/>
                <a:gdLst/>
                <a:ahLst/>
                <a:cxnLst/>
                <a:rect l="l" t="t" r="r" b="b"/>
                <a:pathLst>
                  <a:path w="17933" h="22072" extrusionOk="0">
                    <a:moveTo>
                      <a:pt x="6109" y="0"/>
                    </a:moveTo>
                    <a:lnTo>
                      <a:pt x="0" y="0"/>
                    </a:lnTo>
                    <a:lnTo>
                      <a:pt x="0" y="22072"/>
                    </a:lnTo>
                    <a:lnTo>
                      <a:pt x="17933" y="22072"/>
                    </a:lnTo>
                  </a:path>
                </a:pathLst>
              </a:custGeom>
              <a:noFill/>
              <a:ln w="9525" cap="flat" cmpd="sng">
                <a:solidFill>
                  <a:srgbClr val="8F9BEE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sp>
          <p:sp>
            <p:nvSpPr>
              <p:cNvPr id="944" name="Google Shape;944;p32"/>
              <p:cNvSpPr/>
              <p:nvPr/>
            </p:nvSpPr>
            <p:spPr>
              <a:xfrm>
                <a:off x="1822728" y="2586950"/>
                <a:ext cx="1361100" cy="478500"/>
              </a:xfrm>
              <a:prstGeom prst="roundRect">
                <a:avLst>
                  <a:gd name="adj" fmla="val 50000"/>
                </a:avLst>
              </a:prstGeom>
              <a:solidFill>
                <a:srgbClr val="8F9B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kumimoji="0" lang="en" sz="1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3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p32"/>
              <p:cNvSpPr/>
              <p:nvPr/>
            </p:nvSpPr>
            <p:spPr>
              <a:xfrm>
                <a:off x="3694632" y="2586949"/>
                <a:ext cx="3901800" cy="4785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90000"/>
                </a:schemeClr>
              </a:solidFill>
              <a:ln>
                <a:noFill/>
              </a:ln>
            </p:spPr>
            <p:txBody>
              <a:bodyPr spcFirstLastPara="1" wrap="square" lIns="182875" tIns="91425" rIns="91425" bIns="91425" anchor="ctr" anchorCtr="0">
                <a:noAutofit/>
              </a:bodyPr>
              <a:lstStyle/>
              <a:p>
                <a:pPr lvl="0">
                  <a:buSzPts val="1100"/>
                </a:pPr>
                <a:r>
                  <a:rPr lang="en-US" dirty="0"/>
                  <a:t>Adopt the designed work procedures and the enhanced organizational structure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cxnSp>
            <p:nvCxnSpPr>
              <p:cNvPr id="946" name="Google Shape;946;p32"/>
              <p:cNvCxnSpPr>
                <a:stCxn id="944" idx="3"/>
                <a:endCxn id="945" idx="1"/>
              </p:cNvCxnSpPr>
              <p:nvPr/>
            </p:nvCxnSpPr>
            <p:spPr>
              <a:xfrm>
                <a:off x="3183828" y="2826200"/>
                <a:ext cx="5109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947" name="Google Shape;947;p32"/>
            <p:cNvGrpSpPr/>
            <p:nvPr/>
          </p:nvGrpSpPr>
          <p:grpSpPr>
            <a:xfrm>
              <a:off x="1969997" y="3260863"/>
              <a:ext cx="6037015" cy="791012"/>
              <a:chOff x="2088925" y="3260863"/>
              <a:chExt cx="5926195" cy="791012"/>
            </a:xfrm>
          </p:grpSpPr>
          <p:sp>
            <p:nvSpPr>
              <p:cNvPr id="948" name="Google Shape;948;p32"/>
              <p:cNvSpPr/>
              <p:nvPr/>
            </p:nvSpPr>
            <p:spPr>
              <a:xfrm>
                <a:off x="2088925" y="3500075"/>
                <a:ext cx="448325" cy="551800"/>
              </a:xfrm>
              <a:custGeom>
                <a:avLst/>
                <a:gdLst/>
                <a:ahLst/>
                <a:cxnLst/>
                <a:rect l="l" t="t" r="r" b="b"/>
                <a:pathLst>
                  <a:path w="17933" h="22072" extrusionOk="0">
                    <a:moveTo>
                      <a:pt x="6109" y="0"/>
                    </a:moveTo>
                    <a:lnTo>
                      <a:pt x="0" y="0"/>
                    </a:lnTo>
                    <a:lnTo>
                      <a:pt x="0" y="22072"/>
                    </a:lnTo>
                    <a:lnTo>
                      <a:pt x="17933" y="22072"/>
                    </a:lnTo>
                  </a:path>
                </a:pathLst>
              </a:custGeom>
              <a:ln>
                <a:solidFill>
                  <a:schemeClr val="accent6">
                    <a:lumMod val="40000"/>
                    <a:lumOff val="60000"/>
                  </a:schemeClr>
                </a:solidFill>
                <a:headEnd type="none" w="med" len="med"/>
                <a:tailEnd type="oval" w="med" len="med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sp>
          <p:sp>
            <p:nvSpPr>
              <p:cNvPr id="949" name="Google Shape;949;p32"/>
              <p:cNvSpPr/>
              <p:nvPr/>
            </p:nvSpPr>
            <p:spPr>
              <a:xfrm>
                <a:off x="2241417" y="3260863"/>
                <a:ext cx="1361100" cy="47850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kumimoji="0" lang="en" sz="1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4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32"/>
              <p:cNvSpPr/>
              <p:nvPr/>
            </p:nvSpPr>
            <p:spPr>
              <a:xfrm>
                <a:off x="4113320" y="3260874"/>
                <a:ext cx="3901800" cy="4785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90000"/>
                </a:schemeClr>
              </a:solidFill>
              <a:ln>
                <a:noFill/>
              </a:ln>
            </p:spPr>
            <p:txBody>
              <a:bodyPr spcFirstLastPara="1" wrap="square" lIns="182875" tIns="91425" rIns="91425" bIns="91425" anchor="ctr" anchorCtr="0">
                <a:noAutofit/>
              </a:bodyPr>
              <a:lstStyle/>
              <a:p>
                <a:pPr lvl="0">
                  <a:buSzPts val="1100"/>
                </a:pPr>
                <a:r>
                  <a:rPr lang="en-US" dirty="0"/>
                  <a:t>Implement the inventory management calculations developed in the </a:t>
                </a:r>
                <a:r>
                  <a:rPr lang="en-US" dirty="0" smtClean="0"/>
                  <a:t>project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cxnSp>
            <p:nvCxnSpPr>
              <p:cNvPr id="951" name="Google Shape;951;p32"/>
              <p:cNvCxnSpPr>
                <a:stCxn id="949" idx="3"/>
                <a:endCxn id="950" idx="1"/>
              </p:cNvCxnSpPr>
              <p:nvPr/>
            </p:nvCxnSpPr>
            <p:spPr>
              <a:xfrm>
                <a:off x="3602517" y="3500113"/>
                <a:ext cx="5109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952" name="Google Shape;952;p32"/>
            <p:cNvGrpSpPr/>
            <p:nvPr/>
          </p:nvGrpSpPr>
          <p:grpSpPr>
            <a:xfrm>
              <a:off x="2551859" y="3934774"/>
              <a:ext cx="5881672" cy="478502"/>
              <a:chOff x="2660105" y="3934774"/>
              <a:chExt cx="5773703" cy="478502"/>
            </a:xfrm>
          </p:grpSpPr>
          <p:sp>
            <p:nvSpPr>
              <p:cNvPr id="953" name="Google Shape;953;p32"/>
              <p:cNvSpPr/>
              <p:nvPr/>
            </p:nvSpPr>
            <p:spPr>
              <a:xfrm>
                <a:off x="2660105" y="3934775"/>
                <a:ext cx="1361100" cy="478500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kumimoji="0" lang="en" sz="1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5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32"/>
              <p:cNvSpPr/>
              <p:nvPr/>
            </p:nvSpPr>
            <p:spPr>
              <a:xfrm>
                <a:off x="4532009" y="3934774"/>
                <a:ext cx="3901800" cy="47850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90000"/>
                </a:schemeClr>
              </a:solidFill>
              <a:ln>
                <a:noFill/>
              </a:ln>
            </p:spPr>
            <p:txBody>
              <a:bodyPr spcFirstLastPara="1" wrap="square" lIns="182875" tIns="91425" rIns="91425" bIns="91425" anchor="ctr" anchorCtr="0">
                <a:noAutofit/>
              </a:bodyPr>
              <a:lstStyle/>
              <a:p>
                <a:pPr lvl="0">
                  <a:buSzPts val="1100"/>
                </a:pPr>
                <a:r>
                  <a:rPr lang="en-US" dirty="0"/>
                  <a:t>Apply the production planning </a:t>
                </a:r>
                <a:r>
                  <a:rPr lang="en-US" dirty="0" smtClean="0"/>
                  <a:t>system developed in the project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cxnSp>
            <p:nvCxnSpPr>
              <p:cNvPr id="955" name="Google Shape;955;p32"/>
              <p:cNvCxnSpPr>
                <a:stCxn id="953" idx="3"/>
                <a:endCxn id="954" idx="1"/>
              </p:cNvCxnSpPr>
              <p:nvPr/>
            </p:nvCxnSpPr>
            <p:spPr>
              <a:xfrm>
                <a:off x="4021205" y="4174025"/>
                <a:ext cx="5109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</p:grpSp>
      <p:sp>
        <p:nvSpPr>
          <p:cNvPr id="28" name="Google Shape;953;p32"/>
          <p:cNvSpPr/>
          <p:nvPr/>
        </p:nvSpPr>
        <p:spPr>
          <a:xfrm>
            <a:off x="3151525" y="4056683"/>
            <a:ext cx="1386553" cy="478500"/>
          </a:xfrm>
          <a:prstGeom prst="roundRect">
            <a:avLst>
              <a:gd name="adj" fmla="val 50000"/>
            </a:avLst>
          </a:prstGeom>
          <a:solidFill>
            <a:srgbClr val="6373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6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Google Shape;948;p32"/>
          <p:cNvSpPr/>
          <p:nvPr/>
        </p:nvSpPr>
        <p:spPr>
          <a:xfrm>
            <a:off x="2542334" y="3695343"/>
            <a:ext cx="456709" cy="551800"/>
          </a:xfrm>
          <a:custGeom>
            <a:avLst/>
            <a:gdLst/>
            <a:ahLst/>
            <a:cxnLst/>
            <a:rect l="l" t="t" r="r" b="b"/>
            <a:pathLst>
              <a:path w="17933" h="22072" extrusionOk="0">
                <a:moveTo>
                  <a:pt x="6109" y="0"/>
                </a:moveTo>
                <a:lnTo>
                  <a:pt x="0" y="0"/>
                </a:lnTo>
                <a:lnTo>
                  <a:pt x="0" y="22072"/>
                </a:lnTo>
                <a:lnTo>
                  <a:pt x="17933" y="22072"/>
                </a:lnTo>
              </a:path>
            </a:pathLst>
          </a:custGeom>
          <a:ln>
            <a:headEnd type="none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sp>
      <p:cxnSp>
        <p:nvCxnSpPr>
          <p:cNvPr id="30" name="Google Shape;955;p32"/>
          <p:cNvCxnSpPr/>
          <p:nvPr/>
        </p:nvCxnSpPr>
        <p:spPr>
          <a:xfrm>
            <a:off x="4538078" y="4295933"/>
            <a:ext cx="353021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172431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632476" y="176123"/>
            <a:ext cx="5998800" cy="605100"/>
          </a:xfrm>
        </p:spPr>
        <p:txBody>
          <a:bodyPr/>
          <a:lstStyle/>
          <a:p>
            <a:pPr algn="ctr"/>
            <a:r>
              <a:rPr lang="en-US" sz="4000" b="1" dirty="0"/>
              <a:t>THANKS!</a:t>
            </a:r>
            <a:endParaRPr lang="en-US" sz="4000" b="1" dirty="0">
              <a:latin typeface="Fira Sans" panose="020B060402020202020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4" y="1086280"/>
            <a:ext cx="2142195" cy="3210712"/>
          </a:xfrm>
          <a:prstGeom prst="ellipse">
            <a:avLst/>
          </a:prstGeom>
          <a:ln w="19050" cap="rnd">
            <a:solidFill>
              <a:srgbClr val="333333"/>
            </a:solidFill>
          </a:ln>
          <a:effec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384" y="1086280"/>
            <a:ext cx="2148991" cy="3210712"/>
          </a:xfrm>
          <a:prstGeom prst="ellipse">
            <a:avLst/>
          </a:prstGeom>
          <a:ln w="19050" cap="rnd">
            <a:solidFill>
              <a:srgbClr val="333333"/>
            </a:solidFill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438" y="1086280"/>
            <a:ext cx="2322092" cy="3210712"/>
          </a:xfrm>
          <a:prstGeom prst="ellipse">
            <a:avLst/>
          </a:prstGeom>
          <a:ln w="19050" cap="rnd">
            <a:solidFill>
              <a:srgbClr val="333333"/>
            </a:solidFill>
          </a:ln>
          <a:effectLst/>
        </p:spPr>
      </p:pic>
      <p:sp>
        <p:nvSpPr>
          <p:cNvPr id="7" name="Rectangle 6"/>
          <p:cNvSpPr/>
          <p:nvPr/>
        </p:nvSpPr>
        <p:spPr>
          <a:xfrm>
            <a:off x="865456" y="4401994"/>
            <a:ext cx="1396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>
                <a:latin typeface="Fira Sans" panose="020B0604020202020204" charset="0"/>
              </a:rPr>
              <a:t>Masa</a:t>
            </a:r>
            <a:r>
              <a:rPr lang="en-US" sz="2000" b="1" dirty="0">
                <a:latin typeface="Fira Sans" panose="020B0604020202020204" charset="0"/>
              </a:rPr>
              <a:t> </a:t>
            </a:r>
            <a:r>
              <a:rPr lang="en-US" sz="2000" b="1" dirty="0" err="1">
                <a:latin typeface="Fira Sans" panose="020B0604020202020204" charset="0"/>
              </a:rPr>
              <a:t>Qadi</a:t>
            </a:r>
            <a:endParaRPr lang="en-US" sz="2000" b="1" dirty="0">
              <a:latin typeface="Fira Sans" panose="020B0604020202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7616" y="4417383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latin typeface="Fira Sans" panose="020B0604020202020204" charset="0"/>
                <a:cs typeface="Farsi Simple Bold" panose="02010400000000000000" pitchFamily="2" charset="-78"/>
              </a:rPr>
              <a:t>Fadi</a:t>
            </a:r>
            <a:r>
              <a:rPr lang="en-US" sz="1800" b="1" dirty="0" smtClean="0">
                <a:latin typeface="Fira Sans" panose="020B0604020202020204" charset="0"/>
                <a:cs typeface="Farsi Simple Bold" panose="02010400000000000000" pitchFamily="2" charset="-78"/>
              </a:rPr>
              <a:t> Al-</a:t>
            </a:r>
            <a:r>
              <a:rPr lang="en-US" sz="1800" b="1" dirty="0" err="1" smtClean="0">
                <a:latin typeface="Fira Sans" panose="020B0604020202020204" charset="0"/>
                <a:cs typeface="Farsi Simple Bold" panose="02010400000000000000" pitchFamily="2" charset="-78"/>
              </a:rPr>
              <a:t>Asaad</a:t>
            </a:r>
            <a:endParaRPr lang="en-US" sz="1800" b="1" dirty="0">
              <a:latin typeface="Fira Sans" panose="020B0604020202020204" charset="0"/>
              <a:cs typeface="Farsi Simple Bold" panose="0201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87134" y="4432772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latin typeface="Fira Sans" panose="020B0604020202020204" charset="0"/>
              </a:rPr>
              <a:t>Ruba</a:t>
            </a:r>
            <a:r>
              <a:rPr lang="en-US" sz="1800" b="1" dirty="0" smtClean="0">
                <a:latin typeface="Fira Sans" panose="020B0604020202020204" charset="0"/>
              </a:rPr>
              <a:t> </a:t>
            </a:r>
            <a:r>
              <a:rPr lang="en-US" sz="1800" b="1" dirty="0" err="1" smtClean="0">
                <a:latin typeface="Fira Sans" panose="020B0604020202020204" charset="0"/>
              </a:rPr>
              <a:t>Barmawi</a:t>
            </a:r>
            <a:endParaRPr lang="en-US" sz="1800" b="1" dirty="0">
              <a:latin typeface="Fira Sans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40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1248" y="286345"/>
            <a:ext cx="7704000" cy="572700"/>
          </a:xfrm>
        </p:spPr>
        <p:txBody>
          <a:bodyPr/>
          <a:lstStyle/>
          <a:p>
            <a:pPr algn="ctr"/>
            <a:r>
              <a:rPr lang="en-US" sz="2800" b="1" dirty="0" smtClean="0">
                <a:latin typeface="Montserrat Black" panose="020B0604020202020204" charset="0"/>
                <a:cs typeface="Fira Sans" panose="020B0604020202020204" charset="0"/>
              </a:rPr>
              <a:t>Theoretical Background</a:t>
            </a:r>
            <a:endParaRPr lang="en-US" sz="2800" b="1" dirty="0">
              <a:latin typeface="Montserrat Black" panose="020B0604020202020204" charset="0"/>
              <a:cs typeface="Fira Sans" panose="020B0604020202020204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364343" y="1414184"/>
            <a:ext cx="6357257" cy="2620787"/>
            <a:chOff x="1436322" y="1675441"/>
            <a:chExt cx="5894121" cy="2375581"/>
          </a:xfrm>
        </p:grpSpPr>
        <p:sp>
          <p:nvSpPr>
            <p:cNvPr id="429" name="Google Shape;429;p22"/>
            <p:cNvSpPr/>
            <p:nvPr/>
          </p:nvSpPr>
          <p:spPr>
            <a:xfrm rot="10800000">
              <a:off x="3220211" y="1704839"/>
              <a:ext cx="2345400" cy="2345400"/>
            </a:xfrm>
            <a:prstGeom prst="ellipse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2"/>
            <p:cNvSpPr/>
            <p:nvPr/>
          </p:nvSpPr>
          <p:spPr>
            <a:xfrm rot="10800000">
              <a:off x="3363594" y="1857010"/>
              <a:ext cx="2067600" cy="2067600"/>
            </a:xfrm>
            <a:prstGeom prst="ellipse">
              <a:avLst/>
            </a:pr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2"/>
            <p:cNvSpPr/>
            <p:nvPr/>
          </p:nvSpPr>
          <p:spPr>
            <a:xfrm flipH="1">
              <a:off x="3505330" y="2001310"/>
              <a:ext cx="1779000" cy="1779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168944" y="1678713"/>
              <a:ext cx="2161498" cy="412984"/>
              <a:chOff x="4925055" y="1498285"/>
              <a:chExt cx="1803794" cy="412984"/>
            </a:xfrm>
          </p:grpSpPr>
          <p:sp>
            <p:nvSpPr>
              <p:cNvPr id="432" name="Google Shape;432;p22"/>
              <p:cNvSpPr/>
              <p:nvPr/>
            </p:nvSpPr>
            <p:spPr>
              <a:xfrm>
                <a:off x="5457032" y="1498285"/>
                <a:ext cx="1271817" cy="320395"/>
              </a:xfrm>
              <a:prstGeom prst="roundRect">
                <a:avLst>
                  <a:gd name="adj" fmla="val 50000"/>
                </a:avLst>
              </a:prstGeom>
              <a:solidFill>
                <a:srgbClr val="596A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 dirty="0" smtClean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Documentation</a:t>
                </a:r>
                <a:endParaRPr sz="12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cxnSp>
            <p:nvCxnSpPr>
              <p:cNvPr id="433" name="Google Shape;433;p22"/>
              <p:cNvCxnSpPr>
                <a:stCxn id="432" idx="1"/>
              </p:cNvCxnSpPr>
              <p:nvPr/>
            </p:nvCxnSpPr>
            <p:spPr>
              <a:xfrm flipH="1">
                <a:off x="5019765" y="1658483"/>
                <a:ext cx="437267" cy="165329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34" name="Google Shape;434;p22"/>
              <p:cNvSpPr/>
              <p:nvPr/>
            </p:nvSpPr>
            <p:spPr>
              <a:xfrm>
                <a:off x="4925055" y="1817969"/>
                <a:ext cx="93300" cy="933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7" name="Google Shape;437;p22"/>
            <p:cNvSpPr/>
            <p:nvPr/>
          </p:nvSpPr>
          <p:spPr>
            <a:xfrm>
              <a:off x="5531027" y="2803423"/>
              <a:ext cx="93300" cy="93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525409" y="3181708"/>
              <a:ext cx="1805033" cy="292195"/>
              <a:chOff x="5682608" y="2558191"/>
              <a:chExt cx="1788771" cy="427200"/>
            </a:xfrm>
          </p:grpSpPr>
          <p:sp>
            <p:nvSpPr>
              <p:cNvPr id="438" name="Google Shape;438;p22"/>
              <p:cNvSpPr/>
              <p:nvPr/>
            </p:nvSpPr>
            <p:spPr>
              <a:xfrm>
                <a:off x="5961083" y="2558191"/>
                <a:ext cx="1510296" cy="42720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1200" dirty="0" smtClean="0">
                    <a:solidFill>
                      <a:schemeClr val="tx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Flowcharts</a:t>
                </a:r>
                <a:endParaRPr sz="1200" dirty="0">
                  <a:solidFill>
                    <a:schemeClr val="tx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cxnSp>
            <p:nvCxnSpPr>
              <p:cNvPr id="439" name="Google Shape;439;p22"/>
              <p:cNvCxnSpPr>
                <a:stCxn id="438" idx="1"/>
                <a:endCxn id="440" idx="6"/>
              </p:cNvCxnSpPr>
              <p:nvPr/>
            </p:nvCxnSpPr>
            <p:spPr>
              <a:xfrm flipH="1" flipV="1">
                <a:off x="5682608" y="2760632"/>
                <a:ext cx="278475" cy="1116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440" name="Google Shape;440;p22"/>
            <p:cNvSpPr/>
            <p:nvPr/>
          </p:nvSpPr>
          <p:spPr>
            <a:xfrm>
              <a:off x="5432109" y="3273523"/>
              <a:ext cx="93300" cy="93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624327" y="2692895"/>
              <a:ext cx="1706116" cy="306900"/>
              <a:chOff x="5765263" y="2489026"/>
              <a:chExt cx="1706117" cy="306900"/>
            </a:xfrm>
          </p:grpSpPr>
          <p:sp>
            <p:nvSpPr>
              <p:cNvPr id="441" name="Google Shape;441;p22"/>
              <p:cNvSpPr/>
              <p:nvPr/>
            </p:nvSpPr>
            <p:spPr>
              <a:xfrm>
                <a:off x="5947353" y="2489026"/>
                <a:ext cx="1524027" cy="30690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 dirty="0" smtClean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Forms</a:t>
                </a:r>
                <a:endParaRPr sz="12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cxnSp>
            <p:nvCxnSpPr>
              <p:cNvPr id="442" name="Google Shape;442;p22"/>
              <p:cNvCxnSpPr>
                <a:stCxn id="441" idx="1"/>
                <a:endCxn id="437" idx="6"/>
              </p:cNvCxnSpPr>
              <p:nvPr/>
            </p:nvCxnSpPr>
            <p:spPr>
              <a:xfrm flipH="1">
                <a:off x="5765263" y="2642476"/>
                <a:ext cx="182090" cy="3728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9" name="Group 8"/>
            <p:cNvGrpSpPr/>
            <p:nvPr/>
          </p:nvGrpSpPr>
          <p:grpSpPr>
            <a:xfrm>
              <a:off x="5431193" y="2228456"/>
              <a:ext cx="1899249" cy="302058"/>
              <a:chOff x="5031195" y="2089265"/>
              <a:chExt cx="1664504" cy="302058"/>
            </a:xfrm>
          </p:grpSpPr>
          <p:sp>
            <p:nvSpPr>
              <p:cNvPr id="435" name="Google Shape;435;p22"/>
              <p:cNvSpPr/>
              <p:nvPr/>
            </p:nvSpPr>
            <p:spPr>
              <a:xfrm>
                <a:off x="5360041" y="2089265"/>
                <a:ext cx="1335658" cy="302058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 dirty="0" smtClean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SOPs</a:t>
                </a:r>
                <a:endParaRPr sz="12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cxnSp>
            <p:nvCxnSpPr>
              <p:cNvPr id="436" name="Google Shape;436;p22"/>
              <p:cNvCxnSpPr>
                <a:stCxn id="435" idx="1"/>
                <a:endCxn id="443" idx="6"/>
              </p:cNvCxnSpPr>
              <p:nvPr/>
            </p:nvCxnSpPr>
            <p:spPr>
              <a:xfrm flipH="1">
                <a:off x="5124495" y="2240294"/>
                <a:ext cx="235546" cy="907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43" name="Google Shape;443;p22"/>
              <p:cNvSpPr/>
              <p:nvPr/>
            </p:nvSpPr>
            <p:spPr>
              <a:xfrm>
                <a:off x="5031195" y="2202714"/>
                <a:ext cx="93300" cy="933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1436323" y="3137376"/>
              <a:ext cx="1899083" cy="318163"/>
              <a:chOff x="1364677" y="2811758"/>
              <a:chExt cx="1899083" cy="318163"/>
            </a:xfrm>
          </p:grpSpPr>
          <p:sp>
            <p:nvSpPr>
              <p:cNvPr id="444" name="Google Shape;444;p22"/>
              <p:cNvSpPr/>
              <p:nvPr/>
            </p:nvSpPr>
            <p:spPr>
              <a:xfrm>
                <a:off x="1364677" y="2811758"/>
                <a:ext cx="1532834" cy="318163"/>
              </a:xfrm>
              <a:prstGeom prst="roundRect">
                <a:avLst>
                  <a:gd name="adj" fmla="val 50000"/>
                </a:avLst>
              </a:prstGeom>
              <a:solidFill>
                <a:srgbClr val="CBE7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 dirty="0" smtClean="0">
                    <a:solidFill>
                      <a:schemeClr val="tx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Production Planning</a:t>
                </a:r>
                <a:endParaRPr sz="1200" dirty="0">
                  <a:solidFill>
                    <a:schemeClr val="tx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cxnSp>
            <p:nvCxnSpPr>
              <p:cNvPr id="445" name="Google Shape;445;p22"/>
              <p:cNvCxnSpPr>
                <a:stCxn id="444" idx="3"/>
              </p:cNvCxnSpPr>
              <p:nvPr/>
            </p:nvCxnSpPr>
            <p:spPr>
              <a:xfrm flipV="1">
                <a:off x="2897511" y="2964008"/>
                <a:ext cx="256906" cy="6832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46" name="Google Shape;446;p22"/>
              <p:cNvSpPr/>
              <p:nvPr/>
            </p:nvSpPr>
            <p:spPr>
              <a:xfrm>
                <a:off x="3170460" y="2917358"/>
                <a:ext cx="93300" cy="933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9759" y="2113456"/>
              <a:ext cx="1390142" cy="1390142"/>
            </a:xfrm>
            <a:prstGeom prst="rect">
              <a:avLst/>
            </a:prstGeom>
          </p:spPr>
        </p:pic>
        <p:grpSp>
          <p:nvGrpSpPr>
            <p:cNvPr id="27" name="Group 26"/>
            <p:cNvGrpSpPr/>
            <p:nvPr/>
          </p:nvGrpSpPr>
          <p:grpSpPr>
            <a:xfrm>
              <a:off x="1436324" y="2683800"/>
              <a:ext cx="1820812" cy="315995"/>
              <a:chOff x="1641407" y="2084379"/>
              <a:chExt cx="1820812" cy="315995"/>
            </a:xfrm>
          </p:grpSpPr>
          <p:sp>
            <p:nvSpPr>
              <p:cNvPr id="56" name="Google Shape;446;p22"/>
              <p:cNvSpPr/>
              <p:nvPr/>
            </p:nvSpPr>
            <p:spPr>
              <a:xfrm>
                <a:off x="3368919" y="2195954"/>
                <a:ext cx="93300" cy="933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57" name="Google Shape;445;p22"/>
              <p:cNvCxnSpPr>
                <a:stCxn id="56" idx="2"/>
                <a:endCxn id="59" idx="3"/>
              </p:cNvCxnSpPr>
              <p:nvPr/>
            </p:nvCxnSpPr>
            <p:spPr>
              <a:xfrm flipH="1" flipV="1">
                <a:off x="3174241" y="2242377"/>
                <a:ext cx="194678" cy="227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9" name="Google Shape;444;p22"/>
              <p:cNvSpPr/>
              <p:nvPr/>
            </p:nvSpPr>
            <p:spPr>
              <a:xfrm>
                <a:off x="1641407" y="2084379"/>
                <a:ext cx="1532834" cy="31599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 dirty="0" smtClean="0">
                    <a:solidFill>
                      <a:schemeClr val="tx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Facility Layout</a:t>
                </a:r>
                <a:endParaRPr sz="1200" dirty="0">
                  <a:solidFill>
                    <a:schemeClr val="tx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436323" y="1675441"/>
              <a:ext cx="2178373" cy="393422"/>
              <a:chOff x="1800489" y="1551372"/>
              <a:chExt cx="2009401" cy="393422"/>
            </a:xfrm>
          </p:grpSpPr>
          <p:sp>
            <p:nvSpPr>
              <p:cNvPr id="63" name="Google Shape;446;p22"/>
              <p:cNvSpPr/>
              <p:nvPr/>
            </p:nvSpPr>
            <p:spPr>
              <a:xfrm>
                <a:off x="3716590" y="1851494"/>
                <a:ext cx="93300" cy="933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5" name="Google Shape;445;p22"/>
              <p:cNvCxnSpPr>
                <a:endCxn id="67" idx="3"/>
              </p:cNvCxnSpPr>
              <p:nvPr/>
            </p:nvCxnSpPr>
            <p:spPr>
              <a:xfrm flipH="1" flipV="1">
                <a:off x="3214424" y="1691964"/>
                <a:ext cx="501331" cy="183712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7" name="Google Shape;444;p22"/>
              <p:cNvSpPr/>
              <p:nvPr/>
            </p:nvSpPr>
            <p:spPr>
              <a:xfrm>
                <a:off x="1800489" y="1551372"/>
                <a:ext cx="1413935" cy="281184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 dirty="0" smtClean="0">
                    <a:solidFill>
                      <a:schemeClr val="tx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Job Description</a:t>
                </a:r>
                <a:endParaRPr sz="1200" dirty="0">
                  <a:solidFill>
                    <a:schemeClr val="tx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436322" y="3707479"/>
              <a:ext cx="2174991" cy="343543"/>
              <a:chOff x="1048796" y="2525487"/>
              <a:chExt cx="2251502" cy="343543"/>
            </a:xfrm>
          </p:grpSpPr>
          <p:sp>
            <p:nvSpPr>
              <p:cNvPr id="69" name="Google Shape;446;p22"/>
              <p:cNvSpPr/>
              <p:nvPr/>
            </p:nvSpPr>
            <p:spPr>
              <a:xfrm>
                <a:off x="3206998" y="2535676"/>
                <a:ext cx="93300" cy="933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70" name="Google Shape;445;p22"/>
              <p:cNvCxnSpPr>
                <a:stCxn id="69" idx="2"/>
                <a:endCxn id="73" idx="3"/>
              </p:cNvCxnSpPr>
              <p:nvPr/>
            </p:nvCxnSpPr>
            <p:spPr>
              <a:xfrm flipH="1">
                <a:off x="2635552" y="2582326"/>
                <a:ext cx="571446" cy="114933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3" name="Google Shape;444;p22"/>
              <p:cNvSpPr/>
              <p:nvPr/>
            </p:nvSpPr>
            <p:spPr>
              <a:xfrm>
                <a:off x="1048796" y="2525487"/>
                <a:ext cx="1586755" cy="34354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 dirty="0" smtClean="0">
                    <a:solidFill>
                      <a:schemeClr val="tx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Inventory Management</a:t>
                </a:r>
                <a:endParaRPr sz="1200" dirty="0">
                  <a:solidFill>
                    <a:schemeClr val="tx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258751" y="3684563"/>
              <a:ext cx="2071692" cy="332279"/>
              <a:chOff x="5381209" y="3403579"/>
              <a:chExt cx="1998236" cy="332279"/>
            </a:xfrm>
          </p:grpSpPr>
          <p:sp>
            <p:nvSpPr>
              <p:cNvPr id="35" name="Google Shape;438;p22"/>
              <p:cNvSpPr/>
              <p:nvPr/>
            </p:nvSpPr>
            <p:spPr>
              <a:xfrm>
                <a:off x="5889099" y="3403579"/>
                <a:ext cx="1490346" cy="33227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1200" dirty="0" smtClean="0">
                    <a:solidFill>
                      <a:schemeClr val="tx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Organizational Structure</a:t>
                </a:r>
                <a:endParaRPr sz="1200" dirty="0">
                  <a:solidFill>
                    <a:schemeClr val="tx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cxnSp>
            <p:nvCxnSpPr>
              <p:cNvPr id="36" name="Google Shape;439;p22"/>
              <p:cNvCxnSpPr>
                <a:stCxn id="35" idx="1"/>
                <a:endCxn id="64" idx="6"/>
              </p:cNvCxnSpPr>
              <p:nvPr/>
            </p:nvCxnSpPr>
            <p:spPr>
              <a:xfrm flipH="1" flipV="1">
                <a:off x="5381209" y="3452676"/>
                <a:ext cx="507891" cy="117043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64" name="Google Shape;440;p22"/>
            <p:cNvSpPr/>
            <p:nvPr/>
          </p:nvSpPr>
          <p:spPr>
            <a:xfrm>
              <a:off x="5165449" y="3687010"/>
              <a:ext cx="93300" cy="93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1436323" y="2184547"/>
              <a:ext cx="1934590" cy="317361"/>
              <a:chOff x="1346144" y="3112438"/>
              <a:chExt cx="1934590" cy="317361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1346144" y="3112438"/>
                <a:ext cx="1841290" cy="317361"/>
                <a:chOff x="5873338" y="3182894"/>
                <a:chExt cx="1841290" cy="317361"/>
              </a:xfrm>
            </p:grpSpPr>
            <p:sp>
              <p:nvSpPr>
                <p:cNvPr id="40" name="Google Shape;438;p22"/>
                <p:cNvSpPr/>
                <p:nvPr/>
              </p:nvSpPr>
              <p:spPr>
                <a:xfrm>
                  <a:off x="5873338" y="3182894"/>
                  <a:ext cx="1532834" cy="31736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200" dirty="0" smtClean="0">
                      <a:solidFill>
                        <a:schemeClr val="tx1"/>
                      </a:solidFill>
                      <a:latin typeface="Fira Sans Extra Condensed Medium"/>
                      <a:ea typeface="Fira Sans Extra Condensed Medium"/>
                      <a:cs typeface="Fira Sans Extra Condensed Medium"/>
                      <a:sym typeface="Fira Sans Extra Condensed Medium"/>
                    </a:rPr>
                    <a:t>Flowcharts</a:t>
                  </a:r>
                  <a:endParaRPr sz="1200" dirty="0">
                    <a:solidFill>
                      <a:schemeClr val="tx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endParaRPr>
                </a:p>
              </p:txBody>
            </p:sp>
            <p:cxnSp>
              <p:nvCxnSpPr>
                <p:cNvPr id="41" name="Google Shape;439;p22"/>
                <p:cNvCxnSpPr>
                  <a:stCxn id="68" idx="2"/>
                  <a:endCxn id="40" idx="3"/>
                </p:cNvCxnSpPr>
                <p:nvPr/>
              </p:nvCxnSpPr>
              <p:spPr>
                <a:xfrm flipH="1">
                  <a:off x="7406172" y="3340252"/>
                  <a:ext cx="308456" cy="1323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68" name="Google Shape;440;p22"/>
              <p:cNvSpPr/>
              <p:nvPr/>
            </p:nvSpPr>
            <p:spPr>
              <a:xfrm>
                <a:off x="3187434" y="3223146"/>
                <a:ext cx="93300" cy="933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744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163" y="76038"/>
            <a:ext cx="6626669" cy="590855"/>
          </a:xfrm>
        </p:spPr>
        <p:txBody>
          <a:bodyPr/>
          <a:lstStyle/>
          <a:p>
            <a:r>
              <a:rPr lang="en" sz="3000" dirty="0" smtClean="0">
                <a:solidFill>
                  <a:schemeClr val="tx1"/>
                </a:solidFill>
              </a:rPr>
              <a:t>05</a:t>
            </a:r>
            <a:r>
              <a:rPr lang="en" sz="3000" dirty="0" smtClean="0">
                <a:solidFill>
                  <a:schemeClr val="tx2"/>
                </a:solidFill>
              </a:rPr>
              <a:t> </a:t>
            </a:r>
            <a:r>
              <a:rPr lang="en" sz="3000" dirty="0" smtClean="0">
                <a:solidFill>
                  <a:schemeClr val="tx1"/>
                </a:solidFill>
              </a:rPr>
              <a:t>Methodology </a:t>
            </a:r>
            <a:endParaRPr lang="en-US" sz="30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04" y="776895"/>
            <a:ext cx="7314189" cy="408386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1498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lt1"/>
          </a:fgClr>
          <a:bgClr>
            <a:schemeClr val="bg1"/>
          </a:bgClr>
        </a:pattFill>
        <a:effectLst/>
      </p:bgPr>
    </p:bg>
    <p:spTree>
      <p:nvGrpSpPr>
        <p:cNvPr id="1" name="Shape 2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>
            <a:off x="4000503" y="2151859"/>
            <a:ext cx="3552093" cy="1042076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Fira Sans" panose="020B0604020202020204" charset="0"/>
                <a:cs typeface="Fira Sans" panose="020B0604020202020204" charset="0"/>
              </a:rPr>
              <a:t>06 Results</a:t>
            </a:r>
            <a:endParaRPr lang="en-US" sz="3200" b="1" dirty="0">
              <a:solidFill>
                <a:schemeClr val="tx1"/>
              </a:solidFill>
              <a:latin typeface="Fira Sans" panose="020B0604020202020204" charset="0"/>
              <a:cs typeface="Fira Sans" panose="020B060402020202020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01859" y="1247168"/>
            <a:ext cx="3469258" cy="3506455"/>
            <a:chOff x="450167" y="1637045"/>
            <a:chExt cx="3469258" cy="3506455"/>
          </a:xfrm>
        </p:grpSpPr>
        <p:sp>
          <p:nvSpPr>
            <p:cNvPr id="2005" name="Google Shape;2005;p44"/>
            <p:cNvSpPr/>
            <p:nvPr/>
          </p:nvSpPr>
          <p:spPr>
            <a:xfrm>
              <a:off x="450167" y="3667091"/>
              <a:ext cx="1614618" cy="1476409"/>
            </a:xfrm>
            <a:custGeom>
              <a:avLst/>
              <a:gdLst/>
              <a:ahLst/>
              <a:cxnLst/>
              <a:rect l="l" t="t" r="r" b="b"/>
              <a:pathLst>
                <a:path w="12942" h="12781" extrusionOk="0">
                  <a:moveTo>
                    <a:pt x="10620" y="0"/>
                  </a:moveTo>
                  <a:lnTo>
                    <a:pt x="642" y="9978"/>
                  </a:lnTo>
                  <a:cubicBezTo>
                    <a:pt x="1" y="10619"/>
                    <a:pt x="1" y="11659"/>
                    <a:pt x="642" y="12299"/>
                  </a:cubicBezTo>
                  <a:cubicBezTo>
                    <a:pt x="962" y="12620"/>
                    <a:pt x="1382" y="12780"/>
                    <a:pt x="1802" y="12780"/>
                  </a:cubicBezTo>
                  <a:cubicBezTo>
                    <a:pt x="2222" y="12780"/>
                    <a:pt x="2643" y="12620"/>
                    <a:pt x="2963" y="12299"/>
                  </a:cubicBezTo>
                  <a:lnTo>
                    <a:pt x="12941" y="2321"/>
                  </a:lnTo>
                  <a:lnTo>
                    <a:pt x="1062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44"/>
            <p:cNvSpPr/>
            <p:nvPr/>
          </p:nvSpPr>
          <p:spPr>
            <a:xfrm>
              <a:off x="1444750" y="1637045"/>
              <a:ext cx="2474675" cy="2456701"/>
            </a:xfrm>
            <a:custGeom>
              <a:avLst/>
              <a:gdLst/>
              <a:ahLst/>
              <a:cxnLst/>
              <a:rect l="l" t="t" r="r" b="b"/>
              <a:pathLst>
                <a:path w="20226" h="20225" extrusionOk="0">
                  <a:moveTo>
                    <a:pt x="10110" y="2309"/>
                  </a:moveTo>
                  <a:cubicBezTo>
                    <a:pt x="14419" y="2309"/>
                    <a:pt x="17917" y="5800"/>
                    <a:pt x="17917" y="10109"/>
                  </a:cubicBezTo>
                  <a:cubicBezTo>
                    <a:pt x="17917" y="14418"/>
                    <a:pt x="14419" y="17917"/>
                    <a:pt x="10110" y="17917"/>
                  </a:cubicBezTo>
                  <a:cubicBezTo>
                    <a:pt x="5807" y="17917"/>
                    <a:pt x="2309" y="14418"/>
                    <a:pt x="2309" y="10109"/>
                  </a:cubicBezTo>
                  <a:cubicBezTo>
                    <a:pt x="2309" y="5800"/>
                    <a:pt x="5807" y="2309"/>
                    <a:pt x="10110" y="2309"/>
                  </a:cubicBezTo>
                  <a:close/>
                  <a:moveTo>
                    <a:pt x="10110" y="0"/>
                  </a:moveTo>
                  <a:cubicBezTo>
                    <a:pt x="4526" y="0"/>
                    <a:pt x="1" y="4525"/>
                    <a:pt x="1" y="10109"/>
                  </a:cubicBezTo>
                  <a:cubicBezTo>
                    <a:pt x="1" y="15693"/>
                    <a:pt x="4526" y="20225"/>
                    <a:pt x="10110" y="20225"/>
                  </a:cubicBezTo>
                  <a:cubicBezTo>
                    <a:pt x="15700" y="20225"/>
                    <a:pt x="20225" y="15693"/>
                    <a:pt x="20225" y="10109"/>
                  </a:cubicBezTo>
                  <a:cubicBezTo>
                    <a:pt x="20225" y="4525"/>
                    <a:pt x="15700" y="0"/>
                    <a:pt x="1011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08" name="Google Shape;2008;p44"/>
            <p:cNvGrpSpPr/>
            <p:nvPr/>
          </p:nvGrpSpPr>
          <p:grpSpPr>
            <a:xfrm>
              <a:off x="2169733" y="2293383"/>
              <a:ext cx="1024708" cy="1064689"/>
              <a:chOff x="6071000" y="4045475"/>
              <a:chExt cx="644750" cy="644750"/>
            </a:xfrm>
          </p:grpSpPr>
          <p:sp>
            <p:nvSpPr>
              <p:cNvPr id="2009" name="Google Shape;2009;p44"/>
              <p:cNvSpPr/>
              <p:nvPr/>
            </p:nvSpPr>
            <p:spPr>
              <a:xfrm>
                <a:off x="6071000" y="4045475"/>
                <a:ext cx="644750" cy="644750"/>
              </a:xfrm>
              <a:custGeom>
                <a:avLst/>
                <a:gdLst/>
                <a:ahLst/>
                <a:cxnLst/>
                <a:rect l="l" t="t" r="r" b="b"/>
                <a:pathLst>
                  <a:path w="25790" h="25790" extrusionOk="0">
                    <a:moveTo>
                      <a:pt x="21206" y="1720"/>
                    </a:moveTo>
                    <a:lnTo>
                      <a:pt x="24070" y="4584"/>
                    </a:lnTo>
                    <a:lnTo>
                      <a:pt x="21709" y="4584"/>
                    </a:lnTo>
                    <a:cubicBezTo>
                      <a:pt x="21428" y="4584"/>
                      <a:pt x="21206" y="4356"/>
                      <a:pt x="21206" y="4081"/>
                    </a:cubicBezTo>
                    <a:lnTo>
                      <a:pt x="21206" y="1720"/>
                    </a:lnTo>
                    <a:close/>
                    <a:moveTo>
                      <a:pt x="6147" y="3048"/>
                    </a:moveTo>
                    <a:lnTo>
                      <a:pt x="6147" y="8168"/>
                    </a:lnTo>
                    <a:lnTo>
                      <a:pt x="1027" y="8168"/>
                    </a:lnTo>
                    <a:cubicBezTo>
                      <a:pt x="1269" y="5454"/>
                      <a:pt x="3434" y="3283"/>
                      <a:pt x="6147" y="3048"/>
                    </a:cubicBezTo>
                    <a:close/>
                    <a:moveTo>
                      <a:pt x="5742" y="1"/>
                    </a:moveTo>
                    <a:cubicBezTo>
                      <a:pt x="4905" y="1"/>
                      <a:pt x="4231" y="681"/>
                      <a:pt x="4231" y="1511"/>
                    </a:cubicBezTo>
                    <a:lnTo>
                      <a:pt x="4231" y="2472"/>
                    </a:lnTo>
                    <a:cubicBezTo>
                      <a:pt x="1753" y="3440"/>
                      <a:pt x="1" y="5853"/>
                      <a:pt x="1" y="8671"/>
                    </a:cubicBezTo>
                    <a:cubicBezTo>
                      <a:pt x="1" y="8946"/>
                      <a:pt x="223" y="9175"/>
                      <a:pt x="504" y="9175"/>
                    </a:cubicBezTo>
                    <a:lnTo>
                      <a:pt x="6651" y="9175"/>
                    </a:lnTo>
                    <a:cubicBezTo>
                      <a:pt x="6932" y="9175"/>
                      <a:pt x="7154" y="8946"/>
                      <a:pt x="7154" y="8671"/>
                    </a:cubicBezTo>
                    <a:lnTo>
                      <a:pt x="7154" y="2518"/>
                    </a:lnTo>
                    <a:cubicBezTo>
                      <a:pt x="7154" y="2244"/>
                      <a:pt x="6932" y="2015"/>
                      <a:pt x="6651" y="2015"/>
                    </a:cubicBezTo>
                    <a:cubicBezTo>
                      <a:pt x="6167" y="2015"/>
                      <a:pt x="5696" y="2067"/>
                      <a:pt x="5238" y="2165"/>
                    </a:cubicBezTo>
                    <a:lnTo>
                      <a:pt x="5238" y="1511"/>
                    </a:lnTo>
                    <a:cubicBezTo>
                      <a:pt x="5238" y="1237"/>
                      <a:pt x="5461" y="1008"/>
                      <a:pt x="5742" y="1008"/>
                    </a:cubicBezTo>
                    <a:lnTo>
                      <a:pt x="20199" y="1008"/>
                    </a:lnTo>
                    <a:lnTo>
                      <a:pt x="20199" y="4081"/>
                    </a:lnTo>
                    <a:cubicBezTo>
                      <a:pt x="20199" y="4911"/>
                      <a:pt x="20872" y="5591"/>
                      <a:pt x="21709" y="5591"/>
                    </a:cubicBezTo>
                    <a:lnTo>
                      <a:pt x="24783" y="5591"/>
                    </a:lnTo>
                    <a:lnTo>
                      <a:pt x="24783" y="24279"/>
                    </a:lnTo>
                    <a:cubicBezTo>
                      <a:pt x="24783" y="24560"/>
                      <a:pt x="24554" y="24783"/>
                      <a:pt x="24279" y="24783"/>
                    </a:cubicBezTo>
                    <a:lnTo>
                      <a:pt x="5742" y="24783"/>
                    </a:lnTo>
                    <a:cubicBezTo>
                      <a:pt x="5461" y="24783"/>
                      <a:pt x="5238" y="24560"/>
                      <a:pt x="5238" y="24279"/>
                    </a:cubicBezTo>
                    <a:lnTo>
                      <a:pt x="5238" y="19963"/>
                    </a:lnTo>
                    <a:cubicBezTo>
                      <a:pt x="5238" y="19689"/>
                      <a:pt x="5009" y="19460"/>
                      <a:pt x="4735" y="19460"/>
                    </a:cubicBezTo>
                    <a:cubicBezTo>
                      <a:pt x="4454" y="19460"/>
                      <a:pt x="4231" y="19689"/>
                      <a:pt x="4231" y="19963"/>
                    </a:cubicBezTo>
                    <a:lnTo>
                      <a:pt x="4231" y="24279"/>
                    </a:lnTo>
                    <a:cubicBezTo>
                      <a:pt x="4231" y="25116"/>
                      <a:pt x="4905" y="25789"/>
                      <a:pt x="5742" y="25789"/>
                    </a:cubicBezTo>
                    <a:lnTo>
                      <a:pt x="24279" y="25789"/>
                    </a:lnTo>
                    <a:cubicBezTo>
                      <a:pt x="25110" y="25789"/>
                      <a:pt x="25790" y="25116"/>
                      <a:pt x="25790" y="24279"/>
                    </a:cubicBezTo>
                    <a:lnTo>
                      <a:pt x="25790" y="5088"/>
                    </a:lnTo>
                    <a:cubicBezTo>
                      <a:pt x="25790" y="4951"/>
                      <a:pt x="25737" y="4826"/>
                      <a:pt x="25639" y="4728"/>
                    </a:cubicBezTo>
                    <a:lnTo>
                      <a:pt x="21056" y="145"/>
                    </a:lnTo>
                    <a:cubicBezTo>
                      <a:pt x="20964" y="53"/>
                      <a:pt x="20833" y="1"/>
                      <a:pt x="20702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0" name="Google Shape;2010;p44"/>
              <p:cNvSpPr/>
              <p:nvPr/>
            </p:nvSpPr>
            <p:spPr>
              <a:xfrm>
                <a:off x="6176775" y="4486200"/>
                <a:ext cx="25200" cy="25200"/>
              </a:xfrm>
              <a:custGeom>
                <a:avLst/>
                <a:gdLst/>
                <a:ahLst/>
                <a:cxnLst/>
                <a:rect l="l" t="t" r="r" b="b"/>
                <a:pathLst>
                  <a:path w="1008" h="1008" extrusionOk="0">
                    <a:moveTo>
                      <a:pt x="504" y="0"/>
                    </a:moveTo>
                    <a:cubicBezTo>
                      <a:pt x="366" y="0"/>
                      <a:pt x="242" y="52"/>
                      <a:pt x="144" y="151"/>
                    </a:cubicBezTo>
                    <a:cubicBezTo>
                      <a:pt x="53" y="242"/>
                      <a:pt x="0" y="373"/>
                      <a:pt x="0" y="504"/>
                    </a:cubicBezTo>
                    <a:cubicBezTo>
                      <a:pt x="0" y="641"/>
                      <a:pt x="53" y="765"/>
                      <a:pt x="144" y="863"/>
                    </a:cubicBezTo>
                    <a:cubicBezTo>
                      <a:pt x="242" y="955"/>
                      <a:pt x="366" y="1007"/>
                      <a:pt x="504" y="1007"/>
                    </a:cubicBezTo>
                    <a:cubicBezTo>
                      <a:pt x="635" y="1007"/>
                      <a:pt x="765" y="955"/>
                      <a:pt x="857" y="863"/>
                    </a:cubicBezTo>
                    <a:cubicBezTo>
                      <a:pt x="955" y="765"/>
                      <a:pt x="1007" y="641"/>
                      <a:pt x="1007" y="504"/>
                    </a:cubicBezTo>
                    <a:cubicBezTo>
                      <a:pt x="1007" y="373"/>
                      <a:pt x="955" y="242"/>
                      <a:pt x="857" y="151"/>
                    </a:cubicBezTo>
                    <a:cubicBezTo>
                      <a:pt x="765" y="59"/>
                      <a:pt x="635" y="0"/>
                      <a:pt x="50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1" name="Google Shape;2011;p44"/>
              <p:cNvSpPr/>
              <p:nvPr/>
            </p:nvSpPr>
            <p:spPr>
              <a:xfrm>
                <a:off x="6115950" y="4140950"/>
                <a:ext cx="332850" cy="332675"/>
              </a:xfrm>
              <a:custGeom>
                <a:avLst/>
                <a:gdLst/>
                <a:ahLst/>
                <a:cxnLst/>
                <a:rect l="l" t="t" r="r" b="b"/>
                <a:pathLst>
                  <a:path w="13314" h="13307" extrusionOk="0">
                    <a:moveTo>
                      <a:pt x="7161" y="1033"/>
                    </a:moveTo>
                    <a:cubicBezTo>
                      <a:pt x="8344" y="1138"/>
                      <a:pt x="9417" y="1602"/>
                      <a:pt x="10280" y="2322"/>
                    </a:cubicBezTo>
                    <a:lnTo>
                      <a:pt x="7161" y="5441"/>
                    </a:lnTo>
                    <a:lnTo>
                      <a:pt x="7161" y="1033"/>
                    </a:lnTo>
                    <a:close/>
                    <a:moveTo>
                      <a:pt x="10986" y="3034"/>
                    </a:moveTo>
                    <a:cubicBezTo>
                      <a:pt x="11810" y="4015"/>
                      <a:pt x="12307" y="5277"/>
                      <a:pt x="12307" y="6657"/>
                    </a:cubicBezTo>
                    <a:cubicBezTo>
                      <a:pt x="12307" y="9769"/>
                      <a:pt x="9770" y="12300"/>
                      <a:pt x="6657" y="12300"/>
                    </a:cubicBezTo>
                    <a:cubicBezTo>
                      <a:pt x="3715" y="12300"/>
                      <a:pt x="1289" y="10037"/>
                      <a:pt x="1034" y="7160"/>
                    </a:cubicBezTo>
                    <a:lnTo>
                      <a:pt x="6657" y="7160"/>
                    </a:lnTo>
                    <a:cubicBezTo>
                      <a:pt x="6795" y="7160"/>
                      <a:pt x="6925" y="7101"/>
                      <a:pt x="7017" y="7010"/>
                    </a:cubicBezTo>
                    <a:lnTo>
                      <a:pt x="10986" y="3034"/>
                    </a:lnTo>
                    <a:close/>
                    <a:moveTo>
                      <a:pt x="6657" y="0"/>
                    </a:moveTo>
                    <a:cubicBezTo>
                      <a:pt x="6383" y="0"/>
                      <a:pt x="6154" y="229"/>
                      <a:pt x="6154" y="504"/>
                    </a:cubicBezTo>
                    <a:lnTo>
                      <a:pt x="6154" y="6153"/>
                    </a:lnTo>
                    <a:lnTo>
                      <a:pt x="511" y="6153"/>
                    </a:lnTo>
                    <a:cubicBezTo>
                      <a:pt x="230" y="6153"/>
                      <a:pt x="1" y="6376"/>
                      <a:pt x="1" y="6657"/>
                    </a:cubicBezTo>
                    <a:cubicBezTo>
                      <a:pt x="1" y="10325"/>
                      <a:pt x="2989" y="13307"/>
                      <a:pt x="6657" y="13307"/>
                    </a:cubicBezTo>
                    <a:cubicBezTo>
                      <a:pt x="10326" y="13307"/>
                      <a:pt x="13314" y="10325"/>
                      <a:pt x="13314" y="6657"/>
                    </a:cubicBezTo>
                    <a:cubicBezTo>
                      <a:pt x="13314" y="2989"/>
                      <a:pt x="10326" y="0"/>
                      <a:pt x="665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2" name="Google Shape;2012;p44"/>
              <p:cNvSpPr/>
              <p:nvPr/>
            </p:nvSpPr>
            <p:spPr>
              <a:xfrm>
                <a:off x="6264725" y="4442875"/>
                <a:ext cx="395775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15831" h="7880" extrusionOk="0">
                    <a:moveTo>
                      <a:pt x="14314" y="1007"/>
                    </a:moveTo>
                    <a:cubicBezTo>
                      <a:pt x="14595" y="1007"/>
                      <a:pt x="14817" y="1236"/>
                      <a:pt x="14817" y="1511"/>
                    </a:cubicBezTo>
                    <a:cubicBezTo>
                      <a:pt x="14817" y="1792"/>
                      <a:pt x="14595" y="2014"/>
                      <a:pt x="14314" y="2014"/>
                    </a:cubicBezTo>
                    <a:cubicBezTo>
                      <a:pt x="14039" y="2014"/>
                      <a:pt x="13810" y="1792"/>
                      <a:pt x="13810" y="1511"/>
                    </a:cubicBezTo>
                    <a:cubicBezTo>
                      <a:pt x="13810" y="1236"/>
                      <a:pt x="14039" y="1007"/>
                      <a:pt x="14314" y="1007"/>
                    </a:cubicBezTo>
                    <a:close/>
                    <a:moveTo>
                      <a:pt x="5382" y="2014"/>
                    </a:moveTo>
                    <a:cubicBezTo>
                      <a:pt x="5663" y="2014"/>
                      <a:pt x="5885" y="2243"/>
                      <a:pt x="5885" y="2518"/>
                    </a:cubicBezTo>
                    <a:cubicBezTo>
                      <a:pt x="5885" y="2799"/>
                      <a:pt x="5663" y="3028"/>
                      <a:pt x="5382" y="3028"/>
                    </a:cubicBezTo>
                    <a:cubicBezTo>
                      <a:pt x="5107" y="3028"/>
                      <a:pt x="4878" y="2799"/>
                      <a:pt x="4878" y="2518"/>
                    </a:cubicBezTo>
                    <a:cubicBezTo>
                      <a:pt x="4878" y="2243"/>
                      <a:pt x="5107" y="2014"/>
                      <a:pt x="5382" y="2014"/>
                    </a:cubicBezTo>
                    <a:close/>
                    <a:moveTo>
                      <a:pt x="9364" y="5859"/>
                    </a:moveTo>
                    <a:cubicBezTo>
                      <a:pt x="9638" y="5859"/>
                      <a:pt x="9867" y="6088"/>
                      <a:pt x="9867" y="6363"/>
                    </a:cubicBezTo>
                    <a:cubicBezTo>
                      <a:pt x="9867" y="6644"/>
                      <a:pt x="9638" y="6866"/>
                      <a:pt x="9364" y="6866"/>
                    </a:cubicBezTo>
                    <a:cubicBezTo>
                      <a:pt x="9083" y="6866"/>
                      <a:pt x="8860" y="6644"/>
                      <a:pt x="8860" y="6363"/>
                    </a:cubicBezTo>
                    <a:cubicBezTo>
                      <a:pt x="8860" y="6088"/>
                      <a:pt x="9083" y="5859"/>
                      <a:pt x="9364" y="5859"/>
                    </a:cubicBezTo>
                    <a:close/>
                    <a:moveTo>
                      <a:pt x="1511" y="5866"/>
                    </a:moveTo>
                    <a:cubicBezTo>
                      <a:pt x="1648" y="5866"/>
                      <a:pt x="1772" y="5918"/>
                      <a:pt x="1864" y="6003"/>
                    </a:cubicBezTo>
                    <a:cubicBezTo>
                      <a:pt x="1864" y="6003"/>
                      <a:pt x="1864" y="6009"/>
                      <a:pt x="1870" y="6009"/>
                    </a:cubicBezTo>
                    <a:cubicBezTo>
                      <a:pt x="1870" y="6009"/>
                      <a:pt x="1870" y="6016"/>
                      <a:pt x="1877" y="6016"/>
                    </a:cubicBezTo>
                    <a:cubicBezTo>
                      <a:pt x="1962" y="6108"/>
                      <a:pt x="2014" y="6232"/>
                      <a:pt x="2014" y="6369"/>
                    </a:cubicBezTo>
                    <a:cubicBezTo>
                      <a:pt x="2014" y="6644"/>
                      <a:pt x="1792" y="6873"/>
                      <a:pt x="1511" y="6873"/>
                    </a:cubicBezTo>
                    <a:cubicBezTo>
                      <a:pt x="1236" y="6873"/>
                      <a:pt x="1007" y="6644"/>
                      <a:pt x="1007" y="6369"/>
                    </a:cubicBezTo>
                    <a:cubicBezTo>
                      <a:pt x="1007" y="6088"/>
                      <a:pt x="1236" y="5866"/>
                      <a:pt x="1511" y="5866"/>
                    </a:cubicBezTo>
                    <a:close/>
                    <a:moveTo>
                      <a:pt x="14314" y="0"/>
                    </a:moveTo>
                    <a:cubicBezTo>
                      <a:pt x="13483" y="0"/>
                      <a:pt x="12803" y="680"/>
                      <a:pt x="12803" y="1511"/>
                    </a:cubicBezTo>
                    <a:cubicBezTo>
                      <a:pt x="12803" y="1720"/>
                      <a:pt x="12849" y="1923"/>
                      <a:pt x="12927" y="2099"/>
                    </a:cubicBezTo>
                    <a:lnTo>
                      <a:pt x="10024" y="5003"/>
                    </a:lnTo>
                    <a:cubicBezTo>
                      <a:pt x="9821" y="4904"/>
                      <a:pt x="9599" y="4852"/>
                      <a:pt x="9364" y="4852"/>
                    </a:cubicBezTo>
                    <a:cubicBezTo>
                      <a:pt x="9135" y="4852"/>
                      <a:pt x="8912" y="4904"/>
                      <a:pt x="8716" y="4996"/>
                    </a:cubicBezTo>
                    <a:lnTo>
                      <a:pt x="6787" y="3074"/>
                    </a:lnTo>
                    <a:cubicBezTo>
                      <a:pt x="6859" y="2897"/>
                      <a:pt x="6892" y="2714"/>
                      <a:pt x="6892" y="2518"/>
                    </a:cubicBezTo>
                    <a:cubicBezTo>
                      <a:pt x="6892" y="1687"/>
                      <a:pt x="6219" y="1007"/>
                      <a:pt x="5382" y="1007"/>
                    </a:cubicBezTo>
                    <a:cubicBezTo>
                      <a:pt x="4551" y="1007"/>
                      <a:pt x="3871" y="1687"/>
                      <a:pt x="3871" y="2518"/>
                    </a:cubicBezTo>
                    <a:cubicBezTo>
                      <a:pt x="3871" y="2747"/>
                      <a:pt x="3923" y="2962"/>
                      <a:pt x="4008" y="3152"/>
                    </a:cubicBezTo>
                    <a:lnTo>
                      <a:pt x="2165" y="5003"/>
                    </a:lnTo>
                    <a:cubicBezTo>
                      <a:pt x="1968" y="4904"/>
                      <a:pt x="1746" y="4852"/>
                      <a:pt x="1511" y="4852"/>
                    </a:cubicBezTo>
                    <a:cubicBezTo>
                      <a:pt x="680" y="4852"/>
                      <a:pt x="0" y="5532"/>
                      <a:pt x="0" y="6369"/>
                    </a:cubicBezTo>
                    <a:cubicBezTo>
                      <a:pt x="0" y="7200"/>
                      <a:pt x="680" y="7880"/>
                      <a:pt x="1511" y="7880"/>
                    </a:cubicBezTo>
                    <a:cubicBezTo>
                      <a:pt x="2348" y="7880"/>
                      <a:pt x="3021" y="7200"/>
                      <a:pt x="3021" y="6369"/>
                    </a:cubicBezTo>
                    <a:cubicBezTo>
                      <a:pt x="3021" y="6134"/>
                      <a:pt x="2969" y="5911"/>
                      <a:pt x="2877" y="5715"/>
                    </a:cubicBezTo>
                    <a:lnTo>
                      <a:pt x="4715" y="3878"/>
                    </a:lnTo>
                    <a:cubicBezTo>
                      <a:pt x="4917" y="3976"/>
                      <a:pt x="5140" y="4035"/>
                      <a:pt x="5382" y="4035"/>
                    </a:cubicBezTo>
                    <a:cubicBezTo>
                      <a:pt x="5656" y="4035"/>
                      <a:pt x="5911" y="3963"/>
                      <a:pt x="6127" y="3832"/>
                    </a:cubicBezTo>
                    <a:lnTo>
                      <a:pt x="8004" y="5709"/>
                    </a:lnTo>
                    <a:cubicBezTo>
                      <a:pt x="7906" y="5905"/>
                      <a:pt x="7853" y="6127"/>
                      <a:pt x="7853" y="6363"/>
                    </a:cubicBezTo>
                    <a:cubicBezTo>
                      <a:pt x="7853" y="7200"/>
                      <a:pt x="8527" y="7873"/>
                      <a:pt x="9364" y="7873"/>
                    </a:cubicBezTo>
                    <a:cubicBezTo>
                      <a:pt x="10194" y="7873"/>
                      <a:pt x="10874" y="7200"/>
                      <a:pt x="10874" y="6363"/>
                    </a:cubicBezTo>
                    <a:cubicBezTo>
                      <a:pt x="10874" y="6134"/>
                      <a:pt x="10822" y="5918"/>
                      <a:pt x="10730" y="5722"/>
                    </a:cubicBezTo>
                    <a:lnTo>
                      <a:pt x="13607" y="2845"/>
                    </a:lnTo>
                    <a:cubicBezTo>
                      <a:pt x="13817" y="2962"/>
                      <a:pt x="14059" y="3028"/>
                      <a:pt x="14314" y="3028"/>
                    </a:cubicBezTo>
                    <a:cubicBezTo>
                      <a:pt x="15150" y="3028"/>
                      <a:pt x="15824" y="2348"/>
                      <a:pt x="15824" y="1511"/>
                    </a:cubicBezTo>
                    <a:cubicBezTo>
                      <a:pt x="15831" y="680"/>
                      <a:pt x="15150" y="0"/>
                      <a:pt x="14314" y="0"/>
                    </a:cubicBezTo>
                    <a:close/>
                  </a:path>
                </a:pathLst>
              </a:custGeom>
              <a:solidFill>
                <a:srgbClr val="3366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3" name="Google Shape;2013;p44"/>
              <p:cNvSpPr/>
              <p:nvPr/>
            </p:nvSpPr>
            <p:spPr>
              <a:xfrm>
                <a:off x="6480650" y="4341350"/>
                <a:ext cx="91575" cy="25200"/>
              </a:xfrm>
              <a:custGeom>
                <a:avLst/>
                <a:gdLst/>
                <a:ahLst/>
                <a:cxnLst/>
                <a:rect l="l" t="t" r="r" b="b"/>
                <a:pathLst>
                  <a:path w="3663" h="1008" extrusionOk="0">
                    <a:moveTo>
                      <a:pt x="504" y="1"/>
                    </a:moveTo>
                    <a:cubicBezTo>
                      <a:pt x="223" y="1"/>
                      <a:pt x="1" y="230"/>
                      <a:pt x="1" y="504"/>
                    </a:cubicBezTo>
                    <a:cubicBezTo>
                      <a:pt x="1" y="785"/>
                      <a:pt x="223" y="1008"/>
                      <a:pt x="504" y="1008"/>
                    </a:cubicBezTo>
                    <a:lnTo>
                      <a:pt x="3159" y="1008"/>
                    </a:lnTo>
                    <a:cubicBezTo>
                      <a:pt x="3440" y="1008"/>
                      <a:pt x="3663" y="785"/>
                      <a:pt x="3663" y="504"/>
                    </a:cubicBezTo>
                    <a:cubicBezTo>
                      <a:pt x="3663" y="230"/>
                      <a:pt x="3440" y="1"/>
                      <a:pt x="3159" y="1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4" name="Google Shape;2014;p44"/>
              <p:cNvSpPr/>
              <p:nvPr/>
            </p:nvSpPr>
            <p:spPr>
              <a:xfrm>
                <a:off x="6604400" y="4341350"/>
                <a:ext cx="25200" cy="25200"/>
              </a:xfrm>
              <a:custGeom>
                <a:avLst/>
                <a:gdLst/>
                <a:ahLst/>
                <a:cxnLst/>
                <a:rect l="l" t="t" r="r" b="b"/>
                <a:pathLst>
                  <a:path w="1008" h="1008" extrusionOk="0">
                    <a:moveTo>
                      <a:pt x="504" y="1"/>
                    </a:moveTo>
                    <a:cubicBezTo>
                      <a:pt x="373" y="1"/>
                      <a:pt x="243" y="60"/>
                      <a:pt x="151" y="151"/>
                    </a:cubicBezTo>
                    <a:cubicBezTo>
                      <a:pt x="53" y="243"/>
                      <a:pt x="1" y="374"/>
                      <a:pt x="1" y="504"/>
                    </a:cubicBezTo>
                    <a:cubicBezTo>
                      <a:pt x="1" y="642"/>
                      <a:pt x="53" y="766"/>
                      <a:pt x="151" y="864"/>
                    </a:cubicBezTo>
                    <a:cubicBezTo>
                      <a:pt x="243" y="955"/>
                      <a:pt x="373" y="1008"/>
                      <a:pt x="504" y="1008"/>
                    </a:cubicBezTo>
                    <a:cubicBezTo>
                      <a:pt x="635" y="1008"/>
                      <a:pt x="766" y="955"/>
                      <a:pt x="864" y="864"/>
                    </a:cubicBezTo>
                    <a:cubicBezTo>
                      <a:pt x="955" y="766"/>
                      <a:pt x="1008" y="642"/>
                      <a:pt x="1008" y="504"/>
                    </a:cubicBezTo>
                    <a:cubicBezTo>
                      <a:pt x="1008" y="374"/>
                      <a:pt x="955" y="243"/>
                      <a:pt x="864" y="151"/>
                    </a:cubicBezTo>
                    <a:cubicBezTo>
                      <a:pt x="766" y="60"/>
                      <a:pt x="635" y="1"/>
                      <a:pt x="504" y="1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5" name="Google Shape;2015;p44"/>
              <p:cNvSpPr/>
              <p:nvPr/>
            </p:nvSpPr>
            <p:spPr>
              <a:xfrm>
                <a:off x="6480650" y="4220550"/>
                <a:ext cx="179025" cy="25200"/>
              </a:xfrm>
              <a:custGeom>
                <a:avLst/>
                <a:gdLst/>
                <a:ahLst/>
                <a:cxnLst/>
                <a:rect l="l" t="t" r="r" b="b"/>
                <a:pathLst>
                  <a:path w="7161" h="1008" extrusionOk="0">
                    <a:moveTo>
                      <a:pt x="504" y="1"/>
                    </a:moveTo>
                    <a:cubicBezTo>
                      <a:pt x="223" y="1"/>
                      <a:pt x="1" y="223"/>
                      <a:pt x="1" y="504"/>
                    </a:cubicBezTo>
                    <a:cubicBezTo>
                      <a:pt x="1" y="779"/>
                      <a:pt x="223" y="1008"/>
                      <a:pt x="504" y="1008"/>
                    </a:cubicBezTo>
                    <a:lnTo>
                      <a:pt x="6657" y="1008"/>
                    </a:lnTo>
                    <a:cubicBezTo>
                      <a:pt x="6932" y="1008"/>
                      <a:pt x="7161" y="779"/>
                      <a:pt x="7161" y="504"/>
                    </a:cubicBezTo>
                    <a:cubicBezTo>
                      <a:pt x="7161" y="223"/>
                      <a:pt x="6932" y="1"/>
                      <a:pt x="6657" y="1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6" name="Google Shape;2016;p44"/>
              <p:cNvSpPr/>
              <p:nvPr/>
            </p:nvSpPr>
            <p:spPr>
              <a:xfrm>
                <a:off x="6480650" y="4281050"/>
                <a:ext cx="179025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7161" h="1007" extrusionOk="0">
                    <a:moveTo>
                      <a:pt x="504" y="0"/>
                    </a:moveTo>
                    <a:cubicBezTo>
                      <a:pt x="223" y="0"/>
                      <a:pt x="1" y="222"/>
                      <a:pt x="1" y="504"/>
                    </a:cubicBezTo>
                    <a:cubicBezTo>
                      <a:pt x="1" y="778"/>
                      <a:pt x="223" y="1007"/>
                      <a:pt x="504" y="1007"/>
                    </a:cubicBezTo>
                    <a:lnTo>
                      <a:pt x="6657" y="1007"/>
                    </a:lnTo>
                    <a:cubicBezTo>
                      <a:pt x="6932" y="1007"/>
                      <a:pt x="7161" y="778"/>
                      <a:pt x="7161" y="504"/>
                    </a:cubicBezTo>
                    <a:cubicBezTo>
                      <a:pt x="7161" y="222"/>
                      <a:pt x="6932" y="0"/>
                      <a:pt x="665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23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ganizational Development Intervention Project Proposal by Slidesgo">
  <a:themeElements>
    <a:clrScheme name="Simple Light">
      <a:dk1>
        <a:srgbClr val="211F29"/>
      </a:dk1>
      <a:lt1>
        <a:srgbClr val="F6F1EB"/>
      </a:lt1>
      <a:dk2>
        <a:srgbClr val="FFFFFF"/>
      </a:dk2>
      <a:lt2>
        <a:srgbClr val="4559E2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11F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Strategy Infographics by Slidesgo">
  <a:themeElements>
    <a:clrScheme name="Simple Light">
      <a:dk1>
        <a:srgbClr val="000000"/>
      </a:dk1>
      <a:lt1>
        <a:srgbClr val="FFFFFF"/>
      </a:lt1>
      <a:dk2>
        <a:srgbClr val="05668D"/>
      </a:dk2>
      <a:lt2>
        <a:srgbClr val="04738F"/>
      </a:lt2>
      <a:accent1>
        <a:srgbClr val="028090"/>
      </a:accent1>
      <a:accent2>
        <a:srgbClr val="00A896"/>
      </a:accent2>
      <a:accent3>
        <a:srgbClr val="01B698"/>
      </a:accent3>
      <a:accent4>
        <a:srgbClr val="02C39A"/>
      </a:accent4>
      <a:accent5>
        <a:srgbClr val="79DBAC"/>
      </a:accent5>
      <a:accent6>
        <a:srgbClr val="F0F3BD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dustrial Production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749096"/>
      </a:accent1>
      <a:accent2>
        <a:srgbClr val="FDC47D"/>
      </a:accent2>
      <a:accent3>
        <a:srgbClr val="FA8838"/>
      </a:accent3>
      <a:accent4>
        <a:srgbClr val="F25050"/>
      </a:accent4>
      <a:accent5>
        <a:srgbClr val="4AA2D9"/>
      </a:accent5>
      <a:accent6>
        <a:srgbClr val="2741CA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rchitecture Infographics by Slidesgo">
  <a:themeElements>
    <a:clrScheme name="Simple Light">
      <a:dk1>
        <a:srgbClr val="000000"/>
      </a:dk1>
      <a:lt1>
        <a:srgbClr val="FFFFFF"/>
      </a:lt1>
      <a:dk2>
        <a:srgbClr val="244C59"/>
      </a:dk2>
      <a:lt2>
        <a:srgbClr val="244C59"/>
      </a:lt2>
      <a:accent1>
        <a:srgbClr val="244C59"/>
      </a:accent1>
      <a:accent2>
        <a:srgbClr val="1E7593"/>
      </a:accent2>
      <a:accent3>
        <a:srgbClr val="2FA1C2"/>
      </a:accent3>
      <a:accent4>
        <a:srgbClr val="C6DDE2"/>
      </a:accent4>
      <a:accent5>
        <a:srgbClr val="50BEC1"/>
      </a:accent5>
      <a:accent6>
        <a:srgbClr val="28D5B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Industrial Production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749096"/>
      </a:accent1>
      <a:accent2>
        <a:srgbClr val="FDC47D"/>
      </a:accent2>
      <a:accent3>
        <a:srgbClr val="FA8838"/>
      </a:accent3>
      <a:accent4>
        <a:srgbClr val="F25050"/>
      </a:accent4>
      <a:accent5>
        <a:srgbClr val="4AA2D9"/>
      </a:accent5>
      <a:accent6>
        <a:srgbClr val="2741CA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roject Management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BB831"/>
      </a:accent1>
      <a:accent2>
        <a:srgbClr val="FB8569"/>
      </a:accent2>
      <a:accent3>
        <a:srgbClr val="FB569C"/>
      </a:accent3>
      <a:accent4>
        <a:srgbClr val="E850E0"/>
      </a:accent4>
      <a:accent5>
        <a:srgbClr val="8225E2"/>
      </a:accent5>
      <a:accent6>
        <a:srgbClr val="9C27B0"/>
      </a:accent6>
      <a:hlink>
        <a:srgbClr val="FBB83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2659</TotalTime>
  <Words>1893</Words>
  <Application>Microsoft Office PowerPoint</Application>
  <PresentationFormat>On-screen Show (16:9)</PresentationFormat>
  <Paragraphs>1120</Paragraphs>
  <Slides>69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69</vt:i4>
      </vt:variant>
    </vt:vector>
  </HeadingPairs>
  <TitlesOfParts>
    <vt:vector size="92" baseType="lpstr">
      <vt:lpstr>Fira Sans Extra Condensed</vt:lpstr>
      <vt:lpstr>Fira Sans Condensed</vt:lpstr>
      <vt:lpstr>Mongolian Baiti</vt:lpstr>
      <vt:lpstr>Montserrat Black</vt:lpstr>
      <vt:lpstr>Farsi Simple Bold</vt:lpstr>
      <vt:lpstr>Fira Sans Extra Condensed SemiBold</vt:lpstr>
      <vt:lpstr>Roboto</vt:lpstr>
      <vt:lpstr>Arial</vt:lpstr>
      <vt:lpstr>Tahoma</vt:lpstr>
      <vt:lpstr>Asap</vt:lpstr>
      <vt:lpstr>Cambria Math</vt:lpstr>
      <vt:lpstr>Calibri</vt:lpstr>
      <vt:lpstr>Fira Sans</vt:lpstr>
      <vt:lpstr>Times New Roman</vt:lpstr>
      <vt:lpstr>Nunito Light</vt:lpstr>
      <vt:lpstr>Fira Sans Condensed Medium</vt:lpstr>
      <vt:lpstr>Fira Sans Extra Condensed Medium</vt:lpstr>
      <vt:lpstr>Organizational Development Intervention Project Proposal by Slidesgo</vt:lpstr>
      <vt:lpstr>2_Strategy Infographics by Slidesgo</vt:lpstr>
      <vt:lpstr>Industrial Production Infographics by Slidesgo</vt:lpstr>
      <vt:lpstr>Architecture Infographics by Slidesgo</vt:lpstr>
      <vt:lpstr>1_Industrial Production Infographics by Slidesgo</vt:lpstr>
      <vt:lpstr>Project Management Infographics by Slidesgo</vt:lpstr>
      <vt:lpstr>Operations Improvement For Al- Shakhshir  Furniture Factory</vt:lpstr>
      <vt:lpstr>Outline</vt:lpstr>
      <vt:lpstr>01 Introduction</vt:lpstr>
      <vt:lpstr>02 Problem Statement</vt:lpstr>
      <vt:lpstr>03 Objectives</vt:lpstr>
      <vt:lpstr>04 Literature Review</vt:lpstr>
      <vt:lpstr>Theoretical Background</vt:lpstr>
      <vt:lpstr>05 Methodology </vt:lpstr>
      <vt:lpstr>PowerPoint Presentation</vt:lpstr>
      <vt:lpstr>Production Planning</vt:lpstr>
      <vt:lpstr>PowerPoint Presentation</vt:lpstr>
      <vt:lpstr>PowerPoint Presentation</vt:lpstr>
      <vt:lpstr>PowerPoint Presentation</vt:lpstr>
      <vt:lpstr>Bill Of Material</vt:lpstr>
      <vt:lpstr>Bill Of Material For Feno Chair</vt:lpstr>
      <vt:lpstr>Routing Sheet</vt:lpstr>
      <vt:lpstr>Routing Sheet For Feno Chair</vt:lpstr>
      <vt:lpstr>Demand Forecasting</vt:lpstr>
      <vt:lpstr>Demand Forecasting </vt:lpstr>
      <vt:lpstr>Feno Chair Demand Forecasting</vt:lpstr>
      <vt:lpstr>Feno Chair Demand Forecasting</vt:lpstr>
      <vt:lpstr>MPS For Feno Chair</vt:lpstr>
      <vt:lpstr>Consolidated MPS</vt:lpstr>
      <vt:lpstr>Monthly Production Planning (MPP)</vt:lpstr>
      <vt:lpstr>Inventory Management</vt:lpstr>
      <vt:lpstr>Safety Stock Calculation</vt:lpstr>
      <vt:lpstr>Reorder Point Calculation</vt:lpstr>
      <vt:lpstr>Total amount of raw materials required for the five products</vt:lpstr>
      <vt:lpstr>Raw Material Safety Stock levels</vt:lpstr>
      <vt:lpstr>Raw Materials ROP</vt:lpstr>
      <vt:lpstr>Holding cost</vt:lpstr>
      <vt:lpstr>SOPs Manual Development Steps</vt:lpstr>
      <vt:lpstr>Organizational Structures </vt:lpstr>
      <vt:lpstr>Current Administrative Organizational Structure</vt:lpstr>
      <vt:lpstr>New Administrative Organizational Structure</vt:lpstr>
      <vt:lpstr>Functional Organizational Structure</vt:lpstr>
      <vt:lpstr>Organizational Descriptions</vt:lpstr>
      <vt:lpstr>PowerPoint Presentation</vt:lpstr>
      <vt:lpstr>Job Descriptions</vt:lpstr>
      <vt:lpstr>Job Description for Production Manager</vt:lpstr>
      <vt:lpstr>PowerPoint Presentation</vt:lpstr>
      <vt:lpstr>SOPs That Have been Developed:</vt:lpstr>
      <vt:lpstr>After-Sale Maintenance Standard Operating Procedure </vt:lpstr>
      <vt:lpstr>Final Products Delivery to Warehouses Report </vt:lpstr>
      <vt:lpstr>After-Sale Maintenance Form</vt:lpstr>
      <vt:lpstr>Standard Operating Procedures (SOPs) Manual</vt:lpstr>
      <vt:lpstr>Factory Layout Optimization</vt:lpstr>
      <vt:lpstr>Factory Floors </vt:lpstr>
      <vt:lpstr>Layout Design of The First Floor </vt:lpstr>
      <vt:lpstr>Layout Design of The First Floor </vt:lpstr>
      <vt:lpstr>PowerPoint Presentation</vt:lpstr>
      <vt:lpstr>PowerPoint Presentation</vt:lpstr>
      <vt:lpstr>Factory Layout Type</vt:lpstr>
      <vt:lpstr>Spaghetti Diagram</vt:lpstr>
      <vt:lpstr>Vertical Flow Pattern</vt:lpstr>
      <vt:lpstr>Systematic Layout Planning Procedure</vt:lpstr>
      <vt:lpstr>1. Input Data and Activities Operation Process Chart</vt:lpstr>
      <vt:lpstr>2. Flow of Material Process Flow Chart</vt:lpstr>
      <vt:lpstr>PowerPoint Presentation</vt:lpstr>
      <vt:lpstr>From-To Chart</vt:lpstr>
      <vt:lpstr>From-To Matrix</vt:lpstr>
      <vt:lpstr>3. Activity Relationships Relationship Chart</vt:lpstr>
      <vt:lpstr>4. Relationship Diagram</vt:lpstr>
      <vt:lpstr>5. New Factory Layout Ground Floor - Smithing Department </vt:lpstr>
      <vt:lpstr>New Factory Layout Second Floor - Inventory Department</vt:lpstr>
      <vt:lpstr>New Factory Layout Third Floor - Carpentry and Upholstery Department </vt:lpstr>
      <vt:lpstr> 07 Conclusion</vt:lpstr>
      <vt:lpstr>07 Recommendations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 Improvement Of Al- Shakhshir Furniture Factory</dc:title>
  <dc:creator>hp</dc:creator>
  <cp:lastModifiedBy>hp</cp:lastModifiedBy>
  <cp:revision>262</cp:revision>
  <dcterms:modified xsi:type="dcterms:W3CDTF">2024-06-29T16:40:31Z</dcterms:modified>
</cp:coreProperties>
</file>