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theme/themeOverride6.xml" ContentType="application/vnd.openxmlformats-officedocument.themeOverride+xml"/>
  <Override PartName="/ppt/charts/chart11.xml" ContentType="application/vnd.openxmlformats-officedocument.drawingml.chart+xml"/>
  <Override PartName="/ppt/theme/themeOverride7.xml" ContentType="application/vnd.openxmlformats-officedocument.themeOverride+xml"/>
  <Override PartName="/ppt/charts/chart12.xml" ContentType="application/vnd.openxmlformats-officedocument.drawingml.chart+xml"/>
  <Override PartName="/ppt/theme/themeOverride8.xml" ContentType="application/vnd.openxmlformats-officedocument.themeOverride+xml"/>
  <Override PartName="/ppt/charts/chart13.xml" ContentType="application/vnd.openxmlformats-officedocument.drawingml.chart+xml"/>
  <Override PartName="/ppt/theme/themeOverride9.xml" ContentType="application/vnd.openxmlformats-officedocument.themeOverride+xml"/>
  <Override PartName="/ppt/charts/chart14.xml" ContentType="application/vnd.openxmlformats-officedocument.drawingml.chart+xml"/>
  <Override PartName="/ppt/theme/themeOverride10.xml" ContentType="application/vnd.openxmlformats-officedocument.themeOverride+xml"/>
  <Override PartName="/ppt/charts/chart15.xml" ContentType="application/vnd.openxmlformats-officedocument.drawingml.chart+xml"/>
  <Override PartName="/ppt/theme/themeOverride11.xml" ContentType="application/vnd.openxmlformats-officedocument.themeOverride+xml"/>
  <Override PartName="/ppt/charts/chart16.xml" ContentType="application/vnd.openxmlformats-officedocument.drawingml.chart+xml"/>
  <Override PartName="/ppt/theme/themeOverride12.xml" ContentType="application/vnd.openxmlformats-officedocument.themeOverr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25" r:id="rId1"/>
    <p:sldMasterId id="2147484042" r:id="rId2"/>
    <p:sldMasterId id="2147484059" r:id="rId3"/>
    <p:sldMasterId id="2147484093" r:id="rId4"/>
    <p:sldMasterId id="2147484110" r:id="rId5"/>
    <p:sldMasterId id="2147484127" r:id="rId6"/>
    <p:sldMasterId id="2147484144" r:id="rId7"/>
  </p:sldMasterIdLst>
  <p:notesMasterIdLst>
    <p:notesMasterId r:id="rId79"/>
  </p:notesMasterIdLst>
  <p:sldIdLst>
    <p:sldId id="256" r:id="rId8"/>
    <p:sldId id="257" r:id="rId9"/>
    <p:sldId id="279" r:id="rId10"/>
    <p:sldId id="294" r:id="rId11"/>
    <p:sldId id="332" r:id="rId12"/>
    <p:sldId id="462" r:id="rId13"/>
    <p:sldId id="377" r:id="rId14"/>
    <p:sldId id="445" r:id="rId15"/>
    <p:sldId id="379" r:id="rId16"/>
    <p:sldId id="380" r:id="rId17"/>
    <p:sldId id="381" r:id="rId18"/>
    <p:sldId id="382" r:id="rId19"/>
    <p:sldId id="383" r:id="rId20"/>
    <p:sldId id="384" r:id="rId21"/>
    <p:sldId id="385" r:id="rId22"/>
    <p:sldId id="446" r:id="rId23"/>
    <p:sldId id="447" r:id="rId24"/>
    <p:sldId id="448" r:id="rId25"/>
    <p:sldId id="386" r:id="rId26"/>
    <p:sldId id="390" r:id="rId27"/>
    <p:sldId id="450" r:id="rId28"/>
    <p:sldId id="451" r:id="rId29"/>
    <p:sldId id="452" r:id="rId30"/>
    <p:sldId id="453" r:id="rId31"/>
    <p:sldId id="459" r:id="rId32"/>
    <p:sldId id="454" r:id="rId33"/>
    <p:sldId id="455" r:id="rId34"/>
    <p:sldId id="460" r:id="rId35"/>
    <p:sldId id="463" r:id="rId36"/>
    <p:sldId id="456" r:id="rId37"/>
    <p:sldId id="506" r:id="rId38"/>
    <p:sldId id="394" r:id="rId39"/>
    <p:sldId id="395" r:id="rId40"/>
    <p:sldId id="396" r:id="rId41"/>
    <p:sldId id="397" r:id="rId42"/>
    <p:sldId id="398" r:id="rId43"/>
    <p:sldId id="464" r:id="rId44"/>
    <p:sldId id="465" r:id="rId45"/>
    <p:sldId id="466" r:id="rId46"/>
    <p:sldId id="507" r:id="rId47"/>
    <p:sldId id="496" r:id="rId48"/>
    <p:sldId id="468" r:id="rId49"/>
    <p:sldId id="495" r:id="rId50"/>
    <p:sldId id="469" r:id="rId51"/>
    <p:sldId id="467" r:id="rId52"/>
    <p:sldId id="475" r:id="rId53"/>
    <p:sldId id="473" r:id="rId54"/>
    <p:sldId id="472" r:id="rId55"/>
    <p:sldId id="497" r:id="rId56"/>
    <p:sldId id="498" r:id="rId57"/>
    <p:sldId id="500" r:id="rId58"/>
    <p:sldId id="501" r:id="rId59"/>
    <p:sldId id="490" r:id="rId60"/>
    <p:sldId id="511" r:id="rId61"/>
    <p:sldId id="502" r:id="rId62"/>
    <p:sldId id="492" r:id="rId63"/>
    <p:sldId id="485" r:id="rId64"/>
    <p:sldId id="493" r:id="rId65"/>
    <p:sldId id="508" r:id="rId66"/>
    <p:sldId id="509" r:id="rId67"/>
    <p:sldId id="510" r:id="rId68"/>
    <p:sldId id="503" r:id="rId69"/>
    <p:sldId id="488" r:id="rId70"/>
    <p:sldId id="494" r:id="rId71"/>
    <p:sldId id="487" r:id="rId72"/>
    <p:sldId id="504" r:id="rId73"/>
    <p:sldId id="486" r:id="rId74"/>
    <p:sldId id="482" r:id="rId75"/>
    <p:sldId id="505" r:id="rId76"/>
    <p:sldId id="484" r:id="rId77"/>
    <p:sldId id="436" r:id="rId78"/>
  </p:sldIdLst>
  <p:sldSz cx="12192000" cy="6858000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n Awwad" initials="HA" lastIdx="0" clrIdx="0">
    <p:extLst>
      <p:ext uri="{19B8F6BF-5375-455C-9EA6-DF929625EA0E}">
        <p15:presenceInfo xmlns:p15="http://schemas.microsoft.com/office/powerpoint/2012/main" xmlns="" userId="6d519464160604f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19" autoAdjust="0"/>
    <p:restoredTop sz="94632" autoAdjust="0"/>
  </p:normalViewPr>
  <p:slideViewPr>
    <p:cSldViewPr snapToGrid="0">
      <p:cViewPr>
        <p:scale>
          <a:sx n="75" d="100"/>
          <a:sy n="75" d="100"/>
        </p:scale>
        <p:origin x="-552" y="-2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608"/>
    </p:cViewPr>
  </p:sorter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76" Type="http://schemas.openxmlformats.org/officeDocument/2006/relationships/slide" Target="slides/slide69.xml"/><Relationship Id="rId8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slide" Target="slides/slide67.xml"/><Relationship Id="rId79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4.xml"/><Relationship Id="rId82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77" Type="http://schemas.openxmlformats.org/officeDocument/2006/relationships/slide" Target="slides/slide70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FE\Desktop\&#1575;&#1587;&#1578;&#1576;&#1610;&#1575;&#1606;-&#1593;&#1604;&#1575;&#1585;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7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8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9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7.bin"/><Relationship Id="rId1" Type="http://schemas.openxmlformats.org/officeDocument/2006/relationships/themeOverride" Target="../theme/themeOverride10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8.bin"/><Relationship Id="rId1" Type="http://schemas.openxmlformats.org/officeDocument/2006/relationships/themeOverride" Target="../theme/themeOverride11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12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0.bin"/><Relationship Id="rId1" Type="http://schemas.openxmlformats.org/officeDocument/2006/relationships/themeOverride" Target="../theme/themeOverride13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adna\Downloads\&#1575;&#1587;&#1578;&#1576;&#1610;&#1575;&#1606;-&#1593;&#1604;&#1575;&#1585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FE\Desktop\&#1575;&#1587;&#1578;&#1576;&#1610;&#1575;&#1606;-&#1593;&#1604;&#1575;&#1585;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4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0276902887139207E-2"/>
          <c:y val="8.1003379784887211E-2"/>
          <c:w val="0.67387817147856743"/>
          <c:h val="0.87037419489255097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Dissatisfaction with water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ورقة1!$A$114:$A$115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ورقة1!$B$114:$B$115</c:f>
              <c:numCache>
                <c:formatCode>General</c:formatCode>
                <c:ptCount val="2"/>
                <c:pt idx="0">
                  <c:v>12</c:v>
                </c:pt>
                <c:pt idx="1">
                  <c:v>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649600"/>
        <c:axId val="121290752"/>
      </c:barChart>
      <c:catAx>
        <c:axId val="1206496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Dissatisfaction with water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290752"/>
        <c:crosses val="autoZero"/>
        <c:auto val="1"/>
        <c:lblAlgn val="ctr"/>
        <c:lblOffset val="100"/>
        <c:noMultiLvlLbl val="0"/>
      </c:catAx>
      <c:valAx>
        <c:axId val="121290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649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Reason of dissatisfaction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ورقة1!$A$130:$A$132</c:f>
              <c:strCache>
                <c:ptCount val="3"/>
                <c:pt idx="0">
                  <c:v>taste</c:v>
                </c:pt>
                <c:pt idx="1">
                  <c:v>color</c:v>
                </c:pt>
                <c:pt idx="2">
                  <c:v>smell</c:v>
                </c:pt>
              </c:strCache>
            </c:strRef>
          </c:cat>
          <c:val>
            <c:numRef>
              <c:f>ورقة1!$B$130:$B$132</c:f>
              <c:numCache>
                <c:formatCode>General</c:formatCode>
                <c:ptCount val="3"/>
                <c:pt idx="0">
                  <c:v>7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447168"/>
        <c:axId val="121449088"/>
      </c:barChart>
      <c:catAx>
        <c:axId val="121447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Reason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449088"/>
        <c:crosses val="autoZero"/>
        <c:auto val="1"/>
        <c:lblAlgn val="ctr"/>
        <c:lblOffset val="100"/>
        <c:noMultiLvlLbl val="0"/>
      </c:catAx>
      <c:valAx>
        <c:axId val="12144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Number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447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Sample distribution according to the taken action 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ورقة1!$A$164:$A$167</c:f>
              <c:strCache>
                <c:ptCount val="4"/>
                <c:pt idx="0">
                  <c:v>boiling</c:v>
                </c:pt>
                <c:pt idx="1">
                  <c:v>adding chlorine</c:v>
                </c:pt>
                <c:pt idx="2">
                  <c:v>filter with a cloth</c:v>
                </c:pt>
                <c:pt idx="3">
                  <c:v>use water filter</c:v>
                </c:pt>
              </c:strCache>
            </c:strRef>
          </c:cat>
          <c:val>
            <c:numRef>
              <c:f>ورقة1!$B$164:$B$167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561088"/>
        <c:axId val="127878656"/>
      </c:barChart>
      <c:catAx>
        <c:axId val="127561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The taken action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878656"/>
        <c:crosses val="autoZero"/>
        <c:auto val="1"/>
        <c:lblAlgn val="ctr"/>
        <c:lblOffset val="100"/>
        <c:noMultiLvlLbl val="0"/>
      </c:catAx>
      <c:valAx>
        <c:axId val="127878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Number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61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087729658792652"/>
          <c:y val="5.1400554097404488E-2"/>
          <c:w val="0.80133114610673661"/>
          <c:h val="0.75854549431321083"/>
        </c:manualLayout>
      </c:layout>
      <c:scatterChart>
        <c:scatterStyle val="lineMarker"/>
        <c:varyColors val="0"/>
        <c:ser>
          <c:idx val="0"/>
          <c:order val="0"/>
          <c:tx>
            <c:strRef>
              <c:f>figure!$C$1</c:f>
              <c:strCache>
                <c:ptCount val="1"/>
                <c:pt idx="0">
                  <c:v>Pressure (m H2O)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figure!$B$2:$B$102</c:f>
              <c:numCache>
                <c:formatCode>General</c:formatCode>
                <c:ptCount val="1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</c:numCache>
            </c:numRef>
          </c:xVal>
          <c:yVal>
            <c:numRef>
              <c:f>figure!$C$2:$C$102</c:f>
              <c:numCache>
                <c:formatCode>General</c:formatCode>
                <c:ptCount val="101"/>
                <c:pt idx="0">
                  <c:v>53</c:v>
                </c:pt>
                <c:pt idx="1">
                  <c:v>52</c:v>
                </c:pt>
                <c:pt idx="2">
                  <c:v>51</c:v>
                </c:pt>
                <c:pt idx="3">
                  <c:v>46</c:v>
                </c:pt>
                <c:pt idx="4">
                  <c:v>45</c:v>
                </c:pt>
                <c:pt idx="5">
                  <c:v>44</c:v>
                </c:pt>
                <c:pt idx="6">
                  <c:v>40</c:v>
                </c:pt>
                <c:pt idx="7">
                  <c:v>37</c:v>
                </c:pt>
                <c:pt idx="8">
                  <c:v>36</c:v>
                </c:pt>
                <c:pt idx="9">
                  <c:v>31</c:v>
                </c:pt>
                <c:pt idx="10">
                  <c:v>31</c:v>
                </c:pt>
                <c:pt idx="11">
                  <c:v>30</c:v>
                </c:pt>
                <c:pt idx="12">
                  <c:v>29</c:v>
                </c:pt>
                <c:pt idx="13">
                  <c:v>28</c:v>
                </c:pt>
                <c:pt idx="14">
                  <c:v>28</c:v>
                </c:pt>
                <c:pt idx="15">
                  <c:v>28</c:v>
                </c:pt>
                <c:pt idx="16">
                  <c:v>26</c:v>
                </c:pt>
                <c:pt idx="17">
                  <c:v>26</c:v>
                </c:pt>
                <c:pt idx="18">
                  <c:v>26</c:v>
                </c:pt>
                <c:pt idx="19">
                  <c:v>25</c:v>
                </c:pt>
                <c:pt idx="20">
                  <c:v>25</c:v>
                </c:pt>
                <c:pt idx="21">
                  <c:v>24</c:v>
                </c:pt>
                <c:pt idx="22">
                  <c:v>24</c:v>
                </c:pt>
                <c:pt idx="23">
                  <c:v>24</c:v>
                </c:pt>
                <c:pt idx="24">
                  <c:v>24</c:v>
                </c:pt>
                <c:pt idx="25">
                  <c:v>24</c:v>
                </c:pt>
                <c:pt idx="26">
                  <c:v>23</c:v>
                </c:pt>
                <c:pt idx="27">
                  <c:v>23</c:v>
                </c:pt>
                <c:pt idx="28">
                  <c:v>23</c:v>
                </c:pt>
                <c:pt idx="29">
                  <c:v>23</c:v>
                </c:pt>
                <c:pt idx="30">
                  <c:v>23</c:v>
                </c:pt>
                <c:pt idx="31">
                  <c:v>22</c:v>
                </c:pt>
                <c:pt idx="32">
                  <c:v>22</c:v>
                </c:pt>
                <c:pt idx="33">
                  <c:v>22</c:v>
                </c:pt>
                <c:pt idx="34">
                  <c:v>22</c:v>
                </c:pt>
                <c:pt idx="35">
                  <c:v>22</c:v>
                </c:pt>
                <c:pt idx="36">
                  <c:v>21</c:v>
                </c:pt>
                <c:pt idx="37">
                  <c:v>21</c:v>
                </c:pt>
                <c:pt idx="38">
                  <c:v>21</c:v>
                </c:pt>
                <c:pt idx="39">
                  <c:v>21</c:v>
                </c:pt>
                <c:pt idx="40">
                  <c:v>21</c:v>
                </c:pt>
                <c:pt idx="41">
                  <c:v>20</c:v>
                </c:pt>
                <c:pt idx="42">
                  <c:v>20</c:v>
                </c:pt>
                <c:pt idx="43">
                  <c:v>20</c:v>
                </c:pt>
                <c:pt idx="44">
                  <c:v>20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20</c:v>
                </c:pt>
                <c:pt idx="49">
                  <c:v>20</c:v>
                </c:pt>
                <c:pt idx="50">
                  <c:v>20</c:v>
                </c:pt>
                <c:pt idx="51">
                  <c:v>19</c:v>
                </c:pt>
                <c:pt idx="52">
                  <c:v>19</c:v>
                </c:pt>
                <c:pt idx="53">
                  <c:v>19</c:v>
                </c:pt>
                <c:pt idx="54">
                  <c:v>19</c:v>
                </c:pt>
                <c:pt idx="55">
                  <c:v>19</c:v>
                </c:pt>
                <c:pt idx="56">
                  <c:v>18</c:v>
                </c:pt>
                <c:pt idx="57">
                  <c:v>18</c:v>
                </c:pt>
                <c:pt idx="58">
                  <c:v>18</c:v>
                </c:pt>
                <c:pt idx="59">
                  <c:v>18</c:v>
                </c:pt>
                <c:pt idx="60">
                  <c:v>18</c:v>
                </c:pt>
                <c:pt idx="61">
                  <c:v>18</c:v>
                </c:pt>
                <c:pt idx="62">
                  <c:v>18</c:v>
                </c:pt>
                <c:pt idx="63">
                  <c:v>18</c:v>
                </c:pt>
                <c:pt idx="64">
                  <c:v>18</c:v>
                </c:pt>
                <c:pt idx="65">
                  <c:v>18</c:v>
                </c:pt>
                <c:pt idx="66">
                  <c:v>18</c:v>
                </c:pt>
                <c:pt idx="67">
                  <c:v>18</c:v>
                </c:pt>
                <c:pt idx="68">
                  <c:v>18</c:v>
                </c:pt>
                <c:pt idx="69">
                  <c:v>18</c:v>
                </c:pt>
                <c:pt idx="70">
                  <c:v>18</c:v>
                </c:pt>
                <c:pt idx="71">
                  <c:v>18</c:v>
                </c:pt>
                <c:pt idx="72">
                  <c:v>18</c:v>
                </c:pt>
                <c:pt idx="73">
                  <c:v>18</c:v>
                </c:pt>
                <c:pt idx="74">
                  <c:v>17</c:v>
                </c:pt>
                <c:pt idx="75">
                  <c:v>17</c:v>
                </c:pt>
                <c:pt idx="76">
                  <c:v>17</c:v>
                </c:pt>
                <c:pt idx="77">
                  <c:v>17</c:v>
                </c:pt>
                <c:pt idx="78">
                  <c:v>17</c:v>
                </c:pt>
                <c:pt idx="79">
                  <c:v>17</c:v>
                </c:pt>
                <c:pt idx="80">
                  <c:v>17</c:v>
                </c:pt>
                <c:pt idx="81">
                  <c:v>16</c:v>
                </c:pt>
                <c:pt idx="82">
                  <c:v>16</c:v>
                </c:pt>
                <c:pt idx="83">
                  <c:v>16</c:v>
                </c:pt>
                <c:pt idx="84">
                  <c:v>16</c:v>
                </c:pt>
                <c:pt idx="85">
                  <c:v>16</c:v>
                </c:pt>
                <c:pt idx="86">
                  <c:v>16</c:v>
                </c:pt>
                <c:pt idx="87">
                  <c:v>16</c:v>
                </c:pt>
                <c:pt idx="88">
                  <c:v>15</c:v>
                </c:pt>
                <c:pt idx="89">
                  <c:v>15</c:v>
                </c:pt>
                <c:pt idx="90">
                  <c:v>15</c:v>
                </c:pt>
                <c:pt idx="91">
                  <c:v>15</c:v>
                </c:pt>
                <c:pt idx="92">
                  <c:v>14</c:v>
                </c:pt>
                <c:pt idx="93">
                  <c:v>13</c:v>
                </c:pt>
                <c:pt idx="94">
                  <c:v>13</c:v>
                </c:pt>
                <c:pt idx="95">
                  <c:v>12</c:v>
                </c:pt>
                <c:pt idx="96">
                  <c:v>12</c:v>
                </c:pt>
                <c:pt idx="97">
                  <c:v>11</c:v>
                </c:pt>
                <c:pt idx="98">
                  <c:v>11</c:v>
                </c:pt>
                <c:pt idx="99">
                  <c:v>11</c:v>
                </c:pt>
                <c:pt idx="100">
                  <c:v>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448960"/>
        <c:axId val="127459712"/>
      </c:scatterChart>
      <c:valAx>
        <c:axId val="127448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59712"/>
        <c:crosses val="autoZero"/>
        <c:crossBetween val="midCat"/>
      </c:valAx>
      <c:valAx>
        <c:axId val="12745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 H2O)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489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643285214348205"/>
          <c:y val="5.1400554097404488E-2"/>
          <c:w val="0.78188670166229224"/>
          <c:h val="0.7724343832020997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Pressure (m H2O)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Sheet1!$C$2:$C$102</c:f>
              <c:numCache>
                <c:formatCode>General</c:formatCode>
                <c:ptCount val="10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</c:numCache>
            </c:numRef>
          </c:xVal>
          <c:yVal>
            <c:numRef>
              <c:f>Sheet1!$D$2:$D$102</c:f>
              <c:numCache>
                <c:formatCode>General</c:formatCode>
                <c:ptCount val="101"/>
                <c:pt idx="0">
                  <c:v>47</c:v>
                </c:pt>
                <c:pt idx="1">
                  <c:v>46</c:v>
                </c:pt>
                <c:pt idx="2">
                  <c:v>44</c:v>
                </c:pt>
                <c:pt idx="3">
                  <c:v>40</c:v>
                </c:pt>
                <c:pt idx="4">
                  <c:v>39</c:v>
                </c:pt>
                <c:pt idx="5">
                  <c:v>39</c:v>
                </c:pt>
                <c:pt idx="6">
                  <c:v>36</c:v>
                </c:pt>
                <c:pt idx="7">
                  <c:v>33</c:v>
                </c:pt>
                <c:pt idx="8">
                  <c:v>28</c:v>
                </c:pt>
                <c:pt idx="9">
                  <c:v>27</c:v>
                </c:pt>
                <c:pt idx="10">
                  <c:v>26</c:v>
                </c:pt>
                <c:pt idx="11">
                  <c:v>24</c:v>
                </c:pt>
                <c:pt idx="12">
                  <c:v>24</c:v>
                </c:pt>
                <c:pt idx="13">
                  <c:v>24</c:v>
                </c:pt>
                <c:pt idx="14">
                  <c:v>24</c:v>
                </c:pt>
                <c:pt idx="15">
                  <c:v>23</c:v>
                </c:pt>
                <c:pt idx="16">
                  <c:v>23</c:v>
                </c:pt>
                <c:pt idx="17">
                  <c:v>22</c:v>
                </c:pt>
                <c:pt idx="18">
                  <c:v>22</c:v>
                </c:pt>
                <c:pt idx="19">
                  <c:v>21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19</c:v>
                </c:pt>
                <c:pt idx="24">
                  <c:v>19</c:v>
                </c:pt>
                <c:pt idx="25">
                  <c:v>19</c:v>
                </c:pt>
                <c:pt idx="26">
                  <c:v>19</c:v>
                </c:pt>
                <c:pt idx="27">
                  <c:v>18</c:v>
                </c:pt>
                <c:pt idx="28">
                  <c:v>18</c:v>
                </c:pt>
                <c:pt idx="29">
                  <c:v>18</c:v>
                </c:pt>
                <c:pt idx="30">
                  <c:v>18</c:v>
                </c:pt>
                <c:pt idx="31">
                  <c:v>18</c:v>
                </c:pt>
                <c:pt idx="32">
                  <c:v>18</c:v>
                </c:pt>
                <c:pt idx="33">
                  <c:v>18</c:v>
                </c:pt>
                <c:pt idx="34">
                  <c:v>18</c:v>
                </c:pt>
                <c:pt idx="35">
                  <c:v>18</c:v>
                </c:pt>
                <c:pt idx="36">
                  <c:v>18</c:v>
                </c:pt>
                <c:pt idx="37">
                  <c:v>18</c:v>
                </c:pt>
                <c:pt idx="38">
                  <c:v>17</c:v>
                </c:pt>
                <c:pt idx="39">
                  <c:v>17</c:v>
                </c:pt>
                <c:pt idx="40">
                  <c:v>17</c:v>
                </c:pt>
                <c:pt idx="41">
                  <c:v>17</c:v>
                </c:pt>
                <c:pt idx="42">
                  <c:v>16</c:v>
                </c:pt>
                <c:pt idx="43">
                  <c:v>16</c:v>
                </c:pt>
                <c:pt idx="44">
                  <c:v>16</c:v>
                </c:pt>
                <c:pt idx="45">
                  <c:v>16</c:v>
                </c:pt>
                <c:pt idx="46">
                  <c:v>16</c:v>
                </c:pt>
                <c:pt idx="47">
                  <c:v>16</c:v>
                </c:pt>
                <c:pt idx="48">
                  <c:v>15</c:v>
                </c:pt>
                <c:pt idx="49">
                  <c:v>15</c:v>
                </c:pt>
                <c:pt idx="50">
                  <c:v>15</c:v>
                </c:pt>
                <c:pt idx="51">
                  <c:v>15</c:v>
                </c:pt>
                <c:pt idx="52">
                  <c:v>15</c:v>
                </c:pt>
                <c:pt idx="53">
                  <c:v>15</c:v>
                </c:pt>
                <c:pt idx="54">
                  <c:v>15</c:v>
                </c:pt>
                <c:pt idx="55">
                  <c:v>15</c:v>
                </c:pt>
                <c:pt idx="56">
                  <c:v>15</c:v>
                </c:pt>
                <c:pt idx="57">
                  <c:v>14</c:v>
                </c:pt>
                <c:pt idx="58">
                  <c:v>14</c:v>
                </c:pt>
                <c:pt idx="59">
                  <c:v>14</c:v>
                </c:pt>
                <c:pt idx="60">
                  <c:v>14</c:v>
                </c:pt>
                <c:pt idx="61">
                  <c:v>14</c:v>
                </c:pt>
                <c:pt idx="62">
                  <c:v>14</c:v>
                </c:pt>
                <c:pt idx="63">
                  <c:v>14</c:v>
                </c:pt>
                <c:pt idx="64">
                  <c:v>14</c:v>
                </c:pt>
                <c:pt idx="65">
                  <c:v>14</c:v>
                </c:pt>
                <c:pt idx="66">
                  <c:v>14</c:v>
                </c:pt>
                <c:pt idx="67">
                  <c:v>14</c:v>
                </c:pt>
                <c:pt idx="68">
                  <c:v>14</c:v>
                </c:pt>
                <c:pt idx="69">
                  <c:v>14</c:v>
                </c:pt>
                <c:pt idx="70">
                  <c:v>14</c:v>
                </c:pt>
                <c:pt idx="71">
                  <c:v>14</c:v>
                </c:pt>
                <c:pt idx="72">
                  <c:v>14</c:v>
                </c:pt>
                <c:pt idx="73">
                  <c:v>14</c:v>
                </c:pt>
                <c:pt idx="74">
                  <c:v>13</c:v>
                </c:pt>
                <c:pt idx="75">
                  <c:v>13</c:v>
                </c:pt>
                <c:pt idx="76">
                  <c:v>13</c:v>
                </c:pt>
                <c:pt idx="77">
                  <c:v>13</c:v>
                </c:pt>
                <c:pt idx="78">
                  <c:v>13</c:v>
                </c:pt>
                <c:pt idx="79">
                  <c:v>13</c:v>
                </c:pt>
                <c:pt idx="80">
                  <c:v>13</c:v>
                </c:pt>
                <c:pt idx="81">
                  <c:v>13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11</c:v>
                </c:pt>
                <c:pt idx="90">
                  <c:v>11</c:v>
                </c:pt>
                <c:pt idx="91">
                  <c:v>11</c:v>
                </c:pt>
                <c:pt idx="92">
                  <c:v>10</c:v>
                </c:pt>
                <c:pt idx="93">
                  <c:v>10</c:v>
                </c:pt>
                <c:pt idx="94">
                  <c:v>8</c:v>
                </c:pt>
                <c:pt idx="95">
                  <c:v>8</c:v>
                </c:pt>
                <c:pt idx="96">
                  <c:v>7</c:v>
                </c:pt>
                <c:pt idx="97">
                  <c:v>6</c:v>
                </c:pt>
                <c:pt idx="98">
                  <c:v>6</c:v>
                </c:pt>
                <c:pt idx="99">
                  <c:v>6</c:v>
                </c:pt>
                <c:pt idx="100">
                  <c:v>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378176"/>
        <c:axId val="127380480"/>
      </c:scatterChart>
      <c:valAx>
        <c:axId val="1273781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380480"/>
        <c:crosses val="autoZero"/>
        <c:crossBetween val="midCat"/>
      </c:valAx>
      <c:valAx>
        <c:axId val="12738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Pressure (m H2O)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3781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586351706036746"/>
          <c:y val="0.13924795858850977"/>
          <c:w val="0.81634492563429573"/>
          <c:h val="0.6614388305628463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Sheet1!$B$2:$B$118</c:f>
              <c:numCache>
                <c:formatCode>General</c:formatCode>
                <c:ptCount val="1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</c:numCache>
            </c:numRef>
          </c:xVal>
          <c:yVal>
            <c:numRef>
              <c:f>Sheet1!$C$2:$C$118</c:f>
              <c:numCache>
                <c:formatCode>General</c:formatCode>
                <c:ptCount val="117"/>
                <c:pt idx="0">
                  <c:v>0.45</c:v>
                </c:pt>
                <c:pt idx="1">
                  <c:v>0.33</c:v>
                </c:pt>
                <c:pt idx="2">
                  <c:v>0.26</c:v>
                </c:pt>
                <c:pt idx="3">
                  <c:v>0.23</c:v>
                </c:pt>
                <c:pt idx="4">
                  <c:v>0.22</c:v>
                </c:pt>
                <c:pt idx="5">
                  <c:v>0.21</c:v>
                </c:pt>
                <c:pt idx="6">
                  <c:v>0.21</c:v>
                </c:pt>
                <c:pt idx="7">
                  <c:v>0.2</c:v>
                </c:pt>
                <c:pt idx="8">
                  <c:v>0.19</c:v>
                </c:pt>
                <c:pt idx="9">
                  <c:v>0.19</c:v>
                </c:pt>
                <c:pt idx="10">
                  <c:v>0.17</c:v>
                </c:pt>
                <c:pt idx="11">
                  <c:v>0.16</c:v>
                </c:pt>
                <c:pt idx="12">
                  <c:v>0.15</c:v>
                </c:pt>
                <c:pt idx="13">
                  <c:v>0.15</c:v>
                </c:pt>
                <c:pt idx="14">
                  <c:v>0.15</c:v>
                </c:pt>
                <c:pt idx="15">
                  <c:v>0.15</c:v>
                </c:pt>
                <c:pt idx="16">
                  <c:v>0.15</c:v>
                </c:pt>
                <c:pt idx="17">
                  <c:v>0.14000000000000001</c:v>
                </c:pt>
                <c:pt idx="18">
                  <c:v>0.14000000000000001</c:v>
                </c:pt>
                <c:pt idx="19">
                  <c:v>0.14000000000000001</c:v>
                </c:pt>
                <c:pt idx="20">
                  <c:v>0.14000000000000001</c:v>
                </c:pt>
                <c:pt idx="21">
                  <c:v>0.14000000000000001</c:v>
                </c:pt>
                <c:pt idx="22">
                  <c:v>0.14000000000000001</c:v>
                </c:pt>
                <c:pt idx="23">
                  <c:v>0.13</c:v>
                </c:pt>
                <c:pt idx="24">
                  <c:v>0.13</c:v>
                </c:pt>
                <c:pt idx="25">
                  <c:v>0.13</c:v>
                </c:pt>
                <c:pt idx="26">
                  <c:v>0.13</c:v>
                </c:pt>
                <c:pt idx="27">
                  <c:v>0.13</c:v>
                </c:pt>
                <c:pt idx="28">
                  <c:v>0.13</c:v>
                </c:pt>
                <c:pt idx="29">
                  <c:v>0.12</c:v>
                </c:pt>
                <c:pt idx="30">
                  <c:v>0.12</c:v>
                </c:pt>
                <c:pt idx="31">
                  <c:v>0.12</c:v>
                </c:pt>
                <c:pt idx="32">
                  <c:v>0.12</c:v>
                </c:pt>
                <c:pt idx="33">
                  <c:v>0.11</c:v>
                </c:pt>
                <c:pt idx="34">
                  <c:v>0.11</c:v>
                </c:pt>
                <c:pt idx="35">
                  <c:v>0.11</c:v>
                </c:pt>
                <c:pt idx="36">
                  <c:v>0.11</c:v>
                </c:pt>
                <c:pt idx="37">
                  <c:v>0.11</c:v>
                </c:pt>
                <c:pt idx="38">
                  <c:v>0.1</c:v>
                </c:pt>
                <c:pt idx="39">
                  <c:v>0.1</c:v>
                </c:pt>
                <c:pt idx="40">
                  <c:v>0.1</c:v>
                </c:pt>
                <c:pt idx="41">
                  <c:v>0.1</c:v>
                </c:pt>
                <c:pt idx="42">
                  <c:v>0.1</c:v>
                </c:pt>
                <c:pt idx="43">
                  <c:v>0.1</c:v>
                </c:pt>
                <c:pt idx="44">
                  <c:v>0.09</c:v>
                </c:pt>
                <c:pt idx="45">
                  <c:v>0.09</c:v>
                </c:pt>
                <c:pt idx="46">
                  <c:v>0.09</c:v>
                </c:pt>
                <c:pt idx="47">
                  <c:v>0.09</c:v>
                </c:pt>
                <c:pt idx="48">
                  <c:v>0.09</c:v>
                </c:pt>
                <c:pt idx="49">
                  <c:v>0.09</c:v>
                </c:pt>
                <c:pt idx="50">
                  <c:v>0.09</c:v>
                </c:pt>
                <c:pt idx="51">
                  <c:v>0.09</c:v>
                </c:pt>
                <c:pt idx="52">
                  <c:v>0.08</c:v>
                </c:pt>
                <c:pt idx="53">
                  <c:v>0.08</c:v>
                </c:pt>
                <c:pt idx="54">
                  <c:v>0.08</c:v>
                </c:pt>
                <c:pt idx="55">
                  <c:v>0.08</c:v>
                </c:pt>
                <c:pt idx="56">
                  <c:v>0.08</c:v>
                </c:pt>
                <c:pt idx="57">
                  <c:v>0.08</c:v>
                </c:pt>
                <c:pt idx="58">
                  <c:v>7.0000000000000007E-2</c:v>
                </c:pt>
                <c:pt idx="59">
                  <c:v>7.0000000000000007E-2</c:v>
                </c:pt>
                <c:pt idx="60">
                  <c:v>7.0000000000000007E-2</c:v>
                </c:pt>
                <c:pt idx="61">
                  <c:v>7.0000000000000007E-2</c:v>
                </c:pt>
                <c:pt idx="62">
                  <c:v>7.0000000000000007E-2</c:v>
                </c:pt>
                <c:pt idx="63">
                  <c:v>7.0000000000000007E-2</c:v>
                </c:pt>
                <c:pt idx="64">
                  <c:v>7.0000000000000007E-2</c:v>
                </c:pt>
                <c:pt idx="65">
                  <c:v>7.0000000000000007E-2</c:v>
                </c:pt>
                <c:pt idx="66">
                  <c:v>0.06</c:v>
                </c:pt>
                <c:pt idx="67">
                  <c:v>0.06</c:v>
                </c:pt>
                <c:pt idx="68">
                  <c:v>0.06</c:v>
                </c:pt>
                <c:pt idx="69">
                  <c:v>0.06</c:v>
                </c:pt>
                <c:pt idx="70">
                  <c:v>0.06</c:v>
                </c:pt>
                <c:pt idx="71">
                  <c:v>0.06</c:v>
                </c:pt>
                <c:pt idx="72">
                  <c:v>0.06</c:v>
                </c:pt>
                <c:pt idx="73">
                  <c:v>0.06</c:v>
                </c:pt>
                <c:pt idx="74">
                  <c:v>0.05</c:v>
                </c:pt>
                <c:pt idx="75">
                  <c:v>0.05</c:v>
                </c:pt>
                <c:pt idx="76">
                  <c:v>0.05</c:v>
                </c:pt>
                <c:pt idx="77">
                  <c:v>0.05</c:v>
                </c:pt>
                <c:pt idx="78">
                  <c:v>0.05</c:v>
                </c:pt>
                <c:pt idx="79">
                  <c:v>0.04</c:v>
                </c:pt>
                <c:pt idx="80">
                  <c:v>0.04</c:v>
                </c:pt>
                <c:pt idx="81">
                  <c:v>0.04</c:v>
                </c:pt>
                <c:pt idx="82">
                  <c:v>0.04</c:v>
                </c:pt>
                <c:pt idx="83">
                  <c:v>0.04</c:v>
                </c:pt>
                <c:pt idx="84">
                  <c:v>0.04</c:v>
                </c:pt>
                <c:pt idx="85">
                  <c:v>0.03</c:v>
                </c:pt>
                <c:pt idx="86">
                  <c:v>0.03</c:v>
                </c:pt>
                <c:pt idx="87">
                  <c:v>0.03</c:v>
                </c:pt>
                <c:pt idx="88">
                  <c:v>0.03</c:v>
                </c:pt>
                <c:pt idx="89">
                  <c:v>0.03</c:v>
                </c:pt>
                <c:pt idx="90">
                  <c:v>0.03</c:v>
                </c:pt>
                <c:pt idx="91">
                  <c:v>0.03</c:v>
                </c:pt>
                <c:pt idx="92">
                  <c:v>0.03</c:v>
                </c:pt>
                <c:pt idx="93">
                  <c:v>0.03</c:v>
                </c:pt>
                <c:pt idx="94">
                  <c:v>0.02</c:v>
                </c:pt>
                <c:pt idx="95">
                  <c:v>0.02</c:v>
                </c:pt>
                <c:pt idx="96">
                  <c:v>0.02</c:v>
                </c:pt>
                <c:pt idx="97">
                  <c:v>0.02</c:v>
                </c:pt>
                <c:pt idx="98">
                  <c:v>0.02</c:v>
                </c:pt>
                <c:pt idx="99">
                  <c:v>0.02</c:v>
                </c:pt>
                <c:pt idx="100">
                  <c:v>0.02</c:v>
                </c:pt>
                <c:pt idx="101">
                  <c:v>0.02</c:v>
                </c:pt>
                <c:pt idx="102">
                  <c:v>0.02</c:v>
                </c:pt>
                <c:pt idx="103">
                  <c:v>0.01</c:v>
                </c:pt>
                <c:pt idx="104">
                  <c:v>0.01</c:v>
                </c:pt>
                <c:pt idx="105">
                  <c:v>0.01</c:v>
                </c:pt>
                <c:pt idx="106">
                  <c:v>0.01</c:v>
                </c:pt>
                <c:pt idx="107">
                  <c:v>0.01</c:v>
                </c:pt>
                <c:pt idx="108">
                  <c:v>0.01</c:v>
                </c:pt>
                <c:pt idx="109">
                  <c:v>0.01</c:v>
                </c:pt>
                <c:pt idx="110">
                  <c:v>0.01</c:v>
                </c:pt>
                <c:pt idx="111">
                  <c:v>0.01</c:v>
                </c:pt>
                <c:pt idx="112">
                  <c:v>0.01</c:v>
                </c:pt>
                <c:pt idx="113">
                  <c:v>0.01</c:v>
                </c:pt>
                <c:pt idx="114">
                  <c:v>0.01</c:v>
                </c:pt>
                <c:pt idx="115">
                  <c:v>1.0000000000000001E-5</c:v>
                </c:pt>
                <c:pt idx="116">
                  <c:v>1.0000000000000001E-5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400960"/>
        <c:axId val="127493632"/>
      </c:scatterChart>
      <c:valAx>
        <c:axId val="127400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Pipes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93632"/>
        <c:crosses val="autoZero"/>
        <c:crossBetween val="midCat"/>
      </c:valAx>
      <c:valAx>
        <c:axId val="127493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 (m/s)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009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511351706036746"/>
          <c:y val="0.16239610673665791"/>
          <c:w val="0.84709492563429567"/>
          <c:h val="0.6382906824146981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xVal>
            <c:numRef>
              <c:f>Sheet1!$B$2:$B$118</c:f>
              <c:numCache>
                <c:formatCode>General</c:formatCode>
                <c:ptCount val="1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</c:numCache>
            </c:numRef>
          </c:xVal>
          <c:yVal>
            <c:numRef>
              <c:f>Sheet1!$C$2:$C$118</c:f>
              <c:numCache>
                <c:formatCode>General</c:formatCode>
                <c:ptCount val="117"/>
                <c:pt idx="0">
                  <c:v>1.58</c:v>
                </c:pt>
                <c:pt idx="1">
                  <c:v>1.1599999999999999</c:v>
                </c:pt>
                <c:pt idx="2">
                  <c:v>0.92</c:v>
                </c:pt>
                <c:pt idx="3">
                  <c:v>0.8</c:v>
                </c:pt>
                <c:pt idx="4">
                  <c:v>0.78</c:v>
                </c:pt>
                <c:pt idx="5">
                  <c:v>0.74</c:v>
                </c:pt>
                <c:pt idx="6">
                  <c:v>0.74</c:v>
                </c:pt>
                <c:pt idx="7">
                  <c:v>0.71</c:v>
                </c:pt>
                <c:pt idx="8">
                  <c:v>0.68</c:v>
                </c:pt>
                <c:pt idx="9">
                  <c:v>0.67</c:v>
                </c:pt>
                <c:pt idx="10">
                  <c:v>0.6</c:v>
                </c:pt>
                <c:pt idx="11">
                  <c:v>0.56000000000000005</c:v>
                </c:pt>
                <c:pt idx="12">
                  <c:v>0.54</c:v>
                </c:pt>
                <c:pt idx="13">
                  <c:v>0.54</c:v>
                </c:pt>
                <c:pt idx="14">
                  <c:v>0.53</c:v>
                </c:pt>
                <c:pt idx="15">
                  <c:v>0.52</c:v>
                </c:pt>
                <c:pt idx="16">
                  <c:v>0.51</c:v>
                </c:pt>
                <c:pt idx="17">
                  <c:v>0.5</c:v>
                </c:pt>
                <c:pt idx="18">
                  <c:v>0.5</c:v>
                </c:pt>
                <c:pt idx="19">
                  <c:v>0.48</c:v>
                </c:pt>
                <c:pt idx="20">
                  <c:v>0.48</c:v>
                </c:pt>
                <c:pt idx="21">
                  <c:v>0.48</c:v>
                </c:pt>
                <c:pt idx="22">
                  <c:v>0.48</c:v>
                </c:pt>
                <c:pt idx="23">
                  <c:v>0.47</c:v>
                </c:pt>
                <c:pt idx="24">
                  <c:v>0.46</c:v>
                </c:pt>
                <c:pt idx="25">
                  <c:v>0.46</c:v>
                </c:pt>
                <c:pt idx="26">
                  <c:v>0.46</c:v>
                </c:pt>
                <c:pt idx="27">
                  <c:v>0.45</c:v>
                </c:pt>
                <c:pt idx="28">
                  <c:v>0.44</c:v>
                </c:pt>
                <c:pt idx="29">
                  <c:v>0.42</c:v>
                </c:pt>
                <c:pt idx="30">
                  <c:v>0.41</c:v>
                </c:pt>
                <c:pt idx="31">
                  <c:v>0.41</c:v>
                </c:pt>
                <c:pt idx="32">
                  <c:v>0.4</c:v>
                </c:pt>
                <c:pt idx="33">
                  <c:v>0.4</c:v>
                </c:pt>
                <c:pt idx="34">
                  <c:v>0.39</c:v>
                </c:pt>
                <c:pt idx="35">
                  <c:v>0.39</c:v>
                </c:pt>
                <c:pt idx="36">
                  <c:v>0.38</c:v>
                </c:pt>
                <c:pt idx="37">
                  <c:v>0.38</c:v>
                </c:pt>
                <c:pt idx="38">
                  <c:v>0.36</c:v>
                </c:pt>
                <c:pt idx="39">
                  <c:v>0.35</c:v>
                </c:pt>
                <c:pt idx="40">
                  <c:v>0.35</c:v>
                </c:pt>
                <c:pt idx="41">
                  <c:v>0.35</c:v>
                </c:pt>
                <c:pt idx="42">
                  <c:v>0.34</c:v>
                </c:pt>
                <c:pt idx="43">
                  <c:v>0.34</c:v>
                </c:pt>
                <c:pt idx="44">
                  <c:v>0.33</c:v>
                </c:pt>
                <c:pt idx="45">
                  <c:v>0.31</c:v>
                </c:pt>
                <c:pt idx="46">
                  <c:v>0.31</c:v>
                </c:pt>
                <c:pt idx="47">
                  <c:v>0.31</c:v>
                </c:pt>
                <c:pt idx="48">
                  <c:v>0.31</c:v>
                </c:pt>
                <c:pt idx="49">
                  <c:v>0.3</c:v>
                </c:pt>
                <c:pt idx="50">
                  <c:v>0.3</c:v>
                </c:pt>
                <c:pt idx="51">
                  <c:v>0.3</c:v>
                </c:pt>
                <c:pt idx="52">
                  <c:v>0.3</c:v>
                </c:pt>
                <c:pt idx="53">
                  <c:v>0.28999999999999998</c:v>
                </c:pt>
                <c:pt idx="54">
                  <c:v>0.28000000000000003</c:v>
                </c:pt>
                <c:pt idx="55">
                  <c:v>0.28000000000000003</c:v>
                </c:pt>
                <c:pt idx="56">
                  <c:v>0.27</c:v>
                </c:pt>
                <c:pt idx="57">
                  <c:v>0.26</c:v>
                </c:pt>
                <c:pt idx="58">
                  <c:v>0.26</c:v>
                </c:pt>
                <c:pt idx="59">
                  <c:v>0.26</c:v>
                </c:pt>
                <c:pt idx="60">
                  <c:v>0.26</c:v>
                </c:pt>
                <c:pt idx="61">
                  <c:v>0.25</c:v>
                </c:pt>
                <c:pt idx="62">
                  <c:v>0.24</c:v>
                </c:pt>
                <c:pt idx="63">
                  <c:v>0.23</c:v>
                </c:pt>
                <c:pt idx="64">
                  <c:v>0.23</c:v>
                </c:pt>
                <c:pt idx="65">
                  <c:v>0.23</c:v>
                </c:pt>
                <c:pt idx="66">
                  <c:v>0.23</c:v>
                </c:pt>
                <c:pt idx="67">
                  <c:v>0.23</c:v>
                </c:pt>
                <c:pt idx="68">
                  <c:v>0.22</c:v>
                </c:pt>
                <c:pt idx="69">
                  <c:v>0.22</c:v>
                </c:pt>
                <c:pt idx="70">
                  <c:v>0.21</c:v>
                </c:pt>
                <c:pt idx="71">
                  <c:v>0.21</c:v>
                </c:pt>
                <c:pt idx="72">
                  <c:v>0.21</c:v>
                </c:pt>
                <c:pt idx="73">
                  <c:v>0.2</c:v>
                </c:pt>
                <c:pt idx="74">
                  <c:v>0.18</c:v>
                </c:pt>
                <c:pt idx="75">
                  <c:v>0.18</c:v>
                </c:pt>
                <c:pt idx="76">
                  <c:v>0.18</c:v>
                </c:pt>
                <c:pt idx="77">
                  <c:v>0.17</c:v>
                </c:pt>
                <c:pt idx="78">
                  <c:v>0.17</c:v>
                </c:pt>
                <c:pt idx="79">
                  <c:v>0.15</c:v>
                </c:pt>
                <c:pt idx="80">
                  <c:v>0.15</c:v>
                </c:pt>
                <c:pt idx="81">
                  <c:v>0.14000000000000001</c:v>
                </c:pt>
                <c:pt idx="82">
                  <c:v>0.14000000000000001</c:v>
                </c:pt>
                <c:pt idx="83">
                  <c:v>0.13</c:v>
                </c:pt>
                <c:pt idx="84">
                  <c:v>0.13</c:v>
                </c:pt>
                <c:pt idx="85">
                  <c:v>0.11</c:v>
                </c:pt>
                <c:pt idx="86">
                  <c:v>0.1</c:v>
                </c:pt>
                <c:pt idx="87">
                  <c:v>0.1</c:v>
                </c:pt>
                <c:pt idx="88">
                  <c:v>0.1</c:v>
                </c:pt>
                <c:pt idx="89">
                  <c:v>0.1</c:v>
                </c:pt>
                <c:pt idx="90">
                  <c:v>0.09</c:v>
                </c:pt>
                <c:pt idx="91">
                  <c:v>0.09</c:v>
                </c:pt>
                <c:pt idx="92">
                  <c:v>0.09</c:v>
                </c:pt>
                <c:pt idx="93">
                  <c:v>0.09</c:v>
                </c:pt>
                <c:pt idx="94">
                  <c:v>0.08</c:v>
                </c:pt>
                <c:pt idx="95">
                  <c:v>7.0000000000000007E-2</c:v>
                </c:pt>
                <c:pt idx="96">
                  <c:v>7.0000000000000007E-2</c:v>
                </c:pt>
                <c:pt idx="97">
                  <c:v>7.0000000000000007E-2</c:v>
                </c:pt>
                <c:pt idx="98">
                  <c:v>7.0000000000000007E-2</c:v>
                </c:pt>
                <c:pt idx="99">
                  <c:v>7.0000000000000007E-2</c:v>
                </c:pt>
                <c:pt idx="100">
                  <c:v>0.06</c:v>
                </c:pt>
                <c:pt idx="101">
                  <c:v>0.06</c:v>
                </c:pt>
                <c:pt idx="102">
                  <c:v>0.06</c:v>
                </c:pt>
                <c:pt idx="103">
                  <c:v>0.05</c:v>
                </c:pt>
                <c:pt idx="104">
                  <c:v>0.04</c:v>
                </c:pt>
                <c:pt idx="105">
                  <c:v>0.04</c:v>
                </c:pt>
                <c:pt idx="106">
                  <c:v>0.03</c:v>
                </c:pt>
                <c:pt idx="107">
                  <c:v>0.03</c:v>
                </c:pt>
                <c:pt idx="108">
                  <c:v>0.03</c:v>
                </c:pt>
                <c:pt idx="109">
                  <c:v>0.02</c:v>
                </c:pt>
                <c:pt idx="110">
                  <c:v>0.02</c:v>
                </c:pt>
                <c:pt idx="111">
                  <c:v>0.02</c:v>
                </c:pt>
                <c:pt idx="112">
                  <c:v>0.02</c:v>
                </c:pt>
                <c:pt idx="113">
                  <c:v>0.02</c:v>
                </c:pt>
                <c:pt idx="114">
                  <c:v>0.02</c:v>
                </c:pt>
                <c:pt idx="115">
                  <c:v>0.01</c:v>
                </c:pt>
                <c:pt idx="116">
                  <c:v>0.01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670528"/>
        <c:axId val="127677184"/>
      </c:scatterChart>
      <c:valAx>
        <c:axId val="127670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Pipes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677184"/>
        <c:crosses val="autoZero"/>
        <c:crossBetween val="midCat"/>
      </c:valAx>
      <c:valAx>
        <c:axId val="12767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Velocity (m/s)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6705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ورقة1!$H$1</c:f>
              <c:strCache>
                <c:ptCount val="1"/>
                <c:pt idx="0">
                  <c:v>Pressure (m H2O)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ورقة1!$H$2:$H$102</c:f>
              <c:numCache>
                <c:formatCode>General</c:formatCode>
                <c:ptCount val="101"/>
                <c:pt idx="0">
                  <c:v>32</c:v>
                </c:pt>
                <c:pt idx="1">
                  <c:v>32</c:v>
                </c:pt>
                <c:pt idx="2">
                  <c:v>31</c:v>
                </c:pt>
                <c:pt idx="3">
                  <c:v>30</c:v>
                </c:pt>
                <c:pt idx="4">
                  <c:v>32</c:v>
                </c:pt>
                <c:pt idx="5">
                  <c:v>36</c:v>
                </c:pt>
                <c:pt idx="6">
                  <c:v>35</c:v>
                </c:pt>
                <c:pt idx="7">
                  <c:v>40</c:v>
                </c:pt>
                <c:pt idx="8">
                  <c:v>35</c:v>
                </c:pt>
                <c:pt idx="9">
                  <c:v>31</c:v>
                </c:pt>
                <c:pt idx="10">
                  <c:v>37</c:v>
                </c:pt>
                <c:pt idx="11">
                  <c:v>41</c:v>
                </c:pt>
                <c:pt idx="12">
                  <c:v>37</c:v>
                </c:pt>
                <c:pt idx="13">
                  <c:v>36</c:v>
                </c:pt>
                <c:pt idx="14">
                  <c:v>33</c:v>
                </c:pt>
                <c:pt idx="15">
                  <c:v>35</c:v>
                </c:pt>
                <c:pt idx="16">
                  <c:v>34</c:v>
                </c:pt>
                <c:pt idx="17">
                  <c:v>35</c:v>
                </c:pt>
                <c:pt idx="18">
                  <c:v>34</c:v>
                </c:pt>
                <c:pt idx="19">
                  <c:v>32</c:v>
                </c:pt>
                <c:pt idx="20">
                  <c:v>33</c:v>
                </c:pt>
                <c:pt idx="21">
                  <c:v>30</c:v>
                </c:pt>
                <c:pt idx="22">
                  <c:v>25</c:v>
                </c:pt>
                <c:pt idx="23">
                  <c:v>24</c:v>
                </c:pt>
                <c:pt idx="24">
                  <c:v>26</c:v>
                </c:pt>
                <c:pt idx="25">
                  <c:v>28</c:v>
                </c:pt>
                <c:pt idx="26">
                  <c:v>25</c:v>
                </c:pt>
                <c:pt idx="27">
                  <c:v>23</c:v>
                </c:pt>
                <c:pt idx="28">
                  <c:v>32</c:v>
                </c:pt>
                <c:pt idx="29">
                  <c:v>31</c:v>
                </c:pt>
                <c:pt idx="30">
                  <c:v>29</c:v>
                </c:pt>
                <c:pt idx="31">
                  <c:v>30</c:v>
                </c:pt>
                <c:pt idx="32">
                  <c:v>31</c:v>
                </c:pt>
                <c:pt idx="33">
                  <c:v>33</c:v>
                </c:pt>
                <c:pt idx="34">
                  <c:v>26</c:v>
                </c:pt>
                <c:pt idx="35">
                  <c:v>25</c:v>
                </c:pt>
                <c:pt idx="36">
                  <c:v>21</c:v>
                </c:pt>
                <c:pt idx="37">
                  <c:v>26</c:v>
                </c:pt>
                <c:pt idx="38">
                  <c:v>38</c:v>
                </c:pt>
                <c:pt idx="39">
                  <c:v>42</c:v>
                </c:pt>
                <c:pt idx="40">
                  <c:v>65</c:v>
                </c:pt>
                <c:pt idx="41">
                  <c:v>37</c:v>
                </c:pt>
                <c:pt idx="42">
                  <c:v>38</c:v>
                </c:pt>
                <c:pt idx="43">
                  <c:v>37</c:v>
                </c:pt>
                <c:pt idx="44">
                  <c:v>34</c:v>
                </c:pt>
                <c:pt idx="45">
                  <c:v>37</c:v>
                </c:pt>
                <c:pt idx="46">
                  <c:v>41</c:v>
                </c:pt>
                <c:pt idx="47">
                  <c:v>51</c:v>
                </c:pt>
                <c:pt idx="48">
                  <c:v>57</c:v>
                </c:pt>
                <c:pt idx="49">
                  <c:v>35</c:v>
                </c:pt>
                <c:pt idx="50">
                  <c:v>34</c:v>
                </c:pt>
                <c:pt idx="51">
                  <c:v>31</c:v>
                </c:pt>
                <c:pt idx="52">
                  <c:v>32</c:v>
                </c:pt>
                <c:pt idx="53">
                  <c:v>33</c:v>
                </c:pt>
                <c:pt idx="54">
                  <c:v>31</c:v>
                </c:pt>
                <c:pt idx="55">
                  <c:v>35</c:v>
                </c:pt>
                <c:pt idx="56">
                  <c:v>32</c:v>
                </c:pt>
                <c:pt idx="57">
                  <c:v>32</c:v>
                </c:pt>
                <c:pt idx="58">
                  <c:v>37</c:v>
                </c:pt>
                <c:pt idx="59">
                  <c:v>32</c:v>
                </c:pt>
                <c:pt idx="60">
                  <c:v>31</c:v>
                </c:pt>
                <c:pt idx="61">
                  <c:v>32</c:v>
                </c:pt>
                <c:pt idx="62">
                  <c:v>32</c:v>
                </c:pt>
                <c:pt idx="63">
                  <c:v>32</c:v>
                </c:pt>
                <c:pt idx="64">
                  <c:v>32</c:v>
                </c:pt>
                <c:pt idx="65">
                  <c:v>32</c:v>
                </c:pt>
                <c:pt idx="66">
                  <c:v>31</c:v>
                </c:pt>
                <c:pt idx="67">
                  <c:v>31</c:v>
                </c:pt>
                <c:pt idx="68">
                  <c:v>30</c:v>
                </c:pt>
                <c:pt idx="69">
                  <c:v>30</c:v>
                </c:pt>
                <c:pt idx="70">
                  <c:v>30</c:v>
                </c:pt>
                <c:pt idx="71">
                  <c:v>32</c:v>
                </c:pt>
                <c:pt idx="72">
                  <c:v>32</c:v>
                </c:pt>
                <c:pt idx="73">
                  <c:v>33</c:v>
                </c:pt>
                <c:pt idx="74">
                  <c:v>32</c:v>
                </c:pt>
                <c:pt idx="75">
                  <c:v>32</c:v>
                </c:pt>
                <c:pt idx="76">
                  <c:v>39</c:v>
                </c:pt>
                <c:pt idx="77">
                  <c:v>41</c:v>
                </c:pt>
                <c:pt idx="78">
                  <c:v>38</c:v>
                </c:pt>
                <c:pt idx="79">
                  <c:v>44</c:v>
                </c:pt>
                <c:pt idx="80">
                  <c:v>46</c:v>
                </c:pt>
                <c:pt idx="81">
                  <c:v>38</c:v>
                </c:pt>
                <c:pt idx="82">
                  <c:v>36</c:v>
                </c:pt>
                <c:pt idx="83">
                  <c:v>35</c:v>
                </c:pt>
                <c:pt idx="84">
                  <c:v>32</c:v>
                </c:pt>
                <c:pt idx="85">
                  <c:v>34</c:v>
                </c:pt>
                <c:pt idx="86">
                  <c:v>46</c:v>
                </c:pt>
                <c:pt idx="87">
                  <c:v>55</c:v>
                </c:pt>
                <c:pt idx="88">
                  <c:v>36</c:v>
                </c:pt>
                <c:pt idx="89">
                  <c:v>41</c:v>
                </c:pt>
                <c:pt idx="90">
                  <c:v>40</c:v>
                </c:pt>
                <c:pt idx="91">
                  <c:v>36</c:v>
                </c:pt>
                <c:pt idx="92">
                  <c:v>31</c:v>
                </c:pt>
                <c:pt idx="93">
                  <c:v>33</c:v>
                </c:pt>
                <c:pt idx="94">
                  <c:v>37</c:v>
                </c:pt>
                <c:pt idx="95">
                  <c:v>27</c:v>
                </c:pt>
                <c:pt idx="96">
                  <c:v>33</c:v>
                </c:pt>
                <c:pt idx="97">
                  <c:v>64</c:v>
                </c:pt>
                <c:pt idx="98">
                  <c:v>62</c:v>
                </c:pt>
                <c:pt idx="99">
                  <c:v>57</c:v>
                </c:pt>
                <c:pt idx="100">
                  <c:v>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836928"/>
        <c:axId val="127838848"/>
      </c:scatterChart>
      <c:valAx>
        <c:axId val="127836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junction 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127838848"/>
        <c:crosses val="autoZero"/>
        <c:crossBetween val="midCat"/>
      </c:valAx>
      <c:valAx>
        <c:axId val="1278388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(pressure</a:t>
                </a:r>
                <a:r>
                  <a:rPr lang="en-US" baseline="0"/>
                  <a:t> (m H2O 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783692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ورقة1!$N$1</c:f>
              <c:strCache>
                <c:ptCount val="1"/>
                <c:pt idx="0">
                  <c:v>Pressure (m H2O)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ورقة1!$N$2:$N$102</c:f>
              <c:numCache>
                <c:formatCode>General</c:formatCode>
                <c:ptCount val="101"/>
                <c:pt idx="0">
                  <c:v>40</c:v>
                </c:pt>
                <c:pt idx="1">
                  <c:v>42</c:v>
                </c:pt>
                <c:pt idx="2">
                  <c:v>41</c:v>
                </c:pt>
                <c:pt idx="3">
                  <c:v>40</c:v>
                </c:pt>
                <c:pt idx="4">
                  <c:v>41</c:v>
                </c:pt>
                <c:pt idx="5">
                  <c:v>47</c:v>
                </c:pt>
                <c:pt idx="6">
                  <c:v>52</c:v>
                </c:pt>
                <c:pt idx="7">
                  <c:v>46</c:v>
                </c:pt>
                <c:pt idx="8">
                  <c:v>46</c:v>
                </c:pt>
                <c:pt idx="9">
                  <c:v>45</c:v>
                </c:pt>
                <c:pt idx="10">
                  <c:v>43</c:v>
                </c:pt>
                <c:pt idx="11">
                  <c:v>42</c:v>
                </c:pt>
                <c:pt idx="12">
                  <c:v>49</c:v>
                </c:pt>
                <c:pt idx="13">
                  <c:v>47</c:v>
                </c:pt>
                <c:pt idx="14">
                  <c:v>66</c:v>
                </c:pt>
                <c:pt idx="15">
                  <c:v>57</c:v>
                </c:pt>
                <c:pt idx="16">
                  <c:v>44</c:v>
                </c:pt>
                <c:pt idx="17">
                  <c:v>57</c:v>
                </c:pt>
                <c:pt idx="18">
                  <c:v>55</c:v>
                </c:pt>
                <c:pt idx="19">
                  <c:v>44</c:v>
                </c:pt>
                <c:pt idx="20">
                  <c:v>44</c:v>
                </c:pt>
                <c:pt idx="21">
                  <c:v>45</c:v>
                </c:pt>
                <c:pt idx="22">
                  <c:v>46</c:v>
                </c:pt>
                <c:pt idx="23">
                  <c:v>48</c:v>
                </c:pt>
                <c:pt idx="24">
                  <c:v>52</c:v>
                </c:pt>
                <c:pt idx="25">
                  <c:v>49</c:v>
                </c:pt>
                <c:pt idx="26">
                  <c:v>51</c:v>
                </c:pt>
                <c:pt idx="27">
                  <c:v>50</c:v>
                </c:pt>
                <c:pt idx="28">
                  <c:v>48</c:v>
                </c:pt>
                <c:pt idx="29">
                  <c:v>48</c:v>
                </c:pt>
                <c:pt idx="30">
                  <c:v>46</c:v>
                </c:pt>
                <c:pt idx="31">
                  <c:v>54</c:v>
                </c:pt>
                <c:pt idx="32">
                  <c:v>54</c:v>
                </c:pt>
                <c:pt idx="33">
                  <c:v>50</c:v>
                </c:pt>
                <c:pt idx="34">
                  <c:v>48</c:v>
                </c:pt>
                <c:pt idx="35">
                  <c:v>44</c:v>
                </c:pt>
                <c:pt idx="36">
                  <c:v>44</c:v>
                </c:pt>
                <c:pt idx="37">
                  <c:v>44</c:v>
                </c:pt>
                <c:pt idx="38">
                  <c:v>44</c:v>
                </c:pt>
                <c:pt idx="39">
                  <c:v>44</c:v>
                </c:pt>
                <c:pt idx="40">
                  <c:v>43</c:v>
                </c:pt>
                <c:pt idx="41">
                  <c:v>50</c:v>
                </c:pt>
                <c:pt idx="42">
                  <c:v>44</c:v>
                </c:pt>
                <c:pt idx="43">
                  <c:v>44</c:v>
                </c:pt>
                <c:pt idx="44">
                  <c:v>44</c:v>
                </c:pt>
                <c:pt idx="45">
                  <c:v>44</c:v>
                </c:pt>
                <c:pt idx="46">
                  <c:v>46</c:v>
                </c:pt>
                <c:pt idx="47">
                  <c:v>70</c:v>
                </c:pt>
                <c:pt idx="48">
                  <c:v>63</c:v>
                </c:pt>
                <c:pt idx="49">
                  <c:v>54</c:v>
                </c:pt>
                <c:pt idx="50">
                  <c:v>49</c:v>
                </c:pt>
                <c:pt idx="51">
                  <c:v>44</c:v>
                </c:pt>
                <c:pt idx="52">
                  <c:v>48</c:v>
                </c:pt>
                <c:pt idx="53">
                  <c:v>48</c:v>
                </c:pt>
                <c:pt idx="54">
                  <c:v>47</c:v>
                </c:pt>
                <c:pt idx="55">
                  <c:v>46</c:v>
                </c:pt>
                <c:pt idx="56">
                  <c:v>46</c:v>
                </c:pt>
                <c:pt idx="57">
                  <c:v>44</c:v>
                </c:pt>
                <c:pt idx="58">
                  <c:v>49</c:v>
                </c:pt>
                <c:pt idx="59">
                  <c:v>47</c:v>
                </c:pt>
                <c:pt idx="60">
                  <c:v>47</c:v>
                </c:pt>
                <c:pt idx="61">
                  <c:v>45</c:v>
                </c:pt>
                <c:pt idx="62">
                  <c:v>46</c:v>
                </c:pt>
                <c:pt idx="63">
                  <c:v>44</c:v>
                </c:pt>
                <c:pt idx="64">
                  <c:v>45</c:v>
                </c:pt>
                <c:pt idx="65">
                  <c:v>44</c:v>
                </c:pt>
                <c:pt idx="66">
                  <c:v>44</c:v>
                </c:pt>
                <c:pt idx="67">
                  <c:v>43</c:v>
                </c:pt>
                <c:pt idx="68">
                  <c:v>51</c:v>
                </c:pt>
                <c:pt idx="69">
                  <c:v>43</c:v>
                </c:pt>
                <c:pt idx="70">
                  <c:v>44</c:v>
                </c:pt>
                <c:pt idx="71">
                  <c:v>43</c:v>
                </c:pt>
                <c:pt idx="72">
                  <c:v>37</c:v>
                </c:pt>
                <c:pt idx="73">
                  <c:v>37</c:v>
                </c:pt>
                <c:pt idx="74">
                  <c:v>41</c:v>
                </c:pt>
                <c:pt idx="75">
                  <c:v>38</c:v>
                </c:pt>
                <c:pt idx="76">
                  <c:v>38</c:v>
                </c:pt>
                <c:pt idx="77">
                  <c:v>42</c:v>
                </c:pt>
                <c:pt idx="78">
                  <c:v>42</c:v>
                </c:pt>
                <c:pt idx="79">
                  <c:v>42</c:v>
                </c:pt>
                <c:pt idx="80">
                  <c:v>37</c:v>
                </c:pt>
                <c:pt idx="81">
                  <c:v>43</c:v>
                </c:pt>
                <c:pt idx="82">
                  <c:v>42</c:v>
                </c:pt>
                <c:pt idx="83">
                  <c:v>46</c:v>
                </c:pt>
                <c:pt idx="84">
                  <c:v>52</c:v>
                </c:pt>
                <c:pt idx="85">
                  <c:v>42</c:v>
                </c:pt>
                <c:pt idx="86">
                  <c:v>39</c:v>
                </c:pt>
                <c:pt idx="87">
                  <c:v>36</c:v>
                </c:pt>
                <c:pt idx="88">
                  <c:v>56</c:v>
                </c:pt>
                <c:pt idx="89">
                  <c:v>42</c:v>
                </c:pt>
                <c:pt idx="90">
                  <c:v>79</c:v>
                </c:pt>
                <c:pt idx="91">
                  <c:v>43</c:v>
                </c:pt>
                <c:pt idx="92">
                  <c:v>60</c:v>
                </c:pt>
                <c:pt idx="93">
                  <c:v>49</c:v>
                </c:pt>
                <c:pt idx="94">
                  <c:v>50</c:v>
                </c:pt>
                <c:pt idx="95">
                  <c:v>41</c:v>
                </c:pt>
                <c:pt idx="96">
                  <c:v>46</c:v>
                </c:pt>
                <c:pt idx="97">
                  <c:v>78</c:v>
                </c:pt>
                <c:pt idx="98">
                  <c:v>77</c:v>
                </c:pt>
                <c:pt idx="99">
                  <c:v>71</c:v>
                </c:pt>
                <c:pt idx="100">
                  <c:v>72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787392"/>
        <c:axId val="127789312"/>
      </c:scatterChart>
      <c:valAx>
        <c:axId val="127787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junction label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127789312"/>
        <c:crosses val="autoZero"/>
        <c:crossBetween val="midCat"/>
      </c:valAx>
      <c:valAx>
        <c:axId val="1277893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(pressure</a:t>
                </a:r>
                <a:r>
                  <a:rPr lang="en-US" baseline="0"/>
                  <a:t> (H2O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77873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ورقة1!$Q$1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ورقة1!$Q$2:$Q$118</c:f>
              <c:numCache>
                <c:formatCode>General</c:formatCode>
                <c:ptCount val="117"/>
                <c:pt idx="0">
                  <c:v>0.49</c:v>
                </c:pt>
                <c:pt idx="1">
                  <c:v>0.48</c:v>
                </c:pt>
                <c:pt idx="2">
                  <c:v>0.59</c:v>
                </c:pt>
                <c:pt idx="3">
                  <c:v>1.92</c:v>
                </c:pt>
                <c:pt idx="4">
                  <c:v>1.25</c:v>
                </c:pt>
                <c:pt idx="5">
                  <c:v>0.73</c:v>
                </c:pt>
                <c:pt idx="6">
                  <c:v>0.42</c:v>
                </c:pt>
                <c:pt idx="7">
                  <c:v>0.27</c:v>
                </c:pt>
                <c:pt idx="8">
                  <c:v>0.41</c:v>
                </c:pt>
                <c:pt idx="9">
                  <c:v>0.41</c:v>
                </c:pt>
                <c:pt idx="10">
                  <c:v>0.4</c:v>
                </c:pt>
                <c:pt idx="11">
                  <c:v>0.51</c:v>
                </c:pt>
                <c:pt idx="12">
                  <c:v>0.09</c:v>
                </c:pt>
                <c:pt idx="13">
                  <c:v>0.68</c:v>
                </c:pt>
                <c:pt idx="14">
                  <c:v>0.65</c:v>
                </c:pt>
                <c:pt idx="15">
                  <c:v>0.28000000000000003</c:v>
                </c:pt>
                <c:pt idx="16">
                  <c:v>0.36</c:v>
                </c:pt>
                <c:pt idx="17">
                  <c:v>0.08</c:v>
                </c:pt>
                <c:pt idx="18">
                  <c:v>0.25</c:v>
                </c:pt>
                <c:pt idx="19">
                  <c:v>0.38</c:v>
                </c:pt>
                <c:pt idx="20">
                  <c:v>0.01</c:v>
                </c:pt>
                <c:pt idx="21">
                  <c:v>0.32</c:v>
                </c:pt>
                <c:pt idx="22">
                  <c:v>0.22</c:v>
                </c:pt>
                <c:pt idx="23">
                  <c:v>0.53</c:v>
                </c:pt>
                <c:pt idx="24">
                  <c:v>0.97</c:v>
                </c:pt>
                <c:pt idx="25">
                  <c:v>0.47</c:v>
                </c:pt>
                <c:pt idx="26">
                  <c:v>0.48</c:v>
                </c:pt>
                <c:pt idx="27">
                  <c:v>0.28000000000000003</c:v>
                </c:pt>
                <c:pt idx="28">
                  <c:v>0.21</c:v>
                </c:pt>
                <c:pt idx="29">
                  <c:v>1.1299999999999999</c:v>
                </c:pt>
                <c:pt idx="30">
                  <c:v>0.85</c:v>
                </c:pt>
                <c:pt idx="31">
                  <c:v>0.42</c:v>
                </c:pt>
                <c:pt idx="32">
                  <c:v>0.86</c:v>
                </c:pt>
                <c:pt idx="33">
                  <c:v>1.47</c:v>
                </c:pt>
                <c:pt idx="34">
                  <c:v>0.53</c:v>
                </c:pt>
                <c:pt idx="35">
                  <c:v>0.61</c:v>
                </c:pt>
                <c:pt idx="36">
                  <c:v>0.21</c:v>
                </c:pt>
                <c:pt idx="37">
                  <c:v>0.3</c:v>
                </c:pt>
                <c:pt idx="38">
                  <c:v>0.2</c:v>
                </c:pt>
                <c:pt idx="39">
                  <c:v>0.01</c:v>
                </c:pt>
                <c:pt idx="40">
                  <c:v>0.03</c:v>
                </c:pt>
                <c:pt idx="41">
                  <c:v>0.31</c:v>
                </c:pt>
                <c:pt idx="42">
                  <c:v>0.46</c:v>
                </c:pt>
                <c:pt idx="43">
                  <c:v>0.34</c:v>
                </c:pt>
                <c:pt idx="44">
                  <c:v>0.49</c:v>
                </c:pt>
                <c:pt idx="45">
                  <c:v>0.22</c:v>
                </c:pt>
                <c:pt idx="46">
                  <c:v>0.97</c:v>
                </c:pt>
                <c:pt idx="47">
                  <c:v>0.9</c:v>
                </c:pt>
                <c:pt idx="48">
                  <c:v>0.49</c:v>
                </c:pt>
                <c:pt idx="49">
                  <c:v>0.43</c:v>
                </c:pt>
                <c:pt idx="50">
                  <c:v>0.25</c:v>
                </c:pt>
                <c:pt idx="51">
                  <c:v>0.62</c:v>
                </c:pt>
                <c:pt idx="52">
                  <c:v>0.85</c:v>
                </c:pt>
                <c:pt idx="53">
                  <c:v>0.7</c:v>
                </c:pt>
                <c:pt idx="54">
                  <c:v>0.32</c:v>
                </c:pt>
                <c:pt idx="55">
                  <c:v>0.3</c:v>
                </c:pt>
                <c:pt idx="56">
                  <c:v>0.21</c:v>
                </c:pt>
                <c:pt idx="57">
                  <c:v>0.47</c:v>
                </c:pt>
                <c:pt idx="58">
                  <c:v>0.14000000000000001</c:v>
                </c:pt>
                <c:pt idx="59">
                  <c:v>0.4</c:v>
                </c:pt>
                <c:pt idx="60">
                  <c:v>0.47</c:v>
                </c:pt>
                <c:pt idx="61">
                  <c:v>0.42</c:v>
                </c:pt>
                <c:pt idx="62">
                  <c:v>0.46</c:v>
                </c:pt>
                <c:pt idx="63">
                  <c:v>0.44</c:v>
                </c:pt>
                <c:pt idx="64">
                  <c:v>0.19</c:v>
                </c:pt>
                <c:pt idx="65">
                  <c:v>0.25</c:v>
                </c:pt>
                <c:pt idx="66">
                  <c:v>0.16</c:v>
                </c:pt>
                <c:pt idx="67">
                  <c:v>0.08</c:v>
                </c:pt>
                <c:pt idx="68">
                  <c:v>0.36</c:v>
                </c:pt>
                <c:pt idx="69">
                  <c:v>0.04</c:v>
                </c:pt>
                <c:pt idx="70">
                  <c:v>0.43</c:v>
                </c:pt>
                <c:pt idx="71">
                  <c:v>0.36</c:v>
                </c:pt>
                <c:pt idx="72">
                  <c:v>0.33</c:v>
                </c:pt>
                <c:pt idx="73">
                  <c:v>0.03</c:v>
                </c:pt>
                <c:pt idx="74">
                  <c:v>0.06</c:v>
                </c:pt>
                <c:pt idx="75">
                  <c:v>0.22</c:v>
                </c:pt>
                <c:pt idx="76">
                  <c:v>0.18</c:v>
                </c:pt>
                <c:pt idx="77">
                  <c:v>0.37</c:v>
                </c:pt>
                <c:pt idx="78">
                  <c:v>0.47</c:v>
                </c:pt>
                <c:pt idx="79">
                  <c:v>0.48</c:v>
                </c:pt>
                <c:pt idx="80">
                  <c:v>0.03</c:v>
                </c:pt>
                <c:pt idx="81">
                  <c:v>0.01</c:v>
                </c:pt>
                <c:pt idx="82">
                  <c:v>0.49</c:v>
                </c:pt>
                <c:pt idx="83">
                  <c:v>0.24</c:v>
                </c:pt>
                <c:pt idx="84">
                  <c:v>0.16</c:v>
                </c:pt>
                <c:pt idx="85">
                  <c:v>0.17</c:v>
                </c:pt>
                <c:pt idx="86">
                  <c:v>0.02</c:v>
                </c:pt>
                <c:pt idx="87">
                  <c:v>0.06</c:v>
                </c:pt>
                <c:pt idx="88">
                  <c:v>0.11</c:v>
                </c:pt>
                <c:pt idx="89">
                  <c:v>0.16</c:v>
                </c:pt>
                <c:pt idx="90">
                  <c:v>0.03</c:v>
                </c:pt>
                <c:pt idx="91">
                  <c:v>0.2</c:v>
                </c:pt>
                <c:pt idx="92">
                  <c:v>0.21</c:v>
                </c:pt>
                <c:pt idx="93">
                  <c:v>0.03</c:v>
                </c:pt>
                <c:pt idx="94">
                  <c:v>0.18</c:v>
                </c:pt>
                <c:pt idx="95">
                  <c:v>0.08</c:v>
                </c:pt>
                <c:pt idx="96">
                  <c:v>0.4</c:v>
                </c:pt>
                <c:pt idx="97">
                  <c:v>0.05</c:v>
                </c:pt>
                <c:pt idx="98">
                  <c:v>0.82</c:v>
                </c:pt>
                <c:pt idx="99">
                  <c:v>0.75</c:v>
                </c:pt>
                <c:pt idx="100">
                  <c:v>0.56999999999999995</c:v>
                </c:pt>
                <c:pt idx="101">
                  <c:v>0.27</c:v>
                </c:pt>
                <c:pt idx="102">
                  <c:v>0.56000000000000005</c:v>
                </c:pt>
                <c:pt idx="103">
                  <c:v>0.04</c:v>
                </c:pt>
                <c:pt idx="104">
                  <c:v>0.25</c:v>
                </c:pt>
                <c:pt idx="105">
                  <c:v>0.11</c:v>
                </c:pt>
                <c:pt idx="106">
                  <c:v>0.04</c:v>
                </c:pt>
                <c:pt idx="107">
                  <c:v>0.03</c:v>
                </c:pt>
                <c:pt idx="108">
                  <c:v>0.08</c:v>
                </c:pt>
                <c:pt idx="109">
                  <c:v>0.14000000000000001</c:v>
                </c:pt>
                <c:pt idx="110">
                  <c:v>0.38</c:v>
                </c:pt>
                <c:pt idx="111">
                  <c:v>0.34</c:v>
                </c:pt>
                <c:pt idx="112">
                  <c:v>0.48</c:v>
                </c:pt>
                <c:pt idx="113">
                  <c:v>0.08</c:v>
                </c:pt>
                <c:pt idx="114">
                  <c:v>0.76</c:v>
                </c:pt>
                <c:pt idx="115">
                  <c:v>1.1200000000000001</c:v>
                </c:pt>
                <c:pt idx="116">
                  <c:v>1.1200000000000001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963136"/>
        <c:axId val="127965056"/>
      </c:scatterChart>
      <c:valAx>
        <c:axId val="127963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Pipe label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127965056"/>
        <c:crosses val="autoZero"/>
        <c:crossBetween val="midCat"/>
      </c:valAx>
      <c:valAx>
        <c:axId val="1279650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(Velocity (m/s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279631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Sample</a:t>
            </a:r>
            <a:r>
              <a:rPr lang="en-US" baseline="0"/>
              <a:t> distribution according to the neighborhood</a:t>
            </a:r>
            <a:endParaRPr lang="ar-JO"/>
          </a:p>
        </c:rich>
      </c:tx>
      <c:layout>
        <c:manualLayout>
          <c:xMode val="edge"/>
          <c:yMode val="edge"/>
          <c:x val="0.10781838837309515"/>
          <c:y val="4.756828473363906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ورقة1!$R$1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ورقة1!$R$2:$R$118</c:f>
              <c:numCache>
                <c:formatCode>General</c:formatCode>
                <c:ptCount val="117"/>
                <c:pt idx="0">
                  <c:v>0.14000000000000001</c:v>
                </c:pt>
                <c:pt idx="1">
                  <c:v>0.14000000000000001</c:v>
                </c:pt>
                <c:pt idx="2">
                  <c:v>0.17</c:v>
                </c:pt>
                <c:pt idx="3">
                  <c:v>0.55000000000000004</c:v>
                </c:pt>
                <c:pt idx="4">
                  <c:v>0.36</c:v>
                </c:pt>
                <c:pt idx="5">
                  <c:v>0.21</c:v>
                </c:pt>
                <c:pt idx="6">
                  <c:v>0.12</c:v>
                </c:pt>
                <c:pt idx="7">
                  <c:v>0.08</c:v>
                </c:pt>
                <c:pt idx="8">
                  <c:v>0.12</c:v>
                </c:pt>
                <c:pt idx="9">
                  <c:v>0.12</c:v>
                </c:pt>
                <c:pt idx="10">
                  <c:v>0.11</c:v>
                </c:pt>
                <c:pt idx="11">
                  <c:v>0.15</c:v>
                </c:pt>
                <c:pt idx="12">
                  <c:v>0.02</c:v>
                </c:pt>
                <c:pt idx="13">
                  <c:v>0.19</c:v>
                </c:pt>
                <c:pt idx="14">
                  <c:v>0.18</c:v>
                </c:pt>
                <c:pt idx="15">
                  <c:v>0.08</c:v>
                </c:pt>
                <c:pt idx="16">
                  <c:v>0.1</c:v>
                </c:pt>
                <c:pt idx="17">
                  <c:v>0.02</c:v>
                </c:pt>
                <c:pt idx="18">
                  <c:v>7.0000000000000007E-2</c:v>
                </c:pt>
                <c:pt idx="19">
                  <c:v>0.11</c:v>
                </c:pt>
                <c:pt idx="20">
                  <c:v>0</c:v>
                </c:pt>
                <c:pt idx="21">
                  <c:v>0.09</c:v>
                </c:pt>
                <c:pt idx="22">
                  <c:v>0.06</c:v>
                </c:pt>
                <c:pt idx="23">
                  <c:v>0.15</c:v>
                </c:pt>
                <c:pt idx="24">
                  <c:v>0.28000000000000003</c:v>
                </c:pt>
                <c:pt idx="25">
                  <c:v>0.14000000000000001</c:v>
                </c:pt>
                <c:pt idx="26">
                  <c:v>0.14000000000000001</c:v>
                </c:pt>
                <c:pt idx="27">
                  <c:v>0.08</c:v>
                </c:pt>
                <c:pt idx="28">
                  <c:v>0.06</c:v>
                </c:pt>
                <c:pt idx="29">
                  <c:v>0.32</c:v>
                </c:pt>
                <c:pt idx="30">
                  <c:v>0.24</c:v>
                </c:pt>
                <c:pt idx="31">
                  <c:v>0.12</c:v>
                </c:pt>
                <c:pt idx="32">
                  <c:v>0.25</c:v>
                </c:pt>
                <c:pt idx="33">
                  <c:v>0.42</c:v>
                </c:pt>
                <c:pt idx="34">
                  <c:v>0.15</c:v>
                </c:pt>
                <c:pt idx="35">
                  <c:v>0.17</c:v>
                </c:pt>
                <c:pt idx="36">
                  <c:v>0.06</c:v>
                </c:pt>
                <c:pt idx="37">
                  <c:v>0.08</c:v>
                </c:pt>
                <c:pt idx="38">
                  <c:v>0.06</c:v>
                </c:pt>
                <c:pt idx="39">
                  <c:v>0</c:v>
                </c:pt>
                <c:pt idx="40">
                  <c:v>0.01</c:v>
                </c:pt>
                <c:pt idx="41">
                  <c:v>0.09</c:v>
                </c:pt>
                <c:pt idx="42">
                  <c:v>0.13</c:v>
                </c:pt>
                <c:pt idx="43">
                  <c:v>0.1</c:v>
                </c:pt>
                <c:pt idx="44">
                  <c:v>0.14000000000000001</c:v>
                </c:pt>
                <c:pt idx="45">
                  <c:v>0.06</c:v>
                </c:pt>
                <c:pt idx="46">
                  <c:v>0.28000000000000003</c:v>
                </c:pt>
                <c:pt idx="47">
                  <c:v>0.26</c:v>
                </c:pt>
                <c:pt idx="48">
                  <c:v>0.14000000000000001</c:v>
                </c:pt>
                <c:pt idx="49">
                  <c:v>0.12</c:v>
                </c:pt>
                <c:pt idx="50">
                  <c:v>7.0000000000000007E-2</c:v>
                </c:pt>
                <c:pt idx="51">
                  <c:v>0.18</c:v>
                </c:pt>
                <c:pt idx="52">
                  <c:v>0.24</c:v>
                </c:pt>
                <c:pt idx="53">
                  <c:v>0.2</c:v>
                </c:pt>
                <c:pt idx="54">
                  <c:v>0.09</c:v>
                </c:pt>
                <c:pt idx="55">
                  <c:v>0.09</c:v>
                </c:pt>
                <c:pt idx="56">
                  <c:v>0.06</c:v>
                </c:pt>
                <c:pt idx="57">
                  <c:v>0.13</c:v>
                </c:pt>
                <c:pt idx="58">
                  <c:v>0.04</c:v>
                </c:pt>
                <c:pt idx="59">
                  <c:v>0.11</c:v>
                </c:pt>
                <c:pt idx="60">
                  <c:v>0.13</c:v>
                </c:pt>
                <c:pt idx="61">
                  <c:v>0.12</c:v>
                </c:pt>
                <c:pt idx="62">
                  <c:v>0.13</c:v>
                </c:pt>
                <c:pt idx="63">
                  <c:v>0.13</c:v>
                </c:pt>
                <c:pt idx="64">
                  <c:v>0.05</c:v>
                </c:pt>
                <c:pt idx="65">
                  <c:v>7.0000000000000007E-2</c:v>
                </c:pt>
                <c:pt idx="66">
                  <c:v>0.05</c:v>
                </c:pt>
                <c:pt idx="67">
                  <c:v>0.02</c:v>
                </c:pt>
                <c:pt idx="68">
                  <c:v>0.1</c:v>
                </c:pt>
                <c:pt idx="69">
                  <c:v>0.01</c:v>
                </c:pt>
                <c:pt idx="70">
                  <c:v>0.12</c:v>
                </c:pt>
                <c:pt idx="71">
                  <c:v>0.1</c:v>
                </c:pt>
                <c:pt idx="72">
                  <c:v>0.1</c:v>
                </c:pt>
                <c:pt idx="73">
                  <c:v>0.01</c:v>
                </c:pt>
                <c:pt idx="74">
                  <c:v>0.02</c:v>
                </c:pt>
                <c:pt idx="75">
                  <c:v>0.06</c:v>
                </c:pt>
                <c:pt idx="76">
                  <c:v>0.05</c:v>
                </c:pt>
                <c:pt idx="77">
                  <c:v>0.11</c:v>
                </c:pt>
                <c:pt idx="78">
                  <c:v>0.14000000000000001</c:v>
                </c:pt>
                <c:pt idx="79">
                  <c:v>0.14000000000000001</c:v>
                </c:pt>
                <c:pt idx="80">
                  <c:v>0.01</c:v>
                </c:pt>
                <c:pt idx="81">
                  <c:v>0</c:v>
                </c:pt>
                <c:pt idx="82">
                  <c:v>0.14000000000000001</c:v>
                </c:pt>
                <c:pt idx="83">
                  <c:v>7.0000000000000007E-2</c:v>
                </c:pt>
                <c:pt idx="84">
                  <c:v>0.04</c:v>
                </c:pt>
                <c:pt idx="85">
                  <c:v>0.05</c:v>
                </c:pt>
                <c:pt idx="86">
                  <c:v>0.01</c:v>
                </c:pt>
                <c:pt idx="87">
                  <c:v>0.02</c:v>
                </c:pt>
                <c:pt idx="88">
                  <c:v>0.03</c:v>
                </c:pt>
                <c:pt idx="89">
                  <c:v>0.04</c:v>
                </c:pt>
                <c:pt idx="90">
                  <c:v>0.01</c:v>
                </c:pt>
                <c:pt idx="91">
                  <c:v>0.06</c:v>
                </c:pt>
                <c:pt idx="92">
                  <c:v>0.06</c:v>
                </c:pt>
                <c:pt idx="93">
                  <c:v>0.01</c:v>
                </c:pt>
                <c:pt idx="94">
                  <c:v>0.05</c:v>
                </c:pt>
                <c:pt idx="95">
                  <c:v>0.02</c:v>
                </c:pt>
                <c:pt idx="96">
                  <c:v>0.11</c:v>
                </c:pt>
                <c:pt idx="97">
                  <c:v>0.02</c:v>
                </c:pt>
                <c:pt idx="98">
                  <c:v>0.24</c:v>
                </c:pt>
                <c:pt idx="99">
                  <c:v>0.21</c:v>
                </c:pt>
                <c:pt idx="100">
                  <c:v>0.16</c:v>
                </c:pt>
                <c:pt idx="101">
                  <c:v>0.08</c:v>
                </c:pt>
                <c:pt idx="102">
                  <c:v>0.16</c:v>
                </c:pt>
                <c:pt idx="103">
                  <c:v>0.01</c:v>
                </c:pt>
                <c:pt idx="104">
                  <c:v>7.0000000000000007E-2</c:v>
                </c:pt>
                <c:pt idx="105">
                  <c:v>0.03</c:v>
                </c:pt>
                <c:pt idx="106">
                  <c:v>0.01</c:v>
                </c:pt>
                <c:pt idx="107">
                  <c:v>0.01</c:v>
                </c:pt>
                <c:pt idx="108">
                  <c:v>0.02</c:v>
                </c:pt>
                <c:pt idx="109">
                  <c:v>0.04</c:v>
                </c:pt>
                <c:pt idx="110">
                  <c:v>0.11</c:v>
                </c:pt>
                <c:pt idx="111">
                  <c:v>0.1</c:v>
                </c:pt>
                <c:pt idx="112">
                  <c:v>0.14000000000000001</c:v>
                </c:pt>
                <c:pt idx="113">
                  <c:v>0.02</c:v>
                </c:pt>
                <c:pt idx="114">
                  <c:v>0.22</c:v>
                </c:pt>
                <c:pt idx="115">
                  <c:v>0.32</c:v>
                </c:pt>
                <c:pt idx="116">
                  <c:v>0.32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9589248"/>
        <c:axId val="199603712"/>
      </c:scatterChart>
      <c:valAx>
        <c:axId val="199589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Pipes label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199603712"/>
        <c:crosses val="autoZero"/>
        <c:crossBetween val="midCat"/>
      </c:valAx>
      <c:valAx>
        <c:axId val="1996037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(velocity</a:t>
                </a:r>
                <a:r>
                  <a:rPr lang="en-US" baseline="0"/>
                  <a:t> (m/s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9958924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ورقة1!$N$1</c:f>
              <c:strCache>
                <c:ptCount val="1"/>
                <c:pt idx="0">
                  <c:v>Slope (Calculated) (%)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ورقة1!$N$2:$N$439</c:f>
              <c:numCache>
                <c:formatCode>General</c:formatCode>
                <c:ptCount val="438"/>
                <c:pt idx="0">
                  <c:v>0.999</c:v>
                </c:pt>
                <c:pt idx="1">
                  <c:v>6.23</c:v>
                </c:pt>
                <c:pt idx="2">
                  <c:v>1.0009999999999999</c:v>
                </c:pt>
                <c:pt idx="3">
                  <c:v>0.96799999999999997</c:v>
                </c:pt>
                <c:pt idx="4">
                  <c:v>1.173</c:v>
                </c:pt>
                <c:pt idx="5">
                  <c:v>0.93300000000000005</c:v>
                </c:pt>
                <c:pt idx="6">
                  <c:v>1.002</c:v>
                </c:pt>
                <c:pt idx="7">
                  <c:v>0.999</c:v>
                </c:pt>
                <c:pt idx="8">
                  <c:v>0.996</c:v>
                </c:pt>
                <c:pt idx="9">
                  <c:v>1.0149999999999999</c:v>
                </c:pt>
                <c:pt idx="10">
                  <c:v>0.996</c:v>
                </c:pt>
                <c:pt idx="11">
                  <c:v>1.0029999999999999</c:v>
                </c:pt>
                <c:pt idx="12">
                  <c:v>6.4039999999999999</c:v>
                </c:pt>
                <c:pt idx="13">
                  <c:v>0.999</c:v>
                </c:pt>
                <c:pt idx="14">
                  <c:v>1</c:v>
                </c:pt>
                <c:pt idx="15">
                  <c:v>4.1580000000000004</c:v>
                </c:pt>
                <c:pt idx="16">
                  <c:v>6.1109999999999998</c:v>
                </c:pt>
                <c:pt idx="17">
                  <c:v>3.7360000000000002</c:v>
                </c:pt>
                <c:pt idx="18">
                  <c:v>3.94</c:v>
                </c:pt>
                <c:pt idx="19">
                  <c:v>0.999</c:v>
                </c:pt>
                <c:pt idx="20">
                  <c:v>0.999</c:v>
                </c:pt>
                <c:pt idx="21">
                  <c:v>0.998</c:v>
                </c:pt>
                <c:pt idx="22">
                  <c:v>1.0029999999999999</c:v>
                </c:pt>
                <c:pt idx="23">
                  <c:v>0.998</c:v>
                </c:pt>
                <c:pt idx="24">
                  <c:v>5.8230000000000004</c:v>
                </c:pt>
                <c:pt idx="25">
                  <c:v>4.0519999999999996</c:v>
                </c:pt>
                <c:pt idx="26">
                  <c:v>0.998</c:v>
                </c:pt>
                <c:pt idx="27">
                  <c:v>6.2830000000000004</c:v>
                </c:pt>
                <c:pt idx="28">
                  <c:v>4.3540000000000001</c:v>
                </c:pt>
                <c:pt idx="29">
                  <c:v>1</c:v>
                </c:pt>
                <c:pt idx="30">
                  <c:v>6.1479999999999997</c:v>
                </c:pt>
                <c:pt idx="31">
                  <c:v>1.0269999999999999</c:v>
                </c:pt>
                <c:pt idx="32">
                  <c:v>11.839</c:v>
                </c:pt>
                <c:pt idx="33">
                  <c:v>5.7370000000000001</c:v>
                </c:pt>
                <c:pt idx="34">
                  <c:v>1.004</c:v>
                </c:pt>
                <c:pt idx="35">
                  <c:v>1</c:v>
                </c:pt>
                <c:pt idx="36">
                  <c:v>0.997</c:v>
                </c:pt>
                <c:pt idx="37">
                  <c:v>1.004</c:v>
                </c:pt>
                <c:pt idx="38">
                  <c:v>0.997</c:v>
                </c:pt>
                <c:pt idx="39">
                  <c:v>0.997</c:v>
                </c:pt>
                <c:pt idx="40">
                  <c:v>0.998</c:v>
                </c:pt>
                <c:pt idx="41">
                  <c:v>7.2519999999999998</c:v>
                </c:pt>
                <c:pt idx="42">
                  <c:v>1</c:v>
                </c:pt>
                <c:pt idx="43">
                  <c:v>0.997</c:v>
                </c:pt>
                <c:pt idx="44">
                  <c:v>9.3040000000000003</c:v>
                </c:pt>
                <c:pt idx="45">
                  <c:v>8.5289999999999999</c:v>
                </c:pt>
                <c:pt idx="46">
                  <c:v>1.091</c:v>
                </c:pt>
                <c:pt idx="47">
                  <c:v>1.0049999999999999</c:v>
                </c:pt>
                <c:pt idx="48">
                  <c:v>8.6920000000000002</c:v>
                </c:pt>
                <c:pt idx="49">
                  <c:v>7.4779999999999998</c:v>
                </c:pt>
                <c:pt idx="50">
                  <c:v>8.0289999999999999</c:v>
                </c:pt>
                <c:pt idx="51">
                  <c:v>5.0640000000000001</c:v>
                </c:pt>
                <c:pt idx="52">
                  <c:v>7.548</c:v>
                </c:pt>
                <c:pt idx="53">
                  <c:v>6.359</c:v>
                </c:pt>
                <c:pt idx="54">
                  <c:v>1.008</c:v>
                </c:pt>
                <c:pt idx="55">
                  <c:v>1.014</c:v>
                </c:pt>
                <c:pt idx="56">
                  <c:v>1.0069999999999999</c:v>
                </c:pt>
                <c:pt idx="57">
                  <c:v>0.83099999999999996</c:v>
                </c:pt>
                <c:pt idx="58">
                  <c:v>0.73199999999999998</c:v>
                </c:pt>
                <c:pt idx="59">
                  <c:v>0.82099999999999995</c:v>
                </c:pt>
                <c:pt idx="60">
                  <c:v>0.81200000000000006</c:v>
                </c:pt>
                <c:pt idx="61">
                  <c:v>0.75600000000000001</c:v>
                </c:pt>
                <c:pt idx="62">
                  <c:v>1.004</c:v>
                </c:pt>
                <c:pt idx="63">
                  <c:v>0.98299999999999998</c:v>
                </c:pt>
                <c:pt idx="64">
                  <c:v>0.99</c:v>
                </c:pt>
                <c:pt idx="65">
                  <c:v>1.01</c:v>
                </c:pt>
                <c:pt idx="66">
                  <c:v>1.4850000000000001</c:v>
                </c:pt>
                <c:pt idx="67">
                  <c:v>1.024</c:v>
                </c:pt>
                <c:pt idx="68">
                  <c:v>0.998</c:v>
                </c:pt>
                <c:pt idx="69">
                  <c:v>7.0910000000000002</c:v>
                </c:pt>
                <c:pt idx="70">
                  <c:v>0.92800000000000005</c:v>
                </c:pt>
                <c:pt idx="71">
                  <c:v>0.97099999999999997</c:v>
                </c:pt>
                <c:pt idx="72">
                  <c:v>0.94499999999999995</c:v>
                </c:pt>
                <c:pt idx="73">
                  <c:v>0.98699999999999999</c:v>
                </c:pt>
                <c:pt idx="74">
                  <c:v>0.998</c:v>
                </c:pt>
                <c:pt idx="75">
                  <c:v>0.99199999999999999</c:v>
                </c:pt>
                <c:pt idx="76">
                  <c:v>1.0029999999999999</c:v>
                </c:pt>
                <c:pt idx="77">
                  <c:v>1.0009999999999999</c:v>
                </c:pt>
                <c:pt idx="78">
                  <c:v>1.002</c:v>
                </c:pt>
                <c:pt idx="79">
                  <c:v>1.002</c:v>
                </c:pt>
                <c:pt idx="80">
                  <c:v>1.024</c:v>
                </c:pt>
                <c:pt idx="81">
                  <c:v>1.0009999999999999</c:v>
                </c:pt>
                <c:pt idx="82">
                  <c:v>6.9930000000000003</c:v>
                </c:pt>
                <c:pt idx="83">
                  <c:v>1.0669999999999999</c:v>
                </c:pt>
                <c:pt idx="84">
                  <c:v>1.0009999999999999</c:v>
                </c:pt>
                <c:pt idx="85">
                  <c:v>1.002</c:v>
                </c:pt>
                <c:pt idx="86">
                  <c:v>0.99</c:v>
                </c:pt>
                <c:pt idx="87">
                  <c:v>1.004</c:v>
                </c:pt>
                <c:pt idx="88">
                  <c:v>2.2559999999999998</c:v>
                </c:pt>
                <c:pt idx="89">
                  <c:v>1</c:v>
                </c:pt>
                <c:pt idx="90">
                  <c:v>1</c:v>
                </c:pt>
                <c:pt idx="91">
                  <c:v>1.004</c:v>
                </c:pt>
                <c:pt idx="92">
                  <c:v>0.998</c:v>
                </c:pt>
                <c:pt idx="93">
                  <c:v>12.247</c:v>
                </c:pt>
                <c:pt idx="94">
                  <c:v>0.85299999999999998</c:v>
                </c:pt>
                <c:pt idx="95">
                  <c:v>2.734</c:v>
                </c:pt>
                <c:pt idx="96">
                  <c:v>0.71299999999999997</c:v>
                </c:pt>
                <c:pt idx="97">
                  <c:v>0.73799999999999999</c:v>
                </c:pt>
                <c:pt idx="98">
                  <c:v>1.008</c:v>
                </c:pt>
                <c:pt idx="99">
                  <c:v>1</c:v>
                </c:pt>
                <c:pt idx="100">
                  <c:v>0.998</c:v>
                </c:pt>
                <c:pt idx="101">
                  <c:v>1</c:v>
                </c:pt>
                <c:pt idx="102">
                  <c:v>0.998</c:v>
                </c:pt>
                <c:pt idx="103">
                  <c:v>1.002</c:v>
                </c:pt>
                <c:pt idx="104">
                  <c:v>0.998</c:v>
                </c:pt>
                <c:pt idx="105">
                  <c:v>1.0009999999999999</c:v>
                </c:pt>
                <c:pt idx="106">
                  <c:v>1.0009999999999999</c:v>
                </c:pt>
                <c:pt idx="107">
                  <c:v>1.0089999999999999</c:v>
                </c:pt>
                <c:pt idx="108">
                  <c:v>0.998</c:v>
                </c:pt>
                <c:pt idx="109">
                  <c:v>1</c:v>
                </c:pt>
                <c:pt idx="110">
                  <c:v>0.997</c:v>
                </c:pt>
                <c:pt idx="111">
                  <c:v>2.0049999999999999</c:v>
                </c:pt>
                <c:pt idx="112">
                  <c:v>0.999</c:v>
                </c:pt>
                <c:pt idx="113">
                  <c:v>1.002</c:v>
                </c:pt>
                <c:pt idx="114">
                  <c:v>1.0029999999999999</c:v>
                </c:pt>
                <c:pt idx="115">
                  <c:v>1.0029999999999999</c:v>
                </c:pt>
                <c:pt idx="116">
                  <c:v>12.217000000000001</c:v>
                </c:pt>
                <c:pt idx="117">
                  <c:v>2.7930000000000001</c:v>
                </c:pt>
                <c:pt idx="118">
                  <c:v>4.9950000000000001</c:v>
                </c:pt>
                <c:pt idx="119">
                  <c:v>9.6159999999999997</c:v>
                </c:pt>
                <c:pt idx="120">
                  <c:v>5.609</c:v>
                </c:pt>
                <c:pt idx="121">
                  <c:v>10.454000000000001</c:v>
                </c:pt>
                <c:pt idx="122">
                  <c:v>0.999</c:v>
                </c:pt>
                <c:pt idx="123">
                  <c:v>0.996</c:v>
                </c:pt>
                <c:pt idx="124">
                  <c:v>1.0069999999999999</c:v>
                </c:pt>
                <c:pt idx="125">
                  <c:v>1.0029999999999999</c:v>
                </c:pt>
                <c:pt idx="126">
                  <c:v>6.6029999999999998</c:v>
                </c:pt>
                <c:pt idx="127">
                  <c:v>9.6530000000000005</c:v>
                </c:pt>
                <c:pt idx="128">
                  <c:v>6.1849999999999996</c:v>
                </c:pt>
                <c:pt idx="129">
                  <c:v>11.221</c:v>
                </c:pt>
                <c:pt idx="130">
                  <c:v>1.006</c:v>
                </c:pt>
                <c:pt idx="131">
                  <c:v>0.997</c:v>
                </c:pt>
                <c:pt idx="132">
                  <c:v>1.002</c:v>
                </c:pt>
                <c:pt idx="133">
                  <c:v>0.999</c:v>
                </c:pt>
                <c:pt idx="134">
                  <c:v>0.997</c:v>
                </c:pt>
                <c:pt idx="135">
                  <c:v>1.0029999999999999</c:v>
                </c:pt>
                <c:pt idx="136">
                  <c:v>1.0169999999999999</c:v>
                </c:pt>
                <c:pt idx="137">
                  <c:v>1.0029999999999999</c:v>
                </c:pt>
                <c:pt idx="138">
                  <c:v>1</c:v>
                </c:pt>
                <c:pt idx="139">
                  <c:v>1.004</c:v>
                </c:pt>
                <c:pt idx="140">
                  <c:v>0.99299999999999999</c:v>
                </c:pt>
                <c:pt idx="141">
                  <c:v>1.002</c:v>
                </c:pt>
                <c:pt idx="142">
                  <c:v>0.996</c:v>
                </c:pt>
                <c:pt idx="143">
                  <c:v>1.002</c:v>
                </c:pt>
                <c:pt idx="144">
                  <c:v>0.99099999999999999</c:v>
                </c:pt>
                <c:pt idx="145">
                  <c:v>0.997</c:v>
                </c:pt>
                <c:pt idx="146">
                  <c:v>9.4589999999999996</c:v>
                </c:pt>
                <c:pt idx="147">
                  <c:v>8.9079999999999995</c:v>
                </c:pt>
                <c:pt idx="148">
                  <c:v>6.492</c:v>
                </c:pt>
                <c:pt idx="149">
                  <c:v>6.3869999999999996</c:v>
                </c:pt>
                <c:pt idx="150">
                  <c:v>9.8420000000000005</c:v>
                </c:pt>
                <c:pt idx="151">
                  <c:v>9.7989999999999995</c:v>
                </c:pt>
                <c:pt idx="152">
                  <c:v>9.4239999999999995</c:v>
                </c:pt>
                <c:pt idx="153">
                  <c:v>7.2370000000000001</c:v>
                </c:pt>
                <c:pt idx="154">
                  <c:v>9.06</c:v>
                </c:pt>
                <c:pt idx="155">
                  <c:v>8.3780000000000001</c:v>
                </c:pt>
                <c:pt idx="156">
                  <c:v>8.8510000000000009</c:v>
                </c:pt>
                <c:pt idx="157">
                  <c:v>4.2750000000000004</c:v>
                </c:pt>
                <c:pt idx="158">
                  <c:v>9.3659999999999997</c:v>
                </c:pt>
                <c:pt idx="159">
                  <c:v>8.2430000000000003</c:v>
                </c:pt>
                <c:pt idx="160">
                  <c:v>8.5440000000000005</c:v>
                </c:pt>
                <c:pt idx="161">
                  <c:v>5.359</c:v>
                </c:pt>
                <c:pt idx="162">
                  <c:v>7.2320000000000002</c:v>
                </c:pt>
                <c:pt idx="163">
                  <c:v>10.428000000000001</c:v>
                </c:pt>
                <c:pt idx="164">
                  <c:v>0.998</c:v>
                </c:pt>
                <c:pt idx="165">
                  <c:v>0.997</c:v>
                </c:pt>
                <c:pt idx="166">
                  <c:v>9.2050000000000001</c:v>
                </c:pt>
                <c:pt idx="167">
                  <c:v>0.98699999999999999</c:v>
                </c:pt>
                <c:pt idx="168">
                  <c:v>1.022</c:v>
                </c:pt>
                <c:pt idx="169">
                  <c:v>1.008</c:v>
                </c:pt>
                <c:pt idx="170">
                  <c:v>0.99099999999999999</c:v>
                </c:pt>
                <c:pt idx="171">
                  <c:v>8.6150000000000002</c:v>
                </c:pt>
                <c:pt idx="172">
                  <c:v>9.4420000000000002</c:v>
                </c:pt>
                <c:pt idx="173">
                  <c:v>8.5489999999999995</c:v>
                </c:pt>
                <c:pt idx="174">
                  <c:v>8.1850000000000005</c:v>
                </c:pt>
                <c:pt idx="175">
                  <c:v>8.0150000000000006</c:v>
                </c:pt>
                <c:pt idx="176">
                  <c:v>5.0510000000000002</c:v>
                </c:pt>
                <c:pt idx="177">
                  <c:v>0.97</c:v>
                </c:pt>
                <c:pt idx="178">
                  <c:v>4.8090000000000002</c:v>
                </c:pt>
                <c:pt idx="179">
                  <c:v>10.153</c:v>
                </c:pt>
                <c:pt idx="180">
                  <c:v>0.997</c:v>
                </c:pt>
                <c:pt idx="181">
                  <c:v>0.995</c:v>
                </c:pt>
                <c:pt idx="182">
                  <c:v>0.99399999999999999</c:v>
                </c:pt>
                <c:pt idx="183">
                  <c:v>1.0089999999999999</c:v>
                </c:pt>
                <c:pt idx="184">
                  <c:v>0.99399999999999999</c:v>
                </c:pt>
                <c:pt idx="185">
                  <c:v>1.022</c:v>
                </c:pt>
                <c:pt idx="186">
                  <c:v>1.002</c:v>
                </c:pt>
                <c:pt idx="187">
                  <c:v>1.038</c:v>
                </c:pt>
                <c:pt idx="188">
                  <c:v>0.98199999999999998</c:v>
                </c:pt>
                <c:pt idx="189">
                  <c:v>0.98899999999999999</c:v>
                </c:pt>
                <c:pt idx="190">
                  <c:v>1.0009999999999999</c:v>
                </c:pt>
                <c:pt idx="191">
                  <c:v>1.6140000000000001</c:v>
                </c:pt>
                <c:pt idx="192">
                  <c:v>0.996</c:v>
                </c:pt>
                <c:pt idx="193">
                  <c:v>1.002</c:v>
                </c:pt>
                <c:pt idx="194">
                  <c:v>1.006</c:v>
                </c:pt>
                <c:pt idx="195">
                  <c:v>2.8410000000000002</c:v>
                </c:pt>
                <c:pt idx="196">
                  <c:v>0.97899999999999998</c:v>
                </c:pt>
                <c:pt idx="197">
                  <c:v>0.97599999999999998</c:v>
                </c:pt>
                <c:pt idx="198">
                  <c:v>0.98799999999999999</c:v>
                </c:pt>
                <c:pt idx="199">
                  <c:v>11.398999999999999</c:v>
                </c:pt>
                <c:pt idx="200">
                  <c:v>1.01</c:v>
                </c:pt>
                <c:pt idx="201">
                  <c:v>2.5110000000000001</c:v>
                </c:pt>
                <c:pt idx="202">
                  <c:v>8.1910000000000007</c:v>
                </c:pt>
                <c:pt idx="203">
                  <c:v>0.76500000000000001</c:v>
                </c:pt>
                <c:pt idx="204">
                  <c:v>0.76200000000000001</c:v>
                </c:pt>
                <c:pt idx="205">
                  <c:v>0.73699999999999999</c:v>
                </c:pt>
                <c:pt idx="206">
                  <c:v>1.002</c:v>
                </c:pt>
                <c:pt idx="207">
                  <c:v>1.01</c:v>
                </c:pt>
                <c:pt idx="208">
                  <c:v>1.0109999999999999</c:v>
                </c:pt>
                <c:pt idx="209">
                  <c:v>6.5780000000000003</c:v>
                </c:pt>
                <c:pt idx="210">
                  <c:v>7.83</c:v>
                </c:pt>
                <c:pt idx="211">
                  <c:v>7.4050000000000002</c:v>
                </c:pt>
                <c:pt idx="212">
                  <c:v>0.996</c:v>
                </c:pt>
                <c:pt idx="213">
                  <c:v>1.0009999999999999</c:v>
                </c:pt>
                <c:pt idx="214">
                  <c:v>4.3410000000000002</c:v>
                </c:pt>
                <c:pt idx="215">
                  <c:v>0.997</c:v>
                </c:pt>
                <c:pt idx="216">
                  <c:v>8.0519999999999996</c:v>
                </c:pt>
                <c:pt idx="217">
                  <c:v>11.788</c:v>
                </c:pt>
                <c:pt idx="218">
                  <c:v>11.663</c:v>
                </c:pt>
                <c:pt idx="219">
                  <c:v>0.997</c:v>
                </c:pt>
                <c:pt idx="220">
                  <c:v>0.997</c:v>
                </c:pt>
                <c:pt idx="221">
                  <c:v>1</c:v>
                </c:pt>
                <c:pt idx="222">
                  <c:v>0.998</c:v>
                </c:pt>
                <c:pt idx="223">
                  <c:v>1.014</c:v>
                </c:pt>
                <c:pt idx="224">
                  <c:v>1.0229999999999999</c:v>
                </c:pt>
                <c:pt idx="225">
                  <c:v>0.997</c:v>
                </c:pt>
                <c:pt idx="226">
                  <c:v>0.995</c:v>
                </c:pt>
                <c:pt idx="227">
                  <c:v>5.9630000000000001</c:v>
                </c:pt>
                <c:pt idx="228">
                  <c:v>1.002</c:v>
                </c:pt>
                <c:pt idx="229">
                  <c:v>11.364000000000001</c:v>
                </c:pt>
                <c:pt idx="230">
                  <c:v>1.008</c:v>
                </c:pt>
                <c:pt idx="231">
                  <c:v>11.824</c:v>
                </c:pt>
                <c:pt idx="232">
                  <c:v>1.722</c:v>
                </c:pt>
                <c:pt idx="233">
                  <c:v>0.94299999999999995</c:v>
                </c:pt>
                <c:pt idx="234">
                  <c:v>0.997</c:v>
                </c:pt>
                <c:pt idx="235">
                  <c:v>9.5120000000000005</c:v>
                </c:pt>
                <c:pt idx="236">
                  <c:v>1.018</c:v>
                </c:pt>
                <c:pt idx="237">
                  <c:v>1.0029999999999999</c:v>
                </c:pt>
                <c:pt idx="238">
                  <c:v>1.0249999999999999</c:v>
                </c:pt>
                <c:pt idx="239">
                  <c:v>1.0009999999999999</c:v>
                </c:pt>
                <c:pt idx="240">
                  <c:v>1.004</c:v>
                </c:pt>
                <c:pt idx="241">
                  <c:v>0.997</c:v>
                </c:pt>
                <c:pt idx="242">
                  <c:v>4.5949999999999998</c:v>
                </c:pt>
                <c:pt idx="243">
                  <c:v>0.84699999999999998</c:v>
                </c:pt>
                <c:pt idx="244">
                  <c:v>1</c:v>
                </c:pt>
                <c:pt idx="245">
                  <c:v>0.996</c:v>
                </c:pt>
                <c:pt idx="246">
                  <c:v>0.998</c:v>
                </c:pt>
                <c:pt idx="247">
                  <c:v>0.99399999999999999</c:v>
                </c:pt>
                <c:pt idx="248">
                  <c:v>3.0249999999999999</c:v>
                </c:pt>
                <c:pt idx="249">
                  <c:v>3.7839999999999998</c:v>
                </c:pt>
                <c:pt idx="250">
                  <c:v>7.3230000000000004</c:v>
                </c:pt>
                <c:pt idx="251">
                  <c:v>0.99399999999999999</c:v>
                </c:pt>
                <c:pt idx="252">
                  <c:v>1.03</c:v>
                </c:pt>
                <c:pt idx="253">
                  <c:v>1</c:v>
                </c:pt>
                <c:pt idx="254">
                  <c:v>12.089</c:v>
                </c:pt>
                <c:pt idx="255">
                  <c:v>2.9420000000000002</c:v>
                </c:pt>
                <c:pt idx="256">
                  <c:v>11.771000000000001</c:v>
                </c:pt>
                <c:pt idx="257">
                  <c:v>0.996</c:v>
                </c:pt>
                <c:pt idx="258">
                  <c:v>0.99399999999999999</c:v>
                </c:pt>
                <c:pt idx="259">
                  <c:v>0.999</c:v>
                </c:pt>
                <c:pt idx="260">
                  <c:v>0.997</c:v>
                </c:pt>
                <c:pt idx="261">
                  <c:v>0.999</c:v>
                </c:pt>
                <c:pt idx="262">
                  <c:v>1</c:v>
                </c:pt>
                <c:pt idx="263">
                  <c:v>1.0109999999999999</c:v>
                </c:pt>
                <c:pt idx="264">
                  <c:v>4.1449999999999996</c:v>
                </c:pt>
                <c:pt idx="265">
                  <c:v>7.6769999999999996</c:v>
                </c:pt>
                <c:pt idx="266">
                  <c:v>0.99399999999999999</c:v>
                </c:pt>
                <c:pt idx="267">
                  <c:v>1.002</c:v>
                </c:pt>
                <c:pt idx="268">
                  <c:v>1.002</c:v>
                </c:pt>
                <c:pt idx="269">
                  <c:v>1.004</c:v>
                </c:pt>
                <c:pt idx="270">
                  <c:v>1.004</c:v>
                </c:pt>
                <c:pt idx="271">
                  <c:v>0.98899999999999999</c:v>
                </c:pt>
                <c:pt idx="272">
                  <c:v>0.999</c:v>
                </c:pt>
                <c:pt idx="273">
                  <c:v>0.998</c:v>
                </c:pt>
                <c:pt idx="274">
                  <c:v>0.996</c:v>
                </c:pt>
                <c:pt idx="275">
                  <c:v>1</c:v>
                </c:pt>
                <c:pt idx="276">
                  <c:v>3.657</c:v>
                </c:pt>
                <c:pt idx="277">
                  <c:v>0.998</c:v>
                </c:pt>
                <c:pt idx="278">
                  <c:v>1.0009999999999999</c:v>
                </c:pt>
                <c:pt idx="279">
                  <c:v>1.0029999999999999</c:v>
                </c:pt>
                <c:pt idx="280">
                  <c:v>1.0009999999999999</c:v>
                </c:pt>
                <c:pt idx="281">
                  <c:v>1.048</c:v>
                </c:pt>
                <c:pt idx="282">
                  <c:v>1.0009999999999999</c:v>
                </c:pt>
                <c:pt idx="283">
                  <c:v>0.998</c:v>
                </c:pt>
                <c:pt idx="284">
                  <c:v>6.4470000000000001</c:v>
                </c:pt>
                <c:pt idx="285">
                  <c:v>1.0069999999999999</c:v>
                </c:pt>
                <c:pt idx="286">
                  <c:v>1.004</c:v>
                </c:pt>
                <c:pt idx="287">
                  <c:v>6.17</c:v>
                </c:pt>
                <c:pt idx="288">
                  <c:v>1.0029999999999999</c:v>
                </c:pt>
                <c:pt idx="289">
                  <c:v>0.998</c:v>
                </c:pt>
                <c:pt idx="290">
                  <c:v>0.998</c:v>
                </c:pt>
                <c:pt idx="291">
                  <c:v>1</c:v>
                </c:pt>
                <c:pt idx="292">
                  <c:v>0.86099999999999999</c:v>
                </c:pt>
                <c:pt idx="293">
                  <c:v>0.998</c:v>
                </c:pt>
                <c:pt idx="294">
                  <c:v>1</c:v>
                </c:pt>
                <c:pt idx="295">
                  <c:v>0.997</c:v>
                </c:pt>
                <c:pt idx="296">
                  <c:v>1.002</c:v>
                </c:pt>
                <c:pt idx="297">
                  <c:v>10.154</c:v>
                </c:pt>
                <c:pt idx="298">
                  <c:v>1.0580000000000001</c:v>
                </c:pt>
                <c:pt idx="299">
                  <c:v>1.0129999999999999</c:v>
                </c:pt>
                <c:pt idx="300">
                  <c:v>0.98599999999999999</c:v>
                </c:pt>
                <c:pt idx="301">
                  <c:v>0.99399999999999999</c:v>
                </c:pt>
                <c:pt idx="302">
                  <c:v>0.77800000000000002</c:v>
                </c:pt>
                <c:pt idx="303">
                  <c:v>0.92500000000000004</c:v>
                </c:pt>
                <c:pt idx="304">
                  <c:v>0.873</c:v>
                </c:pt>
                <c:pt idx="305">
                  <c:v>0.998</c:v>
                </c:pt>
                <c:pt idx="306">
                  <c:v>0.999</c:v>
                </c:pt>
                <c:pt idx="307">
                  <c:v>5.4779999999999998</c:v>
                </c:pt>
                <c:pt idx="308">
                  <c:v>1.008</c:v>
                </c:pt>
                <c:pt idx="309">
                  <c:v>6.7009999999999996</c:v>
                </c:pt>
                <c:pt idx="310">
                  <c:v>0.999</c:v>
                </c:pt>
                <c:pt idx="311">
                  <c:v>1.0169999999999999</c:v>
                </c:pt>
                <c:pt idx="312">
                  <c:v>1.0529999999999999</c:v>
                </c:pt>
                <c:pt idx="313">
                  <c:v>7.6470000000000002</c:v>
                </c:pt>
                <c:pt idx="314">
                  <c:v>0.997</c:v>
                </c:pt>
                <c:pt idx="315">
                  <c:v>8.468</c:v>
                </c:pt>
                <c:pt idx="316">
                  <c:v>7.9210000000000003</c:v>
                </c:pt>
                <c:pt idx="317">
                  <c:v>9.0120000000000005</c:v>
                </c:pt>
                <c:pt idx="318">
                  <c:v>12.206</c:v>
                </c:pt>
                <c:pt idx="319">
                  <c:v>9.6549999999999994</c:v>
                </c:pt>
                <c:pt idx="320">
                  <c:v>0.998</c:v>
                </c:pt>
                <c:pt idx="321">
                  <c:v>8.0410000000000004</c:v>
                </c:pt>
                <c:pt idx="322">
                  <c:v>3.8929999999999998</c:v>
                </c:pt>
                <c:pt idx="323">
                  <c:v>8.9469999999999992</c:v>
                </c:pt>
                <c:pt idx="324">
                  <c:v>1</c:v>
                </c:pt>
                <c:pt idx="325">
                  <c:v>1.0049999999999999</c:v>
                </c:pt>
                <c:pt idx="326">
                  <c:v>1.0009999999999999</c:v>
                </c:pt>
                <c:pt idx="327">
                  <c:v>0.999</c:v>
                </c:pt>
                <c:pt idx="328">
                  <c:v>1.006</c:v>
                </c:pt>
                <c:pt idx="329">
                  <c:v>0.98799999999999999</c:v>
                </c:pt>
                <c:pt idx="330">
                  <c:v>1.002</c:v>
                </c:pt>
                <c:pt idx="331">
                  <c:v>1.0129999999999999</c:v>
                </c:pt>
                <c:pt idx="332">
                  <c:v>1.0029999999999999</c:v>
                </c:pt>
                <c:pt idx="333">
                  <c:v>0.999</c:v>
                </c:pt>
                <c:pt idx="334">
                  <c:v>1.002</c:v>
                </c:pt>
                <c:pt idx="335">
                  <c:v>1.002</c:v>
                </c:pt>
                <c:pt idx="336">
                  <c:v>1</c:v>
                </c:pt>
                <c:pt idx="337">
                  <c:v>1.0009999999999999</c:v>
                </c:pt>
                <c:pt idx="338">
                  <c:v>1.0029999999999999</c:v>
                </c:pt>
                <c:pt idx="339">
                  <c:v>4.3689999999999998</c:v>
                </c:pt>
                <c:pt idx="340">
                  <c:v>3.1669999999999998</c:v>
                </c:pt>
                <c:pt idx="341">
                  <c:v>8.8179999999999996</c:v>
                </c:pt>
                <c:pt idx="342">
                  <c:v>6.7869999999999999</c:v>
                </c:pt>
                <c:pt idx="343">
                  <c:v>2.3220000000000001</c:v>
                </c:pt>
                <c:pt idx="344">
                  <c:v>2.246</c:v>
                </c:pt>
                <c:pt idx="345">
                  <c:v>2.9769999999999999</c:v>
                </c:pt>
                <c:pt idx="346">
                  <c:v>1.198</c:v>
                </c:pt>
                <c:pt idx="347">
                  <c:v>2.6890000000000001</c:v>
                </c:pt>
                <c:pt idx="348">
                  <c:v>1.002</c:v>
                </c:pt>
                <c:pt idx="349">
                  <c:v>7.0279999999999996</c:v>
                </c:pt>
                <c:pt idx="350">
                  <c:v>1.28</c:v>
                </c:pt>
                <c:pt idx="351">
                  <c:v>1.018</c:v>
                </c:pt>
                <c:pt idx="352">
                  <c:v>0.83799999999999997</c:v>
                </c:pt>
                <c:pt idx="353">
                  <c:v>1.24</c:v>
                </c:pt>
                <c:pt idx="354">
                  <c:v>0.83399999999999996</c:v>
                </c:pt>
                <c:pt idx="355">
                  <c:v>7.6760000000000002</c:v>
                </c:pt>
                <c:pt idx="356">
                  <c:v>4.0149999999999997</c:v>
                </c:pt>
                <c:pt idx="357">
                  <c:v>6.3609999999999998</c:v>
                </c:pt>
                <c:pt idx="358">
                  <c:v>9.4049999999999994</c:v>
                </c:pt>
                <c:pt idx="359">
                  <c:v>4.6440000000000001</c:v>
                </c:pt>
                <c:pt idx="360">
                  <c:v>3.6480000000000001</c:v>
                </c:pt>
                <c:pt idx="361">
                  <c:v>4.7160000000000002</c:v>
                </c:pt>
                <c:pt idx="362">
                  <c:v>9.3219999999999992</c:v>
                </c:pt>
                <c:pt idx="363">
                  <c:v>10.555999999999999</c:v>
                </c:pt>
                <c:pt idx="364">
                  <c:v>1.0089999999999999</c:v>
                </c:pt>
                <c:pt idx="365">
                  <c:v>1.002</c:v>
                </c:pt>
                <c:pt idx="366">
                  <c:v>1.0009999999999999</c:v>
                </c:pt>
                <c:pt idx="367">
                  <c:v>1.0009999999999999</c:v>
                </c:pt>
                <c:pt idx="368">
                  <c:v>5.4210000000000003</c:v>
                </c:pt>
                <c:pt idx="369">
                  <c:v>0.997</c:v>
                </c:pt>
                <c:pt idx="370">
                  <c:v>10.837</c:v>
                </c:pt>
                <c:pt idx="371">
                  <c:v>9.8170000000000002</c:v>
                </c:pt>
                <c:pt idx="372">
                  <c:v>9.1509999999999998</c:v>
                </c:pt>
                <c:pt idx="373">
                  <c:v>8.5079999999999991</c:v>
                </c:pt>
                <c:pt idx="374">
                  <c:v>7.7720000000000002</c:v>
                </c:pt>
                <c:pt idx="375">
                  <c:v>8.2210000000000001</c:v>
                </c:pt>
                <c:pt idx="376">
                  <c:v>7.69</c:v>
                </c:pt>
                <c:pt idx="377">
                  <c:v>8.0310000000000006</c:v>
                </c:pt>
                <c:pt idx="378">
                  <c:v>11.122999999999999</c:v>
                </c:pt>
                <c:pt idx="379">
                  <c:v>10.305999999999999</c:v>
                </c:pt>
                <c:pt idx="380">
                  <c:v>8.8819999999999997</c:v>
                </c:pt>
                <c:pt idx="381">
                  <c:v>8.4320000000000004</c:v>
                </c:pt>
                <c:pt idx="382">
                  <c:v>10.241</c:v>
                </c:pt>
                <c:pt idx="383">
                  <c:v>10.14</c:v>
                </c:pt>
                <c:pt idx="384">
                  <c:v>9.7449999999999992</c:v>
                </c:pt>
                <c:pt idx="385">
                  <c:v>10.375</c:v>
                </c:pt>
                <c:pt idx="386">
                  <c:v>6.7130000000000001</c:v>
                </c:pt>
                <c:pt idx="387">
                  <c:v>3.258</c:v>
                </c:pt>
                <c:pt idx="388">
                  <c:v>1.002</c:v>
                </c:pt>
                <c:pt idx="389">
                  <c:v>1.002</c:v>
                </c:pt>
                <c:pt idx="390">
                  <c:v>0.998</c:v>
                </c:pt>
                <c:pt idx="391">
                  <c:v>0.98299999999999998</c:v>
                </c:pt>
                <c:pt idx="392">
                  <c:v>1.0029999999999999</c:v>
                </c:pt>
                <c:pt idx="393">
                  <c:v>0.999</c:v>
                </c:pt>
                <c:pt idx="394">
                  <c:v>1.002</c:v>
                </c:pt>
                <c:pt idx="395">
                  <c:v>9.41</c:v>
                </c:pt>
                <c:pt idx="396">
                  <c:v>9.6240000000000006</c:v>
                </c:pt>
                <c:pt idx="397">
                  <c:v>0.999</c:v>
                </c:pt>
                <c:pt idx="398">
                  <c:v>8.6679999999999993</c:v>
                </c:pt>
                <c:pt idx="399">
                  <c:v>11.975</c:v>
                </c:pt>
                <c:pt idx="400">
                  <c:v>1.0009999999999999</c:v>
                </c:pt>
                <c:pt idx="401">
                  <c:v>1</c:v>
                </c:pt>
                <c:pt idx="402">
                  <c:v>4.3959999999999999</c:v>
                </c:pt>
                <c:pt idx="403">
                  <c:v>7.742</c:v>
                </c:pt>
                <c:pt idx="404">
                  <c:v>4.0369999999999999</c:v>
                </c:pt>
                <c:pt idx="405">
                  <c:v>7.02</c:v>
                </c:pt>
                <c:pt idx="406">
                  <c:v>4.2279999999999998</c:v>
                </c:pt>
                <c:pt idx="407">
                  <c:v>0.997</c:v>
                </c:pt>
                <c:pt idx="408">
                  <c:v>2.0499999999999998</c:v>
                </c:pt>
                <c:pt idx="409">
                  <c:v>1.7230000000000001</c:v>
                </c:pt>
                <c:pt idx="410">
                  <c:v>1.6140000000000001</c:v>
                </c:pt>
                <c:pt idx="411">
                  <c:v>8.5229999999999997</c:v>
                </c:pt>
                <c:pt idx="412">
                  <c:v>4.78</c:v>
                </c:pt>
                <c:pt idx="413">
                  <c:v>0.998</c:v>
                </c:pt>
                <c:pt idx="414">
                  <c:v>1</c:v>
                </c:pt>
                <c:pt idx="415">
                  <c:v>1.004</c:v>
                </c:pt>
                <c:pt idx="416">
                  <c:v>1.02</c:v>
                </c:pt>
                <c:pt idx="417">
                  <c:v>1</c:v>
                </c:pt>
                <c:pt idx="418">
                  <c:v>0.996</c:v>
                </c:pt>
                <c:pt idx="419">
                  <c:v>0.997</c:v>
                </c:pt>
                <c:pt idx="420">
                  <c:v>1.0009999999999999</c:v>
                </c:pt>
                <c:pt idx="421">
                  <c:v>0.998</c:v>
                </c:pt>
                <c:pt idx="422">
                  <c:v>0.997</c:v>
                </c:pt>
                <c:pt idx="423">
                  <c:v>0.997</c:v>
                </c:pt>
                <c:pt idx="424">
                  <c:v>1.0029999999999999</c:v>
                </c:pt>
                <c:pt idx="425">
                  <c:v>0.996</c:v>
                </c:pt>
                <c:pt idx="426">
                  <c:v>1</c:v>
                </c:pt>
                <c:pt idx="427">
                  <c:v>0.98699999999999999</c:v>
                </c:pt>
                <c:pt idx="428">
                  <c:v>0.996</c:v>
                </c:pt>
                <c:pt idx="429">
                  <c:v>1</c:v>
                </c:pt>
                <c:pt idx="430">
                  <c:v>3.5110000000000001</c:v>
                </c:pt>
                <c:pt idx="431">
                  <c:v>0.97799999999999998</c:v>
                </c:pt>
                <c:pt idx="432">
                  <c:v>3.2669999999999999</c:v>
                </c:pt>
                <c:pt idx="433">
                  <c:v>5.1769999999999996</c:v>
                </c:pt>
                <c:pt idx="434">
                  <c:v>1</c:v>
                </c:pt>
                <c:pt idx="435">
                  <c:v>8.23</c:v>
                </c:pt>
                <c:pt idx="436">
                  <c:v>3.68</c:v>
                </c:pt>
                <c:pt idx="437">
                  <c:v>2.3530000000000002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2986880"/>
        <c:axId val="233001344"/>
      </c:scatterChart>
      <c:valAx>
        <c:axId val="232986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conduit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233001344"/>
        <c:crosses val="autoZero"/>
        <c:crossBetween val="midCat"/>
      </c:valAx>
      <c:valAx>
        <c:axId val="2330013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Slope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29868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ورقة1!$G$1</c:f>
              <c:strCache>
                <c:ptCount val="1"/>
                <c:pt idx="0">
                  <c:v>Velocity (m/s)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ورقة1!$G$2:$G$439</c:f>
              <c:numCache>
                <c:formatCode>General</c:formatCode>
                <c:ptCount val="438"/>
                <c:pt idx="0">
                  <c:v>0.7</c:v>
                </c:pt>
                <c:pt idx="1">
                  <c:v>1.18</c:v>
                </c:pt>
                <c:pt idx="2">
                  <c:v>1.29</c:v>
                </c:pt>
                <c:pt idx="3">
                  <c:v>1.3</c:v>
                </c:pt>
                <c:pt idx="4">
                  <c:v>1.1599999999999999</c:v>
                </c:pt>
                <c:pt idx="5">
                  <c:v>1.17</c:v>
                </c:pt>
                <c:pt idx="6">
                  <c:v>1.18</c:v>
                </c:pt>
                <c:pt idx="7">
                  <c:v>1.17</c:v>
                </c:pt>
                <c:pt idx="8">
                  <c:v>1.32</c:v>
                </c:pt>
                <c:pt idx="9">
                  <c:v>0.7</c:v>
                </c:pt>
                <c:pt idx="10">
                  <c:v>1.17</c:v>
                </c:pt>
                <c:pt idx="11">
                  <c:v>0.7</c:v>
                </c:pt>
                <c:pt idx="12">
                  <c:v>1.29</c:v>
                </c:pt>
                <c:pt idx="13">
                  <c:v>0.91</c:v>
                </c:pt>
                <c:pt idx="14">
                  <c:v>1.29</c:v>
                </c:pt>
                <c:pt idx="15">
                  <c:v>1.17</c:v>
                </c:pt>
                <c:pt idx="16">
                  <c:v>1.34</c:v>
                </c:pt>
                <c:pt idx="17">
                  <c:v>0.71</c:v>
                </c:pt>
                <c:pt idx="18">
                  <c:v>1.3</c:v>
                </c:pt>
                <c:pt idx="19">
                  <c:v>1.29</c:v>
                </c:pt>
                <c:pt idx="20">
                  <c:v>1.1599999999999999</c:v>
                </c:pt>
                <c:pt idx="21">
                  <c:v>0.84</c:v>
                </c:pt>
                <c:pt idx="22">
                  <c:v>0.91</c:v>
                </c:pt>
                <c:pt idx="23">
                  <c:v>1.17</c:v>
                </c:pt>
                <c:pt idx="24">
                  <c:v>1.3</c:v>
                </c:pt>
                <c:pt idx="25">
                  <c:v>1.17</c:v>
                </c:pt>
                <c:pt idx="26">
                  <c:v>0.71</c:v>
                </c:pt>
                <c:pt idx="27">
                  <c:v>1.33</c:v>
                </c:pt>
                <c:pt idx="28">
                  <c:v>0.91</c:v>
                </c:pt>
                <c:pt idx="29">
                  <c:v>1.17</c:v>
                </c:pt>
                <c:pt idx="30">
                  <c:v>1.29</c:v>
                </c:pt>
                <c:pt idx="31">
                  <c:v>1.18</c:v>
                </c:pt>
                <c:pt idx="32">
                  <c:v>0.68</c:v>
                </c:pt>
                <c:pt idx="33">
                  <c:v>1.17</c:v>
                </c:pt>
                <c:pt idx="34">
                  <c:v>2.56</c:v>
                </c:pt>
                <c:pt idx="35">
                  <c:v>1.3</c:v>
                </c:pt>
                <c:pt idx="36">
                  <c:v>1.1599999999999999</c:v>
                </c:pt>
                <c:pt idx="37">
                  <c:v>1.3</c:v>
                </c:pt>
                <c:pt idx="38">
                  <c:v>1.29</c:v>
                </c:pt>
                <c:pt idx="39">
                  <c:v>0.9</c:v>
                </c:pt>
                <c:pt idx="40">
                  <c:v>0.85</c:v>
                </c:pt>
                <c:pt idx="41">
                  <c:v>1.06</c:v>
                </c:pt>
                <c:pt idx="42">
                  <c:v>0.68</c:v>
                </c:pt>
                <c:pt idx="43">
                  <c:v>1.33</c:v>
                </c:pt>
                <c:pt idx="44">
                  <c:v>1.06</c:v>
                </c:pt>
                <c:pt idx="45">
                  <c:v>0.9</c:v>
                </c:pt>
                <c:pt idx="46">
                  <c:v>1.2</c:v>
                </c:pt>
                <c:pt idx="47">
                  <c:v>1.25</c:v>
                </c:pt>
                <c:pt idx="48">
                  <c:v>0.88</c:v>
                </c:pt>
                <c:pt idx="49">
                  <c:v>0.87</c:v>
                </c:pt>
                <c:pt idx="50">
                  <c:v>0.87</c:v>
                </c:pt>
                <c:pt idx="51">
                  <c:v>1.3</c:v>
                </c:pt>
                <c:pt idx="52">
                  <c:v>1.25</c:v>
                </c:pt>
                <c:pt idx="53">
                  <c:v>1.19</c:v>
                </c:pt>
                <c:pt idx="54">
                  <c:v>1.49</c:v>
                </c:pt>
                <c:pt idx="55">
                  <c:v>0.87</c:v>
                </c:pt>
                <c:pt idx="56">
                  <c:v>0.6</c:v>
                </c:pt>
                <c:pt idx="57">
                  <c:v>1.06</c:v>
                </c:pt>
                <c:pt idx="58">
                  <c:v>1.05</c:v>
                </c:pt>
                <c:pt idx="59">
                  <c:v>0.94</c:v>
                </c:pt>
                <c:pt idx="60">
                  <c:v>1.25</c:v>
                </c:pt>
                <c:pt idx="61">
                  <c:v>0.73</c:v>
                </c:pt>
                <c:pt idx="62">
                  <c:v>0.87</c:v>
                </c:pt>
                <c:pt idx="63">
                  <c:v>1.1200000000000001</c:v>
                </c:pt>
                <c:pt idx="64">
                  <c:v>1.33</c:v>
                </c:pt>
                <c:pt idx="65">
                  <c:v>0.97</c:v>
                </c:pt>
                <c:pt idx="66">
                  <c:v>1.26</c:v>
                </c:pt>
                <c:pt idx="67">
                  <c:v>1.26</c:v>
                </c:pt>
                <c:pt idx="68">
                  <c:v>0.86</c:v>
                </c:pt>
                <c:pt idx="69">
                  <c:v>1.05</c:v>
                </c:pt>
                <c:pt idx="70">
                  <c:v>1.25</c:v>
                </c:pt>
                <c:pt idx="71">
                  <c:v>1.2</c:v>
                </c:pt>
                <c:pt idx="72">
                  <c:v>1.03</c:v>
                </c:pt>
                <c:pt idx="73">
                  <c:v>1.06</c:v>
                </c:pt>
                <c:pt idx="74">
                  <c:v>0.9</c:v>
                </c:pt>
                <c:pt idx="75">
                  <c:v>0.9</c:v>
                </c:pt>
                <c:pt idx="76">
                  <c:v>0.86</c:v>
                </c:pt>
                <c:pt idx="77">
                  <c:v>3.42</c:v>
                </c:pt>
                <c:pt idx="78">
                  <c:v>3.1</c:v>
                </c:pt>
                <c:pt idx="79">
                  <c:v>0.51</c:v>
                </c:pt>
                <c:pt idx="80">
                  <c:v>0.55000000000000004</c:v>
                </c:pt>
                <c:pt idx="81">
                  <c:v>0.84</c:v>
                </c:pt>
                <c:pt idx="82">
                  <c:v>1.3</c:v>
                </c:pt>
                <c:pt idx="83">
                  <c:v>0.73</c:v>
                </c:pt>
                <c:pt idx="84">
                  <c:v>0.83</c:v>
                </c:pt>
                <c:pt idx="85">
                  <c:v>0.86</c:v>
                </c:pt>
                <c:pt idx="86">
                  <c:v>1.57</c:v>
                </c:pt>
                <c:pt idx="87">
                  <c:v>1.04</c:v>
                </c:pt>
                <c:pt idx="88">
                  <c:v>0.91</c:v>
                </c:pt>
                <c:pt idx="89">
                  <c:v>0.81</c:v>
                </c:pt>
                <c:pt idx="90">
                  <c:v>0.53</c:v>
                </c:pt>
                <c:pt idx="91">
                  <c:v>0.86</c:v>
                </c:pt>
                <c:pt idx="92">
                  <c:v>0.9</c:v>
                </c:pt>
                <c:pt idx="93">
                  <c:v>0.31</c:v>
                </c:pt>
                <c:pt idx="94">
                  <c:v>0.71</c:v>
                </c:pt>
                <c:pt idx="95">
                  <c:v>1.68</c:v>
                </c:pt>
                <c:pt idx="96">
                  <c:v>0.31</c:v>
                </c:pt>
                <c:pt idx="97">
                  <c:v>0.49</c:v>
                </c:pt>
                <c:pt idx="98">
                  <c:v>1.06</c:v>
                </c:pt>
                <c:pt idx="99">
                  <c:v>0.41</c:v>
                </c:pt>
                <c:pt idx="100">
                  <c:v>0.44</c:v>
                </c:pt>
                <c:pt idx="101">
                  <c:v>0.8</c:v>
                </c:pt>
                <c:pt idx="102">
                  <c:v>0.78</c:v>
                </c:pt>
                <c:pt idx="103">
                  <c:v>1.33</c:v>
                </c:pt>
                <c:pt idx="104">
                  <c:v>0.52</c:v>
                </c:pt>
                <c:pt idx="105">
                  <c:v>2.31</c:v>
                </c:pt>
                <c:pt idx="106">
                  <c:v>0.88</c:v>
                </c:pt>
                <c:pt idx="107">
                  <c:v>1.59</c:v>
                </c:pt>
                <c:pt idx="108">
                  <c:v>1.21</c:v>
                </c:pt>
                <c:pt idx="109">
                  <c:v>0.71</c:v>
                </c:pt>
                <c:pt idx="110">
                  <c:v>1.02</c:v>
                </c:pt>
                <c:pt idx="111">
                  <c:v>0.46</c:v>
                </c:pt>
                <c:pt idx="112">
                  <c:v>1.06</c:v>
                </c:pt>
                <c:pt idx="113">
                  <c:v>1.5</c:v>
                </c:pt>
                <c:pt idx="114">
                  <c:v>1.23</c:v>
                </c:pt>
                <c:pt idx="115">
                  <c:v>0.8</c:v>
                </c:pt>
                <c:pt idx="116">
                  <c:v>1.25</c:v>
                </c:pt>
                <c:pt idx="117">
                  <c:v>0.86</c:v>
                </c:pt>
                <c:pt idx="118">
                  <c:v>2.48</c:v>
                </c:pt>
                <c:pt idx="119">
                  <c:v>0.8</c:v>
                </c:pt>
                <c:pt idx="120">
                  <c:v>0.8</c:v>
                </c:pt>
                <c:pt idx="121">
                  <c:v>0.74</c:v>
                </c:pt>
                <c:pt idx="122">
                  <c:v>1.52</c:v>
                </c:pt>
                <c:pt idx="123">
                  <c:v>1.2</c:v>
                </c:pt>
                <c:pt idx="124">
                  <c:v>3.37</c:v>
                </c:pt>
                <c:pt idx="125">
                  <c:v>1.92</c:v>
                </c:pt>
                <c:pt idx="126">
                  <c:v>1.2</c:v>
                </c:pt>
                <c:pt idx="127">
                  <c:v>0.7</c:v>
                </c:pt>
                <c:pt idx="128">
                  <c:v>1.55</c:v>
                </c:pt>
                <c:pt idx="129">
                  <c:v>0.42</c:v>
                </c:pt>
                <c:pt idx="130">
                  <c:v>0.95</c:v>
                </c:pt>
                <c:pt idx="131">
                  <c:v>0.72</c:v>
                </c:pt>
                <c:pt idx="132">
                  <c:v>1.97</c:v>
                </c:pt>
                <c:pt idx="133">
                  <c:v>0.31</c:v>
                </c:pt>
                <c:pt idx="134">
                  <c:v>0.97</c:v>
                </c:pt>
                <c:pt idx="135">
                  <c:v>2.41</c:v>
                </c:pt>
                <c:pt idx="136">
                  <c:v>1.28</c:v>
                </c:pt>
                <c:pt idx="137">
                  <c:v>2.36</c:v>
                </c:pt>
                <c:pt idx="138">
                  <c:v>0.73</c:v>
                </c:pt>
                <c:pt idx="139">
                  <c:v>1.54</c:v>
                </c:pt>
                <c:pt idx="140">
                  <c:v>1.66</c:v>
                </c:pt>
                <c:pt idx="141">
                  <c:v>1.25</c:v>
                </c:pt>
                <c:pt idx="142">
                  <c:v>0.72</c:v>
                </c:pt>
                <c:pt idx="143">
                  <c:v>1.38</c:v>
                </c:pt>
                <c:pt idx="144">
                  <c:v>0.61</c:v>
                </c:pt>
                <c:pt idx="145">
                  <c:v>0.51</c:v>
                </c:pt>
                <c:pt idx="146">
                  <c:v>1.78</c:v>
                </c:pt>
                <c:pt idx="147">
                  <c:v>2.04</c:v>
                </c:pt>
                <c:pt idx="148">
                  <c:v>0.27</c:v>
                </c:pt>
                <c:pt idx="149">
                  <c:v>1.04</c:v>
                </c:pt>
                <c:pt idx="150">
                  <c:v>0.7</c:v>
                </c:pt>
                <c:pt idx="151">
                  <c:v>0.4</c:v>
                </c:pt>
                <c:pt idx="152">
                  <c:v>1.2</c:v>
                </c:pt>
                <c:pt idx="153">
                  <c:v>1.06</c:v>
                </c:pt>
                <c:pt idx="154">
                  <c:v>0.34</c:v>
                </c:pt>
                <c:pt idx="155">
                  <c:v>0.47</c:v>
                </c:pt>
                <c:pt idx="156">
                  <c:v>0.72</c:v>
                </c:pt>
                <c:pt idx="157">
                  <c:v>0.75</c:v>
                </c:pt>
                <c:pt idx="158">
                  <c:v>3.37</c:v>
                </c:pt>
                <c:pt idx="159">
                  <c:v>2.21</c:v>
                </c:pt>
                <c:pt idx="160">
                  <c:v>2.61</c:v>
                </c:pt>
                <c:pt idx="161">
                  <c:v>0.87</c:v>
                </c:pt>
                <c:pt idx="162">
                  <c:v>0.91</c:v>
                </c:pt>
                <c:pt idx="163">
                  <c:v>0.21</c:v>
                </c:pt>
                <c:pt idx="164">
                  <c:v>1.63</c:v>
                </c:pt>
                <c:pt idx="165">
                  <c:v>0.21</c:v>
                </c:pt>
                <c:pt idx="166">
                  <c:v>1.2</c:v>
                </c:pt>
                <c:pt idx="167">
                  <c:v>1.1100000000000001</c:v>
                </c:pt>
                <c:pt idx="168">
                  <c:v>1.03</c:v>
                </c:pt>
                <c:pt idx="169">
                  <c:v>0.48</c:v>
                </c:pt>
                <c:pt idx="170">
                  <c:v>0.56999999999999995</c:v>
                </c:pt>
                <c:pt idx="171">
                  <c:v>0.61</c:v>
                </c:pt>
                <c:pt idx="172">
                  <c:v>1.56</c:v>
                </c:pt>
                <c:pt idx="173">
                  <c:v>0.98</c:v>
                </c:pt>
                <c:pt idx="174">
                  <c:v>0.78</c:v>
                </c:pt>
                <c:pt idx="175">
                  <c:v>1.1100000000000001</c:v>
                </c:pt>
                <c:pt idx="176">
                  <c:v>0.67</c:v>
                </c:pt>
                <c:pt idx="177">
                  <c:v>0.3</c:v>
                </c:pt>
                <c:pt idx="178">
                  <c:v>0.67</c:v>
                </c:pt>
                <c:pt idx="179">
                  <c:v>1.2</c:v>
                </c:pt>
                <c:pt idx="180">
                  <c:v>0.41</c:v>
                </c:pt>
                <c:pt idx="181">
                  <c:v>1.36</c:v>
                </c:pt>
                <c:pt idx="182">
                  <c:v>1.29</c:v>
                </c:pt>
                <c:pt idx="183">
                  <c:v>0.49</c:v>
                </c:pt>
                <c:pt idx="184">
                  <c:v>1.32</c:v>
                </c:pt>
                <c:pt idx="185">
                  <c:v>2.7</c:v>
                </c:pt>
                <c:pt idx="186">
                  <c:v>1.29</c:v>
                </c:pt>
                <c:pt idx="187">
                  <c:v>2.37</c:v>
                </c:pt>
                <c:pt idx="188">
                  <c:v>2.61</c:v>
                </c:pt>
                <c:pt idx="189">
                  <c:v>1.29</c:v>
                </c:pt>
                <c:pt idx="190">
                  <c:v>0.85</c:v>
                </c:pt>
                <c:pt idx="191">
                  <c:v>1.33</c:v>
                </c:pt>
                <c:pt idx="192">
                  <c:v>0.54</c:v>
                </c:pt>
                <c:pt idx="193">
                  <c:v>0.78</c:v>
                </c:pt>
                <c:pt idx="194">
                  <c:v>0.47</c:v>
                </c:pt>
                <c:pt idx="195">
                  <c:v>2.36</c:v>
                </c:pt>
                <c:pt idx="196">
                  <c:v>2.58</c:v>
                </c:pt>
                <c:pt idx="197">
                  <c:v>1.49</c:v>
                </c:pt>
                <c:pt idx="198">
                  <c:v>1.54</c:v>
                </c:pt>
                <c:pt idx="199">
                  <c:v>1.74</c:v>
                </c:pt>
                <c:pt idx="200">
                  <c:v>1.89</c:v>
                </c:pt>
                <c:pt idx="201">
                  <c:v>1.91</c:v>
                </c:pt>
                <c:pt idx="202">
                  <c:v>0.78</c:v>
                </c:pt>
                <c:pt idx="203">
                  <c:v>1.67</c:v>
                </c:pt>
                <c:pt idx="204">
                  <c:v>1.52</c:v>
                </c:pt>
                <c:pt idx="205">
                  <c:v>1.69</c:v>
                </c:pt>
                <c:pt idx="206">
                  <c:v>2.58</c:v>
                </c:pt>
                <c:pt idx="207">
                  <c:v>1.74</c:v>
                </c:pt>
                <c:pt idx="208">
                  <c:v>1.23</c:v>
                </c:pt>
                <c:pt idx="209">
                  <c:v>2.11</c:v>
                </c:pt>
                <c:pt idx="210">
                  <c:v>0.92</c:v>
                </c:pt>
                <c:pt idx="211">
                  <c:v>1.92</c:v>
                </c:pt>
                <c:pt idx="212">
                  <c:v>1.5</c:v>
                </c:pt>
                <c:pt idx="213">
                  <c:v>1.47</c:v>
                </c:pt>
                <c:pt idx="214">
                  <c:v>2.0099999999999998</c:v>
                </c:pt>
                <c:pt idx="215">
                  <c:v>2</c:v>
                </c:pt>
                <c:pt idx="216">
                  <c:v>1.71</c:v>
                </c:pt>
                <c:pt idx="217">
                  <c:v>2.13</c:v>
                </c:pt>
                <c:pt idx="218">
                  <c:v>2.61</c:v>
                </c:pt>
                <c:pt idx="219">
                  <c:v>2.08</c:v>
                </c:pt>
                <c:pt idx="220">
                  <c:v>1.27</c:v>
                </c:pt>
                <c:pt idx="221">
                  <c:v>1.76</c:v>
                </c:pt>
                <c:pt idx="222">
                  <c:v>2</c:v>
                </c:pt>
                <c:pt idx="223">
                  <c:v>2.23</c:v>
                </c:pt>
                <c:pt idx="224">
                  <c:v>1.74</c:v>
                </c:pt>
                <c:pt idx="225">
                  <c:v>1.9</c:v>
                </c:pt>
                <c:pt idx="226">
                  <c:v>2.87</c:v>
                </c:pt>
                <c:pt idx="227">
                  <c:v>2.17</c:v>
                </c:pt>
                <c:pt idx="228">
                  <c:v>1.51</c:v>
                </c:pt>
                <c:pt idx="229">
                  <c:v>2.52</c:v>
                </c:pt>
                <c:pt idx="230">
                  <c:v>1.72</c:v>
                </c:pt>
                <c:pt idx="231">
                  <c:v>2.08</c:v>
                </c:pt>
                <c:pt idx="232">
                  <c:v>1.85</c:v>
                </c:pt>
                <c:pt idx="233">
                  <c:v>3.01</c:v>
                </c:pt>
                <c:pt idx="234">
                  <c:v>0.26</c:v>
                </c:pt>
                <c:pt idx="235">
                  <c:v>2.38</c:v>
                </c:pt>
                <c:pt idx="236">
                  <c:v>0.75</c:v>
                </c:pt>
                <c:pt idx="237">
                  <c:v>0.7</c:v>
                </c:pt>
                <c:pt idx="238">
                  <c:v>0.96</c:v>
                </c:pt>
                <c:pt idx="239">
                  <c:v>1.25</c:v>
                </c:pt>
                <c:pt idx="240">
                  <c:v>0.28999999999999998</c:v>
                </c:pt>
                <c:pt idx="241">
                  <c:v>1.04</c:v>
                </c:pt>
                <c:pt idx="242">
                  <c:v>0.54</c:v>
                </c:pt>
                <c:pt idx="243">
                  <c:v>1.29</c:v>
                </c:pt>
                <c:pt idx="244">
                  <c:v>1.2</c:v>
                </c:pt>
                <c:pt idx="245">
                  <c:v>1.2</c:v>
                </c:pt>
                <c:pt idx="246">
                  <c:v>0.93</c:v>
                </c:pt>
                <c:pt idx="247">
                  <c:v>3.33</c:v>
                </c:pt>
                <c:pt idx="248">
                  <c:v>0.7</c:v>
                </c:pt>
                <c:pt idx="249">
                  <c:v>1.54</c:v>
                </c:pt>
                <c:pt idx="250">
                  <c:v>0.78</c:v>
                </c:pt>
                <c:pt idx="251">
                  <c:v>0.68</c:v>
                </c:pt>
                <c:pt idx="252">
                  <c:v>1.19</c:v>
                </c:pt>
                <c:pt idx="253">
                  <c:v>1.88</c:v>
                </c:pt>
                <c:pt idx="254">
                  <c:v>0.37</c:v>
                </c:pt>
                <c:pt idx="255">
                  <c:v>0.86</c:v>
                </c:pt>
                <c:pt idx="256">
                  <c:v>0.95</c:v>
                </c:pt>
                <c:pt idx="257">
                  <c:v>2.77</c:v>
                </c:pt>
                <c:pt idx="258">
                  <c:v>2.52</c:v>
                </c:pt>
                <c:pt idx="259">
                  <c:v>2.83</c:v>
                </c:pt>
                <c:pt idx="260">
                  <c:v>2.4900000000000002</c:v>
                </c:pt>
                <c:pt idx="261">
                  <c:v>1.94</c:v>
                </c:pt>
                <c:pt idx="262">
                  <c:v>2.52</c:v>
                </c:pt>
                <c:pt idx="263">
                  <c:v>2.87</c:v>
                </c:pt>
                <c:pt idx="264">
                  <c:v>2.6</c:v>
                </c:pt>
                <c:pt idx="265">
                  <c:v>2.65</c:v>
                </c:pt>
                <c:pt idx="266">
                  <c:v>0.87</c:v>
                </c:pt>
                <c:pt idx="267">
                  <c:v>0.69</c:v>
                </c:pt>
                <c:pt idx="268">
                  <c:v>3.5</c:v>
                </c:pt>
                <c:pt idx="269">
                  <c:v>1.33</c:v>
                </c:pt>
                <c:pt idx="270">
                  <c:v>0.32</c:v>
                </c:pt>
                <c:pt idx="271">
                  <c:v>1.74</c:v>
                </c:pt>
                <c:pt idx="272">
                  <c:v>0.27</c:v>
                </c:pt>
                <c:pt idx="273">
                  <c:v>2.91</c:v>
                </c:pt>
                <c:pt idx="274">
                  <c:v>0.34</c:v>
                </c:pt>
                <c:pt idx="275">
                  <c:v>0.47</c:v>
                </c:pt>
                <c:pt idx="276">
                  <c:v>1.19</c:v>
                </c:pt>
                <c:pt idx="277">
                  <c:v>1.2</c:v>
                </c:pt>
                <c:pt idx="278">
                  <c:v>1.06</c:v>
                </c:pt>
                <c:pt idx="279">
                  <c:v>1.92</c:v>
                </c:pt>
                <c:pt idx="280">
                  <c:v>1.54</c:v>
                </c:pt>
                <c:pt idx="281">
                  <c:v>1.2</c:v>
                </c:pt>
                <c:pt idx="282">
                  <c:v>0.28000000000000003</c:v>
                </c:pt>
                <c:pt idx="283">
                  <c:v>0.46</c:v>
                </c:pt>
                <c:pt idx="284">
                  <c:v>0.54</c:v>
                </c:pt>
                <c:pt idx="285">
                  <c:v>0.27</c:v>
                </c:pt>
                <c:pt idx="286">
                  <c:v>2.65</c:v>
                </c:pt>
                <c:pt idx="287">
                  <c:v>0.38</c:v>
                </c:pt>
                <c:pt idx="288">
                  <c:v>3.31</c:v>
                </c:pt>
                <c:pt idx="289">
                  <c:v>3.31</c:v>
                </c:pt>
                <c:pt idx="290">
                  <c:v>0.55000000000000004</c:v>
                </c:pt>
                <c:pt idx="291">
                  <c:v>0.22</c:v>
                </c:pt>
                <c:pt idx="292">
                  <c:v>0.59</c:v>
                </c:pt>
                <c:pt idx="293">
                  <c:v>1.28</c:v>
                </c:pt>
                <c:pt idx="294">
                  <c:v>0.56999999999999995</c:v>
                </c:pt>
                <c:pt idx="295">
                  <c:v>0.53</c:v>
                </c:pt>
                <c:pt idx="296">
                  <c:v>0.28000000000000003</c:v>
                </c:pt>
                <c:pt idx="297">
                  <c:v>3.16</c:v>
                </c:pt>
                <c:pt idx="298">
                  <c:v>0.66</c:v>
                </c:pt>
                <c:pt idx="299">
                  <c:v>0.59</c:v>
                </c:pt>
                <c:pt idx="300">
                  <c:v>0.69</c:v>
                </c:pt>
                <c:pt idx="301">
                  <c:v>1.26</c:v>
                </c:pt>
                <c:pt idx="302">
                  <c:v>0.78</c:v>
                </c:pt>
                <c:pt idx="303">
                  <c:v>2.8</c:v>
                </c:pt>
                <c:pt idx="304">
                  <c:v>0.68</c:v>
                </c:pt>
                <c:pt idx="305">
                  <c:v>1.05</c:v>
                </c:pt>
                <c:pt idx="306">
                  <c:v>0.7</c:v>
                </c:pt>
                <c:pt idx="307">
                  <c:v>0.51</c:v>
                </c:pt>
                <c:pt idx="308">
                  <c:v>0.7</c:v>
                </c:pt>
                <c:pt idx="309">
                  <c:v>0.77</c:v>
                </c:pt>
                <c:pt idx="310">
                  <c:v>0.26</c:v>
                </c:pt>
                <c:pt idx="311">
                  <c:v>0.75</c:v>
                </c:pt>
                <c:pt idx="312">
                  <c:v>0.64</c:v>
                </c:pt>
                <c:pt idx="313">
                  <c:v>1.4</c:v>
                </c:pt>
                <c:pt idx="314">
                  <c:v>1.2</c:v>
                </c:pt>
                <c:pt idx="315">
                  <c:v>2.48</c:v>
                </c:pt>
                <c:pt idx="316">
                  <c:v>0.72</c:v>
                </c:pt>
                <c:pt idx="317">
                  <c:v>1.34</c:v>
                </c:pt>
                <c:pt idx="318">
                  <c:v>0.59</c:v>
                </c:pt>
                <c:pt idx="319">
                  <c:v>1.24</c:v>
                </c:pt>
                <c:pt idx="320">
                  <c:v>0.74</c:v>
                </c:pt>
                <c:pt idx="321">
                  <c:v>2.73</c:v>
                </c:pt>
                <c:pt idx="322">
                  <c:v>0.74</c:v>
                </c:pt>
                <c:pt idx="323">
                  <c:v>1.73</c:v>
                </c:pt>
                <c:pt idx="324">
                  <c:v>0.61</c:v>
                </c:pt>
                <c:pt idx="325">
                  <c:v>1.4</c:v>
                </c:pt>
                <c:pt idx="326">
                  <c:v>1.25</c:v>
                </c:pt>
                <c:pt idx="327">
                  <c:v>0.95</c:v>
                </c:pt>
                <c:pt idx="328">
                  <c:v>0.36</c:v>
                </c:pt>
                <c:pt idx="329">
                  <c:v>0.85</c:v>
                </c:pt>
                <c:pt idx="330">
                  <c:v>2.4700000000000002</c:v>
                </c:pt>
                <c:pt idx="331">
                  <c:v>1.2</c:v>
                </c:pt>
                <c:pt idx="332">
                  <c:v>0.69</c:v>
                </c:pt>
                <c:pt idx="333">
                  <c:v>0.62</c:v>
                </c:pt>
                <c:pt idx="334">
                  <c:v>1.58</c:v>
                </c:pt>
                <c:pt idx="335">
                  <c:v>0.65</c:v>
                </c:pt>
                <c:pt idx="336">
                  <c:v>0.56999999999999995</c:v>
                </c:pt>
                <c:pt idx="337">
                  <c:v>2.67</c:v>
                </c:pt>
                <c:pt idx="338">
                  <c:v>2.84</c:v>
                </c:pt>
                <c:pt idx="339">
                  <c:v>1.99</c:v>
                </c:pt>
                <c:pt idx="340">
                  <c:v>1.02</c:v>
                </c:pt>
                <c:pt idx="341">
                  <c:v>0.7</c:v>
                </c:pt>
                <c:pt idx="342">
                  <c:v>0.44</c:v>
                </c:pt>
                <c:pt idx="343">
                  <c:v>2.4900000000000002</c:v>
                </c:pt>
                <c:pt idx="344">
                  <c:v>1.2</c:v>
                </c:pt>
                <c:pt idx="345">
                  <c:v>0.64</c:v>
                </c:pt>
                <c:pt idx="346">
                  <c:v>1.4</c:v>
                </c:pt>
                <c:pt idx="347">
                  <c:v>0.79</c:v>
                </c:pt>
                <c:pt idx="348">
                  <c:v>0.65</c:v>
                </c:pt>
                <c:pt idx="349">
                  <c:v>1.28</c:v>
                </c:pt>
                <c:pt idx="350">
                  <c:v>0.7</c:v>
                </c:pt>
                <c:pt idx="351">
                  <c:v>1.25</c:v>
                </c:pt>
                <c:pt idx="352">
                  <c:v>0.67</c:v>
                </c:pt>
                <c:pt idx="353">
                  <c:v>0.59</c:v>
                </c:pt>
                <c:pt idx="354">
                  <c:v>1.2</c:v>
                </c:pt>
                <c:pt idx="355">
                  <c:v>1.28</c:v>
                </c:pt>
                <c:pt idx="356">
                  <c:v>1.74</c:v>
                </c:pt>
                <c:pt idx="357">
                  <c:v>0.27</c:v>
                </c:pt>
                <c:pt idx="358">
                  <c:v>0.57999999999999996</c:v>
                </c:pt>
                <c:pt idx="359">
                  <c:v>1.05</c:v>
                </c:pt>
                <c:pt idx="360">
                  <c:v>1.52</c:v>
                </c:pt>
                <c:pt idx="361">
                  <c:v>0.71</c:v>
                </c:pt>
                <c:pt idx="362">
                  <c:v>1.21</c:v>
                </c:pt>
                <c:pt idx="363">
                  <c:v>1.1299999999999999</c:v>
                </c:pt>
                <c:pt idx="364">
                  <c:v>0.52</c:v>
                </c:pt>
                <c:pt idx="365">
                  <c:v>2.94</c:v>
                </c:pt>
                <c:pt idx="366">
                  <c:v>1.2</c:v>
                </c:pt>
                <c:pt idx="367">
                  <c:v>0.38</c:v>
                </c:pt>
                <c:pt idx="368">
                  <c:v>0.52</c:v>
                </c:pt>
                <c:pt idx="369">
                  <c:v>1.38</c:v>
                </c:pt>
                <c:pt idx="370">
                  <c:v>0.74</c:v>
                </c:pt>
                <c:pt idx="371">
                  <c:v>0.37</c:v>
                </c:pt>
                <c:pt idx="372">
                  <c:v>1.2</c:v>
                </c:pt>
                <c:pt idx="373">
                  <c:v>0.45</c:v>
                </c:pt>
                <c:pt idx="374">
                  <c:v>1.56</c:v>
                </c:pt>
                <c:pt idx="375">
                  <c:v>0.66</c:v>
                </c:pt>
                <c:pt idx="376">
                  <c:v>0.95</c:v>
                </c:pt>
                <c:pt idx="377">
                  <c:v>3.09</c:v>
                </c:pt>
                <c:pt idx="378">
                  <c:v>2.5099999999999998</c:v>
                </c:pt>
                <c:pt idx="379">
                  <c:v>0.61</c:v>
                </c:pt>
                <c:pt idx="380">
                  <c:v>0.65</c:v>
                </c:pt>
                <c:pt idx="381">
                  <c:v>0.52</c:v>
                </c:pt>
                <c:pt idx="382">
                  <c:v>2.4500000000000002</c:v>
                </c:pt>
                <c:pt idx="383">
                  <c:v>0.7</c:v>
                </c:pt>
                <c:pt idx="384">
                  <c:v>1.29</c:v>
                </c:pt>
                <c:pt idx="385">
                  <c:v>0.9</c:v>
                </c:pt>
                <c:pt idx="386">
                  <c:v>0.34</c:v>
                </c:pt>
                <c:pt idx="387">
                  <c:v>2.0499999999999998</c:v>
                </c:pt>
                <c:pt idx="388">
                  <c:v>1.05</c:v>
                </c:pt>
                <c:pt idx="389">
                  <c:v>3.14</c:v>
                </c:pt>
                <c:pt idx="390">
                  <c:v>1.22</c:v>
                </c:pt>
                <c:pt idx="391">
                  <c:v>0.47</c:v>
                </c:pt>
                <c:pt idx="392">
                  <c:v>0.65</c:v>
                </c:pt>
                <c:pt idx="393">
                  <c:v>0.69</c:v>
                </c:pt>
                <c:pt idx="394">
                  <c:v>1.2</c:v>
                </c:pt>
                <c:pt idx="395">
                  <c:v>2.09</c:v>
                </c:pt>
                <c:pt idx="396">
                  <c:v>0.42</c:v>
                </c:pt>
                <c:pt idx="397">
                  <c:v>2.71</c:v>
                </c:pt>
                <c:pt idx="398">
                  <c:v>1.5</c:v>
                </c:pt>
                <c:pt idx="399">
                  <c:v>0.7</c:v>
                </c:pt>
                <c:pt idx="400">
                  <c:v>1.61</c:v>
                </c:pt>
                <c:pt idx="401">
                  <c:v>0.61</c:v>
                </c:pt>
                <c:pt idx="402">
                  <c:v>2.0099999999999998</c:v>
                </c:pt>
                <c:pt idx="403">
                  <c:v>0.22</c:v>
                </c:pt>
                <c:pt idx="404">
                  <c:v>0.7</c:v>
                </c:pt>
                <c:pt idx="405">
                  <c:v>2.77</c:v>
                </c:pt>
                <c:pt idx="406">
                  <c:v>3.55</c:v>
                </c:pt>
                <c:pt idx="407">
                  <c:v>0.56000000000000005</c:v>
                </c:pt>
                <c:pt idx="408">
                  <c:v>0.64</c:v>
                </c:pt>
                <c:pt idx="409">
                  <c:v>0.46</c:v>
                </c:pt>
                <c:pt idx="410">
                  <c:v>0.7</c:v>
                </c:pt>
                <c:pt idx="411">
                  <c:v>1.6</c:v>
                </c:pt>
                <c:pt idx="412">
                  <c:v>0.59</c:v>
                </c:pt>
                <c:pt idx="413">
                  <c:v>0.49</c:v>
                </c:pt>
                <c:pt idx="414">
                  <c:v>1.06</c:v>
                </c:pt>
                <c:pt idx="415">
                  <c:v>1.28</c:v>
                </c:pt>
                <c:pt idx="416">
                  <c:v>0.68</c:v>
                </c:pt>
                <c:pt idx="417">
                  <c:v>1.85</c:v>
                </c:pt>
                <c:pt idx="418">
                  <c:v>0.75</c:v>
                </c:pt>
                <c:pt idx="419">
                  <c:v>0.77</c:v>
                </c:pt>
                <c:pt idx="420">
                  <c:v>0.68</c:v>
                </c:pt>
                <c:pt idx="421">
                  <c:v>0.99</c:v>
                </c:pt>
                <c:pt idx="422">
                  <c:v>3.51</c:v>
                </c:pt>
                <c:pt idx="423">
                  <c:v>0.81</c:v>
                </c:pt>
                <c:pt idx="424">
                  <c:v>3.15</c:v>
                </c:pt>
                <c:pt idx="425">
                  <c:v>1.21</c:v>
                </c:pt>
                <c:pt idx="426">
                  <c:v>2.87</c:v>
                </c:pt>
                <c:pt idx="427">
                  <c:v>3.22</c:v>
                </c:pt>
                <c:pt idx="428">
                  <c:v>2.54</c:v>
                </c:pt>
                <c:pt idx="429">
                  <c:v>3.71</c:v>
                </c:pt>
                <c:pt idx="430">
                  <c:v>2.79</c:v>
                </c:pt>
                <c:pt idx="431">
                  <c:v>2.8</c:v>
                </c:pt>
                <c:pt idx="432">
                  <c:v>2.12</c:v>
                </c:pt>
                <c:pt idx="433">
                  <c:v>3.56</c:v>
                </c:pt>
                <c:pt idx="434">
                  <c:v>2.14</c:v>
                </c:pt>
                <c:pt idx="435">
                  <c:v>2.85</c:v>
                </c:pt>
                <c:pt idx="436">
                  <c:v>3.34</c:v>
                </c:pt>
                <c:pt idx="437">
                  <c:v>3.77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888384"/>
        <c:axId val="233710336"/>
      </c:scatterChart>
      <c:valAx>
        <c:axId val="233888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conduit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233710336"/>
        <c:crosses val="autoZero"/>
        <c:crossBetween val="midCat"/>
      </c:valAx>
      <c:valAx>
        <c:axId val="2337103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velocity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38883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ورقة1!$Q$1</c:f>
              <c:strCache>
                <c:ptCount val="1"/>
                <c:pt idx="0">
                  <c:v>Cover (Average) (m)</c:v>
                </c:pt>
              </c:strCache>
            </c:strRef>
          </c:tx>
          <c:spPr>
            <a:ln w="28575">
              <a:noFill/>
            </a:ln>
          </c:spPr>
          <c:yVal>
            <c:numRef>
              <c:f>ورقة1!$Q$2:$Q$439</c:f>
              <c:numCache>
                <c:formatCode>General</c:formatCode>
                <c:ptCount val="438"/>
                <c:pt idx="0">
                  <c:v>1.0429999999999999</c:v>
                </c:pt>
                <c:pt idx="1">
                  <c:v>0.93600000000000005</c:v>
                </c:pt>
                <c:pt idx="2">
                  <c:v>0.89600000000000002</c:v>
                </c:pt>
                <c:pt idx="3">
                  <c:v>0.95</c:v>
                </c:pt>
                <c:pt idx="4">
                  <c:v>1.0069999999999999</c:v>
                </c:pt>
                <c:pt idx="5">
                  <c:v>0.89400000000000002</c:v>
                </c:pt>
                <c:pt idx="6">
                  <c:v>0.94399999999999995</c:v>
                </c:pt>
                <c:pt idx="7">
                  <c:v>0.97599999999999998</c:v>
                </c:pt>
                <c:pt idx="8">
                  <c:v>1.0880000000000001</c:v>
                </c:pt>
                <c:pt idx="9">
                  <c:v>0.94499999999999995</c:v>
                </c:pt>
                <c:pt idx="10">
                  <c:v>0.878</c:v>
                </c:pt>
                <c:pt idx="11">
                  <c:v>0.85799999999999998</c:v>
                </c:pt>
                <c:pt idx="12">
                  <c:v>1.196</c:v>
                </c:pt>
                <c:pt idx="13">
                  <c:v>1.006</c:v>
                </c:pt>
                <c:pt idx="14">
                  <c:v>0.79800000000000004</c:v>
                </c:pt>
                <c:pt idx="15">
                  <c:v>0.93899999999999995</c:v>
                </c:pt>
                <c:pt idx="16">
                  <c:v>1.147</c:v>
                </c:pt>
                <c:pt idx="17">
                  <c:v>1.147</c:v>
                </c:pt>
                <c:pt idx="18">
                  <c:v>1.147</c:v>
                </c:pt>
                <c:pt idx="19">
                  <c:v>1.0169999999999999</c:v>
                </c:pt>
                <c:pt idx="20">
                  <c:v>0.98599999999999999</c:v>
                </c:pt>
                <c:pt idx="21">
                  <c:v>0.76500000000000001</c:v>
                </c:pt>
                <c:pt idx="22">
                  <c:v>1.0660000000000001</c:v>
                </c:pt>
                <c:pt idx="23">
                  <c:v>1.0980000000000001</c:v>
                </c:pt>
                <c:pt idx="24">
                  <c:v>1.1779999999999999</c:v>
                </c:pt>
                <c:pt idx="25">
                  <c:v>1.147</c:v>
                </c:pt>
                <c:pt idx="26">
                  <c:v>0.99099999999999999</c:v>
                </c:pt>
                <c:pt idx="27">
                  <c:v>0.99099999999999999</c:v>
                </c:pt>
                <c:pt idx="28">
                  <c:v>1.147</c:v>
                </c:pt>
                <c:pt idx="29">
                  <c:v>0.98</c:v>
                </c:pt>
                <c:pt idx="30">
                  <c:v>0.98</c:v>
                </c:pt>
                <c:pt idx="31">
                  <c:v>0.88300000000000001</c:v>
                </c:pt>
                <c:pt idx="32">
                  <c:v>0.88300000000000001</c:v>
                </c:pt>
                <c:pt idx="33">
                  <c:v>1.365</c:v>
                </c:pt>
                <c:pt idx="34">
                  <c:v>1.542</c:v>
                </c:pt>
                <c:pt idx="35">
                  <c:v>1.43</c:v>
                </c:pt>
                <c:pt idx="36">
                  <c:v>1.3009999999999999</c:v>
                </c:pt>
                <c:pt idx="37">
                  <c:v>1.224</c:v>
                </c:pt>
                <c:pt idx="38">
                  <c:v>1.121</c:v>
                </c:pt>
                <c:pt idx="39">
                  <c:v>0.96199999999999997</c:v>
                </c:pt>
                <c:pt idx="40">
                  <c:v>0.91900000000000004</c:v>
                </c:pt>
                <c:pt idx="41">
                  <c:v>1.05</c:v>
                </c:pt>
                <c:pt idx="42">
                  <c:v>1.0609999999999999</c:v>
                </c:pt>
                <c:pt idx="43">
                  <c:v>0.90200000000000002</c:v>
                </c:pt>
                <c:pt idx="44">
                  <c:v>2.3969999999999998</c:v>
                </c:pt>
                <c:pt idx="45">
                  <c:v>1.6220000000000001</c:v>
                </c:pt>
                <c:pt idx="46">
                  <c:v>2.1070000000000002</c:v>
                </c:pt>
                <c:pt idx="47">
                  <c:v>0.93200000000000005</c:v>
                </c:pt>
                <c:pt idx="48">
                  <c:v>0.93300000000000005</c:v>
                </c:pt>
                <c:pt idx="49">
                  <c:v>1.1479999999999999</c:v>
                </c:pt>
                <c:pt idx="50">
                  <c:v>1.147</c:v>
                </c:pt>
                <c:pt idx="51">
                  <c:v>1.0529999999999999</c:v>
                </c:pt>
                <c:pt idx="52">
                  <c:v>1.0529999999999999</c:v>
                </c:pt>
                <c:pt idx="53">
                  <c:v>1.147</c:v>
                </c:pt>
                <c:pt idx="54">
                  <c:v>1.4530000000000001</c:v>
                </c:pt>
                <c:pt idx="55">
                  <c:v>1.6919999999999999</c:v>
                </c:pt>
                <c:pt idx="56">
                  <c:v>1.478</c:v>
                </c:pt>
                <c:pt idx="57">
                  <c:v>1.143</c:v>
                </c:pt>
                <c:pt idx="58">
                  <c:v>1.3959999999999999</c:v>
                </c:pt>
                <c:pt idx="59">
                  <c:v>1.272</c:v>
                </c:pt>
                <c:pt idx="60">
                  <c:v>1.0920000000000001</c:v>
                </c:pt>
                <c:pt idx="61">
                  <c:v>1.1619999999999999</c:v>
                </c:pt>
                <c:pt idx="62">
                  <c:v>0.89500000000000002</c:v>
                </c:pt>
                <c:pt idx="63">
                  <c:v>0.98399999999999999</c:v>
                </c:pt>
                <c:pt idx="64">
                  <c:v>1.0960000000000001</c:v>
                </c:pt>
                <c:pt idx="65">
                  <c:v>1.214</c:v>
                </c:pt>
                <c:pt idx="66">
                  <c:v>0.92800000000000005</c:v>
                </c:pt>
                <c:pt idx="67">
                  <c:v>0.79700000000000004</c:v>
                </c:pt>
                <c:pt idx="68">
                  <c:v>1.77</c:v>
                </c:pt>
                <c:pt idx="69">
                  <c:v>1.502</c:v>
                </c:pt>
                <c:pt idx="70">
                  <c:v>1.625</c:v>
                </c:pt>
                <c:pt idx="71">
                  <c:v>1.407</c:v>
                </c:pt>
                <c:pt idx="72">
                  <c:v>1.302</c:v>
                </c:pt>
                <c:pt idx="73">
                  <c:v>1.1970000000000001</c:v>
                </c:pt>
                <c:pt idx="74">
                  <c:v>4.6459999999999999</c:v>
                </c:pt>
                <c:pt idx="75">
                  <c:v>4.3140000000000001</c:v>
                </c:pt>
                <c:pt idx="76">
                  <c:v>3.7970000000000002</c:v>
                </c:pt>
                <c:pt idx="77">
                  <c:v>3.9409999999999998</c:v>
                </c:pt>
                <c:pt idx="78">
                  <c:v>4.202</c:v>
                </c:pt>
                <c:pt idx="79">
                  <c:v>3.5990000000000002</c:v>
                </c:pt>
                <c:pt idx="80">
                  <c:v>3.0030000000000001</c:v>
                </c:pt>
                <c:pt idx="81">
                  <c:v>2.6429999999999998</c:v>
                </c:pt>
                <c:pt idx="82">
                  <c:v>1.966</c:v>
                </c:pt>
                <c:pt idx="83">
                  <c:v>1.5649999999999999</c:v>
                </c:pt>
                <c:pt idx="84">
                  <c:v>1.585</c:v>
                </c:pt>
                <c:pt idx="85">
                  <c:v>1.6379999999999999</c:v>
                </c:pt>
                <c:pt idx="86">
                  <c:v>1.377</c:v>
                </c:pt>
                <c:pt idx="87">
                  <c:v>1.145</c:v>
                </c:pt>
                <c:pt idx="88">
                  <c:v>1.0169999999999999</c:v>
                </c:pt>
                <c:pt idx="89">
                  <c:v>3.694</c:v>
                </c:pt>
                <c:pt idx="90">
                  <c:v>3.8130000000000002</c:v>
                </c:pt>
                <c:pt idx="91">
                  <c:v>3.5710000000000002</c:v>
                </c:pt>
                <c:pt idx="92">
                  <c:v>4.0259999999999998</c:v>
                </c:pt>
                <c:pt idx="93">
                  <c:v>3.7360000000000002</c:v>
                </c:pt>
                <c:pt idx="94">
                  <c:v>2.1720000000000002</c:v>
                </c:pt>
                <c:pt idx="95">
                  <c:v>2.5870000000000002</c:v>
                </c:pt>
                <c:pt idx="96">
                  <c:v>1.9490000000000001</c:v>
                </c:pt>
                <c:pt idx="97">
                  <c:v>1.6659999999999999</c:v>
                </c:pt>
                <c:pt idx="98">
                  <c:v>1.1299999999999999</c:v>
                </c:pt>
                <c:pt idx="99">
                  <c:v>2.89</c:v>
                </c:pt>
                <c:pt idx="100">
                  <c:v>2.968</c:v>
                </c:pt>
                <c:pt idx="101">
                  <c:v>3.0289999999999999</c:v>
                </c:pt>
                <c:pt idx="102">
                  <c:v>3.41</c:v>
                </c:pt>
                <c:pt idx="103">
                  <c:v>3.9889999999999999</c:v>
                </c:pt>
                <c:pt idx="104">
                  <c:v>4.33</c:v>
                </c:pt>
                <c:pt idx="105">
                  <c:v>4.4930000000000003</c:v>
                </c:pt>
                <c:pt idx="106">
                  <c:v>1.032</c:v>
                </c:pt>
                <c:pt idx="107">
                  <c:v>0.93700000000000006</c:v>
                </c:pt>
                <c:pt idx="108">
                  <c:v>1.042</c:v>
                </c:pt>
                <c:pt idx="109">
                  <c:v>0.85599999999999998</c:v>
                </c:pt>
                <c:pt idx="110">
                  <c:v>0.98799999999999999</c:v>
                </c:pt>
                <c:pt idx="111">
                  <c:v>1.1539999999999999</c:v>
                </c:pt>
                <c:pt idx="112">
                  <c:v>1.3149999999999999</c:v>
                </c:pt>
                <c:pt idx="113">
                  <c:v>0.97499999999999998</c:v>
                </c:pt>
                <c:pt idx="114">
                  <c:v>0.878</c:v>
                </c:pt>
                <c:pt idx="115">
                  <c:v>1.2110000000000001</c:v>
                </c:pt>
                <c:pt idx="116">
                  <c:v>1.3140000000000001</c:v>
                </c:pt>
                <c:pt idx="117">
                  <c:v>1.3160000000000001</c:v>
                </c:pt>
                <c:pt idx="118">
                  <c:v>1.1830000000000001</c:v>
                </c:pt>
                <c:pt idx="119">
                  <c:v>1.3220000000000001</c:v>
                </c:pt>
                <c:pt idx="120">
                  <c:v>0.90900000000000003</c:v>
                </c:pt>
                <c:pt idx="121">
                  <c:v>1.097</c:v>
                </c:pt>
                <c:pt idx="122">
                  <c:v>1.0609999999999999</c:v>
                </c:pt>
                <c:pt idx="123">
                  <c:v>1.9890000000000001</c:v>
                </c:pt>
                <c:pt idx="124">
                  <c:v>1.272</c:v>
                </c:pt>
                <c:pt idx="125">
                  <c:v>1.2210000000000001</c:v>
                </c:pt>
                <c:pt idx="126">
                  <c:v>1.147</c:v>
                </c:pt>
                <c:pt idx="127">
                  <c:v>1.147</c:v>
                </c:pt>
                <c:pt idx="128">
                  <c:v>1.147</c:v>
                </c:pt>
                <c:pt idx="129">
                  <c:v>0.88400000000000001</c:v>
                </c:pt>
                <c:pt idx="130">
                  <c:v>1.0960000000000001</c:v>
                </c:pt>
                <c:pt idx="131">
                  <c:v>1.6850000000000001</c:v>
                </c:pt>
                <c:pt idx="132">
                  <c:v>1.58</c:v>
                </c:pt>
                <c:pt idx="133">
                  <c:v>1.728</c:v>
                </c:pt>
                <c:pt idx="134">
                  <c:v>1.4570000000000001</c:v>
                </c:pt>
                <c:pt idx="135">
                  <c:v>1.333</c:v>
                </c:pt>
                <c:pt idx="136">
                  <c:v>1.202</c:v>
                </c:pt>
                <c:pt idx="137">
                  <c:v>0.82899999999999996</c:v>
                </c:pt>
                <c:pt idx="138">
                  <c:v>1.304</c:v>
                </c:pt>
                <c:pt idx="139">
                  <c:v>1.1259999999999999</c:v>
                </c:pt>
                <c:pt idx="140">
                  <c:v>0.81599999999999995</c:v>
                </c:pt>
                <c:pt idx="141">
                  <c:v>1.0640000000000001</c:v>
                </c:pt>
                <c:pt idx="142">
                  <c:v>1.2929999999999999</c:v>
                </c:pt>
                <c:pt idx="143">
                  <c:v>1.508</c:v>
                </c:pt>
                <c:pt idx="144">
                  <c:v>1.6240000000000001</c:v>
                </c:pt>
                <c:pt idx="145">
                  <c:v>1.2070000000000001</c:v>
                </c:pt>
                <c:pt idx="146">
                  <c:v>1.4159999999999999</c:v>
                </c:pt>
                <c:pt idx="147">
                  <c:v>0.96299999999999997</c:v>
                </c:pt>
                <c:pt idx="148">
                  <c:v>1.147</c:v>
                </c:pt>
                <c:pt idx="149">
                  <c:v>1.272</c:v>
                </c:pt>
                <c:pt idx="150">
                  <c:v>1.272</c:v>
                </c:pt>
                <c:pt idx="151">
                  <c:v>1.147</c:v>
                </c:pt>
                <c:pt idx="152">
                  <c:v>1.147</c:v>
                </c:pt>
                <c:pt idx="153">
                  <c:v>1.149</c:v>
                </c:pt>
                <c:pt idx="154">
                  <c:v>1.149</c:v>
                </c:pt>
                <c:pt idx="155">
                  <c:v>1.147</c:v>
                </c:pt>
                <c:pt idx="156">
                  <c:v>1.0960000000000001</c:v>
                </c:pt>
                <c:pt idx="157">
                  <c:v>1.147</c:v>
                </c:pt>
                <c:pt idx="158">
                  <c:v>1.147</c:v>
                </c:pt>
                <c:pt idx="159">
                  <c:v>1.147</c:v>
                </c:pt>
                <c:pt idx="160">
                  <c:v>1.147</c:v>
                </c:pt>
                <c:pt idx="161">
                  <c:v>1.147</c:v>
                </c:pt>
                <c:pt idx="162">
                  <c:v>1.147</c:v>
                </c:pt>
                <c:pt idx="163">
                  <c:v>1.2150000000000001</c:v>
                </c:pt>
                <c:pt idx="164">
                  <c:v>0.97199999999999998</c:v>
                </c:pt>
                <c:pt idx="165">
                  <c:v>1.014</c:v>
                </c:pt>
                <c:pt idx="166">
                  <c:v>0.95299999999999996</c:v>
                </c:pt>
                <c:pt idx="167">
                  <c:v>1.0009999999999999</c:v>
                </c:pt>
                <c:pt idx="168">
                  <c:v>1.0429999999999999</c:v>
                </c:pt>
                <c:pt idx="169">
                  <c:v>1.0720000000000001</c:v>
                </c:pt>
                <c:pt idx="170">
                  <c:v>1.048</c:v>
                </c:pt>
                <c:pt idx="171">
                  <c:v>1.5469999999999999</c:v>
                </c:pt>
                <c:pt idx="172">
                  <c:v>1.6970000000000001</c:v>
                </c:pt>
                <c:pt idx="173">
                  <c:v>1.2689999999999999</c:v>
                </c:pt>
                <c:pt idx="174">
                  <c:v>1.272</c:v>
                </c:pt>
                <c:pt idx="175">
                  <c:v>1.147</c:v>
                </c:pt>
                <c:pt idx="176">
                  <c:v>1.147</c:v>
                </c:pt>
                <c:pt idx="177">
                  <c:v>0.91300000000000003</c:v>
                </c:pt>
                <c:pt idx="178">
                  <c:v>1.139</c:v>
                </c:pt>
                <c:pt idx="179">
                  <c:v>1.355</c:v>
                </c:pt>
                <c:pt idx="180">
                  <c:v>0.94399999999999995</c:v>
                </c:pt>
                <c:pt idx="181">
                  <c:v>0.81799999999999995</c:v>
                </c:pt>
                <c:pt idx="182">
                  <c:v>0.89500000000000002</c:v>
                </c:pt>
                <c:pt idx="183">
                  <c:v>0.95799999999999996</c:v>
                </c:pt>
                <c:pt idx="184">
                  <c:v>1.02</c:v>
                </c:pt>
                <c:pt idx="185">
                  <c:v>1.103</c:v>
                </c:pt>
                <c:pt idx="186">
                  <c:v>1.2050000000000001</c:v>
                </c:pt>
                <c:pt idx="187">
                  <c:v>1.3029999999999999</c:v>
                </c:pt>
                <c:pt idx="188">
                  <c:v>1.4179999999999999</c:v>
                </c:pt>
                <c:pt idx="189">
                  <c:v>1.5329999999999999</c:v>
                </c:pt>
                <c:pt idx="190">
                  <c:v>1.6359999999999999</c:v>
                </c:pt>
                <c:pt idx="191">
                  <c:v>1.7649999999999999</c:v>
                </c:pt>
                <c:pt idx="192">
                  <c:v>0.93700000000000006</c:v>
                </c:pt>
                <c:pt idx="193">
                  <c:v>0.88400000000000001</c:v>
                </c:pt>
                <c:pt idx="194">
                  <c:v>1.0669999999999999</c:v>
                </c:pt>
                <c:pt idx="195">
                  <c:v>1.2210000000000001</c:v>
                </c:pt>
                <c:pt idx="196">
                  <c:v>1.0820000000000001</c:v>
                </c:pt>
                <c:pt idx="197">
                  <c:v>0.96499999999999997</c:v>
                </c:pt>
                <c:pt idx="198">
                  <c:v>0.82799999999999996</c:v>
                </c:pt>
                <c:pt idx="199">
                  <c:v>0.94499999999999995</c:v>
                </c:pt>
                <c:pt idx="200">
                  <c:v>1.6879999999999999</c:v>
                </c:pt>
                <c:pt idx="201">
                  <c:v>1.74</c:v>
                </c:pt>
                <c:pt idx="202">
                  <c:v>1.2230000000000001</c:v>
                </c:pt>
                <c:pt idx="203">
                  <c:v>1.2809999999999999</c:v>
                </c:pt>
                <c:pt idx="204">
                  <c:v>1.3169999999999999</c:v>
                </c:pt>
                <c:pt idx="205">
                  <c:v>1.448</c:v>
                </c:pt>
                <c:pt idx="206">
                  <c:v>1.734</c:v>
                </c:pt>
                <c:pt idx="207">
                  <c:v>2.2650000000000001</c:v>
                </c:pt>
                <c:pt idx="208">
                  <c:v>2.5790000000000002</c:v>
                </c:pt>
                <c:pt idx="209">
                  <c:v>1.0960000000000001</c:v>
                </c:pt>
                <c:pt idx="210">
                  <c:v>1.0960000000000001</c:v>
                </c:pt>
                <c:pt idx="211">
                  <c:v>1.0960000000000001</c:v>
                </c:pt>
                <c:pt idx="212">
                  <c:v>1.1040000000000001</c:v>
                </c:pt>
                <c:pt idx="213">
                  <c:v>1.022</c:v>
                </c:pt>
                <c:pt idx="214">
                  <c:v>1.0609999999999999</c:v>
                </c:pt>
                <c:pt idx="215">
                  <c:v>0.98</c:v>
                </c:pt>
                <c:pt idx="216">
                  <c:v>0.98</c:v>
                </c:pt>
                <c:pt idx="217">
                  <c:v>1.37</c:v>
                </c:pt>
                <c:pt idx="218">
                  <c:v>0.88400000000000001</c:v>
                </c:pt>
                <c:pt idx="219">
                  <c:v>0.86599999999999999</c:v>
                </c:pt>
                <c:pt idx="220">
                  <c:v>0.9</c:v>
                </c:pt>
                <c:pt idx="221">
                  <c:v>0.88200000000000001</c:v>
                </c:pt>
                <c:pt idx="222">
                  <c:v>1.1499999999999999</c:v>
                </c:pt>
                <c:pt idx="223">
                  <c:v>1.1839999999999999</c:v>
                </c:pt>
                <c:pt idx="224">
                  <c:v>0.89</c:v>
                </c:pt>
                <c:pt idx="225">
                  <c:v>1.056</c:v>
                </c:pt>
                <c:pt idx="226">
                  <c:v>1.1240000000000001</c:v>
                </c:pt>
                <c:pt idx="227">
                  <c:v>0.96699999999999997</c:v>
                </c:pt>
                <c:pt idx="228">
                  <c:v>0.99</c:v>
                </c:pt>
                <c:pt idx="229">
                  <c:v>1.1040000000000001</c:v>
                </c:pt>
                <c:pt idx="230">
                  <c:v>0.83199999999999996</c:v>
                </c:pt>
                <c:pt idx="231">
                  <c:v>0.89800000000000002</c:v>
                </c:pt>
                <c:pt idx="232">
                  <c:v>0.79</c:v>
                </c:pt>
                <c:pt idx="233">
                  <c:v>0.95199999999999996</c:v>
                </c:pt>
                <c:pt idx="234">
                  <c:v>1.018</c:v>
                </c:pt>
                <c:pt idx="235">
                  <c:v>1.0620000000000001</c:v>
                </c:pt>
                <c:pt idx="236">
                  <c:v>1.1399999999999999</c:v>
                </c:pt>
                <c:pt idx="237">
                  <c:v>1.008</c:v>
                </c:pt>
                <c:pt idx="238">
                  <c:v>0.88900000000000001</c:v>
                </c:pt>
                <c:pt idx="239">
                  <c:v>0.82599999999999996</c:v>
                </c:pt>
                <c:pt idx="240">
                  <c:v>0.96499999999999997</c:v>
                </c:pt>
                <c:pt idx="241">
                  <c:v>1.107</c:v>
                </c:pt>
                <c:pt idx="242">
                  <c:v>0.99399999999999999</c:v>
                </c:pt>
                <c:pt idx="243">
                  <c:v>1.5760000000000001</c:v>
                </c:pt>
                <c:pt idx="244">
                  <c:v>1.9039999999999999</c:v>
                </c:pt>
                <c:pt idx="245">
                  <c:v>2.1070000000000002</c:v>
                </c:pt>
                <c:pt idx="246">
                  <c:v>1.6259999999999999</c:v>
                </c:pt>
                <c:pt idx="247">
                  <c:v>1.5820000000000001</c:v>
                </c:pt>
                <c:pt idx="248">
                  <c:v>1.0620000000000001</c:v>
                </c:pt>
                <c:pt idx="249">
                  <c:v>1.147</c:v>
                </c:pt>
                <c:pt idx="250">
                  <c:v>1.1120000000000001</c:v>
                </c:pt>
                <c:pt idx="251">
                  <c:v>1.0669999999999999</c:v>
                </c:pt>
                <c:pt idx="252">
                  <c:v>0.91700000000000004</c:v>
                </c:pt>
                <c:pt idx="253">
                  <c:v>2.93</c:v>
                </c:pt>
                <c:pt idx="254">
                  <c:v>0.96699999999999997</c:v>
                </c:pt>
                <c:pt idx="255">
                  <c:v>0.753</c:v>
                </c:pt>
                <c:pt idx="256">
                  <c:v>0.85499999999999998</c:v>
                </c:pt>
                <c:pt idx="257">
                  <c:v>1.2050000000000001</c:v>
                </c:pt>
                <c:pt idx="258">
                  <c:v>1.2929999999999999</c:v>
                </c:pt>
                <c:pt idx="259">
                  <c:v>1.29</c:v>
                </c:pt>
                <c:pt idx="260">
                  <c:v>1.7669999999999999</c:v>
                </c:pt>
                <c:pt idx="261">
                  <c:v>2.5129999999999999</c:v>
                </c:pt>
                <c:pt idx="262">
                  <c:v>0.90200000000000002</c:v>
                </c:pt>
                <c:pt idx="263">
                  <c:v>0.98899999999999999</c:v>
                </c:pt>
                <c:pt idx="264">
                  <c:v>0.99</c:v>
                </c:pt>
                <c:pt idx="265">
                  <c:v>1.323</c:v>
                </c:pt>
                <c:pt idx="266">
                  <c:v>1.0029999999999999</c:v>
                </c:pt>
                <c:pt idx="267">
                  <c:v>0.85</c:v>
                </c:pt>
                <c:pt idx="268">
                  <c:v>1.0049999999999999</c:v>
                </c:pt>
                <c:pt idx="269">
                  <c:v>1.0509999999999999</c:v>
                </c:pt>
                <c:pt idx="270">
                  <c:v>1.02</c:v>
                </c:pt>
                <c:pt idx="271">
                  <c:v>1.2150000000000001</c:v>
                </c:pt>
                <c:pt idx="272">
                  <c:v>1.0249999999999999</c:v>
                </c:pt>
                <c:pt idx="273">
                  <c:v>1.1559999999999999</c:v>
                </c:pt>
                <c:pt idx="274">
                  <c:v>1.218</c:v>
                </c:pt>
                <c:pt idx="275">
                  <c:v>0.97199999999999998</c:v>
                </c:pt>
                <c:pt idx="276">
                  <c:v>0.88500000000000001</c:v>
                </c:pt>
                <c:pt idx="277">
                  <c:v>3.1709999999999998</c:v>
                </c:pt>
                <c:pt idx="278">
                  <c:v>3.8370000000000002</c:v>
                </c:pt>
                <c:pt idx="279">
                  <c:v>4.5490000000000004</c:v>
                </c:pt>
                <c:pt idx="280">
                  <c:v>4.1929999999999996</c:v>
                </c:pt>
                <c:pt idx="281">
                  <c:v>3.625</c:v>
                </c:pt>
                <c:pt idx="282">
                  <c:v>4.3</c:v>
                </c:pt>
                <c:pt idx="283">
                  <c:v>1.3109999999999999</c:v>
                </c:pt>
                <c:pt idx="284">
                  <c:v>1.4630000000000001</c:v>
                </c:pt>
                <c:pt idx="285">
                  <c:v>1.1140000000000001</c:v>
                </c:pt>
                <c:pt idx="286">
                  <c:v>0.89700000000000002</c:v>
                </c:pt>
                <c:pt idx="287">
                  <c:v>1.117</c:v>
                </c:pt>
                <c:pt idx="288">
                  <c:v>1.1160000000000001</c:v>
                </c:pt>
                <c:pt idx="289">
                  <c:v>1.1399999999999999</c:v>
                </c:pt>
                <c:pt idx="290">
                  <c:v>1.129</c:v>
                </c:pt>
                <c:pt idx="291">
                  <c:v>1.071</c:v>
                </c:pt>
                <c:pt idx="292">
                  <c:v>1.2789999999999999</c:v>
                </c:pt>
                <c:pt idx="293">
                  <c:v>4.47</c:v>
                </c:pt>
                <c:pt idx="294">
                  <c:v>4.58</c:v>
                </c:pt>
                <c:pt idx="295">
                  <c:v>4.0549999999999997</c:v>
                </c:pt>
                <c:pt idx="296">
                  <c:v>3.145</c:v>
                </c:pt>
                <c:pt idx="297">
                  <c:v>2.1560000000000001</c:v>
                </c:pt>
                <c:pt idx="298">
                  <c:v>1.512</c:v>
                </c:pt>
                <c:pt idx="299">
                  <c:v>1.097</c:v>
                </c:pt>
                <c:pt idx="300">
                  <c:v>1.2370000000000001</c:v>
                </c:pt>
                <c:pt idx="301">
                  <c:v>1.2270000000000001</c:v>
                </c:pt>
                <c:pt idx="302">
                  <c:v>1.9470000000000001</c:v>
                </c:pt>
                <c:pt idx="303">
                  <c:v>1.397</c:v>
                </c:pt>
                <c:pt idx="304">
                  <c:v>2.3969999999999998</c:v>
                </c:pt>
                <c:pt idx="305">
                  <c:v>0.81699999999999995</c:v>
                </c:pt>
                <c:pt idx="306">
                  <c:v>0.92400000000000004</c:v>
                </c:pt>
                <c:pt idx="307">
                  <c:v>0.99099999999999999</c:v>
                </c:pt>
                <c:pt idx="308">
                  <c:v>0.99099999999999999</c:v>
                </c:pt>
                <c:pt idx="309">
                  <c:v>0.98799999999999999</c:v>
                </c:pt>
                <c:pt idx="310">
                  <c:v>0.84499999999999997</c:v>
                </c:pt>
                <c:pt idx="311">
                  <c:v>0.79800000000000004</c:v>
                </c:pt>
                <c:pt idx="312">
                  <c:v>0.81100000000000005</c:v>
                </c:pt>
                <c:pt idx="313">
                  <c:v>1.2290000000000001</c:v>
                </c:pt>
                <c:pt idx="314">
                  <c:v>0.83499999999999996</c:v>
                </c:pt>
                <c:pt idx="315">
                  <c:v>0.86899999999999999</c:v>
                </c:pt>
                <c:pt idx="316">
                  <c:v>1.0960000000000001</c:v>
                </c:pt>
                <c:pt idx="317">
                  <c:v>1.0960000000000001</c:v>
                </c:pt>
                <c:pt idx="318">
                  <c:v>1.3759999999999999</c:v>
                </c:pt>
                <c:pt idx="319">
                  <c:v>1.7330000000000001</c:v>
                </c:pt>
                <c:pt idx="320">
                  <c:v>1.44</c:v>
                </c:pt>
                <c:pt idx="321">
                  <c:v>1.1080000000000001</c:v>
                </c:pt>
                <c:pt idx="322">
                  <c:v>0.89500000000000002</c:v>
                </c:pt>
                <c:pt idx="323">
                  <c:v>0.96599999999999997</c:v>
                </c:pt>
                <c:pt idx="324">
                  <c:v>1.014</c:v>
                </c:pt>
                <c:pt idx="325">
                  <c:v>0.89200000000000002</c:v>
                </c:pt>
                <c:pt idx="326">
                  <c:v>0.85</c:v>
                </c:pt>
                <c:pt idx="327">
                  <c:v>0.82599999999999996</c:v>
                </c:pt>
                <c:pt idx="328">
                  <c:v>0.88</c:v>
                </c:pt>
                <c:pt idx="329">
                  <c:v>1.147</c:v>
                </c:pt>
                <c:pt idx="330">
                  <c:v>1.3680000000000001</c:v>
                </c:pt>
                <c:pt idx="331">
                  <c:v>1.4730000000000001</c:v>
                </c:pt>
                <c:pt idx="332">
                  <c:v>1.6639999999999999</c:v>
                </c:pt>
                <c:pt idx="333">
                  <c:v>2.0379999999999998</c:v>
                </c:pt>
                <c:pt idx="334">
                  <c:v>2.448</c:v>
                </c:pt>
                <c:pt idx="335">
                  <c:v>3.0339999999999998</c:v>
                </c:pt>
                <c:pt idx="336">
                  <c:v>3.1909999999999998</c:v>
                </c:pt>
                <c:pt idx="337">
                  <c:v>2.4609999999999999</c:v>
                </c:pt>
                <c:pt idx="338">
                  <c:v>1.9079999999999999</c:v>
                </c:pt>
                <c:pt idx="339">
                  <c:v>0.745</c:v>
                </c:pt>
                <c:pt idx="340">
                  <c:v>0.745</c:v>
                </c:pt>
                <c:pt idx="341">
                  <c:v>0.79500000000000004</c:v>
                </c:pt>
                <c:pt idx="342">
                  <c:v>1.0960000000000001</c:v>
                </c:pt>
                <c:pt idx="343">
                  <c:v>0.58599999999999997</c:v>
                </c:pt>
                <c:pt idx="344">
                  <c:v>0.67100000000000004</c:v>
                </c:pt>
                <c:pt idx="345">
                  <c:v>1.3520000000000001</c:v>
                </c:pt>
                <c:pt idx="346">
                  <c:v>1.6259999999999999</c:v>
                </c:pt>
                <c:pt idx="347">
                  <c:v>1.552</c:v>
                </c:pt>
                <c:pt idx="348">
                  <c:v>1.7230000000000001</c:v>
                </c:pt>
                <c:pt idx="349">
                  <c:v>1.0449999999999999</c:v>
                </c:pt>
                <c:pt idx="350">
                  <c:v>0.93899999999999995</c:v>
                </c:pt>
                <c:pt idx="351">
                  <c:v>0.93200000000000005</c:v>
                </c:pt>
                <c:pt idx="352">
                  <c:v>0.93700000000000006</c:v>
                </c:pt>
                <c:pt idx="353">
                  <c:v>1.149</c:v>
                </c:pt>
                <c:pt idx="354">
                  <c:v>1.5780000000000001</c:v>
                </c:pt>
                <c:pt idx="355">
                  <c:v>1.3540000000000001</c:v>
                </c:pt>
                <c:pt idx="356">
                  <c:v>1.0469999999999999</c:v>
                </c:pt>
                <c:pt idx="357">
                  <c:v>0.84499999999999997</c:v>
                </c:pt>
                <c:pt idx="358">
                  <c:v>0.79500000000000004</c:v>
                </c:pt>
                <c:pt idx="359">
                  <c:v>0.995</c:v>
                </c:pt>
                <c:pt idx="360">
                  <c:v>0.89500000000000002</c:v>
                </c:pt>
                <c:pt idx="361">
                  <c:v>0.84499999999999997</c:v>
                </c:pt>
                <c:pt idx="362">
                  <c:v>0.995</c:v>
                </c:pt>
                <c:pt idx="363">
                  <c:v>0.87</c:v>
                </c:pt>
                <c:pt idx="364">
                  <c:v>4.5679999999999996</c:v>
                </c:pt>
                <c:pt idx="365">
                  <c:v>3.9940000000000002</c:v>
                </c:pt>
                <c:pt idx="366">
                  <c:v>3.1949999999999998</c:v>
                </c:pt>
                <c:pt idx="367">
                  <c:v>2.2450000000000001</c:v>
                </c:pt>
                <c:pt idx="368">
                  <c:v>1.4930000000000001</c:v>
                </c:pt>
                <c:pt idx="369">
                  <c:v>0.93799999999999994</c:v>
                </c:pt>
                <c:pt idx="370">
                  <c:v>0.93799999999999994</c:v>
                </c:pt>
                <c:pt idx="371">
                  <c:v>1.0960000000000001</c:v>
                </c:pt>
                <c:pt idx="372">
                  <c:v>1.0960000000000001</c:v>
                </c:pt>
                <c:pt idx="373">
                  <c:v>1.0960000000000001</c:v>
                </c:pt>
                <c:pt idx="374">
                  <c:v>1.0960000000000001</c:v>
                </c:pt>
                <c:pt idx="375">
                  <c:v>1.0960000000000001</c:v>
                </c:pt>
                <c:pt idx="376">
                  <c:v>1.0960000000000001</c:v>
                </c:pt>
                <c:pt idx="377">
                  <c:v>1.2609999999999999</c:v>
                </c:pt>
                <c:pt idx="378">
                  <c:v>1.2609999999999999</c:v>
                </c:pt>
                <c:pt idx="379">
                  <c:v>1.0960000000000001</c:v>
                </c:pt>
                <c:pt idx="380">
                  <c:v>1.0960000000000001</c:v>
                </c:pt>
                <c:pt idx="381">
                  <c:v>1.0960000000000001</c:v>
                </c:pt>
                <c:pt idx="382">
                  <c:v>1.2949999999999999</c:v>
                </c:pt>
                <c:pt idx="383">
                  <c:v>1.37</c:v>
                </c:pt>
                <c:pt idx="384">
                  <c:v>1.08</c:v>
                </c:pt>
                <c:pt idx="385">
                  <c:v>1.0049999999999999</c:v>
                </c:pt>
                <c:pt idx="386">
                  <c:v>1.0960000000000001</c:v>
                </c:pt>
                <c:pt idx="387">
                  <c:v>1.0960000000000001</c:v>
                </c:pt>
                <c:pt idx="388">
                  <c:v>1.133</c:v>
                </c:pt>
                <c:pt idx="389">
                  <c:v>1.4770000000000001</c:v>
                </c:pt>
                <c:pt idx="390">
                  <c:v>2.056</c:v>
                </c:pt>
                <c:pt idx="391">
                  <c:v>2.734</c:v>
                </c:pt>
                <c:pt idx="392">
                  <c:v>2.98</c:v>
                </c:pt>
                <c:pt idx="393">
                  <c:v>2.3050000000000002</c:v>
                </c:pt>
                <c:pt idx="394">
                  <c:v>1.3169999999999999</c:v>
                </c:pt>
                <c:pt idx="395">
                  <c:v>0.97</c:v>
                </c:pt>
                <c:pt idx="396">
                  <c:v>1.0960000000000001</c:v>
                </c:pt>
                <c:pt idx="397">
                  <c:v>1.083</c:v>
                </c:pt>
                <c:pt idx="398">
                  <c:v>1.0960000000000001</c:v>
                </c:pt>
                <c:pt idx="399">
                  <c:v>1.0960000000000001</c:v>
                </c:pt>
                <c:pt idx="400">
                  <c:v>1.57</c:v>
                </c:pt>
                <c:pt idx="401">
                  <c:v>3.1579999999999999</c:v>
                </c:pt>
                <c:pt idx="402">
                  <c:v>0.98499999999999999</c:v>
                </c:pt>
                <c:pt idx="403">
                  <c:v>1.8089999999999999</c:v>
                </c:pt>
                <c:pt idx="404">
                  <c:v>1.1819999999999999</c:v>
                </c:pt>
                <c:pt idx="405">
                  <c:v>1.0449999999999999</c:v>
                </c:pt>
                <c:pt idx="406">
                  <c:v>0.93799999999999994</c:v>
                </c:pt>
                <c:pt idx="407">
                  <c:v>0.89900000000000002</c:v>
                </c:pt>
                <c:pt idx="408">
                  <c:v>0.94499999999999995</c:v>
                </c:pt>
                <c:pt idx="409">
                  <c:v>1.472</c:v>
                </c:pt>
                <c:pt idx="410">
                  <c:v>1.498</c:v>
                </c:pt>
                <c:pt idx="411">
                  <c:v>1.1619999999999999</c:v>
                </c:pt>
                <c:pt idx="412">
                  <c:v>0.84499999999999997</c:v>
                </c:pt>
                <c:pt idx="413">
                  <c:v>1.157</c:v>
                </c:pt>
                <c:pt idx="414">
                  <c:v>2.2410000000000001</c:v>
                </c:pt>
                <c:pt idx="415">
                  <c:v>4.0090000000000003</c:v>
                </c:pt>
                <c:pt idx="416">
                  <c:v>4.3789999999999996</c:v>
                </c:pt>
                <c:pt idx="417">
                  <c:v>4.6319999999999997</c:v>
                </c:pt>
                <c:pt idx="418">
                  <c:v>3.677</c:v>
                </c:pt>
                <c:pt idx="419">
                  <c:v>3.8820000000000001</c:v>
                </c:pt>
                <c:pt idx="420">
                  <c:v>4.3789999999999996</c:v>
                </c:pt>
                <c:pt idx="421">
                  <c:v>3.9670000000000001</c:v>
                </c:pt>
                <c:pt idx="422">
                  <c:v>2.9470000000000001</c:v>
                </c:pt>
                <c:pt idx="423">
                  <c:v>4.57</c:v>
                </c:pt>
                <c:pt idx="424">
                  <c:v>4.54</c:v>
                </c:pt>
                <c:pt idx="425">
                  <c:v>4.0810000000000004</c:v>
                </c:pt>
                <c:pt idx="426">
                  <c:v>3.2749999999999999</c:v>
                </c:pt>
                <c:pt idx="427">
                  <c:v>3.9910000000000001</c:v>
                </c:pt>
                <c:pt idx="428">
                  <c:v>4.4630000000000001</c:v>
                </c:pt>
                <c:pt idx="429">
                  <c:v>3.847</c:v>
                </c:pt>
                <c:pt idx="430">
                  <c:v>1.0469999999999999</c:v>
                </c:pt>
                <c:pt idx="431">
                  <c:v>1.1259999999999999</c:v>
                </c:pt>
                <c:pt idx="432">
                  <c:v>1.0409999999999999</c:v>
                </c:pt>
                <c:pt idx="433">
                  <c:v>0.78800000000000003</c:v>
                </c:pt>
                <c:pt idx="434">
                  <c:v>1.913</c:v>
                </c:pt>
                <c:pt idx="435">
                  <c:v>1.141</c:v>
                </c:pt>
                <c:pt idx="436">
                  <c:v>0.84499999999999997</c:v>
                </c:pt>
                <c:pt idx="437">
                  <c:v>0.84499999999999997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3613184"/>
        <c:axId val="233619456"/>
      </c:scatterChart>
      <c:valAx>
        <c:axId val="233613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conduit</a:t>
                </a:r>
                <a:endParaRPr lang="ar-EG"/>
              </a:p>
            </c:rich>
          </c:tx>
          <c:layout/>
          <c:overlay val="0"/>
        </c:title>
        <c:majorTickMark val="none"/>
        <c:minorTickMark val="none"/>
        <c:tickLblPos val="nextTo"/>
        <c:crossAx val="233619456"/>
        <c:crosses val="autoZero"/>
        <c:crossBetween val="midCat"/>
      </c:valAx>
      <c:valAx>
        <c:axId val="2336194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cover</a:t>
                </a:r>
                <a:endParaRPr lang="ar-EG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36131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Sample</a:t>
            </a:r>
            <a:r>
              <a:rPr lang="en-US" baseline="0"/>
              <a:t> distribution according to the neighborhood</a:t>
            </a:r>
            <a:endParaRPr lang="ar-JO"/>
          </a:p>
        </c:rich>
      </c:tx>
      <c:layout>
        <c:manualLayout>
          <c:xMode val="edge"/>
          <c:yMode val="edge"/>
          <c:x val="0.10781838837309515"/>
          <c:y val="4.7568284733639062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'[مهم-جدا.xlsx]ورقة1'!$A$17:$A$22</c:f>
              <c:strCache>
                <c:ptCount val="6"/>
                <c:pt idx="0">
                  <c:v>Eastern</c:v>
                </c:pt>
                <c:pt idx="1">
                  <c:v>Midtown</c:v>
                </c:pt>
                <c:pt idx="2">
                  <c:v>Northern</c:v>
                </c:pt>
                <c:pt idx="3">
                  <c:v>Southern</c:v>
                </c:pt>
                <c:pt idx="4">
                  <c:v>Tahta</c:v>
                </c:pt>
                <c:pt idx="5">
                  <c:v>Western</c:v>
                </c:pt>
              </c:strCache>
            </c:strRef>
          </c:cat>
          <c:val>
            <c:numRef>
              <c:f>'[مهم-جدا.xlsx]ورقة1'!$B$17:$B$22</c:f>
              <c:numCache>
                <c:formatCode>0.00%</c:formatCode>
                <c:ptCount val="6"/>
                <c:pt idx="0">
                  <c:v>0.1111</c:v>
                </c:pt>
                <c:pt idx="1">
                  <c:v>7.4099999999999999E-2</c:v>
                </c:pt>
                <c:pt idx="2">
                  <c:v>0.27779999999999999</c:v>
                </c:pt>
                <c:pt idx="3">
                  <c:v>0.14810000000000001</c:v>
                </c:pt>
                <c:pt idx="4">
                  <c:v>0.1111</c:v>
                </c:pt>
                <c:pt idx="5">
                  <c:v>0.27779999999999999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Sample</a:t>
            </a:r>
            <a:r>
              <a:rPr lang="en-US" baseline="0"/>
              <a:t> distribution according to monthly income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'[مهم-جدا.xlsx]ورقة1'!$A$33:$A$35</c:f>
              <c:strCache>
                <c:ptCount val="3"/>
                <c:pt idx="0">
                  <c:v>Less than 2500 </c:v>
                </c:pt>
                <c:pt idx="1">
                  <c:v>2500-5000</c:v>
                </c:pt>
                <c:pt idx="2">
                  <c:v>More than 5000</c:v>
                </c:pt>
              </c:strCache>
            </c:strRef>
          </c:cat>
          <c:val>
            <c:numRef>
              <c:f>'[مهم-جدا.xlsx]ورقة1'!$B$33:$B$35</c:f>
              <c:numCache>
                <c:formatCode>0.00%</c:formatCode>
                <c:ptCount val="3"/>
                <c:pt idx="0">
                  <c:v>0.185</c:v>
                </c:pt>
                <c:pt idx="1">
                  <c:v>0.44440000000000002</c:v>
                </c:pt>
                <c:pt idx="2">
                  <c:v>0.37036999999999998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 sz="1800" b="1" i="0" u="none" strike="noStrike" baseline="0" dirty="0"/>
              <a:t>Quality of Water</a:t>
            </a:r>
            <a:endParaRPr lang="ar-SA" dirty="0"/>
          </a:p>
        </c:rich>
      </c:tx>
      <c:layout>
        <c:manualLayout>
          <c:xMode val="edge"/>
          <c:yMode val="edge"/>
          <c:x val="0.40505504610590309"/>
          <c:y val="5.1262490186462284E-2"/>
        </c:manualLayout>
      </c:layout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spPr>
    <a:solidFill>
      <a:prstClr val="white"/>
    </a:solidFill>
    <a:ln>
      <a:solidFill>
        <a:schemeClr val="tx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Sample distribution according to daily consumption</a:t>
            </a:r>
            <a:r>
              <a:rPr lang="en-US" baseline="0"/>
              <a:t> level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'[مهم-جدا.xlsx]ورقة1'!$A$49:$A$51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'[مهم-جدا.xlsx]ورقة1'!$B$49:$B$51</c:f>
              <c:numCache>
                <c:formatCode>General</c:formatCode>
                <c:ptCount val="3"/>
                <c:pt idx="0">
                  <c:v>9</c:v>
                </c:pt>
                <c:pt idx="1">
                  <c:v>37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1057920"/>
        <c:axId val="171059840"/>
      </c:barChart>
      <c:catAx>
        <c:axId val="171057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Daily consumption level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059840"/>
        <c:crosses val="autoZero"/>
        <c:auto val="1"/>
        <c:lblAlgn val="ctr"/>
        <c:lblOffset val="100"/>
        <c:noMultiLvlLbl val="0"/>
      </c:catAx>
      <c:valAx>
        <c:axId val="171059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Family</a:t>
                </a:r>
                <a:r>
                  <a:rPr lang="en-US" baseline="0"/>
                  <a:t>  Number</a:t>
                </a:r>
                <a:endParaRPr lang="ar-JO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05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Main</a:t>
            </a:r>
            <a:r>
              <a:rPr lang="en-US" baseline="0"/>
              <a:t> Water Problem</a:t>
            </a:r>
            <a:endParaRPr lang="en-US"/>
          </a:p>
        </c:rich>
      </c:tx>
      <c:layout>
        <c:manualLayout>
          <c:xMode val="edge"/>
          <c:yMode val="edge"/>
          <c:x val="0.29377077865266954"/>
          <c:y val="9.2517012749500048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055555555555863E-2"/>
          <c:y val="0.24771466587699456"/>
          <c:w val="0.81388888888889011"/>
          <c:h val="0.64785657386190421"/>
        </c:manualLayout>
      </c:layout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Sample distribution (tap drinking)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'[مهم-جدا.xlsx]ورقة1'!$A$65:$A$66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'[مهم-جدا.xlsx]ورقة1'!$B$65:$B$66</c:f>
              <c:numCache>
                <c:formatCode>0.00%</c:formatCode>
                <c:ptCount val="2"/>
                <c:pt idx="0">
                  <c:v>0.88880000000000003</c:v>
                </c:pt>
                <c:pt idx="1">
                  <c:v>0.11119999999999999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Problems</a:t>
            </a:r>
            <a:r>
              <a:rPr lang="en-US" baseline="0"/>
              <a:t> in WDN</a:t>
            </a:r>
            <a:endParaRPr lang="ar-JO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ورقة1!$A$81:$A$82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ورقة1!$B$81:$B$82</c:f>
              <c:numCache>
                <c:formatCode>0%</c:formatCode>
                <c:ptCount val="2"/>
                <c:pt idx="0">
                  <c:v>0.22220000000000001</c:v>
                </c:pt>
                <c:pt idx="1">
                  <c:v>0.78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AFE639-15E2-417E-89CA-236F9DC47DE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ABD0EB-51EF-47D7-A431-4C29B6D4D47D}">
      <dgm:prSet phldrT="[Text]"/>
      <dgm:spPr/>
      <dgm:t>
        <a:bodyPr/>
        <a:lstStyle/>
        <a:p>
          <a:r>
            <a:rPr lang="en-US"/>
            <a:t>WWCN</a:t>
          </a:r>
        </a:p>
      </dgm:t>
    </dgm:pt>
    <dgm:pt modelId="{7D3E90AF-DDAF-4A43-B85E-671363A9C14B}" type="parTrans" cxnId="{606B4EB1-6A3E-4FA0-AA3B-4800C1DFDE27}">
      <dgm:prSet/>
      <dgm:spPr/>
      <dgm:t>
        <a:bodyPr/>
        <a:lstStyle/>
        <a:p>
          <a:endParaRPr lang="en-US"/>
        </a:p>
      </dgm:t>
    </dgm:pt>
    <dgm:pt modelId="{1A3E10F4-ECA8-4E6F-BECB-DAAF47246A76}" type="sibTrans" cxnId="{606B4EB1-6A3E-4FA0-AA3B-4800C1DFDE27}">
      <dgm:prSet/>
      <dgm:spPr/>
      <dgm:t>
        <a:bodyPr/>
        <a:lstStyle/>
        <a:p>
          <a:endParaRPr lang="en-US"/>
        </a:p>
      </dgm:t>
    </dgm:pt>
    <dgm:pt modelId="{C59D5553-B698-4529-9EC8-04CA367459F9}">
      <dgm:prSet phldrT="[Text]"/>
      <dgm:spPr/>
      <dgm:t>
        <a:bodyPr/>
        <a:lstStyle/>
        <a:p>
          <a:r>
            <a:rPr lang="en-US"/>
            <a:t>Conduites </a:t>
          </a:r>
        </a:p>
      </dgm:t>
    </dgm:pt>
    <dgm:pt modelId="{01441BE2-1E36-4C1E-8B39-CAFFFC1333CB}" type="parTrans" cxnId="{1632F6B1-C4E1-4B4C-A618-5C82EACBEE14}">
      <dgm:prSet/>
      <dgm:spPr/>
      <dgm:t>
        <a:bodyPr/>
        <a:lstStyle/>
        <a:p>
          <a:endParaRPr lang="en-US"/>
        </a:p>
      </dgm:t>
    </dgm:pt>
    <dgm:pt modelId="{06221B03-BDC0-4121-803E-E34CB26EC9AA}" type="sibTrans" cxnId="{1632F6B1-C4E1-4B4C-A618-5C82EACBEE14}">
      <dgm:prSet/>
      <dgm:spPr/>
      <dgm:t>
        <a:bodyPr/>
        <a:lstStyle/>
        <a:p>
          <a:endParaRPr lang="en-US"/>
        </a:p>
      </dgm:t>
    </dgm:pt>
    <dgm:pt modelId="{C296CD1D-EAE2-4660-8601-DAC9F1E048CA}">
      <dgm:prSet phldrT="[Text]"/>
      <dgm:spPr/>
      <dgm:t>
        <a:bodyPr/>
        <a:lstStyle/>
        <a:p>
          <a:r>
            <a:rPr lang="en-US"/>
            <a:t>Manholes</a:t>
          </a:r>
        </a:p>
      </dgm:t>
    </dgm:pt>
    <dgm:pt modelId="{8E97AB9D-4F59-4756-B7B8-60D9F11605E3}" type="parTrans" cxnId="{A51BA1C3-3D29-4A39-B8ED-5A0AF3E36F70}">
      <dgm:prSet/>
      <dgm:spPr/>
      <dgm:t>
        <a:bodyPr/>
        <a:lstStyle/>
        <a:p>
          <a:endParaRPr lang="en-US"/>
        </a:p>
      </dgm:t>
    </dgm:pt>
    <dgm:pt modelId="{6A4AE83C-7119-4041-BE7D-DE952D1D1AF0}" type="sibTrans" cxnId="{A51BA1C3-3D29-4A39-B8ED-5A0AF3E36F70}">
      <dgm:prSet/>
      <dgm:spPr/>
      <dgm:t>
        <a:bodyPr/>
        <a:lstStyle/>
        <a:p>
          <a:endParaRPr lang="en-US"/>
        </a:p>
      </dgm:t>
    </dgm:pt>
    <dgm:pt modelId="{56FDE5DA-3FA2-4086-9691-40A3EE72D74F}">
      <dgm:prSet phldrT="[Text]"/>
      <dgm:spPr/>
      <dgm:t>
        <a:bodyPr/>
        <a:lstStyle/>
        <a:p>
          <a:r>
            <a:rPr lang="en-US"/>
            <a:t>Outfalls</a:t>
          </a:r>
        </a:p>
      </dgm:t>
    </dgm:pt>
    <dgm:pt modelId="{11FB36D3-6455-4C08-BEF1-830BEF0802E1}" type="parTrans" cxnId="{C98725D4-D384-4197-AA32-21B5FC74C938}">
      <dgm:prSet/>
      <dgm:spPr/>
      <dgm:t>
        <a:bodyPr/>
        <a:lstStyle/>
        <a:p>
          <a:endParaRPr lang="en-US"/>
        </a:p>
      </dgm:t>
    </dgm:pt>
    <dgm:pt modelId="{36CC5D94-4AED-46FA-9A49-141738FCEAFF}" type="sibTrans" cxnId="{C98725D4-D384-4197-AA32-21B5FC74C938}">
      <dgm:prSet/>
      <dgm:spPr/>
      <dgm:t>
        <a:bodyPr/>
        <a:lstStyle/>
        <a:p>
          <a:endParaRPr lang="en-US"/>
        </a:p>
      </dgm:t>
    </dgm:pt>
    <dgm:pt modelId="{E15B4218-579F-44E7-8DEF-750F20DD3363}">
      <dgm:prSet/>
      <dgm:spPr/>
      <dgm:t>
        <a:bodyPr/>
        <a:lstStyle/>
        <a:p>
          <a:r>
            <a:rPr lang="en-US"/>
            <a:t>Length &lt;=30</a:t>
          </a:r>
        </a:p>
      </dgm:t>
    </dgm:pt>
    <dgm:pt modelId="{21E9E153-4A07-4E15-AD16-B613582BC7DC}" type="parTrans" cxnId="{4244BFCB-0F75-4530-A2ED-C20AFD4927EA}">
      <dgm:prSet/>
      <dgm:spPr/>
      <dgm:t>
        <a:bodyPr/>
        <a:lstStyle/>
        <a:p>
          <a:endParaRPr lang="en-US"/>
        </a:p>
      </dgm:t>
    </dgm:pt>
    <dgm:pt modelId="{8986E559-F955-441E-9BF7-52B515B9C2E0}" type="sibTrans" cxnId="{4244BFCB-0F75-4530-A2ED-C20AFD4927EA}">
      <dgm:prSet/>
      <dgm:spPr/>
      <dgm:t>
        <a:bodyPr/>
        <a:lstStyle/>
        <a:p>
          <a:endParaRPr lang="en-US"/>
        </a:p>
      </dgm:t>
    </dgm:pt>
    <dgm:pt modelId="{16477DF7-0A7D-4C7B-98A7-9CE8603EF6DF}">
      <dgm:prSet/>
      <dgm:spPr/>
      <dgm:t>
        <a:bodyPr/>
        <a:lstStyle/>
        <a:p>
          <a:r>
            <a:rPr lang="en-US"/>
            <a:t>Diameter&gt;=8in</a:t>
          </a:r>
        </a:p>
      </dgm:t>
    </dgm:pt>
    <dgm:pt modelId="{ACF9BFA9-750B-4E9F-9F9E-E9D89609F866}" type="parTrans" cxnId="{2FD23D48-8A85-43D8-A758-8E632055FE31}">
      <dgm:prSet/>
      <dgm:spPr/>
      <dgm:t>
        <a:bodyPr/>
        <a:lstStyle/>
        <a:p>
          <a:endParaRPr lang="en-US"/>
        </a:p>
      </dgm:t>
    </dgm:pt>
    <dgm:pt modelId="{3882E122-10E8-4131-822B-52D9EBDADD56}" type="sibTrans" cxnId="{2FD23D48-8A85-43D8-A758-8E632055FE31}">
      <dgm:prSet/>
      <dgm:spPr/>
      <dgm:t>
        <a:bodyPr/>
        <a:lstStyle/>
        <a:p>
          <a:endParaRPr lang="en-US"/>
        </a:p>
      </dgm:t>
    </dgm:pt>
    <dgm:pt modelId="{E75E09FA-2388-4936-9F85-5E08A1874386}">
      <dgm:prSet/>
      <dgm:spPr/>
      <dgm:t>
        <a:bodyPr/>
        <a:lstStyle/>
        <a:p>
          <a:r>
            <a:rPr lang="en-US"/>
            <a:t>Material (PVC)</a:t>
          </a:r>
        </a:p>
      </dgm:t>
    </dgm:pt>
    <dgm:pt modelId="{C8F09BDA-4098-42AB-BDE3-AC853DA9899B}" type="parTrans" cxnId="{F7BFE48A-13C4-4B2F-BB3E-3668F1EB41FD}">
      <dgm:prSet/>
      <dgm:spPr/>
      <dgm:t>
        <a:bodyPr/>
        <a:lstStyle/>
        <a:p>
          <a:endParaRPr lang="en-US"/>
        </a:p>
      </dgm:t>
    </dgm:pt>
    <dgm:pt modelId="{1CCC20DB-AE4C-45D6-8081-34F943E2DC6E}" type="sibTrans" cxnId="{F7BFE48A-13C4-4B2F-BB3E-3668F1EB41FD}">
      <dgm:prSet/>
      <dgm:spPr/>
      <dgm:t>
        <a:bodyPr/>
        <a:lstStyle/>
        <a:p>
          <a:endParaRPr lang="en-US"/>
        </a:p>
      </dgm:t>
    </dgm:pt>
    <dgm:pt modelId="{9E265824-96A4-47FA-B58F-DED7AF8BC5ED}">
      <dgm:prSet/>
      <dgm:spPr/>
      <dgm:t>
        <a:bodyPr/>
        <a:lstStyle/>
        <a:p>
          <a:r>
            <a:rPr lang="en-US"/>
            <a:t>n</a:t>
          </a:r>
        </a:p>
      </dgm:t>
    </dgm:pt>
    <dgm:pt modelId="{12798327-354F-4799-A110-203CA9840608}" type="parTrans" cxnId="{C51A5553-3778-4649-99C0-DC281335E3E1}">
      <dgm:prSet/>
      <dgm:spPr/>
      <dgm:t>
        <a:bodyPr/>
        <a:lstStyle/>
        <a:p>
          <a:endParaRPr lang="en-US"/>
        </a:p>
      </dgm:t>
    </dgm:pt>
    <dgm:pt modelId="{AE4CBD9E-F17A-474E-A5FA-A33302E28085}" type="sibTrans" cxnId="{C51A5553-3778-4649-99C0-DC281335E3E1}">
      <dgm:prSet/>
      <dgm:spPr/>
      <dgm:t>
        <a:bodyPr/>
        <a:lstStyle/>
        <a:p>
          <a:endParaRPr lang="en-US"/>
        </a:p>
      </dgm:t>
    </dgm:pt>
    <dgm:pt modelId="{259D1C9B-49F7-49C7-A396-3B3A1FBCAE82}">
      <dgm:prSet/>
      <dgm:spPr/>
      <dgm:t>
        <a:bodyPr/>
        <a:lstStyle/>
        <a:p>
          <a:r>
            <a:rPr lang="en-US"/>
            <a:t>Diameter</a:t>
          </a:r>
        </a:p>
      </dgm:t>
    </dgm:pt>
    <dgm:pt modelId="{AB08FB39-E2B6-4999-A7CB-18B139915C95}" type="parTrans" cxnId="{453FD8BF-C2FE-49A8-BD05-B72FEC27B59E}">
      <dgm:prSet/>
      <dgm:spPr/>
      <dgm:t>
        <a:bodyPr/>
        <a:lstStyle/>
        <a:p>
          <a:endParaRPr lang="en-US"/>
        </a:p>
      </dgm:t>
    </dgm:pt>
    <dgm:pt modelId="{4AE743A4-F843-4821-AC81-F120BC59AEF1}" type="sibTrans" cxnId="{453FD8BF-C2FE-49A8-BD05-B72FEC27B59E}">
      <dgm:prSet/>
      <dgm:spPr/>
      <dgm:t>
        <a:bodyPr/>
        <a:lstStyle/>
        <a:p>
          <a:endParaRPr lang="en-US"/>
        </a:p>
      </dgm:t>
    </dgm:pt>
    <dgm:pt modelId="{8174E3B7-8DC3-4292-9066-9D98FE5E5D2D}">
      <dgm:prSet/>
      <dgm:spPr/>
      <dgm:t>
        <a:bodyPr/>
        <a:lstStyle/>
        <a:p>
          <a:r>
            <a:rPr lang="en-US"/>
            <a:t>Drop Manhole</a:t>
          </a:r>
        </a:p>
      </dgm:t>
    </dgm:pt>
    <dgm:pt modelId="{118E2F07-AF3A-44D4-AEF7-637A254ECD0D}" type="parTrans" cxnId="{5DC431D4-2807-41BD-8F2A-45AE57F94E6D}">
      <dgm:prSet/>
      <dgm:spPr/>
      <dgm:t>
        <a:bodyPr/>
        <a:lstStyle/>
        <a:p>
          <a:endParaRPr lang="en-US"/>
        </a:p>
      </dgm:t>
    </dgm:pt>
    <dgm:pt modelId="{83AE1E78-C400-4939-88BD-194D1F73314F}" type="sibTrans" cxnId="{5DC431D4-2807-41BD-8F2A-45AE57F94E6D}">
      <dgm:prSet/>
      <dgm:spPr/>
      <dgm:t>
        <a:bodyPr/>
        <a:lstStyle/>
        <a:p>
          <a:endParaRPr lang="en-US"/>
        </a:p>
      </dgm:t>
    </dgm:pt>
    <dgm:pt modelId="{763D9C0B-350B-48C5-8295-29917CFF6329}">
      <dgm:prSet/>
      <dgm:spPr/>
      <dgm:t>
        <a:bodyPr/>
        <a:lstStyle/>
        <a:p>
          <a:r>
            <a:rPr lang="en-US"/>
            <a:t>Material</a:t>
          </a:r>
        </a:p>
      </dgm:t>
    </dgm:pt>
    <dgm:pt modelId="{D81AC9ED-B6CA-4D74-A211-955831A27B92}" type="parTrans" cxnId="{A5CAE310-185A-4E8F-AD39-E632414473B3}">
      <dgm:prSet/>
      <dgm:spPr/>
      <dgm:t>
        <a:bodyPr/>
        <a:lstStyle/>
        <a:p>
          <a:endParaRPr lang="en-US"/>
        </a:p>
      </dgm:t>
    </dgm:pt>
    <dgm:pt modelId="{CBC60C5B-E337-415D-973E-92A1803770F6}" type="sibTrans" cxnId="{A5CAE310-185A-4E8F-AD39-E632414473B3}">
      <dgm:prSet/>
      <dgm:spPr/>
      <dgm:t>
        <a:bodyPr/>
        <a:lstStyle/>
        <a:p>
          <a:endParaRPr lang="en-US"/>
        </a:p>
      </dgm:t>
    </dgm:pt>
    <dgm:pt modelId="{F76D3F58-BAF1-4495-948F-AD1C88EA6E80}">
      <dgm:prSet/>
      <dgm:spPr/>
      <dgm:t>
        <a:bodyPr/>
        <a:lstStyle/>
        <a:p>
          <a:r>
            <a:rPr lang="en-US"/>
            <a:t>Loads</a:t>
          </a:r>
        </a:p>
      </dgm:t>
    </dgm:pt>
    <dgm:pt modelId="{4E9EA031-1230-4430-BF2F-5809D38E1F3C}" type="parTrans" cxnId="{3F606776-EE30-4791-AAA0-B967BFACEEC0}">
      <dgm:prSet/>
      <dgm:spPr/>
      <dgm:t>
        <a:bodyPr/>
        <a:lstStyle/>
        <a:p>
          <a:endParaRPr lang="en-US"/>
        </a:p>
      </dgm:t>
    </dgm:pt>
    <dgm:pt modelId="{F7BD9358-7F87-4E9E-A6EB-1BA0EE9B8FEF}" type="sibTrans" cxnId="{3F606776-EE30-4791-AAA0-B967BFACEEC0}">
      <dgm:prSet/>
      <dgm:spPr/>
      <dgm:t>
        <a:bodyPr/>
        <a:lstStyle/>
        <a:p>
          <a:endParaRPr lang="en-US"/>
        </a:p>
      </dgm:t>
    </dgm:pt>
    <dgm:pt modelId="{564C3D56-4DF2-42EA-B36C-B2E7192349D2}">
      <dgm:prSet/>
      <dgm:spPr/>
      <dgm:t>
        <a:bodyPr/>
        <a:lstStyle/>
        <a:p>
          <a:r>
            <a:rPr lang="en-US"/>
            <a:t>Elevation</a:t>
          </a:r>
        </a:p>
      </dgm:t>
    </dgm:pt>
    <dgm:pt modelId="{419D089C-F97E-430E-91B2-4BC619A71F5A}" type="parTrans" cxnId="{AE5ED424-416D-41DA-9875-1CA917D35299}">
      <dgm:prSet/>
      <dgm:spPr/>
      <dgm:t>
        <a:bodyPr/>
        <a:lstStyle/>
        <a:p>
          <a:endParaRPr lang="en-US"/>
        </a:p>
      </dgm:t>
    </dgm:pt>
    <dgm:pt modelId="{B9410817-D6E0-42F8-9463-8648C62A5691}" type="sibTrans" cxnId="{AE5ED424-416D-41DA-9875-1CA917D35299}">
      <dgm:prSet/>
      <dgm:spPr/>
      <dgm:t>
        <a:bodyPr/>
        <a:lstStyle/>
        <a:p>
          <a:endParaRPr lang="en-US"/>
        </a:p>
      </dgm:t>
    </dgm:pt>
    <dgm:pt modelId="{0FDB1DDC-CE62-459C-8597-1874C736EFEE}">
      <dgm:prSet/>
      <dgm:spPr/>
      <dgm:t>
        <a:bodyPr/>
        <a:lstStyle/>
        <a:p>
          <a:r>
            <a:rPr lang="en-US"/>
            <a:t>Location</a:t>
          </a:r>
        </a:p>
      </dgm:t>
    </dgm:pt>
    <dgm:pt modelId="{80F8086C-D296-4FAF-9A30-36C5A1D68A35}" type="parTrans" cxnId="{78375A4C-6BA9-49AB-BDA1-ED57AC74021B}">
      <dgm:prSet/>
      <dgm:spPr/>
      <dgm:t>
        <a:bodyPr/>
        <a:lstStyle/>
        <a:p>
          <a:endParaRPr lang="en-US"/>
        </a:p>
      </dgm:t>
    </dgm:pt>
    <dgm:pt modelId="{C6DB1617-4124-47F9-9521-313E02C97AF5}" type="sibTrans" cxnId="{78375A4C-6BA9-49AB-BDA1-ED57AC74021B}">
      <dgm:prSet/>
      <dgm:spPr/>
      <dgm:t>
        <a:bodyPr/>
        <a:lstStyle/>
        <a:p>
          <a:endParaRPr lang="en-US"/>
        </a:p>
      </dgm:t>
    </dgm:pt>
    <dgm:pt modelId="{DF8D9B5D-FDA0-4861-88C4-325C1CD60BAB}">
      <dgm:prSet/>
      <dgm:spPr/>
      <dgm:t>
        <a:bodyPr/>
        <a:lstStyle/>
        <a:p>
          <a:r>
            <a:rPr lang="en-US"/>
            <a:t>Elevation</a:t>
          </a:r>
        </a:p>
      </dgm:t>
    </dgm:pt>
    <dgm:pt modelId="{4EFF2C10-5491-4344-BDB5-C77BDE17A479}" type="parTrans" cxnId="{6A1368F3-3D4B-4B50-BD8A-B5AF14F02DF1}">
      <dgm:prSet/>
      <dgm:spPr/>
      <dgm:t>
        <a:bodyPr/>
        <a:lstStyle/>
        <a:p>
          <a:endParaRPr lang="en-US"/>
        </a:p>
      </dgm:t>
    </dgm:pt>
    <dgm:pt modelId="{3DF0DC13-F61C-47C3-91F5-B75FCAD1B0AF}" type="sibTrans" cxnId="{6A1368F3-3D4B-4B50-BD8A-B5AF14F02DF1}">
      <dgm:prSet/>
      <dgm:spPr/>
      <dgm:t>
        <a:bodyPr/>
        <a:lstStyle/>
        <a:p>
          <a:endParaRPr lang="en-US"/>
        </a:p>
      </dgm:t>
    </dgm:pt>
    <dgm:pt modelId="{2145BD5D-B141-4CE2-BD2C-C093C14219CB}">
      <dgm:prSet/>
      <dgm:spPr/>
      <dgm:t>
        <a:bodyPr/>
        <a:lstStyle/>
        <a:p>
          <a:r>
            <a:rPr lang="en-US"/>
            <a:t>Slope</a:t>
          </a:r>
        </a:p>
      </dgm:t>
    </dgm:pt>
    <dgm:pt modelId="{3C150F4E-8D90-41E0-B67E-F53DF67D0389}" type="parTrans" cxnId="{4F7CA0AA-4518-4CCC-AF8F-82BAA12A54DB}">
      <dgm:prSet/>
      <dgm:spPr/>
      <dgm:t>
        <a:bodyPr/>
        <a:lstStyle/>
        <a:p>
          <a:endParaRPr lang="en-US"/>
        </a:p>
      </dgm:t>
    </dgm:pt>
    <dgm:pt modelId="{E45758D2-59B6-44BE-ACC1-9B0B341CF8C6}" type="sibTrans" cxnId="{4F7CA0AA-4518-4CCC-AF8F-82BAA12A54DB}">
      <dgm:prSet/>
      <dgm:spPr/>
      <dgm:t>
        <a:bodyPr/>
        <a:lstStyle/>
        <a:p>
          <a:endParaRPr lang="en-US"/>
        </a:p>
      </dgm:t>
    </dgm:pt>
    <dgm:pt modelId="{EE3F23BA-D60D-4F13-ADDA-FE17CA1ED201}" type="pres">
      <dgm:prSet presAssocID="{07AFE639-15E2-417E-89CA-236F9DC47DE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1CEC62C-FFB7-4652-B82D-D01A36BE79AA}" type="pres">
      <dgm:prSet presAssocID="{AFABD0EB-51EF-47D7-A431-4C29B6D4D47D}" presName="hierRoot1" presStyleCnt="0">
        <dgm:presLayoutVars>
          <dgm:hierBranch val="init"/>
        </dgm:presLayoutVars>
      </dgm:prSet>
      <dgm:spPr/>
    </dgm:pt>
    <dgm:pt modelId="{ED934796-11AB-443C-9DE5-8656F02F5BD5}" type="pres">
      <dgm:prSet presAssocID="{AFABD0EB-51EF-47D7-A431-4C29B6D4D47D}" presName="rootComposite1" presStyleCnt="0"/>
      <dgm:spPr/>
    </dgm:pt>
    <dgm:pt modelId="{5B9FC39A-081E-44C3-905F-DA9E7FFADE7D}" type="pres">
      <dgm:prSet presAssocID="{AFABD0EB-51EF-47D7-A431-4C29B6D4D47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15D853-4446-473D-AC8C-A71447E4D347}" type="pres">
      <dgm:prSet presAssocID="{AFABD0EB-51EF-47D7-A431-4C29B6D4D47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9941171-94D0-493F-A10F-CD1DDA3C58C7}" type="pres">
      <dgm:prSet presAssocID="{AFABD0EB-51EF-47D7-A431-4C29B6D4D47D}" presName="hierChild2" presStyleCnt="0"/>
      <dgm:spPr/>
    </dgm:pt>
    <dgm:pt modelId="{63F1B131-FC70-45EC-AA7F-E73CBF30E806}" type="pres">
      <dgm:prSet presAssocID="{01441BE2-1E36-4C1E-8B39-CAFFFC1333CB}" presName="Name37" presStyleLbl="parChTrans1D2" presStyleIdx="0" presStyleCnt="3"/>
      <dgm:spPr/>
      <dgm:t>
        <a:bodyPr/>
        <a:lstStyle/>
        <a:p>
          <a:endParaRPr lang="en-US"/>
        </a:p>
      </dgm:t>
    </dgm:pt>
    <dgm:pt modelId="{7CD4EFB6-146C-4B92-8D38-2289562EA227}" type="pres">
      <dgm:prSet presAssocID="{C59D5553-B698-4529-9EC8-04CA367459F9}" presName="hierRoot2" presStyleCnt="0">
        <dgm:presLayoutVars>
          <dgm:hierBranch val="init"/>
        </dgm:presLayoutVars>
      </dgm:prSet>
      <dgm:spPr/>
    </dgm:pt>
    <dgm:pt modelId="{19252D1F-E11A-423F-819E-85D277ABE61D}" type="pres">
      <dgm:prSet presAssocID="{C59D5553-B698-4529-9EC8-04CA367459F9}" presName="rootComposite" presStyleCnt="0"/>
      <dgm:spPr/>
    </dgm:pt>
    <dgm:pt modelId="{1544A0C7-C1EF-45D9-A373-78F622A44C75}" type="pres">
      <dgm:prSet presAssocID="{C59D5553-B698-4529-9EC8-04CA367459F9}" presName="rootText" presStyleLbl="node2" presStyleIdx="0" presStyleCnt="3" custLinFactX="-100000" custLinFactNeighborX="-103832" custLinFactNeighborY="-86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3594DA-05C3-47CA-BD03-75B1ADF601B4}" type="pres">
      <dgm:prSet presAssocID="{C59D5553-B698-4529-9EC8-04CA367459F9}" presName="rootConnector" presStyleLbl="node2" presStyleIdx="0" presStyleCnt="3"/>
      <dgm:spPr/>
      <dgm:t>
        <a:bodyPr/>
        <a:lstStyle/>
        <a:p>
          <a:endParaRPr lang="en-US"/>
        </a:p>
      </dgm:t>
    </dgm:pt>
    <dgm:pt modelId="{5A8E0BFF-4BBF-4301-A8F7-03E846A0262F}" type="pres">
      <dgm:prSet presAssocID="{C59D5553-B698-4529-9EC8-04CA367459F9}" presName="hierChild4" presStyleCnt="0"/>
      <dgm:spPr/>
    </dgm:pt>
    <dgm:pt modelId="{4F7B4F14-825A-4148-AF20-96B7EDF6D464}" type="pres">
      <dgm:prSet presAssocID="{21E9E153-4A07-4E15-AD16-B613582BC7DC}" presName="Name37" presStyleLbl="parChTrans1D3" presStyleIdx="0" presStyleCnt="12"/>
      <dgm:spPr/>
      <dgm:t>
        <a:bodyPr/>
        <a:lstStyle/>
        <a:p>
          <a:endParaRPr lang="en-US"/>
        </a:p>
      </dgm:t>
    </dgm:pt>
    <dgm:pt modelId="{2CC22742-DA4D-4734-BDCC-27A66578ACAC}" type="pres">
      <dgm:prSet presAssocID="{E15B4218-579F-44E7-8DEF-750F20DD3363}" presName="hierRoot2" presStyleCnt="0">
        <dgm:presLayoutVars>
          <dgm:hierBranch val="init"/>
        </dgm:presLayoutVars>
      </dgm:prSet>
      <dgm:spPr/>
    </dgm:pt>
    <dgm:pt modelId="{C9B04371-46C7-4DA8-BDDE-A5E306A7FEA4}" type="pres">
      <dgm:prSet presAssocID="{E15B4218-579F-44E7-8DEF-750F20DD3363}" presName="rootComposite" presStyleCnt="0"/>
      <dgm:spPr/>
    </dgm:pt>
    <dgm:pt modelId="{D21F9985-4366-405B-8964-A6F2905A0120}" type="pres">
      <dgm:prSet presAssocID="{E15B4218-579F-44E7-8DEF-750F20DD3363}" presName="rootText" presStyleLbl="node3" presStyleIdx="0" presStyleCnt="12" custLinFactX="-31086" custLinFactNeighborX="-100000" custLinFactNeighborY="-129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4C080B-8651-4E0F-8B26-0CB18C159DB7}" type="pres">
      <dgm:prSet presAssocID="{E15B4218-579F-44E7-8DEF-750F20DD3363}" presName="rootConnector" presStyleLbl="node3" presStyleIdx="0" presStyleCnt="12"/>
      <dgm:spPr/>
      <dgm:t>
        <a:bodyPr/>
        <a:lstStyle/>
        <a:p>
          <a:endParaRPr lang="en-US"/>
        </a:p>
      </dgm:t>
    </dgm:pt>
    <dgm:pt modelId="{4EEF2C67-ECE0-4068-AD71-7DC710CAD4B5}" type="pres">
      <dgm:prSet presAssocID="{E15B4218-579F-44E7-8DEF-750F20DD3363}" presName="hierChild4" presStyleCnt="0"/>
      <dgm:spPr/>
    </dgm:pt>
    <dgm:pt modelId="{D1A38DF1-D488-45DE-9844-CD972FEAB8F0}" type="pres">
      <dgm:prSet presAssocID="{E15B4218-579F-44E7-8DEF-750F20DD3363}" presName="hierChild5" presStyleCnt="0"/>
      <dgm:spPr/>
    </dgm:pt>
    <dgm:pt modelId="{7C608FBB-BB18-412E-B3ED-83C47473EFDE}" type="pres">
      <dgm:prSet presAssocID="{ACF9BFA9-750B-4E9F-9F9E-E9D89609F866}" presName="Name37" presStyleLbl="parChTrans1D3" presStyleIdx="1" presStyleCnt="12"/>
      <dgm:spPr/>
      <dgm:t>
        <a:bodyPr/>
        <a:lstStyle/>
        <a:p>
          <a:endParaRPr lang="en-US"/>
        </a:p>
      </dgm:t>
    </dgm:pt>
    <dgm:pt modelId="{E63D6F0F-FEEC-4454-965C-7EB2AD980F93}" type="pres">
      <dgm:prSet presAssocID="{16477DF7-0A7D-4C7B-98A7-9CE8603EF6DF}" presName="hierRoot2" presStyleCnt="0">
        <dgm:presLayoutVars>
          <dgm:hierBranch val="init"/>
        </dgm:presLayoutVars>
      </dgm:prSet>
      <dgm:spPr/>
    </dgm:pt>
    <dgm:pt modelId="{03B8D49E-E45C-498C-8E63-B574D54C92A5}" type="pres">
      <dgm:prSet presAssocID="{16477DF7-0A7D-4C7B-98A7-9CE8603EF6DF}" presName="rootComposite" presStyleCnt="0"/>
      <dgm:spPr/>
    </dgm:pt>
    <dgm:pt modelId="{79E0E619-B657-4D69-B659-4B85C7014933}" type="pres">
      <dgm:prSet presAssocID="{16477DF7-0A7D-4C7B-98A7-9CE8603EF6DF}" presName="rootText" presStyleLbl="node3" presStyleIdx="1" presStyleCnt="12" custLinFactX="-31086" custLinFactNeighborX="-100000" custLinFactNeighborY="-172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FB5A90-13F4-443A-ACFC-0F4877E144E9}" type="pres">
      <dgm:prSet presAssocID="{16477DF7-0A7D-4C7B-98A7-9CE8603EF6DF}" presName="rootConnector" presStyleLbl="node3" presStyleIdx="1" presStyleCnt="12"/>
      <dgm:spPr/>
      <dgm:t>
        <a:bodyPr/>
        <a:lstStyle/>
        <a:p>
          <a:endParaRPr lang="en-US"/>
        </a:p>
      </dgm:t>
    </dgm:pt>
    <dgm:pt modelId="{C16B22AC-FC97-4B40-B56D-1A49FA41DE8D}" type="pres">
      <dgm:prSet presAssocID="{16477DF7-0A7D-4C7B-98A7-9CE8603EF6DF}" presName="hierChild4" presStyleCnt="0"/>
      <dgm:spPr/>
    </dgm:pt>
    <dgm:pt modelId="{09E48D0E-879C-4F1C-80FB-5C3DFDA54595}" type="pres">
      <dgm:prSet presAssocID="{16477DF7-0A7D-4C7B-98A7-9CE8603EF6DF}" presName="hierChild5" presStyleCnt="0"/>
      <dgm:spPr/>
    </dgm:pt>
    <dgm:pt modelId="{A7D6742F-8035-405E-A075-4BFB02A7BFA1}" type="pres">
      <dgm:prSet presAssocID="{C8F09BDA-4098-42AB-BDE3-AC853DA9899B}" presName="Name37" presStyleLbl="parChTrans1D3" presStyleIdx="2" presStyleCnt="12"/>
      <dgm:spPr/>
      <dgm:t>
        <a:bodyPr/>
        <a:lstStyle/>
        <a:p>
          <a:endParaRPr lang="en-US"/>
        </a:p>
      </dgm:t>
    </dgm:pt>
    <dgm:pt modelId="{263C7540-B398-45B3-BD73-5DDFDD8E4B30}" type="pres">
      <dgm:prSet presAssocID="{E75E09FA-2388-4936-9F85-5E08A1874386}" presName="hierRoot2" presStyleCnt="0">
        <dgm:presLayoutVars>
          <dgm:hierBranch val="init"/>
        </dgm:presLayoutVars>
      </dgm:prSet>
      <dgm:spPr/>
    </dgm:pt>
    <dgm:pt modelId="{19878BC6-6CDE-492F-844B-2EACBE550736}" type="pres">
      <dgm:prSet presAssocID="{E75E09FA-2388-4936-9F85-5E08A1874386}" presName="rootComposite" presStyleCnt="0"/>
      <dgm:spPr/>
    </dgm:pt>
    <dgm:pt modelId="{60507E7D-7ADF-4E1D-93FF-3BC960C595B3}" type="pres">
      <dgm:prSet presAssocID="{E75E09FA-2388-4936-9F85-5E08A1874386}" presName="rootText" presStyleLbl="node3" presStyleIdx="2" presStyleCnt="12" custLinFactX="-32527" custLinFactNeighborX="-100000" custLinFactNeighborY="-187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902CFC-C91F-4A3F-AE3B-5609AFEC6C73}" type="pres">
      <dgm:prSet presAssocID="{E75E09FA-2388-4936-9F85-5E08A1874386}" presName="rootConnector" presStyleLbl="node3" presStyleIdx="2" presStyleCnt="12"/>
      <dgm:spPr/>
      <dgm:t>
        <a:bodyPr/>
        <a:lstStyle/>
        <a:p>
          <a:endParaRPr lang="en-US"/>
        </a:p>
      </dgm:t>
    </dgm:pt>
    <dgm:pt modelId="{D00DA7EB-D9FE-425B-9537-45AD26C63BF5}" type="pres">
      <dgm:prSet presAssocID="{E75E09FA-2388-4936-9F85-5E08A1874386}" presName="hierChild4" presStyleCnt="0"/>
      <dgm:spPr/>
    </dgm:pt>
    <dgm:pt modelId="{05B45542-AA9A-438C-8412-CE1C48FCB67F}" type="pres">
      <dgm:prSet presAssocID="{E75E09FA-2388-4936-9F85-5E08A1874386}" presName="hierChild5" presStyleCnt="0"/>
      <dgm:spPr/>
    </dgm:pt>
    <dgm:pt modelId="{71DCDD21-F5D3-4465-8390-6A81464E8904}" type="pres">
      <dgm:prSet presAssocID="{12798327-354F-4799-A110-203CA9840608}" presName="Name37" presStyleLbl="parChTrans1D3" presStyleIdx="3" presStyleCnt="12"/>
      <dgm:spPr/>
      <dgm:t>
        <a:bodyPr/>
        <a:lstStyle/>
        <a:p>
          <a:endParaRPr lang="en-US"/>
        </a:p>
      </dgm:t>
    </dgm:pt>
    <dgm:pt modelId="{4EB27A04-ED3A-4923-86D3-93CF49B4A61F}" type="pres">
      <dgm:prSet presAssocID="{9E265824-96A4-47FA-B58F-DED7AF8BC5ED}" presName="hierRoot2" presStyleCnt="0">
        <dgm:presLayoutVars>
          <dgm:hierBranch val="init"/>
        </dgm:presLayoutVars>
      </dgm:prSet>
      <dgm:spPr/>
    </dgm:pt>
    <dgm:pt modelId="{03D3935A-B558-4201-BB59-5BA63713E78D}" type="pres">
      <dgm:prSet presAssocID="{9E265824-96A4-47FA-B58F-DED7AF8BC5ED}" presName="rootComposite" presStyleCnt="0"/>
      <dgm:spPr/>
    </dgm:pt>
    <dgm:pt modelId="{8F0BE5A6-64F0-409A-A634-851A46851B07}" type="pres">
      <dgm:prSet presAssocID="{9E265824-96A4-47FA-B58F-DED7AF8BC5ED}" presName="rootText" presStyleLbl="node3" presStyleIdx="3" presStyleCnt="12" custLinFactX="-31806" custLinFactNeighborX="-100000" custLinFactNeighborY="-129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7DAC61-75C8-4414-82CF-0B1F12AEED7B}" type="pres">
      <dgm:prSet presAssocID="{9E265824-96A4-47FA-B58F-DED7AF8BC5ED}" presName="rootConnector" presStyleLbl="node3" presStyleIdx="3" presStyleCnt="12"/>
      <dgm:spPr/>
      <dgm:t>
        <a:bodyPr/>
        <a:lstStyle/>
        <a:p>
          <a:endParaRPr lang="en-US"/>
        </a:p>
      </dgm:t>
    </dgm:pt>
    <dgm:pt modelId="{9A2ED359-3488-43A2-B8FC-17F91E659225}" type="pres">
      <dgm:prSet presAssocID="{9E265824-96A4-47FA-B58F-DED7AF8BC5ED}" presName="hierChild4" presStyleCnt="0"/>
      <dgm:spPr/>
    </dgm:pt>
    <dgm:pt modelId="{BF088077-BD09-4C5C-8B9A-2802839EF3EC}" type="pres">
      <dgm:prSet presAssocID="{9E265824-96A4-47FA-B58F-DED7AF8BC5ED}" presName="hierChild5" presStyleCnt="0"/>
      <dgm:spPr/>
    </dgm:pt>
    <dgm:pt modelId="{697B0A99-6E4E-41B1-8E73-45C79E28EDC7}" type="pres">
      <dgm:prSet presAssocID="{3C150F4E-8D90-41E0-B67E-F53DF67D0389}" presName="Name37" presStyleLbl="parChTrans1D3" presStyleIdx="4" presStyleCnt="12"/>
      <dgm:spPr/>
      <dgm:t>
        <a:bodyPr/>
        <a:lstStyle/>
        <a:p>
          <a:endParaRPr lang="en-US"/>
        </a:p>
      </dgm:t>
    </dgm:pt>
    <dgm:pt modelId="{8475BEAA-3542-4663-ACE3-6F86DF99C625}" type="pres">
      <dgm:prSet presAssocID="{2145BD5D-B141-4CE2-BD2C-C093C14219CB}" presName="hierRoot2" presStyleCnt="0">
        <dgm:presLayoutVars>
          <dgm:hierBranch val="init"/>
        </dgm:presLayoutVars>
      </dgm:prSet>
      <dgm:spPr/>
    </dgm:pt>
    <dgm:pt modelId="{06C18C62-7534-42CB-9D11-857EF37833E7}" type="pres">
      <dgm:prSet presAssocID="{2145BD5D-B141-4CE2-BD2C-C093C14219CB}" presName="rootComposite" presStyleCnt="0"/>
      <dgm:spPr/>
    </dgm:pt>
    <dgm:pt modelId="{F23553DA-2D53-4BE7-AE0D-947ACFB505B8}" type="pres">
      <dgm:prSet presAssocID="{2145BD5D-B141-4CE2-BD2C-C093C14219CB}" presName="rootText" presStyleLbl="node3" presStyleIdx="4" presStyleCnt="12" custLinFactX="-32527" custLinFactNeighborX="-100000" custLinFactNeighborY="-100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F1A3A1-570C-4E09-8A14-10721BBB0479}" type="pres">
      <dgm:prSet presAssocID="{2145BD5D-B141-4CE2-BD2C-C093C14219CB}" presName="rootConnector" presStyleLbl="node3" presStyleIdx="4" presStyleCnt="12"/>
      <dgm:spPr/>
      <dgm:t>
        <a:bodyPr/>
        <a:lstStyle/>
        <a:p>
          <a:endParaRPr lang="en-US"/>
        </a:p>
      </dgm:t>
    </dgm:pt>
    <dgm:pt modelId="{7ABDE254-DC9B-498F-ACC7-F0D2FA0CC8C1}" type="pres">
      <dgm:prSet presAssocID="{2145BD5D-B141-4CE2-BD2C-C093C14219CB}" presName="hierChild4" presStyleCnt="0"/>
      <dgm:spPr/>
    </dgm:pt>
    <dgm:pt modelId="{9893765B-890C-41E0-9C67-4EC80FF9386D}" type="pres">
      <dgm:prSet presAssocID="{2145BD5D-B141-4CE2-BD2C-C093C14219CB}" presName="hierChild5" presStyleCnt="0"/>
      <dgm:spPr/>
    </dgm:pt>
    <dgm:pt modelId="{92DEA1DA-8B5F-4813-8F83-1004D2598173}" type="pres">
      <dgm:prSet presAssocID="{C59D5553-B698-4529-9EC8-04CA367459F9}" presName="hierChild5" presStyleCnt="0"/>
      <dgm:spPr/>
    </dgm:pt>
    <dgm:pt modelId="{0EF97A7A-0F35-414F-BE01-D69732216F7E}" type="pres">
      <dgm:prSet presAssocID="{8E97AB9D-4F59-4756-B7B8-60D9F11605E3}" presName="Name37" presStyleLbl="parChTrans1D2" presStyleIdx="1" presStyleCnt="3"/>
      <dgm:spPr/>
      <dgm:t>
        <a:bodyPr/>
        <a:lstStyle/>
        <a:p>
          <a:endParaRPr lang="en-US"/>
        </a:p>
      </dgm:t>
    </dgm:pt>
    <dgm:pt modelId="{1A4787A7-64F7-41F7-907B-C57BA68074BE}" type="pres">
      <dgm:prSet presAssocID="{C296CD1D-EAE2-4660-8601-DAC9F1E048CA}" presName="hierRoot2" presStyleCnt="0">
        <dgm:presLayoutVars>
          <dgm:hierBranch val="init"/>
        </dgm:presLayoutVars>
      </dgm:prSet>
      <dgm:spPr/>
    </dgm:pt>
    <dgm:pt modelId="{7008047D-31F2-42B6-9270-89183338275E}" type="pres">
      <dgm:prSet presAssocID="{C296CD1D-EAE2-4660-8601-DAC9F1E048CA}" presName="rootComposite" presStyleCnt="0"/>
      <dgm:spPr/>
    </dgm:pt>
    <dgm:pt modelId="{7DB7C003-188C-42D8-A50A-87811A9DA4C8}" type="pres">
      <dgm:prSet presAssocID="{C296CD1D-EAE2-4660-8601-DAC9F1E048C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25FDE5-F57A-4AB5-A90C-66E226810A13}" type="pres">
      <dgm:prSet presAssocID="{C296CD1D-EAE2-4660-8601-DAC9F1E048CA}" presName="rootConnector" presStyleLbl="node2" presStyleIdx="1" presStyleCnt="3"/>
      <dgm:spPr/>
      <dgm:t>
        <a:bodyPr/>
        <a:lstStyle/>
        <a:p>
          <a:endParaRPr lang="en-US"/>
        </a:p>
      </dgm:t>
    </dgm:pt>
    <dgm:pt modelId="{D30591B4-B911-420B-818F-B6A740170EE6}" type="pres">
      <dgm:prSet presAssocID="{C296CD1D-EAE2-4660-8601-DAC9F1E048CA}" presName="hierChild4" presStyleCnt="0"/>
      <dgm:spPr/>
    </dgm:pt>
    <dgm:pt modelId="{EB91C4A9-6C8A-4C32-A2E4-A41555748443}" type="pres">
      <dgm:prSet presAssocID="{AB08FB39-E2B6-4999-A7CB-18B139915C95}" presName="Name37" presStyleLbl="parChTrans1D3" presStyleIdx="5" presStyleCnt="12"/>
      <dgm:spPr/>
      <dgm:t>
        <a:bodyPr/>
        <a:lstStyle/>
        <a:p>
          <a:endParaRPr lang="en-US"/>
        </a:p>
      </dgm:t>
    </dgm:pt>
    <dgm:pt modelId="{9CCF4076-8E09-4E52-A378-BB9A68AA34E2}" type="pres">
      <dgm:prSet presAssocID="{259D1C9B-49F7-49C7-A396-3B3A1FBCAE82}" presName="hierRoot2" presStyleCnt="0">
        <dgm:presLayoutVars>
          <dgm:hierBranch val="init"/>
        </dgm:presLayoutVars>
      </dgm:prSet>
      <dgm:spPr/>
    </dgm:pt>
    <dgm:pt modelId="{B192CCC7-ADCF-4476-B55B-B683A521779E}" type="pres">
      <dgm:prSet presAssocID="{259D1C9B-49F7-49C7-A396-3B3A1FBCAE82}" presName="rootComposite" presStyleCnt="0"/>
      <dgm:spPr/>
    </dgm:pt>
    <dgm:pt modelId="{DC8BF406-2067-4C46-AF1D-011C6E9FEFF6}" type="pres">
      <dgm:prSet presAssocID="{259D1C9B-49F7-49C7-A396-3B3A1FBCAE82}" presName="rootText" presStyleLbl="node3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0B11DB-6123-4CAD-B9FE-17918DAFA37B}" type="pres">
      <dgm:prSet presAssocID="{259D1C9B-49F7-49C7-A396-3B3A1FBCAE82}" presName="rootConnector" presStyleLbl="node3" presStyleIdx="5" presStyleCnt="12"/>
      <dgm:spPr/>
      <dgm:t>
        <a:bodyPr/>
        <a:lstStyle/>
        <a:p>
          <a:endParaRPr lang="en-US"/>
        </a:p>
      </dgm:t>
    </dgm:pt>
    <dgm:pt modelId="{4953D9D2-69D0-49F8-8251-D8DD385EBA3C}" type="pres">
      <dgm:prSet presAssocID="{259D1C9B-49F7-49C7-A396-3B3A1FBCAE82}" presName="hierChild4" presStyleCnt="0"/>
      <dgm:spPr/>
    </dgm:pt>
    <dgm:pt modelId="{222393E8-E803-4562-839D-DA39EC855700}" type="pres">
      <dgm:prSet presAssocID="{259D1C9B-49F7-49C7-A396-3B3A1FBCAE82}" presName="hierChild5" presStyleCnt="0"/>
      <dgm:spPr/>
    </dgm:pt>
    <dgm:pt modelId="{F7AF4675-FD56-45EB-A5E8-FD7AE280B009}" type="pres">
      <dgm:prSet presAssocID="{118E2F07-AF3A-44D4-AEF7-637A254ECD0D}" presName="Name37" presStyleLbl="parChTrans1D3" presStyleIdx="6" presStyleCnt="12"/>
      <dgm:spPr/>
      <dgm:t>
        <a:bodyPr/>
        <a:lstStyle/>
        <a:p>
          <a:endParaRPr lang="en-US"/>
        </a:p>
      </dgm:t>
    </dgm:pt>
    <dgm:pt modelId="{08996954-D00F-4812-AD2B-65C2A09989A1}" type="pres">
      <dgm:prSet presAssocID="{8174E3B7-8DC3-4292-9066-9D98FE5E5D2D}" presName="hierRoot2" presStyleCnt="0">
        <dgm:presLayoutVars>
          <dgm:hierBranch val="init"/>
        </dgm:presLayoutVars>
      </dgm:prSet>
      <dgm:spPr/>
    </dgm:pt>
    <dgm:pt modelId="{76CB08AF-9CD2-427C-9BB3-B3E2CD28CB8A}" type="pres">
      <dgm:prSet presAssocID="{8174E3B7-8DC3-4292-9066-9D98FE5E5D2D}" presName="rootComposite" presStyleCnt="0"/>
      <dgm:spPr/>
    </dgm:pt>
    <dgm:pt modelId="{D35C5233-BC23-4DE0-8537-99BF014F7D5B}" type="pres">
      <dgm:prSet presAssocID="{8174E3B7-8DC3-4292-9066-9D98FE5E5D2D}" presName="rootText" presStyleLbl="node3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218CCE-D333-4C51-ACB6-B11E5C54252B}" type="pres">
      <dgm:prSet presAssocID="{8174E3B7-8DC3-4292-9066-9D98FE5E5D2D}" presName="rootConnector" presStyleLbl="node3" presStyleIdx="6" presStyleCnt="12"/>
      <dgm:spPr/>
      <dgm:t>
        <a:bodyPr/>
        <a:lstStyle/>
        <a:p>
          <a:endParaRPr lang="en-US"/>
        </a:p>
      </dgm:t>
    </dgm:pt>
    <dgm:pt modelId="{E68B540B-D87C-404A-8ECB-EB6CAB765D34}" type="pres">
      <dgm:prSet presAssocID="{8174E3B7-8DC3-4292-9066-9D98FE5E5D2D}" presName="hierChild4" presStyleCnt="0"/>
      <dgm:spPr/>
    </dgm:pt>
    <dgm:pt modelId="{B000A0AB-AD6D-45E7-B8A3-9D258605AE2F}" type="pres">
      <dgm:prSet presAssocID="{8174E3B7-8DC3-4292-9066-9D98FE5E5D2D}" presName="hierChild5" presStyleCnt="0"/>
      <dgm:spPr/>
    </dgm:pt>
    <dgm:pt modelId="{957FB49A-FD95-4B8B-9894-0BDE3AE4BD9D}" type="pres">
      <dgm:prSet presAssocID="{D81AC9ED-B6CA-4D74-A211-955831A27B92}" presName="Name37" presStyleLbl="parChTrans1D3" presStyleIdx="7" presStyleCnt="12"/>
      <dgm:spPr/>
      <dgm:t>
        <a:bodyPr/>
        <a:lstStyle/>
        <a:p>
          <a:endParaRPr lang="en-US"/>
        </a:p>
      </dgm:t>
    </dgm:pt>
    <dgm:pt modelId="{F586DC69-6958-4C7B-B133-DECE311D676F}" type="pres">
      <dgm:prSet presAssocID="{763D9C0B-350B-48C5-8295-29917CFF6329}" presName="hierRoot2" presStyleCnt="0">
        <dgm:presLayoutVars>
          <dgm:hierBranch val="init"/>
        </dgm:presLayoutVars>
      </dgm:prSet>
      <dgm:spPr/>
    </dgm:pt>
    <dgm:pt modelId="{0F32055E-BCBF-4083-B329-8B78BB99466D}" type="pres">
      <dgm:prSet presAssocID="{763D9C0B-350B-48C5-8295-29917CFF6329}" presName="rootComposite" presStyleCnt="0"/>
      <dgm:spPr/>
    </dgm:pt>
    <dgm:pt modelId="{9AF661DA-DCDB-4281-B8AF-87F575FF016E}" type="pres">
      <dgm:prSet presAssocID="{763D9C0B-350B-48C5-8295-29917CFF6329}" presName="rootText" presStyleLbl="node3" presStyleIdx="7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E41D68-2062-444D-BDA4-A85C1DFA80FE}" type="pres">
      <dgm:prSet presAssocID="{763D9C0B-350B-48C5-8295-29917CFF6329}" presName="rootConnector" presStyleLbl="node3" presStyleIdx="7" presStyleCnt="12"/>
      <dgm:spPr/>
      <dgm:t>
        <a:bodyPr/>
        <a:lstStyle/>
        <a:p>
          <a:endParaRPr lang="en-US"/>
        </a:p>
      </dgm:t>
    </dgm:pt>
    <dgm:pt modelId="{FC8F502E-FB98-44C0-9330-A415E309CF06}" type="pres">
      <dgm:prSet presAssocID="{763D9C0B-350B-48C5-8295-29917CFF6329}" presName="hierChild4" presStyleCnt="0"/>
      <dgm:spPr/>
    </dgm:pt>
    <dgm:pt modelId="{F065AB30-269C-471D-9F0B-763F1A37BF1C}" type="pres">
      <dgm:prSet presAssocID="{763D9C0B-350B-48C5-8295-29917CFF6329}" presName="hierChild5" presStyleCnt="0"/>
      <dgm:spPr/>
    </dgm:pt>
    <dgm:pt modelId="{5EE749C1-B95F-4E49-AD06-5B67A521478F}" type="pres">
      <dgm:prSet presAssocID="{4E9EA031-1230-4430-BF2F-5809D38E1F3C}" presName="Name37" presStyleLbl="parChTrans1D3" presStyleIdx="8" presStyleCnt="12"/>
      <dgm:spPr/>
      <dgm:t>
        <a:bodyPr/>
        <a:lstStyle/>
        <a:p>
          <a:endParaRPr lang="en-US"/>
        </a:p>
      </dgm:t>
    </dgm:pt>
    <dgm:pt modelId="{DB9E747D-719F-4793-9352-65BF43AAF386}" type="pres">
      <dgm:prSet presAssocID="{F76D3F58-BAF1-4495-948F-AD1C88EA6E80}" presName="hierRoot2" presStyleCnt="0">
        <dgm:presLayoutVars>
          <dgm:hierBranch val="init"/>
        </dgm:presLayoutVars>
      </dgm:prSet>
      <dgm:spPr/>
    </dgm:pt>
    <dgm:pt modelId="{2CBFCF14-4408-449E-B023-498A7B82C55C}" type="pres">
      <dgm:prSet presAssocID="{F76D3F58-BAF1-4495-948F-AD1C88EA6E80}" presName="rootComposite" presStyleCnt="0"/>
      <dgm:spPr/>
    </dgm:pt>
    <dgm:pt modelId="{5A1263E7-C015-4C11-8F12-35CE077FD9F1}" type="pres">
      <dgm:prSet presAssocID="{F76D3F58-BAF1-4495-948F-AD1C88EA6E80}" presName="rootText" presStyleLbl="node3" presStyleIdx="8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C62D10-7E0E-495E-9730-3520C216A1CD}" type="pres">
      <dgm:prSet presAssocID="{F76D3F58-BAF1-4495-948F-AD1C88EA6E80}" presName="rootConnector" presStyleLbl="node3" presStyleIdx="8" presStyleCnt="12"/>
      <dgm:spPr/>
      <dgm:t>
        <a:bodyPr/>
        <a:lstStyle/>
        <a:p>
          <a:endParaRPr lang="en-US"/>
        </a:p>
      </dgm:t>
    </dgm:pt>
    <dgm:pt modelId="{7CD8DFF4-574A-4657-A59E-D2C3A5BE615E}" type="pres">
      <dgm:prSet presAssocID="{F76D3F58-BAF1-4495-948F-AD1C88EA6E80}" presName="hierChild4" presStyleCnt="0"/>
      <dgm:spPr/>
    </dgm:pt>
    <dgm:pt modelId="{52DD44D0-FAEB-418E-8C4A-DD6AC90C748E}" type="pres">
      <dgm:prSet presAssocID="{F76D3F58-BAF1-4495-948F-AD1C88EA6E80}" presName="hierChild5" presStyleCnt="0"/>
      <dgm:spPr/>
    </dgm:pt>
    <dgm:pt modelId="{6A329D39-9889-4AE6-94FE-BF9C4390C467}" type="pres">
      <dgm:prSet presAssocID="{419D089C-F97E-430E-91B2-4BC619A71F5A}" presName="Name37" presStyleLbl="parChTrans1D3" presStyleIdx="9" presStyleCnt="12"/>
      <dgm:spPr/>
      <dgm:t>
        <a:bodyPr/>
        <a:lstStyle/>
        <a:p>
          <a:endParaRPr lang="en-US"/>
        </a:p>
      </dgm:t>
    </dgm:pt>
    <dgm:pt modelId="{F6545685-554A-4BEA-ACC9-B406ADB11C70}" type="pres">
      <dgm:prSet presAssocID="{564C3D56-4DF2-42EA-B36C-B2E7192349D2}" presName="hierRoot2" presStyleCnt="0">
        <dgm:presLayoutVars>
          <dgm:hierBranch val="init"/>
        </dgm:presLayoutVars>
      </dgm:prSet>
      <dgm:spPr/>
    </dgm:pt>
    <dgm:pt modelId="{AA0546B4-12C4-4B37-8AFB-A75EAD9E72E6}" type="pres">
      <dgm:prSet presAssocID="{564C3D56-4DF2-42EA-B36C-B2E7192349D2}" presName="rootComposite" presStyleCnt="0"/>
      <dgm:spPr/>
    </dgm:pt>
    <dgm:pt modelId="{32C701C8-3FF7-4826-8559-F968F48ECF1A}" type="pres">
      <dgm:prSet presAssocID="{564C3D56-4DF2-42EA-B36C-B2E7192349D2}" presName="rootText" presStyleLbl="node3" presStyleIdx="9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6B6D60-C5DC-4CC0-9E86-D350B137BD9E}" type="pres">
      <dgm:prSet presAssocID="{564C3D56-4DF2-42EA-B36C-B2E7192349D2}" presName="rootConnector" presStyleLbl="node3" presStyleIdx="9" presStyleCnt="12"/>
      <dgm:spPr/>
      <dgm:t>
        <a:bodyPr/>
        <a:lstStyle/>
        <a:p>
          <a:endParaRPr lang="en-US"/>
        </a:p>
      </dgm:t>
    </dgm:pt>
    <dgm:pt modelId="{3E87BA9F-D744-4B30-8059-357EBB663138}" type="pres">
      <dgm:prSet presAssocID="{564C3D56-4DF2-42EA-B36C-B2E7192349D2}" presName="hierChild4" presStyleCnt="0"/>
      <dgm:spPr/>
    </dgm:pt>
    <dgm:pt modelId="{3C06F91F-BBC0-4176-A179-994D432B03B6}" type="pres">
      <dgm:prSet presAssocID="{564C3D56-4DF2-42EA-B36C-B2E7192349D2}" presName="hierChild5" presStyleCnt="0"/>
      <dgm:spPr/>
    </dgm:pt>
    <dgm:pt modelId="{4465CE77-9779-4293-828D-4123034C49E1}" type="pres">
      <dgm:prSet presAssocID="{C296CD1D-EAE2-4660-8601-DAC9F1E048CA}" presName="hierChild5" presStyleCnt="0"/>
      <dgm:spPr/>
    </dgm:pt>
    <dgm:pt modelId="{76501A4F-02E9-4701-96C2-83D3093FEDCE}" type="pres">
      <dgm:prSet presAssocID="{11FB36D3-6455-4C08-BEF1-830BEF0802E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8A0F94F9-AD69-4BE0-A11D-B17AFDAC4A20}" type="pres">
      <dgm:prSet presAssocID="{56FDE5DA-3FA2-4086-9691-40A3EE72D74F}" presName="hierRoot2" presStyleCnt="0">
        <dgm:presLayoutVars>
          <dgm:hierBranch val="init"/>
        </dgm:presLayoutVars>
      </dgm:prSet>
      <dgm:spPr/>
    </dgm:pt>
    <dgm:pt modelId="{60696C49-B71F-4AE4-9F5F-6A368437EDEE}" type="pres">
      <dgm:prSet presAssocID="{56FDE5DA-3FA2-4086-9691-40A3EE72D74F}" presName="rootComposite" presStyleCnt="0"/>
      <dgm:spPr/>
    </dgm:pt>
    <dgm:pt modelId="{4792F995-7071-4EF9-B913-C48A78357EB9}" type="pres">
      <dgm:prSet presAssocID="{56FDE5DA-3FA2-4086-9691-40A3EE72D74F}" presName="rootText" presStyleLbl="node2" presStyleIdx="2" presStyleCnt="3" custLinFactX="1556" custLinFactNeighborX="100000" custLinFactNeighborY="-14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821CCF-EE49-430D-9ECC-65FA9B29ABEB}" type="pres">
      <dgm:prSet presAssocID="{56FDE5DA-3FA2-4086-9691-40A3EE72D74F}" presName="rootConnector" presStyleLbl="node2" presStyleIdx="2" presStyleCnt="3"/>
      <dgm:spPr/>
      <dgm:t>
        <a:bodyPr/>
        <a:lstStyle/>
        <a:p>
          <a:endParaRPr lang="en-US"/>
        </a:p>
      </dgm:t>
    </dgm:pt>
    <dgm:pt modelId="{679EBE3C-E479-45FF-8A8E-0587762EC320}" type="pres">
      <dgm:prSet presAssocID="{56FDE5DA-3FA2-4086-9691-40A3EE72D74F}" presName="hierChild4" presStyleCnt="0"/>
      <dgm:spPr/>
    </dgm:pt>
    <dgm:pt modelId="{38A0BD5D-E0EA-4623-B6DC-DECEAD30AA57}" type="pres">
      <dgm:prSet presAssocID="{80F8086C-D296-4FAF-9A30-36C5A1D68A35}" presName="Name37" presStyleLbl="parChTrans1D3" presStyleIdx="10" presStyleCnt="12"/>
      <dgm:spPr/>
      <dgm:t>
        <a:bodyPr/>
        <a:lstStyle/>
        <a:p>
          <a:endParaRPr lang="en-US"/>
        </a:p>
      </dgm:t>
    </dgm:pt>
    <dgm:pt modelId="{4C630421-FA90-47AF-A053-6A3B3A5B1CCA}" type="pres">
      <dgm:prSet presAssocID="{0FDB1DDC-CE62-459C-8597-1874C736EFEE}" presName="hierRoot2" presStyleCnt="0">
        <dgm:presLayoutVars>
          <dgm:hierBranch val="init"/>
        </dgm:presLayoutVars>
      </dgm:prSet>
      <dgm:spPr/>
    </dgm:pt>
    <dgm:pt modelId="{3E18F61C-5AAE-4BB8-B26D-3A6731EC69CA}" type="pres">
      <dgm:prSet presAssocID="{0FDB1DDC-CE62-459C-8597-1874C736EFEE}" presName="rootComposite" presStyleCnt="0"/>
      <dgm:spPr/>
    </dgm:pt>
    <dgm:pt modelId="{5D1B4841-9CFE-4618-9CA3-AC2C5AFE5570}" type="pres">
      <dgm:prSet presAssocID="{0FDB1DDC-CE62-459C-8597-1874C736EFEE}" presName="rootText" presStyleLbl="node3" presStyleIdx="10" presStyleCnt="12" custLinFactX="80063" custLinFactNeighborX="100000" custLinFactNeighborY="-14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07A4CA-2C54-464A-B6B0-61FB13B56CEB}" type="pres">
      <dgm:prSet presAssocID="{0FDB1DDC-CE62-459C-8597-1874C736EFEE}" presName="rootConnector" presStyleLbl="node3" presStyleIdx="10" presStyleCnt="12"/>
      <dgm:spPr/>
      <dgm:t>
        <a:bodyPr/>
        <a:lstStyle/>
        <a:p>
          <a:endParaRPr lang="en-US"/>
        </a:p>
      </dgm:t>
    </dgm:pt>
    <dgm:pt modelId="{648D7ECE-D5EA-4D91-9F29-2CA71135E05D}" type="pres">
      <dgm:prSet presAssocID="{0FDB1DDC-CE62-459C-8597-1874C736EFEE}" presName="hierChild4" presStyleCnt="0"/>
      <dgm:spPr/>
    </dgm:pt>
    <dgm:pt modelId="{9BC1CC43-02D2-4047-A7B1-76C326D7CB2C}" type="pres">
      <dgm:prSet presAssocID="{0FDB1DDC-CE62-459C-8597-1874C736EFEE}" presName="hierChild5" presStyleCnt="0"/>
      <dgm:spPr/>
    </dgm:pt>
    <dgm:pt modelId="{72BA4E82-D790-49C7-B2D1-8D554DC8253B}" type="pres">
      <dgm:prSet presAssocID="{4EFF2C10-5491-4344-BDB5-C77BDE17A479}" presName="Name37" presStyleLbl="parChTrans1D3" presStyleIdx="11" presStyleCnt="12"/>
      <dgm:spPr/>
      <dgm:t>
        <a:bodyPr/>
        <a:lstStyle/>
        <a:p>
          <a:endParaRPr lang="en-US"/>
        </a:p>
      </dgm:t>
    </dgm:pt>
    <dgm:pt modelId="{6081E73C-D87B-4FC9-AB11-5C95828F3E95}" type="pres">
      <dgm:prSet presAssocID="{DF8D9B5D-FDA0-4861-88C4-325C1CD60BAB}" presName="hierRoot2" presStyleCnt="0">
        <dgm:presLayoutVars>
          <dgm:hierBranch val="init"/>
        </dgm:presLayoutVars>
      </dgm:prSet>
      <dgm:spPr/>
    </dgm:pt>
    <dgm:pt modelId="{2AC6A94C-BD96-4D02-A672-93380586DCC4}" type="pres">
      <dgm:prSet presAssocID="{DF8D9B5D-FDA0-4861-88C4-325C1CD60BAB}" presName="rootComposite" presStyleCnt="0"/>
      <dgm:spPr/>
    </dgm:pt>
    <dgm:pt modelId="{69F0BBE0-71A3-4D91-81BB-7F4DEB8C873E}" type="pres">
      <dgm:prSet presAssocID="{DF8D9B5D-FDA0-4861-88C4-325C1CD60BAB}" presName="rootText" presStyleLbl="node3" presStyleIdx="11" presStyleCnt="12" custLinFactX="82224" custLinFactNeighborX="100000" custLinFactNeighborY="25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5DE40E-CBF2-4C7B-A3EF-AB55CF9492EE}" type="pres">
      <dgm:prSet presAssocID="{DF8D9B5D-FDA0-4861-88C4-325C1CD60BAB}" presName="rootConnector" presStyleLbl="node3" presStyleIdx="11" presStyleCnt="12"/>
      <dgm:spPr/>
      <dgm:t>
        <a:bodyPr/>
        <a:lstStyle/>
        <a:p>
          <a:endParaRPr lang="en-US"/>
        </a:p>
      </dgm:t>
    </dgm:pt>
    <dgm:pt modelId="{4833DBC5-9D14-40AC-B436-5D92A4F8F9F9}" type="pres">
      <dgm:prSet presAssocID="{DF8D9B5D-FDA0-4861-88C4-325C1CD60BAB}" presName="hierChild4" presStyleCnt="0"/>
      <dgm:spPr/>
    </dgm:pt>
    <dgm:pt modelId="{9E35591E-F361-4266-9379-FAAC63E62CF1}" type="pres">
      <dgm:prSet presAssocID="{DF8D9B5D-FDA0-4861-88C4-325C1CD60BAB}" presName="hierChild5" presStyleCnt="0"/>
      <dgm:spPr/>
    </dgm:pt>
    <dgm:pt modelId="{7EF7BA57-D541-496D-A3A1-56946651B001}" type="pres">
      <dgm:prSet presAssocID="{56FDE5DA-3FA2-4086-9691-40A3EE72D74F}" presName="hierChild5" presStyleCnt="0"/>
      <dgm:spPr/>
    </dgm:pt>
    <dgm:pt modelId="{6AEE06C8-4A82-4785-9792-6702560E6534}" type="pres">
      <dgm:prSet presAssocID="{AFABD0EB-51EF-47D7-A431-4C29B6D4D47D}" presName="hierChild3" presStyleCnt="0"/>
      <dgm:spPr/>
    </dgm:pt>
  </dgm:ptLst>
  <dgm:cxnLst>
    <dgm:cxn modelId="{415917EE-6AC9-4C8C-9E70-9C0F44203FE1}" type="presOf" srcId="{C59D5553-B698-4529-9EC8-04CA367459F9}" destId="{B63594DA-05C3-47CA-BD03-75B1ADF601B4}" srcOrd="1" destOrd="0" presId="urn:microsoft.com/office/officeart/2005/8/layout/orgChart1"/>
    <dgm:cxn modelId="{0D54F740-1D7D-4595-893D-2BB599C4F9E1}" type="presOf" srcId="{8174E3B7-8DC3-4292-9066-9D98FE5E5D2D}" destId="{A2218CCE-D333-4C51-ACB6-B11E5C54252B}" srcOrd="1" destOrd="0" presId="urn:microsoft.com/office/officeart/2005/8/layout/orgChart1"/>
    <dgm:cxn modelId="{4F7CA0AA-4518-4CCC-AF8F-82BAA12A54DB}" srcId="{C59D5553-B698-4529-9EC8-04CA367459F9}" destId="{2145BD5D-B141-4CE2-BD2C-C093C14219CB}" srcOrd="4" destOrd="0" parTransId="{3C150F4E-8D90-41E0-B67E-F53DF67D0389}" sibTransId="{E45758D2-59B6-44BE-ACC1-9B0B341CF8C6}"/>
    <dgm:cxn modelId="{2FD23D48-8A85-43D8-A758-8E632055FE31}" srcId="{C59D5553-B698-4529-9EC8-04CA367459F9}" destId="{16477DF7-0A7D-4C7B-98A7-9CE8603EF6DF}" srcOrd="1" destOrd="0" parTransId="{ACF9BFA9-750B-4E9F-9F9E-E9D89609F866}" sibTransId="{3882E122-10E8-4131-822B-52D9EBDADD56}"/>
    <dgm:cxn modelId="{C3643EB2-2C67-4C0D-A711-292ECB6C8AB8}" type="presOf" srcId="{564C3D56-4DF2-42EA-B36C-B2E7192349D2}" destId="{32C701C8-3FF7-4826-8559-F968F48ECF1A}" srcOrd="0" destOrd="0" presId="urn:microsoft.com/office/officeart/2005/8/layout/orgChart1"/>
    <dgm:cxn modelId="{38D36CFF-8BBF-43A5-8BDC-50222FF580CD}" type="presOf" srcId="{2145BD5D-B141-4CE2-BD2C-C093C14219CB}" destId="{70F1A3A1-570C-4E09-8A14-10721BBB0479}" srcOrd="1" destOrd="0" presId="urn:microsoft.com/office/officeart/2005/8/layout/orgChart1"/>
    <dgm:cxn modelId="{DFAFFC2E-1B59-4E1C-AA0E-D899B4E5E0C5}" type="presOf" srcId="{F76D3F58-BAF1-4495-948F-AD1C88EA6E80}" destId="{5A1263E7-C015-4C11-8F12-35CE077FD9F1}" srcOrd="0" destOrd="0" presId="urn:microsoft.com/office/officeart/2005/8/layout/orgChart1"/>
    <dgm:cxn modelId="{AE5ED424-416D-41DA-9875-1CA917D35299}" srcId="{C296CD1D-EAE2-4660-8601-DAC9F1E048CA}" destId="{564C3D56-4DF2-42EA-B36C-B2E7192349D2}" srcOrd="4" destOrd="0" parTransId="{419D089C-F97E-430E-91B2-4BC619A71F5A}" sibTransId="{B9410817-D6E0-42F8-9463-8648C62A5691}"/>
    <dgm:cxn modelId="{3F606776-EE30-4791-AAA0-B967BFACEEC0}" srcId="{C296CD1D-EAE2-4660-8601-DAC9F1E048CA}" destId="{F76D3F58-BAF1-4495-948F-AD1C88EA6E80}" srcOrd="3" destOrd="0" parTransId="{4E9EA031-1230-4430-BF2F-5809D38E1F3C}" sibTransId="{F7BD9358-7F87-4E9E-A6EB-1BA0EE9B8FEF}"/>
    <dgm:cxn modelId="{C3E8DE92-B483-4BCC-84EE-3A88CF8838A1}" type="presOf" srcId="{01441BE2-1E36-4C1E-8B39-CAFFFC1333CB}" destId="{63F1B131-FC70-45EC-AA7F-E73CBF30E806}" srcOrd="0" destOrd="0" presId="urn:microsoft.com/office/officeart/2005/8/layout/orgChart1"/>
    <dgm:cxn modelId="{26E32FCA-58EC-466C-A2F9-DEBACBA167CC}" type="presOf" srcId="{4E9EA031-1230-4430-BF2F-5809D38E1F3C}" destId="{5EE749C1-B95F-4E49-AD06-5B67A521478F}" srcOrd="0" destOrd="0" presId="urn:microsoft.com/office/officeart/2005/8/layout/orgChart1"/>
    <dgm:cxn modelId="{A9DE953D-4B1E-43C7-9726-652883D0517F}" type="presOf" srcId="{DF8D9B5D-FDA0-4861-88C4-325C1CD60BAB}" destId="{69F0BBE0-71A3-4D91-81BB-7F4DEB8C873E}" srcOrd="0" destOrd="0" presId="urn:microsoft.com/office/officeart/2005/8/layout/orgChart1"/>
    <dgm:cxn modelId="{4858B5A5-D8D6-4E2F-8999-507D027834EC}" type="presOf" srcId="{419D089C-F97E-430E-91B2-4BC619A71F5A}" destId="{6A329D39-9889-4AE6-94FE-BF9C4390C467}" srcOrd="0" destOrd="0" presId="urn:microsoft.com/office/officeart/2005/8/layout/orgChart1"/>
    <dgm:cxn modelId="{A5CAE310-185A-4E8F-AD39-E632414473B3}" srcId="{C296CD1D-EAE2-4660-8601-DAC9F1E048CA}" destId="{763D9C0B-350B-48C5-8295-29917CFF6329}" srcOrd="2" destOrd="0" parTransId="{D81AC9ED-B6CA-4D74-A211-955831A27B92}" sibTransId="{CBC60C5B-E337-415D-973E-92A1803770F6}"/>
    <dgm:cxn modelId="{03A069CF-1D3B-441F-B1C2-39CBB09B1116}" type="presOf" srcId="{11FB36D3-6455-4C08-BEF1-830BEF0802E1}" destId="{76501A4F-02E9-4701-96C2-83D3093FEDCE}" srcOrd="0" destOrd="0" presId="urn:microsoft.com/office/officeart/2005/8/layout/orgChart1"/>
    <dgm:cxn modelId="{E5CD9535-F297-447A-A65A-591DE7DB7A30}" type="presOf" srcId="{AFABD0EB-51EF-47D7-A431-4C29B6D4D47D}" destId="{5B9FC39A-081E-44C3-905F-DA9E7FFADE7D}" srcOrd="0" destOrd="0" presId="urn:microsoft.com/office/officeart/2005/8/layout/orgChart1"/>
    <dgm:cxn modelId="{4244BFCB-0F75-4530-A2ED-C20AFD4927EA}" srcId="{C59D5553-B698-4529-9EC8-04CA367459F9}" destId="{E15B4218-579F-44E7-8DEF-750F20DD3363}" srcOrd="0" destOrd="0" parTransId="{21E9E153-4A07-4E15-AD16-B613582BC7DC}" sibTransId="{8986E559-F955-441E-9BF7-52B515B9C2E0}"/>
    <dgm:cxn modelId="{C98725D4-D384-4197-AA32-21B5FC74C938}" srcId="{AFABD0EB-51EF-47D7-A431-4C29B6D4D47D}" destId="{56FDE5DA-3FA2-4086-9691-40A3EE72D74F}" srcOrd="2" destOrd="0" parTransId="{11FB36D3-6455-4C08-BEF1-830BEF0802E1}" sibTransId="{36CC5D94-4AED-46FA-9A49-141738FCEAFF}"/>
    <dgm:cxn modelId="{3EB0B9E4-2CEC-4789-9B0A-3EA086753BBF}" type="presOf" srcId="{C8F09BDA-4098-42AB-BDE3-AC853DA9899B}" destId="{A7D6742F-8035-405E-A075-4BFB02A7BFA1}" srcOrd="0" destOrd="0" presId="urn:microsoft.com/office/officeart/2005/8/layout/orgChart1"/>
    <dgm:cxn modelId="{A6ACEC23-1D50-48FA-A808-6F2FEAB97306}" type="presOf" srcId="{C59D5553-B698-4529-9EC8-04CA367459F9}" destId="{1544A0C7-C1EF-45D9-A373-78F622A44C75}" srcOrd="0" destOrd="0" presId="urn:microsoft.com/office/officeart/2005/8/layout/orgChart1"/>
    <dgm:cxn modelId="{A844DC17-FA2D-465C-B5CB-D84A77D271A0}" type="presOf" srcId="{56FDE5DA-3FA2-4086-9691-40A3EE72D74F}" destId="{E2821CCF-EE49-430D-9ECC-65FA9B29ABEB}" srcOrd="1" destOrd="0" presId="urn:microsoft.com/office/officeart/2005/8/layout/orgChart1"/>
    <dgm:cxn modelId="{CC1326BB-8883-4479-98AF-05EFCC1828CF}" type="presOf" srcId="{0FDB1DDC-CE62-459C-8597-1874C736EFEE}" destId="{5D1B4841-9CFE-4618-9CA3-AC2C5AFE5570}" srcOrd="0" destOrd="0" presId="urn:microsoft.com/office/officeart/2005/8/layout/orgChart1"/>
    <dgm:cxn modelId="{7398BAE3-1822-4DA7-A4B8-2AE17F502F8E}" type="presOf" srcId="{8174E3B7-8DC3-4292-9066-9D98FE5E5D2D}" destId="{D35C5233-BC23-4DE0-8537-99BF014F7D5B}" srcOrd="0" destOrd="0" presId="urn:microsoft.com/office/officeart/2005/8/layout/orgChart1"/>
    <dgm:cxn modelId="{50A82C39-F9A3-45D2-A132-09A1683781AD}" type="presOf" srcId="{9E265824-96A4-47FA-B58F-DED7AF8BC5ED}" destId="{8F0BE5A6-64F0-409A-A634-851A46851B07}" srcOrd="0" destOrd="0" presId="urn:microsoft.com/office/officeart/2005/8/layout/orgChart1"/>
    <dgm:cxn modelId="{F0FAA2DA-F93C-4FBE-BA9F-9DE2E95B7002}" type="presOf" srcId="{07AFE639-15E2-417E-89CA-236F9DC47DE8}" destId="{EE3F23BA-D60D-4F13-ADDA-FE17CA1ED201}" srcOrd="0" destOrd="0" presId="urn:microsoft.com/office/officeart/2005/8/layout/orgChart1"/>
    <dgm:cxn modelId="{6A1368F3-3D4B-4B50-BD8A-B5AF14F02DF1}" srcId="{56FDE5DA-3FA2-4086-9691-40A3EE72D74F}" destId="{DF8D9B5D-FDA0-4861-88C4-325C1CD60BAB}" srcOrd="1" destOrd="0" parTransId="{4EFF2C10-5491-4344-BDB5-C77BDE17A479}" sibTransId="{3DF0DC13-F61C-47C3-91F5-B75FCAD1B0AF}"/>
    <dgm:cxn modelId="{D12CE323-D230-4453-BBD8-37951BF266D5}" type="presOf" srcId="{3C150F4E-8D90-41E0-B67E-F53DF67D0389}" destId="{697B0A99-6E4E-41B1-8E73-45C79E28EDC7}" srcOrd="0" destOrd="0" presId="urn:microsoft.com/office/officeart/2005/8/layout/orgChart1"/>
    <dgm:cxn modelId="{91D26CC7-E0C0-430F-A206-FB891DBBB700}" type="presOf" srcId="{F76D3F58-BAF1-4495-948F-AD1C88EA6E80}" destId="{00C62D10-7E0E-495E-9730-3520C216A1CD}" srcOrd="1" destOrd="0" presId="urn:microsoft.com/office/officeart/2005/8/layout/orgChart1"/>
    <dgm:cxn modelId="{606B4EB1-6A3E-4FA0-AA3B-4800C1DFDE27}" srcId="{07AFE639-15E2-417E-89CA-236F9DC47DE8}" destId="{AFABD0EB-51EF-47D7-A431-4C29B6D4D47D}" srcOrd="0" destOrd="0" parTransId="{7D3E90AF-DDAF-4A43-B85E-671363A9C14B}" sibTransId="{1A3E10F4-ECA8-4E6F-BECB-DAAF47246A76}"/>
    <dgm:cxn modelId="{9823656A-2EEC-4375-819F-EF2AB0FB3BA9}" type="presOf" srcId="{259D1C9B-49F7-49C7-A396-3B3A1FBCAE82}" destId="{DC8BF406-2067-4C46-AF1D-011C6E9FEFF6}" srcOrd="0" destOrd="0" presId="urn:microsoft.com/office/officeart/2005/8/layout/orgChart1"/>
    <dgm:cxn modelId="{3A4D6223-6DE6-4DFA-9248-3DC9F2458AEE}" type="presOf" srcId="{56FDE5DA-3FA2-4086-9691-40A3EE72D74F}" destId="{4792F995-7071-4EF9-B913-C48A78357EB9}" srcOrd="0" destOrd="0" presId="urn:microsoft.com/office/officeart/2005/8/layout/orgChart1"/>
    <dgm:cxn modelId="{7C7250F0-AD52-498F-A94E-D1F9739B672D}" type="presOf" srcId="{4EFF2C10-5491-4344-BDB5-C77BDE17A479}" destId="{72BA4E82-D790-49C7-B2D1-8D554DC8253B}" srcOrd="0" destOrd="0" presId="urn:microsoft.com/office/officeart/2005/8/layout/orgChart1"/>
    <dgm:cxn modelId="{5DC431D4-2807-41BD-8F2A-45AE57F94E6D}" srcId="{C296CD1D-EAE2-4660-8601-DAC9F1E048CA}" destId="{8174E3B7-8DC3-4292-9066-9D98FE5E5D2D}" srcOrd="1" destOrd="0" parTransId="{118E2F07-AF3A-44D4-AEF7-637A254ECD0D}" sibTransId="{83AE1E78-C400-4939-88BD-194D1F73314F}"/>
    <dgm:cxn modelId="{78375A4C-6BA9-49AB-BDA1-ED57AC74021B}" srcId="{56FDE5DA-3FA2-4086-9691-40A3EE72D74F}" destId="{0FDB1DDC-CE62-459C-8597-1874C736EFEE}" srcOrd="0" destOrd="0" parTransId="{80F8086C-D296-4FAF-9A30-36C5A1D68A35}" sibTransId="{C6DB1617-4124-47F9-9521-313E02C97AF5}"/>
    <dgm:cxn modelId="{FE3E1BEC-D852-4C91-B57E-CAB13F6D98CF}" type="presOf" srcId="{763D9C0B-350B-48C5-8295-29917CFF6329}" destId="{C0E41D68-2062-444D-BDA4-A85C1DFA80FE}" srcOrd="1" destOrd="0" presId="urn:microsoft.com/office/officeart/2005/8/layout/orgChart1"/>
    <dgm:cxn modelId="{87C607E3-50EE-4741-9D21-66ED27947335}" type="presOf" srcId="{AFABD0EB-51EF-47D7-A431-4C29B6D4D47D}" destId="{8915D853-4446-473D-AC8C-A71447E4D347}" srcOrd="1" destOrd="0" presId="urn:microsoft.com/office/officeart/2005/8/layout/orgChart1"/>
    <dgm:cxn modelId="{1FD6238C-5156-4CC1-B5ED-707BC38338D6}" type="presOf" srcId="{259D1C9B-49F7-49C7-A396-3B3A1FBCAE82}" destId="{020B11DB-6123-4CAD-B9FE-17918DAFA37B}" srcOrd="1" destOrd="0" presId="urn:microsoft.com/office/officeart/2005/8/layout/orgChart1"/>
    <dgm:cxn modelId="{5F1CD938-AE03-4610-8B04-D57AEFED395F}" type="presOf" srcId="{E15B4218-579F-44E7-8DEF-750F20DD3363}" destId="{6F4C080B-8651-4E0F-8B26-0CB18C159DB7}" srcOrd="1" destOrd="0" presId="urn:microsoft.com/office/officeart/2005/8/layout/orgChart1"/>
    <dgm:cxn modelId="{D6BB631E-0D22-4E86-B589-2D355AEB7248}" type="presOf" srcId="{564C3D56-4DF2-42EA-B36C-B2E7192349D2}" destId="{C86B6D60-C5DC-4CC0-9E86-D350B137BD9E}" srcOrd="1" destOrd="0" presId="urn:microsoft.com/office/officeart/2005/8/layout/orgChart1"/>
    <dgm:cxn modelId="{2838D57A-AAC8-435A-9245-BB0734297FDD}" type="presOf" srcId="{21E9E153-4A07-4E15-AD16-B613582BC7DC}" destId="{4F7B4F14-825A-4148-AF20-96B7EDF6D464}" srcOrd="0" destOrd="0" presId="urn:microsoft.com/office/officeart/2005/8/layout/orgChart1"/>
    <dgm:cxn modelId="{F7680475-BD82-4E86-9F40-A140A1CAC80E}" type="presOf" srcId="{12798327-354F-4799-A110-203CA9840608}" destId="{71DCDD21-F5D3-4465-8390-6A81464E8904}" srcOrd="0" destOrd="0" presId="urn:microsoft.com/office/officeart/2005/8/layout/orgChart1"/>
    <dgm:cxn modelId="{9209E2DF-A864-4097-8E0C-DB6DB8C6246D}" type="presOf" srcId="{118E2F07-AF3A-44D4-AEF7-637A254ECD0D}" destId="{F7AF4675-FD56-45EB-A5E8-FD7AE280B009}" srcOrd="0" destOrd="0" presId="urn:microsoft.com/office/officeart/2005/8/layout/orgChart1"/>
    <dgm:cxn modelId="{ED0F4CE9-A8C9-4F54-AEC1-A03430E138BA}" type="presOf" srcId="{E15B4218-579F-44E7-8DEF-750F20DD3363}" destId="{D21F9985-4366-405B-8964-A6F2905A0120}" srcOrd="0" destOrd="0" presId="urn:microsoft.com/office/officeart/2005/8/layout/orgChart1"/>
    <dgm:cxn modelId="{A51BA1C3-3D29-4A39-B8ED-5A0AF3E36F70}" srcId="{AFABD0EB-51EF-47D7-A431-4C29B6D4D47D}" destId="{C296CD1D-EAE2-4660-8601-DAC9F1E048CA}" srcOrd="1" destOrd="0" parTransId="{8E97AB9D-4F59-4756-B7B8-60D9F11605E3}" sibTransId="{6A4AE83C-7119-4041-BE7D-DE952D1D1AF0}"/>
    <dgm:cxn modelId="{1632F6B1-C4E1-4B4C-A618-5C82EACBEE14}" srcId="{AFABD0EB-51EF-47D7-A431-4C29B6D4D47D}" destId="{C59D5553-B698-4529-9EC8-04CA367459F9}" srcOrd="0" destOrd="0" parTransId="{01441BE2-1E36-4C1E-8B39-CAFFFC1333CB}" sibTransId="{06221B03-BDC0-4121-803E-E34CB26EC9AA}"/>
    <dgm:cxn modelId="{274DCFFA-BF10-4BD7-AC94-23DBD9E4D341}" type="presOf" srcId="{9E265824-96A4-47FA-B58F-DED7AF8BC5ED}" destId="{AA7DAC61-75C8-4414-82CF-0B1F12AEED7B}" srcOrd="1" destOrd="0" presId="urn:microsoft.com/office/officeart/2005/8/layout/orgChart1"/>
    <dgm:cxn modelId="{F7BFE48A-13C4-4B2F-BB3E-3668F1EB41FD}" srcId="{C59D5553-B698-4529-9EC8-04CA367459F9}" destId="{E75E09FA-2388-4936-9F85-5E08A1874386}" srcOrd="2" destOrd="0" parTransId="{C8F09BDA-4098-42AB-BDE3-AC853DA9899B}" sibTransId="{1CCC20DB-AE4C-45D6-8081-34F943E2DC6E}"/>
    <dgm:cxn modelId="{25B949C3-7C6D-4055-AB4F-F7B0A831D717}" type="presOf" srcId="{D81AC9ED-B6CA-4D74-A211-955831A27B92}" destId="{957FB49A-FD95-4B8B-9894-0BDE3AE4BD9D}" srcOrd="0" destOrd="0" presId="urn:microsoft.com/office/officeart/2005/8/layout/orgChart1"/>
    <dgm:cxn modelId="{56A808EF-3A42-4CD9-A224-9582CB3A446F}" type="presOf" srcId="{2145BD5D-B141-4CE2-BD2C-C093C14219CB}" destId="{F23553DA-2D53-4BE7-AE0D-947ACFB505B8}" srcOrd="0" destOrd="0" presId="urn:microsoft.com/office/officeart/2005/8/layout/orgChart1"/>
    <dgm:cxn modelId="{3746D42A-9E87-4EEB-9CAD-D136B5E471A4}" type="presOf" srcId="{16477DF7-0A7D-4C7B-98A7-9CE8603EF6DF}" destId="{5CFB5A90-13F4-443A-ACFC-0F4877E144E9}" srcOrd="1" destOrd="0" presId="urn:microsoft.com/office/officeart/2005/8/layout/orgChart1"/>
    <dgm:cxn modelId="{F86AC36B-4ECD-4312-AAC1-6C3A21EEFC8C}" type="presOf" srcId="{E75E09FA-2388-4936-9F85-5E08A1874386}" destId="{60507E7D-7ADF-4E1D-93FF-3BC960C595B3}" srcOrd="0" destOrd="0" presId="urn:microsoft.com/office/officeart/2005/8/layout/orgChart1"/>
    <dgm:cxn modelId="{57B7D2B2-6F91-4E9B-BF71-4B480CD8EA48}" type="presOf" srcId="{80F8086C-D296-4FAF-9A30-36C5A1D68A35}" destId="{38A0BD5D-E0EA-4623-B6DC-DECEAD30AA57}" srcOrd="0" destOrd="0" presId="urn:microsoft.com/office/officeart/2005/8/layout/orgChart1"/>
    <dgm:cxn modelId="{31D86ABD-D5B5-4AE7-B6A3-A57E5BDF849D}" type="presOf" srcId="{ACF9BFA9-750B-4E9F-9F9E-E9D89609F866}" destId="{7C608FBB-BB18-412E-B3ED-83C47473EFDE}" srcOrd="0" destOrd="0" presId="urn:microsoft.com/office/officeart/2005/8/layout/orgChart1"/>
    <dgm:cxn modelId="{DE4EB008-8C22-4C75-B8D0-BCE7AA18CB90}" type="presOf" srcId="{16477DF7-0A7D-4C7B-98A7-9CE8603EF6DF}" destId="{79E0E619-B657-4D69-B659-4B85C7014933}" srcOrd="0" destOrd="0" presId="urn:microsoft.com/office/officeart/2005/8/layout/orgChart1"/>
    <dgm:cxn modelId="{A97FAEFE-77E4-48FB-A58D-8A38ECDB6966}" type="presOf" srcId="{E75E09FA-2388-4936-9F85-5E08A1874386}" destId="{17902CFC-C91F-4A3F-AE3B-5609AFEC6C73}" srcOrd="1" destOrd="0" presId="urn:microsoft.com/office/officeart/2005/8/layout/orgChart1"/>
    <dgm:cxn modelId="{37C25AAB-E441-4A27-A387-3F6944B770CD}" type="presOf" srcId="{763D9C0B-350B-48C5-8295-29917CFF6329}" destId="{9AF661DA-DCDB-4281-B8AF-87F575FF016E}" srcOrd="0" destOrd="0" presId="urn:microsoft.com/office/officeart/2005/8/layout/orgChart1"/>
    <dgm:cxn modelId="{27DF07C4-2113-4FD5-A0BE-D51D4A2E1E84}" type="presOf" srcId="{DF8D9B5D-FDA0-4861-88C4-325C1CD60BAB}" destId="{215DE40E-CBF2-4C7B-A3EF-AB55CF9492EE}" srcOrd="1" destOrd="0" presId="urn:microsoft.com/office/officeart/2005/8/layout/orgChart1"/>
    <dgm:cxn modelId="{7C461CE1-390F-48CA-8A61-20A70A8CB8E2}" type="presOf" srcId="{C296CD1D-EAE2-4660-8601-DAC9F1E048CA}" destId="{7DB7C003-188C-42D8-A50A-87811A9DA4C8}" srcOrd="0" destOrd="0" presId="urn:microsoft.com/office/officeart/2005/8/layout/orgChart1"/>
    <dgm:cxn modelId="{FFA0668D-7CFF-4C21-A27D-CDECBA816E72}" type="presOf" srcId="{AB08FB39-E2B6-4999-A7CB-18B139915C95}" destId="{EB91C4A9-6C8A-4C32-A2E4-A41555748443}" srcOrd="0" destOrd="0" presId="urn:microsoft.com/office/officeart/2005/8/layout/orgChart1"/>
    <dgm:cxn modelId="{C51A5553-3778-4649-99C0-DC281335E3E1}" srcId="{C59D5553-B698-4529-9EC8-04CA367459F9}" destId="{9E265824-96A4-47FA-B58F-DED7AF8BC5ED}" srcOrd="3" destOrd="0" parTransId="{12798327-354F-4799-A110-203CA9840608}" sibTransId="{AE4CBD9E-F17A-474E-A5FA-A33302E28085}"/>
    <dgm:cxn modelId="{6F3904F2-672E-4B65-BFE6-24813081C615}" type="presOf" srcId="{0FDB1DDC-CE62-459C-8597-1874C736EFEE}" destId="{2207A4CA-2C54-464A-B6B0-61FB13B56CEB}" srcOrd="1" destOrd="0" presId="urn:microsoft.com/office/officeart/2005/8/layout/orgChart1"/>
    <dgm:cxn modelId="{23257AC4-A217-404B-B8BC-DFDE9E63616E}" type="presOf" srcId="{C296CD1D-EAE2-4660-8601-DAC9F1E048CA}" destId="{0425FDE5-F57A-4AB5-A90C-66E226810A13}" srcOrd="1" destOrd="0" presId="urn:microsoft.com/office/officeart/2005/8/layout/orgChart1"/>
    <dgm:cxn modelId="{6B62FAF2-B425-4B3C-A49A-E64A74540AF5}" type="presOf" srcId="{8E97AB9D-4F59-4756-B7B8-60D9F11605E3}" destId="{0EF97A7A-0F35-414F-BE01-D69732216F7E}" srcOrd="0" destOrd="0" presId="urn:microsoft.com/office/officeart/2005/8/layout/orgChart1"/>
    <dgm:cxn modelId="{453FD8BF-C2FE-49A8-BD05-B72FEC27B59E}" srcId="{C296CD1D-EAE2-4660-8601-DAC9F1E048CA}" destId="{259D1C9B-49F7-49C7-A396-3B3A1FBCAE82}" srcOrd="0" destOrd="0" parTransId="{AB08FB39-E2B6-4999-A7CB-18B139915C95}" sibTransId="{4AE743A4-F843-4821-AC81-F120BC59AEF1}"/>
    <dgm:cxn modelId="{AA1CEA4E-8791-433F-8D69-683A7DB1186C}" type="presParOf" srcId="{EE3F23BA-D60D-4F13-ADDA-FE17CA1ED201}" destId="{91CEC62C-FFB7-4652-B82D-D01A36BE79AA}" srcOrd="0" destOrd="0" presId="urn:microsoft.com/office/officeart/2005/8/layout/orgChart1"/>
    <dgm:cxn modelId="{3F594D17-6EB9-4780-AE68-B60C171AF970}" type="presParOf" srcId="{91CEC62C-FFB7-4652-B82D-D01A36BE79AA}" destId="{ED934796-11AB-443C-9DE5-8656F02F5BD5}" srcOrd="0" destOrd="0" presId="urn:microsoft.com/office/officeart/2005/8/layout/orgChart1"/>
    <dgm:cxn modelId="{AC9FB9C4-BE44-4431-9B74-35E9F4B0AA6A}" type="presParOf" srcId="{ED934796-11AB-443C-9DE5-8656F02F5BD5}" destId="{5B9FC39A-081E-44C3-905F-DA9E7FFADE7D}" srcOrd="0" destOrd="0" presId="urn:microsoft.com/office/officeart/2005/8/layout/orgChart1"/>
    <dgm:cxn modelId="{D641756B-4AA8-4A4F-82AE-6EBEA1C2D900}" type="presParOf" srcId="{ED934796-11AB-443C-9DE5-8656F02F5BD5}" destId="{8915D853-4446-473D-AC8C-A71447E4D347}" srcOrd="1" destOrd="0" presId="urn:microsoft.com/office/officeart/2005/8/layout/orgChart1"/>
    <dgm:cxn modelId="{00FABDBA-E2EE-46E1-BD8B-DECF1B9BAA41}" type="presParOf" srcId="{91CEC62C-FFB7-4652-B82D-D01A36BE79AA}" destId="{89941171-94D0-493F-A10F-CD1DDA3C58C7}" srcOrd="1" destOrd="0" presId="urn:microsoft.com/office/officeart/2005/8/layout/orgChart1"/>
    <dgm:cxn modelId="{38E13AB7-FD25-4267-B88E-F3421E248388}" type="presParOf" srcId="{89941171-94D0-493F-A10F-CD1DDA3C58C7}" destId="{63F1B131-FC70-45EC-AA7F-E73CBF30E806}" srcOrd="0" destOrd="0" presId="urn:microsoft.com/office/officeart/2005/8/layout/orgChart1"/>
    <dgm:cxn modelId="{38AD12A9-742D-4AEB-84BD-4A37251875BA}" type="presParOf" srcId="{89941171-94D0-493F-A10F-CD1DDA3C58C7}" destId="{7CD4EFB6-146C-4B92-8D38-2289562EA227}" srcOrd="1" destOrd="0" presId="urn:microsoft.com/office/officeart/2005/8/layout/orgChart1"/>
    <dgm:cxn modelId="{E66EE867-0FC1-4CF8-BA99-007467657A04}" type="presParOf" srcId="{7CD4EFB6-146C-4B92-8D38-2289562EA227}" destId="{19252D1F-E11A-423F-819E-85D277ABE61D}" srcOrd="0" destOrd="0" presId="urn:microsoft.com/office/officeart/2005/8/layout/orgChart1"/>
    <dgm:cxn modelId="{BFAF173C-F445-4BE5-B040-1B206C4C9A34}" type="presParOf" srcId="{19252D1F-E11A-423F-819E-85D277ABE61D}" destId="{1544A0C7-C1EF-45D9-A373-78F622A44C75}" srcOrd="0" destOrd="0" presId="urn:microsoft.com/office/officeart/2005/8/layout/orgChart1"/>
    <dgm:cxn modelId="{C4064926-BF26-4FE9-B3E0-FD2F2BE17663}" type="presParOf" srcId="{19252D1F-E11A-423F-819E-85D277ABE61D}" destId="{B63594DA-05C3-47CA-BD03-75B1ADF601B4}" srcOrd="1" destOrd="0" presId="urn:microsoft.com/office/officeart/2005/8/layout/orgChart1"/>
    <dgm:cxn modelId="{F4345B04-D989-4C97-9CCF-975CC3EA3373}" type="presParOf" srcId="{7CD4EFB6-146C-4B92-8D38-2289562EA227}" destId="{5A8E0BFF-4BBF-4301-A8F7-03E846A0262F}" srcOrd="1" destOrd="0" presId="urn:microsoft.com/office/officeart/2005/8/layout/orgChart1"/>
    <dgm:cxn modelId="{DA63C0D0-D836-462C-ADA9-DF7238B159E3}" type="presParOf" srcId="{5A8E0BFF-4BBF-4301-A8F7-03E846A0262F}" destId="{4F7B4F14-825A-4148-AF20-96B7EDF6D464}" srcOrd="0" destOrd="0" presId="urn:microsoft.com/office/officeart/2005/8/layout/orgChart1"/>
    <dgm:cxn modelId="{0765330A-EC91-4AEB-AA51-6DFF239349A4}" type="presParOf" srcId="{5A8E0BFF-4BBF-4301-A8F7-03E846A0262F}" destId="{2CC22742-DA4D-4734-BDCC-27A66578ACAC}" srcOrd="1" destOrd="0" presId="urn:microsoft.com/office/officeart/2005/8/layout/orgChart1"/>
    <dgm:cxn modelId="{000696AE-B03E-4CFA-A1EA-0D98DC777AC9}" type="presParOf" srcId="{2CC22742-DA4D-4734-BDCC-27A66578ACAC}" destId="{C9B04371-46C7-4DA8-BDDE-A5E306A7FEA4}" srcOrd="0" destOrd="0" presId="urn:microsoft.com/office/officeart/2005/8/layout/orgChart1"/>
    <dgm:cxn modelId="{32166F6F-1EEF-4BC3-BD44-EA7DD03CB160}" type="presParOf" srcId="{C9B04371-46C7-4DA8-BDDE-A5E306A7FEA4}" destId="{D21F9985-4366-405B-8964-A6F2905A0120}" srcOrd="0" destOrd="0" presId="urn:microsoft.com/office/officeart/2005/8/layout/orgChart1"/>
    <dgm:cxn modelId="{61DF3885-8A6A-44BD-A040-07AA7184ADA0}" type="presParOf" srcId="{C9B04371-46C7-4DA8-BDDE-A5E306A7FEA4}" destId="{6F4C080B-8651-4E0F-8B26-0CB18C159DB7}" srcOrd="1" destOrd="0" presId="urn:microsoft.com/office/officeart/2005/8/layout/orgChart1"/>
    <dgm:cxn modelId="{A4771FC4-4DB9-466B-9EAB-E445E9CA199C}" type="presParOf" srcId="{2CC22742-DA4D-4734-BDCC-27A66578ACAC}" destId="{4EEF2C67-ECE0-4068-AD71-7DC710CAD4B5}" srcOrd="1" destOrd="0" presId="urn:microsoft.com/office/officeart/2005/8/layout/orgChart1"/>
    <dgm:cxn modelId="{FDAB57B4-A5FA-42BB-9A0F-797C82C20FB5}" type="presParOf" srcId="{2CC22742-DA4D-4734-BDCC-27A66578ACAC}" destId="{D1A38DF1-D488-45DE-9844-CD972FEAB8F0}" srcOrd="2" destOrd="0" presId="urn:microsoft.com/office/officeart/2005/8/layout/orgChart1"/>
    <dgm:cxn modelId="{B877C91B-57E9-4FEE-B8C4-9B668AF635D3}" type="presParOf" srcId="{5A8E0BFF-4BBF-4301-A8F7-03E846A0262F}" destId="{7C608FBB-BB18-412E-B3ED-83C47473EFDE}" srcOrd="2" destOrd="0" presId="urn:microsoft.com/office/officeart/2005/8/layout/orgChart1"/>
    <dgm:cxn modelId="{324294A2-8B2D-4D91-A590-632E3894D1CC}" type="presParOf" srcId="{5A8E0BFF-4BBF-4301-A8F7-03E846A0262F}" destId="{E63D6F0F-FEEC-4454-965C-7EB2AD980F93}" srcOrd="3" destOrd="0" presId="urn:microsoft.com/office/officeart/2005/8/layout/orgChart1"/>
    <dgm:cxn modelId="{69542699-8964-48EC-9F36-133CF2B05877}" type="presParOf" srcId="{E63D6F0F-FEEC-4454-965C-7EB2AD980F93}" destId="{03B8D49E-E45C-498C-8E63-B574D54C92A5}" srcOrd="0" destOrd="0" presId="urn:microsoft.com/office/officeart/2005/8/layout/orgChart1"/>
    <dgm:cxn modelId="{B687BC6C-02FB-48C3-BCDA-E625E3DCD199}" type="presParOf" srcId="{03B8D49E-E45C-498C-8E63-B574D54C92A5}" destId="{79E0E619-B657-4D69-B659-4B85C7014933}" srcOrd="0" destOrd="0" presId="urn:microsoft.com/office/officeart/2005/8/layout/orgChart1"/>
    <dgm:cxn modelId="{A5DB6E1E-5672-468C-A19F-0DC108177E6B}" type="presParOf" srcId="{03B8D49E-E45C-498C-8E63-B574D54C92A5}" destId="{5CFB5A90-13F4-443A-ACFC-0F4877E144E9}" srcOrd="1" destOrd="0" presId="urn:microsoft.com/office/officeart/2005/8/layout/orgChart1"/>
    <dgm:cxn modelId="{95EB027E-6E08-46EE-942E-7DD4C11D966B}" type="presParOf" srcId="{E63D6F0F-FEEC-4454-965C-7EB2AD980F93}" destId="{C16B22AC-FC97-4B40-B56D-1A49FA41DE8D}" srcOrd="1" destOrd="0" presId="urn:microsoft.com/office/officeart/2005/8/layout/orgChart1"/>
    <dgm:cxn modelId="{AF356531-FECC-4D26-AAAD-FE82A32E1385}" type="presParOf" srcId="{E63D6F0F-FEEC-4454-965C-7EB2AD980F93}" destId="{09E48D0E-879C-4F1C-80FB-5C3DFDA54595}" srcOrd="2" destOrd="0" presId="urn:microsoft.com/office/officeart/2005/8/layout/orgChart1"/>
    <dgm:cxn modelId="{31E2EF52-97F5-4CBB-A001-8485608E50E2}" type="presParOf" srcId="{5A8E0BFF-4BBF-4301-A8F7-03E846A0262F}" destId="{A7D6742F-8035-405E-A075-4BFB02A7BFA1}" srcOrd="4" destOrd="0" presId="urn:microsoft.com/office/officeart/2005/8/layout/orgChart1"/>
    <dgm:cxn modelId="{99C15CC4-D18A-4E7D-980E-268D722D5AAF}" type="presParOf" srcId="{5A8E0BFF-4BBF-4301-A8F7-03E846A0262F}" destId="{263C7540-B398-45B3-BD73-5DDFDD8E4B30}" srcOrd="5" destOrd="0" presId="urn:microsoft.com/office/officeart/2005/8/layout/orgChart1"/>
    <dgm:cxn modelId="{0C226CA8-7064-49F9-8CA6-6503C0C84615}" type="presParOf" srcId="{263C7540-B398-45B3-BD73-5DDFDD8E4B30}" destId="{19878BC6-6CDE-492F-844B-2EACBE550736}" srcOrd="0" destOrd="0" presId="urn:microsoft.com/office/officeart/2005/8/layout/orgChart1"/>
    <dgm:cxn modelId="{7351D62C-5E6C-4644-87E1-E3299E1796DC}" type="presParOf" srcId="{19878BC6-6CDE-492F-844B-2EACBE550736}" destId="{60507E7D-7ADF-4E1D-93FF-3BC960C595B3}" srcOrd="0" destOrd="0" presId="urn:microsoft.com/office/officeart/2005/8/layout/orgChart1"/>
    <dgm:cxn modelId="{66800F3E-B278-4047-9527-F00FCE7F29EA}" type="presParOf" srcId="{19878BC6-6CDE-492F-844B-2EACBE550736}" destId="{17902CFC-C91F-4A3F-AE3B-5609AFEC6C73}" srcOrd="1" destOrd="0" presId="urn:microsoft.com/office/officeart/2005/8/layout/orgChart1"/>
    <dgm:cxn modelId="{F39BEA6B-F551-4D80-9CFD-F6DC361B2116}" type="presParOf" srcId="{263C7540-B398-45B3-BD73-5DDFDD8E4B30}" destId="{D00DA7EB-D9FE-425B-9537-45AD26C63BF5}" srcOrd="1" destOrd="0" presId="urn:microsoft.com/office/officeart/2005/8/layout/orgChart1"/>
    <dgm:cxn modelId="{ECEF9523-5809-42B7-85F1-00666721D40B}" type="presParOf" srcId="{263C7540-B398-45B3-BD73-5DDFDD8E4B30}" destId="{05B45542-AA9A-438C-8412-CE1C48FCB67F}" srcOrd="2" destOrd="0" presId="urn:microsoft.com/office/officeart/2005/8/layout/orgChart1"/>
    <dgm:cxn modelId="{AD706618-B6AC-46B4-BE74-6ED837676F6C}" type="presParOf" srcId="{5A8E0BFF-4BBF-4301-A8F7-03E846A0262F}" destId="{71DCDD21-F5D3-4465-8390-6A81464E8904}" srcOrd="6" destOrd="0" presId="urn:microsoft.com/office/officeart/2005/8/layout/orgChart1"/>
    <dgm:cxn modelId="{443F5998-B81A-4EF4-A750-8AF8E48F92B9}" type="presParOf" srcId="{5A8E0BFF-4BBF-4301-A8F7-03E846A0262F}" destId="{4EB27A04-ED3A-4923-86D3-93CF49B4A61F}" srcOrd="7" destOrd="0" presId="urn:microsoft.com/office/officeart/2005/8/layout/orgChart1"/>
    <dgm:cxn modelId="{D6257A35-73D0-4800-A83D-84EC5C7B6D40}" type="presParOf" srcId="{4EB27A04-ED3A-4923-86D3-93CF49B4A61F}" destId="{03D3935A-B558-4201-BB59-5BA63713E78D}" srcOrd="0" destOrd="0" presId="urn:microsoft.com/office/officeart/2005/8/layout/orgChart1"/>
    <dgm:cxn modelId="{AAA95AF0-C13A-4B41-B498-521292CD0549}" type="presParOf" srcId="{03D3935A-B558-4201-BB59-5BA63713E78D}" destId="{8F0BE5A6-64F0-409A-A634-851A46851B07}" srcOrd="0" destOrd="0" presId="urn:microsoft.com/office/officeart/2005/8/layout/orgChart1"/>
    <dgm:cxn modelId="{F9D258EA-E68F-4950-BF02-A6A7FC84A396}" type="presParOf" srcId="{03D3935A-B558-4201-BB59-5BA63713E78D}" destId="{AA7DAC61-75C8-4414-82CF-0B1F12AEED7B}" srcOrd="1" destOrd="0" presId="urn:microsoft.com/office/officeart/2005/8/layout/orgChart1"/>
    <dgm:cxn modelId="{BF7061C2-2FC1-4264-BCA0-52F7FDA66A46}" type="presParOf" srcId="{4EB27A04-ED3A-4923-86D3-93CF49B4A61F}" destId="{9A2ED359-3488-43A2-B8FC-17F91E659225}" srcOrd="1" destOrd="0" presId="urn:microsoft.com/office/officeart/2005/8/layout/orgChart1"/>
    <dgm:cxn modelId="{FFC80FDC-E4BD-4A61-993F-3A65531A3D75}" type="presParOf" srcId="{4EB27A04-ED3A-4923-86D3-93CF49B4A61F}" destId="{BF088077-BD09-4C5C-8B9A-2802839EF3EC}" srcOrd="2" destOrd="0" presId="urn:microsoft.com/office/officeart/2005/8/layout/orgChart1"/>
    <dgm:cxn modelId="{F4C4B121-EFE3-437B-8600-A200C5B0EB95}" type="presParOf" srcId="{5A8E0BFF-4BBF-4301-A8F7-03E846A0262F}" destId="{697B0A99-6E4E-41B1-8E73-45C79E28EDC7}" srcOrd="8" destOrd="0" presId="urn:microsoft.com/office/officeart/2005/8/layout/orgChart1"/>
    <dgm:cxn modelId="{CFAE7348-79D5-4569-935C-4265E323C0F5}" type="presParOf" srcId="{5A8E0BFF-4BBF-4301-A8F7-03E846A0262F}" destId="{8475BEAA-3542-4663-ACE3-6F86DF99C625}" srcOrd="9" destOrd="0" presId="urn:microsoft.com/office/officeart/2005/8/layout/orgChart1"/>
    <dgm:cxn modelId="{1850B743-A974-4855-8BD3-5843F093B233}" type="presParOf" srcId="{8475BEAA-3542-4663-ACE3-6F86DF99C625}" destId="{06C18C62-7534-42CB-9D11-857EF37833E7}" srcOrd="0" destOrd="0" presId="urn:microsoft.com/office/officeart/2005/8/layout/orgChart1"/>
    <dgm:cxn modelId="{B67D60B5-7B68-4C8C-A897-2F5B514FE1D7}" type="presParOf" srcId="{06C18C62-7534-42CB-9D11-857EF37833E7}" destId="{F23553DA-2D53-4BE7-AE0D-947ACFB505B8}" srcOrd="0" destOrd="0" presId="urn:microsoft.com/office/officeart/2005/8/layout/orgChart1"/>
    <dgm:cxn modelId="{61E8B327-E6E8-46B9-B147-B34BFA7D43F1}" type="presParOf" srcId="{06C18C62-7534-42CB-9D11-857EF37833E7}" destId="{70F1A3A1-570C-4E09-8A14-10721BBB0479}" srcOrd="1" destOrd="0" presId="urn:microsoft.com/office/officeart/2005/8/layout/orgChart1"/>
    <dgm:cxn modelId="{08C10441-6272-4902-8337-153DB860B76E}" type="presParOf" srcId="{8475BEAA-3542-4663-ACE3-6F86DF99C625}" destId="{7ABDE254-DC9B-498F-ACC7-F0D2FA0CC8C1}" srcOrd="1" destOrd="0" presId="urn:microsoft.com/office/officeart/2005/8/layout/orgChart1"/>
    <dgm:cxn modelId="{5740FA2B-C43E-4D55-9C15-6B768E542E87}" type="presParOf" srcId="{8475BEAA-3542-4663-ACE3-6F86DF99C625}" destId="{9893765B-890C-41E0-9C67-4EC80FF9386D}" srcOrd="2" destOrd="0" presId="urn:microsoft.com/office/officeart/2005/8/layout/orgChart1"/>
    <dgm:cxn modelId="{6B26D805-7A14-4F5A-8067-64199C3D8D18}" type="presParOf" srcId="{7CD4EFB6-146C-4B92-8D38-2289562EA227}" destId="{92DEA1DA-8B5F-4813-8F83-1004D2598173}" srcOrd="2" destOrd="0" presId="urn:microsoft.com/office/officeart/2005/8/layout/orgChart1"/>
    <dgm:cxn modelId="{8C68BCF4-F181-4DBC-AC56-B27089309CC0}" type="presParOf" srcId="{89941171-94D0-493F-A10F-CD1DDA3C58C7}" destId="{0EF97A7A-0F35-414F-BE01-D69732216F7E}" srcOrd="2" destOrd="0" presId="urn:microsoft.com/office/officeart/2005/8/layout/orgChart1"/>
    <dgm:cxn modelId="{A7059EF7-91F2-416B-AAD1-04B7C6BE7BC7}" type="presParOf" srcId="{89941171-94D0-493F-A10F-CD1DDA3C58C7}" destId="{1A4787A7-64F7-41F7-907B-C57BA68074BE}" srcOrd="3" destOrd="0" presId="urn:microsoft.com/office/officeart/2005/8/layout/orgChart1"/>
    <dgm:cxn modelId="{BE1775DF-1A35-401C-A5E7-B7CA53278185}" type="presParOf" srcId="{1A4787A7-64F7-41F7-907B-C57BA68074BE}" destId="{7008047D-31F2-42B6-9270-89183338275E}" srcOrd="0" destOrd="0" presId="urn:microsoft.com/office/officeart/2005/8/layout/orgChart1"/>
    <dgm:cxn modelId="{D2B8603C-3996-4778-BDC4-04C663E742D2}" type="presParOf" srcId="{7008047D-31F2-42B6-9270-89183338275E}" destId="{7DB7C003-188C-42D8-A50A-87811A9DA4C8}" srcOrd="0" destOrd="0" presId="urn:microsoft.com/office/officeart/2005/8/layout/orgChart1"/>
    <dgm:cxn modelId="{210108BA-348D-4E0D-AB5B-73E7B2ACB3F5}" type="presParOf" srcId="{7008047D-31F2-42B6-9270-89183338275E}" destId="{0425FDE5-F57A-4AB5-A90C-66E226810A13}" srcOrd="1" destOrd="0" presId="urn:microsoft.com/office/officeart/2005/8/layout/orgChart1"/>
    <dgm:cxn modelId="{06974E5C-F3FA-4983-81CB-095FC04BA25E}" type="presParOf" srcId="{1A4787A7-64F7-41F7-907B-C57BA68074BE}" destId="{D30591B4-B911-420B-818F-B6A740170EE6}" srcOrd="1" destOrd="0" presId="urn:microsoft.com/office/officeart/2005/8/layout/orgChart1"/>
    <dgm:cxn modelId="{649A6D32-2E09-475D-AF6A-FCEEDD3284B7}" type="presParOf" srcId="{D30591B4-B911-420B-818F-B6A740170EE6}" destId="{EB91C4A9-6C8A-4C32-A2E4-A41555748443}" srcOrd="0" destOrd="0" presId="urn:microsoft.com/office/officeart/2005/8/layout/orgChart1"/>
    <dgm:cxn modelId="{9542B8AA-144B-4184-9251-B1E455C0A77A}" type="presParOf" srcId="{D30591B4-B911-420B-818F-B6A740170EE6}" destId="{9CCF4076-8E09-4E52-A378-BB9A68AA34E2}" srcOrd="1" destOrd="0" presId="urn:microsoft.com/office/officeart/2005/8/layout/orgChart1"/>
    <dgm:cxn modelId="{4AF2C5DF-AB4C-40F8-B0EC-89C020E91DA7}" type="presParOf" srcId="{9CCF4076-8E09-4E52-A378-BB9A68AA34E2}" destId="{B192CCC7-ADCF-4476-B55B-B683A521779E}" srcOrd="0" destOrd="0" presId="urn:microsoft.com/office/officeart/2005/8/layout/orgChart1"/>
    <dgm:cxn modelId="{235A671F-52AD-4A30-85C1-D31643447611}" type="presParOf" srcId="{B192CCC7-ADCF-4476-B55B-B683A521779E}" destId="{DC8BF406-2067-4C46-AF1D-011C6E9FEFF6}" srcOrd="0" destOrd="0" presId="urn:microsoft.com/office/officeart/2005/8/layout/orgChart1"/>
    <dgm:cxn modelId="{475578C7-0282-4E84-B279-2F837671A092}" type="presParOf" srcId="{B192CCC7-ADCF-4476-B55B-B683A521779E}" destId="{020B11DB-6123-4CAD-B9FE-17918DAFA37B}" srcOrd="1" destOrd="0" presId="urn:microsoft.com/office/officeart/2005/8/layout/orgChart1"/>
    <dgm:cxn modelId="{B60F5CD0-F3FC-46A9-8BA2-8B043F93DDC1}" type="presParOf" srcId="{9CCF4076-8E09-4E52-A378-BB9A68AA34E2}" destId="{4953D9D2-69D0-49F8-8251-D8DD385EBA3C}" srcOrd="1" destOrd="0" presId="urn:microsoft.com/office/officeart/2005/8/layout/orgChart1"/>
    <dgm:cxn modelId="{EC65DDA0-C6DE-4B4F-A405-899D63B029F7}" type="presParOf" srcId="{9CCF4076-8E09-4E52-A378-BB9A68AA34E2}" destId="{222393E8-E803-4562-839D-DA39EC855700}" srcOrd="2" destOrd="0" presId="urn:microsoft.com/office/officeart/2005/8/layout/orgChart1"/>
    <dgm:cxn modelId="{59DE040E-6DA1-4C14-BF67-F2162ED691FA}" type="presParOf" srcId="{D30591B4-B911-420B-818F-B6A740170EE6}" destId="{F7AF4675-FD56-45EB-A5E8-FD7AE280B009}" srcOrd="2" destOrd="0" presId="urn:microsoft.com/office/officeart/2005/8/layout/orgChart1"/>
    <dgm:cxn modelId="{83355FAC-450E-41C4-89E1-6DBAA21B2F2F}" type="presParOf" srcId="{D30591B4-B911-420B-818F-B6A740170EE6}" destId="{08996954-D00F-4812-AD2B-65C2A09989A1}" srcOrd="3" destOrd="0" presId="urn:microsoft.com/office/officeart/2005/8/layout/orgChart1"/>
    <dgm:cxn modelId="{56138C1A-7261-4EDF-A367-8DBBE7F318AF}" type="presParOf" srcId="{08996954-D00F-4812-AD2B-65C2A09989A1}" destId="{76CB08AF-9CD2-427C-9BB3-B3E2CD28CB8A}" srcOrd="0" destOrd="0" presId="urn:microsoft.com/office/officeart/2005/8/layout/orgChart1"/>
    <dgm:cxn modelId="{506F7EA6-ED42-40F2-BE42-F9361F8E557E}" type="presParOf" srcId="{76CB08AF-9CD2-427C-9BB3-B3E2CD28CB8A}" destId="{D35C5233-BC23-4DE0-8537-99BF014F7D5B}" srcOrd="0" destOrd="0" presId="urn:microsoft.com/office/officeart/2005/8/layout/orgChart1"/>
    <dgm:cxn modelId="{5D4F7B90-F870-4EEF-86DE-276F19AF799B}" type="presParOf" srcId="{76CB08AF-9CD2-427C-9BB3-B3E2CD28CB8A}" destId="{A2218CCE-D333-4C51-ACB6-B11E5C54252B}" srcOrd="1" destOrd="0" presId="urn:microsoft.com/office/officeart/2005/8/layout/orgChart1"/>
    <dgm:cxn modelId="{E3BB414B-1B5A-43A6-84CB-E9250AF14BC0}" type="presParOf" srcId="{08996954-D00F-4812-AD2B-65C2A09989A1}" destId="{E68B540B-D87C-404A-8ECB-EB6CAB765D34}" srcOrd="1" destOrd="0" presId="urn:microsoft.com/office/officeart/2005/8/layout/orgChart1"/>
    <dgm:cxn modelId="{07055E49-F7B0-4C6F-9A8C-0AD52892109B}" type="presParOf" srcId="{08996954-D00F-4812-AD2B-65C2A09989A1}" destId="{B000A0AB-AD6D-45E7-B8A3-9D258605AE2F}" srcOrd="2" destOrd="0" presId="urn:microsoft.com/office/officeart/2005/8/layout/orgChart1"/>
    <dgm:cxn modelId="{D40C8526-9D23-43C3-BA97-397DD6662C75}" type="presParOf" srcId="{D30591B4-B911-420B-818F-B6A740170EE6}" destId="{957FB49A-FD95-4B8B-9894-0BDE3AE4BD9D}" srcOrd="4" destOrd="0" presId="urn:microsoft.com/office/officeart/2005/8/layout/orgChart1"/>
    <dgm:cxn modelId="{3AEE87A7-A81C-45BE-89CE-7273D41DAFAF}" type="presParOf" srcId="{D30591B4-B911-420B-818F-B6A740170EE6}" destId="{F586DC69-6958-4C7B-B133-DECE311D676F}" srcOrd="5" destOrd="0" presId="urn:microsoft.com/office/officeart/2005/8/layout/orgChart1"/>
    <dgm:cxn modelId="{15BCF0C9-1870-4A2E-87A5-1626EDD8BCAF}" type="presParOf" srcId="{F586DC69-6958-4C7B-B133-DECE311D676F}" destId="{0F32055E-BCBF-4083-B329-8B78BB99466D}" srcOrd="0" destOrd="0" presId="urn:microsoft.com/office/officeart/2005/8/layout/orgChart1"/>
    <dgm:cxn modelId="{2288B99E-88C0-415B-A0BF-8F56CC7DF52F}" type="presParOf" srcId="{0F32055E-BCBF-4083-B329-8B78BB99466D}" destId="{9AF661DA-DCDB-4281-B8AF-87F575FF016E}" srcOrd="0" destOrd="0" presId="urn:microsoft.com/office/officeart/2005/8/layout/orgChart1"/>
    <dgm:cxn modelId="{A9CA6B65-AF01-4920-B59E-AB9F4B984D32}" type="presParOf" srcId="{0F32055E-BCBF-4083-B329-8B78BB99466D}" destId="{C0E41D68-2062-444D-BDA4-A85C1DFA80FE}" srcOrd="1" destOrd="0" presId="urn:microsoft.com/office/officeart/2005/8/layout/orgChart1"/>
    <dgm:cxn modelId="{056F67F9-FC78-4A75-8F03-88B8E934A59B}" type="presParOf" srcId="{F586DC69-6958-4C7B-B133-DECE311D676F}" destId="{FC8F502E-FB98-44C0-9330-A415E309CF06}" srcOrd="1" destOrd="0" presId="urn:microsoft.com/office/officeart/2005/8/layout/orgChart1"/>
    <dgm:cxn modelId="{0D51E1A1-5834-4D5C-9887-6DB67BBCB1EA}" type="presParOf" srcId="{F586DC69-6958-4C7B-B133-DECE311D676F}" destId="{F065AB30-269C-471D-9F0B-763F1A37BF1C}" srcOrd="2" destOrd="0" presId="urn:microsoft.com/office/officeart/2005/8/layout/orgChart1"/>
    <dgm:cxn modelId="{428592FF-4DC2-4E18-BEE8-0738D89024AE}" type="presParOf" srcId="{D30591B4-B911-420B-818F-B6A740170EE6}" destId="{5EE749C1-B95F-4E49-AD06-5B67A521478F}" srcOrd="6" destOrd="0" presId="urn:microsoft.com/office/officeart/2005/8/layout/orgChart1"/>
    <dgm:cxn modelId="{E5E75B4D-45CB-4D8F-A113-6F3B54CF3821}" type="presParOf" srcId="{D30591B4-B911-420B-818F-B6A740170EE6}" destId="{DB9E747D-719F-4793-9352-65BF43AAF386}" srcOrd="7" destOrd="0" presId="urn:microsoft.com/office/officeart/2005/8/layout/orgChart1"/>
    <dgm:cxn modelId="{7E127A9F-7534-47EF-8059-9EB178A149E3}" type="presParOf" srcId="{DB9E747D-719F-4793-9352-65BF43AAF386}" destId="{2CBFCF14-4408-449E-B023-498A7B82C55C}" srcOrd="0" destOrd="0" presId="urn:microsoft.com/office/officeart/2005/8/layout/orgChart1"/>
    <dgm:cxn modelId="{9559F40B-0F23-4371-8433-4B5909DDE230}" type="presParOf" srcId="{2CBFCF14-4408-449E-B023-498A7B82C55C}" destId="{5A1263E7-C015-4C11-8F12-35CE077FD9F1}" srcOrd="0" destOrd="0" presId="urn:microsoft.com/office/officeart/2005/8/layout/orgChart1"/>
    <dgm:cxn modelId="{B8EFDC56-FCA5-4DA1-875A-7D351739F1F3}" type="presParOf" srcId="{2CBFCF14-4408-449E-B023-498A7B82C55C}" destId="{00C62D10-7E0E-495E-9730-3520C216A1CD}" srcOrd="1" destOrd="0" presId="urn:microsoft.com/office/officeart/2005/8/layout/orgChart1"/>
    <dgm:cxn modelId="{06915BD3-3057-4EF7-BDBB-2E9565BB189A}" type="presParOf" srcId="{DB9E747D-719F-4793-9352-65BF43AAF386}" destId="{7CD8DFF4-574A-4657-A59E-D2C3A5BE615E}" srcOrd="1" destOrd="0" presId="urn:microsoft.com/office/officeart/2005/8/layout/orgChart1"/>
    <dgm:cxn modelId="{C11C6B80-A31B-4251-BBC1-D137646E691C}" type="presParOf" srcId="{DB9E747D-719F-4793-9352-65BF43AAF386}" destId="{52DD44D0-FAEB-418E-8C4A-DD6AC90C748E}" srcOrd="2" destOrd="0" presId="urn:microsoft.com/office/officeart/2005/8/layout/orgChart1"/>
    <dgm:cxn modelId="{C602BEE1-2A50-49F5-BAE4-D912845C4085}" type="presParOf" srcId="{D30591B4-B911-420B-818F-B6A740170EE6}" destId="{6A329D39-9889-4AE6-94FE-BF9C4390C467}" srcOrd="8" destOrd="0" presId="urn:microsoft.com/office/officeart/2005/8/layout/orgChart1"/>
    <dgm:cxn modelId="{F0EC0D75-5878-4974-8ECA-1179CED918B2}" type="presParOf" srcId="{D30591B4-B911-420B-818F-B6A740170EE6}" destId="{F6545685-554A-4BEA-ACC9-B406ADB11C70}" srcOrd="9" destOrd="0" presId="urn:microsoft.com/office/officeart/2005/8/layout/orgChart1"/>
    <dgm:cxn modelId="{EF5BAD0A-283C-46C0-A117-A08ADAD3B6AA}" type="presParOf" srcId="{F6545685-554A-4BEA-ACC9-B406ADB11C70}" destId="{AA0546B4-12C4-4B37-8AFB-A75EAD9E72E6}" srcOrd="0" destOrd="0" presId="urn:microsoft.com/office/officeart/2005/8/layout/orgChart1"/>
    <dgm:cxn modelId="{907352D7-49F4-4FAE-8E62-C36E3531F75A}" type="presParOf" srcId="{AA0546B4-12C4-4B37-8AFB-A75EAD9E72E6}" destId="{32C701C8-3FF7-4826-8559-F968F48ECF1A}" srcOrd="0" destOrd="0" presId="urn:microsoft.com/office/officeart/2005/8/layout/orgChart1"/>
    <dgm:cxn modelId="{B69C6FFA-227F-4CD6-9AB0-4870D5A9A035}" type="presParOf" srcId="{AA0546B4-12C4-4B37-8AFB-A75EAD9E72E6}" destId="{C86B6D60-C5DC-4CC0-9E86-D350B137BD9E}" srcOrd="1" destOrd="0" presId="urn:microsoft.com/office/officeart/2005/8/layout/orgChart1"/>
    <dgm:cxn modelId="{E9BC8B38-B794-41A0-9ABA-24D9C00E7D93}" type="presParOf" srcId="{F6545685-554A-4BEA-ACC9-B406ADB11C70}" destId="{3E87BA9F-D744-4B30-8059-357EBB663138}" srcOrd="1" destOrd="0" presId="urn:microsoft.com/office/officeart/2005/8/layout/orgChart1"/>
    <dgm:cxn modelId="{BD8384ED-1D1D-49AB-8EA7-2942A36D63C4}" type="presParOf" srcId="{F6545685-554A-4BEA-ACC9-B406ADB11C70}" destId="{3C06F91F-BBC0-4176-A179-994D432B03B6}" srcOrd="2" destOrd="0" presId="urn:microsoft.com/office/officeart/2005/8/layout/orgChart1"/>
    <dgm:cxn modelId="{C5C17879-7698-487E-99A5-B7931A9EC58E}" type="presParOf" srcId="{1A4787A7-64F7-41F7-907B-C57BA68074BE}" destId="{4465CE77-9779-4293-828D-4123034C49E1}" srcOrd="2" destOrd="0" presId="urn:microsoft.com/office/officeart/2005/8/layout/orgChart1"/>
    <dgm:cxn modelId="{CBCC5306-2A50-4A8C-95DD-1A28E02C53CD}" type="presParOf" srcId="{89941171-94D0-493F-A10F-CD1DDA3C58C7}" destId="{76501A4F-02E9-4701-96C2-83D3093FEDCE}" srcOrd="4" destOrd="0" presId="urn:microsoft.com/office/officeart/2005/8/layout/orgChart1"/>
    <dgm:cxn modelId="{BB3B6040-B43D-4126-92B3-72E58FC61B18}" type="presParOf" srcId="{89941171-94D0-493F-A10F-CD1DDA3C58C7}" destId="{8A0F94F9-AD69-4BE0-A11D-B17AFDAC4A20}" srcOrd="5" destOrd="0" presId="urn:microsoft.com/office/officeart/2005/8/layout/orgChart1"/>
    <dgm:cxn modelId="{BAB922CE-58FC-471D-ACF4-D9A8C521093F}" type="presParOf" srcId="{8A0F94F9-AD69-4BE0-A11D-B17AFDAC4A20}" destId="{60696C49-B71F-4AE4-9F5F-6A368437EDEE}" srcOrd="0" destOrd="0" presId="urn:microsoft.com/office/officeart/2005/8/layout/orgChart1"/>
    <dgm:cxn modelId="{D41DC16C-44FC-4371-8943-DCF9A4311015}" type="presParOf" srcId="{60696C49-B71F-4AE4-9F5F-6A368437EDEE}" destId="{4792F995-7071-4EF9-B913-C48A78357EB9}" srcOrd="0" destOrd="0" presId="urn:microsoft.com/office/officeart/2005/8/layout/orgChart1"/>
    <dgm:cxn modelId="{03AE4073-7EBC-4A25-952E-C8AAE3E213F8}" type="presParOf" srcId="{60696C49-B71F-4AE4-9F5F-6A368437EDEE}" destId="{E2821CCF-EE49-430D-9ECC-65FA9B29ABEB}" srcOrd="1" destOrd="0" presId="urn:microsoft.com/office/officeart/2005/8/layout/orgChart1"/>
    <dgm:cxn modelId="{B48D40CC-3964-4B70-85F4-E9402C5DFE71}" type="presParOf" srcId="{8A0F94F9-AD69-4BE0-A11D-B17AFDAC4A20}" destId="{679EBE3C-E479-45FF-8A8E-0587762EC320}" srcOrd="1" destOrd="0" presId="urn:microsoft.com/office/officeart/2005/8/layout/orgChart1"/>
    <dgm:cxn modelId="{FAFA104A-B14F-42A9-AFA0-D99235614BB1}" type="presParOf" srcId="{679EBE3C-E479-45FF-8A8E-0587762EC320}" destId="{38A0BD5D-E0EA-4623-B6DC-DECEAD30AA57}" srcOrd="0" destOrd="0" presId="urn:microsoft.com/office/officeart/2005/8/layout/orgChart1"/>
    <dgm:cxn modelId="{8FFBC99F-DDE5-465A-9B74-7436015C010C}" type="presParOf" srcId="{679EBE3C-E479-45FF-8A8E-0587762EC320}" destId="{4C630421-FA90-47AF-A053-6A3B3A5B1CCA}" srcOrd="1" destOrd="0" presId="urn:microsoft.com/office/officeart/2005/8/layout/orgChart1"/>
    <dgm:cxn modelId="{99111B7B-7B30-48A5-B2AB-516480455AEF}" type="presParOf" srcId="{4C630421-FA90-47AF-A053-6A3B3A5B1CCA}" destId="{3E18F61C-5AAE-4BB8-B26D-3A6731EC69CA}" srcOrd="0" destOrd="0" presId="urn:microsoft.com/office/officeart/2005/8/layout/orgChart1"/>
    <dgm:cxn modelId="{61E22411-F487-4D9F-92D8-9952524809C2}" type="presParOf" srcId="{3E18F61C-5AAE-4BB8-B26D-3A6731EC69CA}" destId="{5D1B4841-9CFE-4618-9CA3-AC2C5AFE5570}" srcOrd="0" destOrd="0" presId="urn:microsoft.com/office/officeart/2005/8/layout/orgChart1"/>
    <dgm:cxn modelId="{2FE24C5C-D720-47C6-809C-57EC9E3CFC3D}" type="presParOf" srcId="{3E18F61C-5AAE-4BB8-B26D-3A6731EC69CA}" destId="{2207A4CA-2C54-464A-B6B0-61FB13B56CEB}" srcOrd="1" destOrd="0" presId="urn:microsoft.com/office/officeart/2005/8/layout/orgChart1"/>
    <dgm:cxn modelId="{12B342C2-60FD-48B3-8586-7512E1323901}" type="presParOf" srcId="{4C630421-FA90-47AF-A053-6A3B3A5B1CCA}" destId="{648D7ECE-D5EA-4D91-9F29-2CA71135E05D}" srcOrd="1" destOrd="0" presId="urn:microsoft.com/office/officeart/2005/8/layout/orgChart1"/>
    <dgm:cxn modelId="{7E42159A-383E-4C74-911E-A5240D5FA43D}" type="presParOf" srcId="{4C630421-FA90-47AF-A053-6A3B3A5B1CCA}" destId="{9BC1CC43-02D2-4047-A7B1-76C326D7CB2C}" srcOrd="2" destOrd="0" presId="urn:microsoft.com/office/officeart/2005/8/layout/orgChart1"/>
    <dgm:cxn modelId="{FE1901DE-32FE-47FE-BBB3-271439FF88FF}" type="presParOf" srcId="{679EBE3C-E479-45FF-8A8E-0587762EC320}" destId="{72BA4E82-D790-49C7-B2D1-8D554DC8253B}" srcOrd="2" destOrd="0" presId="urn:microsoft.com/office/officeart/2005/8/layout/orgChart1"/>
    <dgm:cxn modelId="{475925E2-82E5-4631-AFEA-B5DFE37DD963}" type="presParOf" srcId="{679EBE3C-E479-45FF-8A8E-0587762EC320}" destId="{6081E73C-D87B-4FC9-AB11-5C95828F3E95}" srcOrd="3" destOrd="0" presId="urn:microsoft.com/office/officeart/2005/8/layout/orgChart1"/>
    <dgm:cxn modelId="{AA0F8257-1A66-48C8-B9CB-463D196906E8}" type="presParOf" srcId="{6081E73C-D87B-4FC9-AB11-5C95828F3E95}" destId="{2AC6A94C-BD96-4D02-A672-93380586DCC4}" srcOrd="0" destOrd="0" presId="urn:microsoft.com/office/officeart/2005/8/layout/orgChart1"/>
    <dgm:cxn modelId="{42106CD6-C468-4C4C-B722-7C045733518C}" type="presParOf" srcId="{2AC6A94C-BD96-4D02-A672-93380586DCC4}" destId="{69F0BBE0-71A3-4D91-81BB-7F4DEB8C873E}" srcOrd="0" destOrd="0" presId="urn:microsoft.com/office/officeart/2005/8/layout/orgChart1"/>
    <dgm:cxn modelId="{93ED0133-1704-4847-8A55-3705AB19670F}" type="presParOf" srcId="{2AC6A94C-BD96-4D02-A672-93380586DCC4}" destId="{215DE40E-CBF2-4C7B-A3EF-AB55CF9492EE}" srcOrd="1" destOrd="0" presId="urn:microsoft.com/office/officeart/2005/8/layout/orgChart1"/>
    <dgm:cxn modelId="{FAD92639-F948-41C4-A4B5-3A82438E8FF1}" type="presParOf" srcId="{6081E73C-D87B-4FC9-AB11-5C95828F3E95}" destId="{4833DBC5-9D14-40AC-B436-5D92A4F8F9F9}" srcOrd="1" destOrd="0" presId="urn:microsoft.com/office/officeart/2005/8/layout/orgChart1"/>
    <dgm:cxn modelId="{795D7719-4003-4D74-8FF4-D628416AD103}" type="presParOf" srcId="{6081E73C-D87B-4FC9-AB11-5C95828F3E95}" destId="{9E35591E-F361-4266-9379-FAAC63E62CF1}" srcOrd="2" destOrd="0" presId="urn:microsoft.com/office/officeart/2005/8/layout/orgChart1"/>
    <dgm:cxn modelId="{C51C758A-7C2F-406C-86B8-67DD7D0A8B37}" type="presParOf" srcId="{8A0F94F9-AD69-4BE0-A11D-B17AFDAC4A20}" destId="{7EF7BA57-D541-496D-A3A1-56946651B001}" srcOrd="2" destOrd="0" presId="urn:microsoft.com/office/officeart/2005/8/layout/orgChart1"/>
    <dgm:cxn modelId="{B03CD66F-DBDB-4E10-88B3-5A7836E054AD}" type="presParOf" srcId="{91CEC62C-FFB7-4652-B82D-D01A36BE79AA}" destId="{6AEE06C8-4A82-4785-9792-6702560E653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BA4E82-D790-49C7-B2D1-8D554DC8253B}">
      <dsp:nvSpPr>
        <dsp:cNvPr id="0" name=""/>
        <dsp:cNvSpPr/>
      </dsp:nvSpPr>
      <dsp:spPr>
        <a:xfrm>
          <a:off x="6892871" y="1485685"/>
          <a:ext cx="1179181" cy="1466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494"/>
              </a:lnTo>
              <a:lnTo>
                <a:pt x="1179181" y="146649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A0BD5D-E0EA-4623-B6DC-DECEAD30AA57}">
      <dsp:nvSpPr>
        <dsp:cNvPr id="0" name=""/>
        <dsp:cNvSpPr/>
      </dsp:nvSpPr>
      <dsp:spPr>
        <a:xfrm>
          <a:off x="6892871" y="1485685"/>
          <a:ext cx="1152545" cy="56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978"/>
              </a:lnTo>
              <a:lnTo>
                <a:pt x="1152545" y="56697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501A4F-02E9-4701-96C2-83D3093FEDCE}">
      <dsp:nvSpPr>
        <dsp:cNvPr id="0" name=""/>
        <dsp:cNvSpPr/>
      </dsp:nvSpPr>
      <dsp:spPr>
        <a:xfrm>
          <a:off x="4642728" y="619430"/>
          <a:ext cx="2743172" cy="249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545"/>
              </a:lnTo>
              <a:lnTo>
                <a:pt x="2743172" y="120545"/>
              </a:lnTo>
              <a:lnTo>
                <a:pt x="2743172" y="2499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329D39-9889-4AE6-94FE-BF9C4390C467}">
      <dsp:nvSpPr>
        <dsp:cNvPr id="0" name=""/>
        <dsp:cNvSpPr/>
      </dsp:nvSpPr>
      <dsp:spPr>
        <a:xfrm>
          <a:off x="4149698" y="1494560"/>
          <a:ext cx="184886" cy="4067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7502"/>
              </a:lnTo>
              <a:lnTo>
                <a:pt x="184886" y="406750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E749C1-B95F-4E49-AD06-5B67A521478F}">
      <dsp:nvSpPr>
        <dsp:cNvPr id="0" name=""/>
        <dsp:cNvSpPr/>
      </dsp:nvSpPr>
      <dsp:spPr>
        <a:xfrm>
          <a:off x="4149698" y="1494560"/>
          <a:ext cx="184886" cy="3192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2372"/>
              </a:lnTo>
              <a:lnTo>
                <a:pt x="184886" y="319237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FB49A-FD95-4B8B-9894-0BDE3AE4BD9D}">
      <dsp:nvSpPr>
        <dsp:cNvPr id="0" name=""/>
        <dsp:cNvSpPr/>
      </dsp:nvSpPr>
      <dsp:spPr>
        <a:xfrm>
          <a:off x="4149698" y="1494560"/>
          <a:ext cx="184886" cy="2317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7243"/>
              </a:lnTo>
              <a:lnTo>
                <a:pt x="184886" y="231724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F4675-FD56-45EB-A5E8-FD7AE280B009}">
      <dsp:nvSpPr>
        <dsp:cNvPr id="0" name=""/>
        <dsp:cNvSpPr/>
      </dsp:nvSpPr>
      <dsp:spPr>
        <a:xfrm>
          <a:off x="4149698" y="1494560"/>
          <a:ext cx="184886" cy="1442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2114"/>
              </a:lnTo>
              <a:lnTo>
                <a:pt x="184886" y="1442114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91C4A9-6C8A-4C32-A2E4-A41555748443}">
      <dsp:nvSpPr>
        <dsp:cNvPr id="0" name=""/>
        <dsp:cNvSpPr/>
      </dsp:nvSpPr>
      <dsp:spPr>
        <a:xfrm>
          <a:off x="4149698" y="1494560"/>
          <a:ext cx="184886" cy="566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985"/>
              </a:lnTo>
              <a:lnTo>
                <a:pt x="184886" y="566985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F97A7A-0F35-414F-BE01-D69732216F7E}">
      <dsp:nvSpPr>
        <dsp:cNvPr id="0" name=""/>
        <dsp:cNvSpPr/>
      </dsp:nvSpPr>
      <dsp:spPr>
        <a:xfrm>
          <a:off x="4597008" y="619430"/>
          <a:ext cx="91440" cy="2588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84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B0A99-6E4E-41B1-8E73-45C79E28EDC7}">
      <dsp:nvSpPr>
        <dsp:cNvPr id="0" name=""/>
        <dsp:cNvSpPr/>
      </dsp:nvSpPr>
      <dsp:spPr>
        <a:xfrm>
          <a:off x="145895" y="1441294"/>
          <a:ext cx="1063775" cy="4058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8621"/>
              </a:lnTo>
              <a:lnTo>
                <a:pt x="1063775" y="405862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DCDD21-F5D3-4465-8390-6A81464E8904}">
      <dsp:nvSpPr>
        <dsp:cNvPr id="0" name=""/>
        <dsp:cNvSpPr/>
      </dsp:nvSpPr>
      <dsp:spPr>
        <a:xfrm>
          <a:off x="145895" y="1441294"/>
          <a:ext cx="1072661" cy="3165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736"/>
              </a:lnTo>
              <a:lnTo>
                <a:pt x="1072661" y="316573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D6742F-8035-405E-A075-4BFB02A7BFA1}">
      <dsp:nvSpPr>
        <dsp:cNvPr id="0" name=""/>
        <dsp:cNvSpPr/>
      </dsp:nvSpPr>
      <dsp:spPr>
        <a:xfrm>
          <a:off x="145895" y="1441294"/>
          <a:ext cx="1063775" cy="2255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5097"/>
              </a:lnTo>
              <a:lnTo>
                <a:pt x="1063775" y="225509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08FBB-BB18-412E-B3ED-83C47473EFDE}">
      <dsp:nvSpPr>
        <dsp:cNvPr id="0" name=""/>
        <dsp:cNvSpPr/>
      </dsp:nvSpPr>
      <dsp:spPr>
        <a:xfrm>
          <a:off x="145895" y="1441294"/>
          <a:ext cx="1081536" cy="1388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8848"/>
              </a:lnTo>
              <a:lnTo>
                <a:pt x="1081536" y="1388848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B4F14-825A-4148-AF20-96B7EDF6D464}">
      <dsp:nvSpPr>
        <dsp:cNvPr id="0" name=""/>
        <dsp:cNvSpPr/>
      </dsp:nvSpPr>
      <dsp:spPr>
        <a:xfrm>
          <a:off x="145895" y="1441294"/>
          <a:ext cx="1081536" cy="540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0349"/>
              </a:lnTo>
              <a:lnTo>
                <a:pt x="1081536" y="54034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1B131-FC70-45EC-AA7F-E73CBF30E806}">
      <dsp:nvSpPr>
        <dsp:cNvPr id="0" name=""/>
        <dsp:cNvSpPr/>
      </dsp:nvSpPr>
      <dsp:spPr>
        <a:xfrm>
          <a:off x="638926" y="619430"/>
          <a:ext cx="4003802" cy="205575"/>
        </a:xfrm>
        <a:custGeom>
          <a:avLst/>
          <a:gdLst/>
          <a:ahLst/>
          <a:cxnLst/>
          <a:rect l="0" t="0" r="0" b="0"/>
          <a:pathLst>
            <a:path>
              <a:moveTo>
                <a:pt x="4003802" y="0"/>
              </a:moveTo>
              <a:lnTo>
                <a:pt x="4003802" y="76154"/>
              </a:lnTo>
              <a:lnTo>
                <a:pt x="0" y="76154"/>
              </a:lnTo>
              <a:lnTo>
                <a:pt x="0" y="20557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FC39A-081E-44C3-905F-DA9E7FFADE7D}">
      <dsp:nvSpPr>
        <dsp:cNvPr id="0" name=""/>
        <dsp:cNvSpPr/>
      </dsp:nvSpPr>
      <dsp:spPr>
        <a:xfrm>
          <a:off x="4026440" y="3142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WWCN</a:t>
          </a:r>
        </a:p>
      </dsp:txBody>
      <dsp:txXfrm>
        <a:off x="4026440" y="3142"/>
        <a:ext cx="1232576" cy="616288"/>
      </dsp:txXfrm>
    </dsp:sp>
    <dsp:sp modelId="{1544A0C7-C1EF-45D9-A373-78F622A44C75}">
      <dsp:nvSpPr>
        <dsp:cNvPr id="0" name=""/>
        <dsp:cNvSpPr/>
      </dsp:nvSpPr>
      <dsp:spPr>
        <a:xfrm>
          <a:off x="22638" y="825006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Conduites </a:t>
          </a:r>
        </a:p>
      </dsp:txBody>
      <dsp:txXfrm>
        <a:off x="22638" y="825006"/>
        <a:ext cx="1232576" cy="616288"/>
      </dsp:txXfrm>
    </dsp:sp>
    <dsp:sp modelId="{D21F9985-4366-405B-8964-A6F2905A0120}">
      <dsp:nvSpPr>
        <dsp:cNvPr id="0" name=""/>
        <dsp:cNvSpPr/>
      </dsp:nvSpPr>
      <dsp:spPr>
        <a:xfrm>
          <a:off x="1227432" y="1673499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Length &lt;=30</a:t>
          </a:r>
        </a:p>
      </dsp:txBody>
      <dsp:txXfrm>
        <a:off x="1227432" y="1673499"/>
        <a:ext cx="1232576" cy="616288"/>
      </dsp:txXfrm>
    </dsp:sp>
    <dsp:sp modelId="{79E0E619-B657-4D69-B659-4B85C7014933}">
      <dsp:nvSpPr>
        <dsp:cNvPr id="0" name=""/>
        <dsp:cNvSpPr/>
      </dsp:nvSpPr>
      <dsp:spPr>
        <a:xfrm>
          <a:off x="1227432" y="2521998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Diameter&gt;=8in</a:t>
          </a:r>
        </a:p>
      </dsp:txBody>
      <dsp:txXfrm>
        <a:off x="1227432" y="2521998"/>
        <a:ext cx="1232576" cy="616288"/>
      </dsp:txXfrm>
    </dsp:sp>
    <dsp:sp modelId="{60507E7D-7ADF-4E1D-93FF-3BC960C595B3}">
      <dsp:nvSpPr>
        <dsp:cNvPr id="0" name=""/>
        <dsp:cNvSpPr/>
      </dsp:nvSpPr>
      <dsp:spPr>
        <a:xfrm>
          <a:off x="1209670" y="3388247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Material (PVC)</a:t>
          </a:r>
        </a:p>
      </dsp:txBody>
      <dsp:txXfrm>
        <a:off x="1209670" y="3388247"/>
        <a:ext cx="1232576" cy="616288"/>
      </dsp:txXfrm>
    </dsp:sp>
    <dsp:sp modelId="{8F0BE5A6-64F0-409A-A634-851A46851B07}">
      <dsp:nvSpPr>
        <dsp:cNvPr id="0" name=""/>
        <dsp:cNvSpPr/>
      </dsp:nvSpPr>
      <dsp:spPr>
        <a:xfrm>
          <a:off x="1218557" y="4298887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n</a:t>
          </a:r>
        </a:p>
      </dsp:txBody>
      <dsp:txXfrm>
        <a:off x="1218557" y="4298887"/>
        <a:ext cx="1232576" cy="616288"/>
      </dsp:txXfrm>
    </dsp:sp>
    <dsp:sp modelId="{F23553DA-2D53-4BE7-AE0D-947ACFB505B8}">
      <dsp:nvSpPr>
        <dsp:cNvPr id="0" name=""/>
        <dsp:cNvSpPr/>
      </dsp:nvSpPr>
      <dsp:spPr>
        <a:xfrm>
          <a:off x="1209670" y="5191771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Slope</a:t>
          </a:r>
        </a:p>
      </dsp:txBody>
      <dsp:txXfrm>
        <a:off x="1209670" y="5191771"/>
        <a:ext cx="1232576" cy="616288"/>
      </dsp:txXfrm>
    </dsp:sp>
    <dsp:sp modelId="{7DB7C003-188C-42D8-A50A-87811A9DA4C8}">
      <dsp:nvSpPr>
        <dsp:cNvPr id="0" name=""/>
        <dsp:cNvSpPr/>
      </dsp:nvSpPr>
      <dsp:spPr>
        <a:xfrm>
          <a:off x="4026440" y="878271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Manholes</a:t>
          </a:r>
        </a:p>
      </dsp:txBody>
      <dsp:txXfrm>
        <a:off x="4026440" y="878271"/>
        <a:ext cx="1232576" cy="616288"/>
      </dsp:txXfrm>
    </dsp:sp>
    <dsp:sp modelId="{DC8BF406-2067-4C46-AF1D-011C6E9FEFF6}">
      <dsp:nvSpPr>
        <dsp:cNvPr id="0" name=""/>
        <dsp:cNvSpPr/>
      </dsp:nvSpPr>
      <dsp:spPr>
        <a:xfrm>
          <a:off x="4334584" y="1753401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Diameter</a:t>
          </a:r>
        </a:p>
      </dsp:txBody>
      <dsp:txXfrm>
        <a:off x="4334584" y="1753401"/>
        <a:ext cx="1232576" cy="616288"/>
      </dsp:txXfrm>
    </dsp:sp>
    <dsp:sp modelId="{D35C5233-BC23-4DE0-8537-99BF014F7D5B}">
      <dsp:nvSpPr>
        <dsp:cNvPr id="0" name=""/>
        <dsp:cNvSpPr/>
      </dsp:nvSpPr>
      <dsp:spPr>
        <a:xfrm>
          <a:off x="4334584" y="2628530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Drop Manhole</a:t>
          </a:r>
        </a:p>
      </dsp:txBody>
      <dsp:txXfrm>
        <a:off x="4334584" y="2628530"/>
        <a:ext cx="1232576" cy="616288"/>
      </dsp:txXfrm>
    </dsp:sp>
    <dsp:sp modelId="{9AF661DA-DCDB-4281-B8AF-87F575FF016E}">
      <dsp:nvSpPr>
        <dsp:cNvPr id="0" name=""/>
        <dsp:cNvSpPr/>
      </dsp:nvSpPr>
      <dsp:spPr>
        <a:xfrm>
          <a:off x="4334584" y="3503659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Material</a:t>
          </a:r>
        </a:p>
      </dsp:txBody>
      <dsp:txXfrm>
        <a:off x="4334584" y="3503659"/>
        <a:ext cx="1232576" cy="616288"/>
      </dsp:txXfrm>
    </dsp:sp>
    <dsp:sp modelId="{5A1263E7-C015-4C11-8F12-35CE077FD9F1}">
      <dsp:nvSpPr>
        <dsp:cNvPr id="0" name=""/>
        <dsp:cNvSpPr/>
      </dsp:nvSpPr>
      <dsp:spPr>
        <a:xfrm>
          <a:off x="4334584" y="4378788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Loads</a:t>
          </a:r>
        </a:p>
      </dsp:txBody>
      <dsp:txXfrm>
        <a:off x="4334584" y="4378788"/>
        <a:ext cx="1232576" cy="616288"/>
      </dsp:txXfrm>
    </dsp:sp>
    <dsp:sp modelId="{32C701C8-3FF7-4826-8559-F968F48ECF1A}">
      <dsp:nvSpPr>
        <dsp:cNvPr id="0" name=""/>
        <dsp:cNvSpPr/>
      </dsp:nvSpPr>
      <dsp:spPr>
        <a:xfrm>
          <a:off x="4334584" y="5253918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Elevation</a:t>
          </a:r>
        </a:p>
      </dsp:txBody>
      <dsp:txXfrm>
        <a:off x="4334584" y="5253918"/>
        <a:ext cx="1232576" cy="616288"/>
      </dsp:txXfrm>
    </dsp:sp>
    <dsp:sp modelId="{4792F995-7071-4EF9-B913-C48A78357EB9}">
      <dsp:nvSpPr>
        <dsp:cNvPr id="0" name=""/>
        <dsp:cNvSpPr/>
      </dsp:nvSpPr>
      <dsp:spPr>
        <a:xfrm>
          <a:off x="6769613" y="869397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Outfalls</a:t>
          </a:r>
        </a:p>
      </dsp:txBody>
      <dsp:txXfrm>
        <a:off x="6769613" y="869397"/>
        <a:ext cx="1232576" cy="616288"/>
      </dsp:txXfrm>
    </dsp:sp>
    <dsp:sp modelId="{5D1B4841-9CFE-4618-9CA3-AC2C5AFE5570}">
      <dsp:nvSpPr>
        <dsp:cNvPr id="0" name=""/>
        <dsp:cNvSpPr/>
      </dsp:nvSpPr>
      <dsp:spPr>
        <a:xfrm>
          <a:off x="8045416" y="1744520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Location</a:t>
          </a:r>
        </a:p>
      </dsp:txBody>
      <dsp:txXfrm>
        <a:off x="8045416" y="1744520"/>
        <a:ext cx="1232576" cy="616288"/>
      </dsp:txXfrm>
    </dsp:sp>
    <dsp:sp modelId="{69F0BBE0-71A3-4D91-81BB-7F4DEB8C873E}">
      <dsp:nvSpPr>
        <dsp:cNvPr id="0" name=""/>
        <dsp:cNvSpPr/>
      </dsp:nvSpPr>
      <dsp:spPr>
        <a:xfrm>
          <a:off x="8072052" y="2644036"/>
          <a:ext cx="1232576" cy="6162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Elevation</a:t>
          </a:r>
        </a:p>
      </dsp:txBody>
      <dsp:txXfrm>
        <a:off x="8072052" y="2644036"/>
        <a:ext cx="1232576" cy="616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9607B-7C8E-4A73-8BC3-9C5D9D17074D}" type="datetimeFigureOut">
              <a:rPr lang="en-US" smtClean="0"/>
              <a:t>12/29/2020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BCD05-70DC-4006-8A99-5158F54E9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8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BCD05-70DC-4006-8A99-5158F54E9127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8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6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7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4"/>
            <a:ext cx="7766937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086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403033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4864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0365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64830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03025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845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51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24542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53548A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324361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26850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832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40" y="3632201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2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63894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2401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03833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7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5395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5" y="609600"/>
            <a:ext cx="809413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4" y="4013200"/>
            <a:ext cx="859666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2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756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4" y="4013200"/>
            <a:ext cx="859666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0778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049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600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49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7296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87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7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9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8383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59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552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214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55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15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9788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811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53548A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5321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9975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3934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8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98386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392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0636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024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8789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7381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65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58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4506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882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3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6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1" y="2160590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31785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561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2429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698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53548A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52439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417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65783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28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5108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582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02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7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7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4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8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678180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067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8838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1512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381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171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4804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7238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478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819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53548A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880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43127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881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19395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8802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807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954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252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5642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310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402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64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4476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119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308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0654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3896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78824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53548A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49816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199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6903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01490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30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3" y="514925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263760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48521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580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991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227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06780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7940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121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16618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8199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6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6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6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60812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2328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53548A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8559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0284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53548A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70387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325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73934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403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7433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02702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25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6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2" y="6041363"/>
            <a:ext cx="911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/>
              <a:pPr>
                <a:defRPr/>
              </a:pPr>
              <a:t>15/05/1442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3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3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  <p:sldLayoutId id="2147484038" r:id="rId13"/>
    <p:sldLayoutId id="2147484039" r:id="rId14"/>
    <p:sldLayoutId id="2147484040" r:id="rId15"/>
    <p:sldLayoutId id="21474840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04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  <p:sldLayoutId id="2147484054" r:id="rId12"/>
    <p:sldLayoutId id="2147484055" r:id="rId13"/>
    <p:sldLayoutId id="2147484056" r:id="rId14"/>
    <p:sldLayoutId id="2147484057" r:id="rId15"/>
    <p:sldLayoutId id="21474840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40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71" r:id="rId12"/>
    <p:sldLayoutId id="2147484072" r:id="rId13"/>
    <p:sldLayoutId id="2147484073" r:id="rId14"/>
    <p:sldLayoutId id="2147484074" r:id="rId15"/>
    <p:sldLayoutId id="21474840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59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  <p:sldLayoutId id="2147484106" r:id="rId13"/>
    <p:sldLayoutId id="2147484107" r:id="rId14"/>
    <p:sldLayoutId id="2147484108" r:id="rId15"/>
    <p:sldLayoutId id="214748410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909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  <p:sldLayoutId id="2147484122" r:id="rId12"/>
    <p:sldLayoutId id="2147484123" r:id="rId13"/>
    <p:sldLayoutId id="2147484124" r:id="rId14"/>
    <p:sldLayoutId id="2147484125" r:id="rId15"/>
    <p:sldLayoutId id="214748412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7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DD3BA3-DED7-4210-ACC6-1ABAE11E0B55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15/05/1442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6415DA2-6E3A-409C-9261-EB22DB7EBD12}" type="slidenum">
              <a:rPr lang="ar-SA" smtClean="0">
                <a:solidFill>
                  <a:srgbClr val="53548A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354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73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  <p:sldLayoutId id="2147484156" r:id="rId12"/>
    <p:sldLayoutId id="2147484157" r:id="rId13"/>
    <p:sldLayoutId id="2147484158" r:id="rId14"/>
    <p:sldLayoutId id="2147484159" r:id="rId15"/>
    <p:sldLayoutId id="21474841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858836" y="1981460"/>
            <a:ext cx="8912226" cy="1485352"/>
          </a:xfrm>
        </p:spPr>
        <p:txBody>
          <a:bodyPr>
            <a:noAutofit/>
          </a:bodyPr>
          <a:lstStyle/>
          <a:p>
            <a:pPr algn="ctr"/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An-Najah National University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Faculty Of Engineering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Civil Engineering Department</a:t>
            </a:r>
            <a:br>
              <a:rPr lang="en-US" altLang="ar-SA" sz="2000" b="1" dirty="0">
                <a:solidFill>
                  <a:schemeClr val="accent2">
                    <a:lumMod val="75000"/>
                  </a:schemeClr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</a:br>
            <a:r>
              <a:rPr lang="en-US" altLang="ar-SA" sz="2000" b="1" dirty="0">
                <a:solidFill>
                  <a:schemeClr val="tx1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Graduation Project II</a:t>
            </a:r>
            <a:endParaRPr lang="ar-SA" altLang="ar-SA" sz="2000" b="1" dirty="0">
              <a:solidFill>
                <a:schemeClr val="tx1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4688" y="214996"/>
            <a:ext cx="1754012" cy="1766464"/>
          </a:xfrm>
        </p:spPr>
      </p:pic>
      <p:sp>
        <p:nvSpPr>
          <p:cNvPr id="18436" name="مستطيل 7"/>
          <p:cNvSpPr>
            <a:spLocks noChangeArrowheads="1"/>
          </p:cNvSpPr>
          <p:nvPr/>
        </p:nvSpPr>
        <p:spPr bwMode="auto">
          <a:xfrm flipH="1">
            <a:off x="8239126" y="214314"/>
            <a:ext cx="142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ar-S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7" name="مستطيل 11"/>
          <p:cNvSpPr>
            <a:spLocks noChangeArrowheads="1"/>
          </p:cNvSpPr>
          <p:nvPr/>
        </p:nvSpPr>
        <p:spPr bwMode="auto">
          <a:xfrm>
            <a:off x="439698" y="3238389"/>
            <a:ext cx="961870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Analysis and </a:t>
            </a:r>
            <a:r>
              <a:rPr lang="en-US" sz="2800" b="1" dirty="0" smtClean="0">
                <a:solidFill>
                  <a:srgbClr val="FF0000"/>
                </a:solidFill>
              </a:rPr>
              <a:t>Redesign of Water Distribution Network and Design of Wastewater Network for Zaita Village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83692" y="436620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          Prepared By :</a:t>
            </a:r>
          </a:p>
          <a:p>
            <a:pPr algn="ctr"/>
            <a:r>
              <a:rPr lang="en-US" b="1" dirty="0" smtClean="0"/>
              <a:t>Ahmad Shtaiwi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b="1" dirty="0" smtClean="0"/>
              <a:t>Ahmad Zaid</a:t>
            </a:r>
          </a:p>
          <a:p>
            <a:pPr algn="ctr"/>
            <a:r>
              <a:rPr lang="en-US" b="1" dirty="0" smtClean="0"/>
              <a:t>Ali Al-</a:t>
            </a:r>
            <a:r>
              <a:rPr lang="en-US" b="1" dirty="0" err="1" smtClean="0"/>
              <a:t>Khateeb</a:t>
            </a:r>
            <a:r>
              <a:rPr lang="en-US" b="1" dirty="0" smtClean="0"/>
              <a:t> 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Date </a:t>
            </a:r>
            <a:r>
              <a:rPr lang="en-US" b="1" dirty="0" smtClean="0"/>
              <a:t>:30/12/2020</a:t>
            </a:r>
            <a:endParaRPr lang="en-US" b="1" dirty="0" smtClean="0"/>
          </a:p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06601" y="59710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Supervision of</a:t>
            </a:r>
            <a:r>
              <a:rPr lang="ar-SA" b="1" dirty="0"/>
              <a:t> </a:t>
            </a:r>
            <a:r>
              <a:rPr lang="en-US" b="1" dirty="0" smtClean="0"/>
              <a:t>Eng. Hamees Tubeileh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صورة 37" descr="C:\Users\ali\Desktop\thumbnail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" t="3793" r="2037" b="3438"/>
          <a:stretch/>
        </p:blipFill>
        <p:spPr bwMode="auto">
          <a:xfrm>
            <a:off x="787399" y="1511300"/>
            <a:ext cx="8039100" cy="4724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>
          <a:xfrm>
            <a:off x="3407471" y="1533573"/>
            <a:ext cx="5240140" cy="660988"/>
          </a:xfrm>
        </p:spPr>
        <p:txBody>
          <a:bodyPr/>
          <a:lstStyle/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مخطط 4"/>
          <p:cNvGraphicFramePr/>
          <p:nvPr>
            <p:extLst>
              <p:ext uri="{D42A27DB-BD31-4B8C-83A1-F6EECF244321}">
                <p14:modId xmlns:p14="http://schemas.microsoft.com/office/powerpoint/2010/main" val="1453528303"/>
              </p:ext>
            </p:extLst>
          </p:nvPr>
        </p:nvGraphicFramePr>
        <p:xfrm>
          <a:off x="1053141" y="1371601"/>
          <a:ext cx="7786059" cy="426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مخطط 38"/>
          <p:cNvGraphicFramePr/>
          <p:nvPr>
            <p:extLst>
              <p:ext uri="{D42A27DB-BD31-4B8C-83A1-F6EECF244321}">
                <p14:modId xmlns:p14="http://schemas.microsoft.com/office/powerpoint/2010/main" val="1768943550"/>
              </p:ext>
            </p:extLst>
          </p:nvPr>
        </p:nvGraphicFramePr>
        <p:xfrm>
          <a:off x="876299" y="1524001"/>
          <a:ext cx="7950201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مخطط 38"/>
          <p:cNvGraphicFramePr/>
          <p:nvPr>
            <p:extLst>
              <p:ext uri="{D42A27DB-BD31-4B8C-83A1-F6EECF244321}">
                <p14:modId xmlns:p14="http://schemas.microsoft.com/office/powerpoint/2010/main" val="2624659993"/>
              </p:ext>
            </p:extLst>
          </p:nvPr>
        </p:nvGraphicFramePr>
        <p:xfrm>
          <a:off x="571502" y="1397001"/>
          <a:ext cx="8293100" cy="497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6" name="مخطط 39"/>
          <p:cNvGraphicFramePr>
            <a:graphicFrameLocks noGrp="1"/>
          </p:cNvGraphicFramePr>
          <p:nvPr>
            <p:ph idx="1"/>
          </p:nvPr>
        </p:nvGraphicFramePr>
        <p:xfrm>
          <a:off x="596900" y="1441450"/>
          <a:ext cx="8547100" cy="504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3" name="مخطط 2"/>
          <p:cNvGraphicFramePr/>
          <p:nvPr>
            <p:extLst>
              <p:ext uri="{D42A27DB-BD31-4B8C-83A1-F6EECF244321}">
                <p14:modId xmlns:p14="http://schemas.microsoft.com/office/powerpoint/2010/main" val="3469425948"/>
              </p:ext>
            </p:extLst>
          </p:nvPr>
        </p:nvGraphicFramePr>
        <p:xfrm>
          <a:off x="678223" y="1294236"/>
          <a:ext cx="8389577" cy="4954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مخطط 40"/>
          <p:cNvGraphicFramePr/>
          <p:nvPr>
            <p:extLst>
              <p:ext uri="{D42A27DB-BD31-4B8C-83A1-F6EECF244321}">
                <p14:modId xmlns:p14="http://schemas.microsoft.com/office/powerpoint/2010/main" val="2560072314"/>
              </p:ext>
            </p:extLst>
          </p:nvPr>
        </p:nvGraphicFramePr>
        <p:xfrm>
          <a:off x="571499" y="1270000"/>
          <a:ext cx="8509001" cy="5270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مخطط 3"/>
          <p:cNvGraphicFramePr/>
          <p:nvPr>
            <p:extLst>
              <p:ext uri="{D42A27DB-BD31-4B8C-83A1-F6EECF244321}">
                <p14:modId xmlns:p14="http://schemas.microsoft.com/office/powerpoint/2010/main" val="2433539948"/>
              </p:ext>
            </p:extLst>
          </p:nvPr>
        </p:nvGraphicFramePr>
        <p:xfrm>
          <a:off x="1190444" y="1768416"/>
          <a:ext cx="7841412" cy="4917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مخطط 41"/>
          <p:cNvGraphicFramePr/>
          <p:nvPr>
            <p:extLst>
              <p:ext uri="{D42A27DB-BD31-4B8C-83A1-F6EECF244321}">
                <p14:modId xmlns:p14="http://schemas.microsoft.com/office/powerpoint/2010/main" val="3329556635"/>
              </p:ext>
            </p:extLst>
          </p:nvPr>
        </p:nvGraphicFramePr>
        <p:xfrm>
          <a:off x="558800" y="1473200"/>
          <a:ext cx="8559801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600200" y="3047050"/>
            <a:ext cx="6414953" cy="1524951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graphicFrame>
        <p:nvGraphicFramePr>
          <p:cNvPr id="7" name="مخطط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6221560"/>
              </p:ext>
            </p:extLst>
          </p:nvPr>
        </p:nvGraphicFramePr>
        <p:xfrm>
          <a:off x="609600" y="1536700"/>
          <a:ext cx="8521700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01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615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472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77334" y="2625634"/>
            <a:ext cx="8596668" cy="1828800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Analyzing the Network</a:t>
            </a:r>
            <a:endParaRPr lang="ar-SA" sz="5400" dirty="0">
              <a:solidFill>
                <a:schemeClr val="tx2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69698" cy="768439"/>
          </a:xfrm>
        </p:spPr>
        <p:txBody>
          <a:bodyPr/>
          <a:lstStyle/>
          <a:p>
            <a:pPr eaLnBrk="1" hangingPunct="1"/>
            <a:r>
              <a:rPr lang="en-US" altLang="ar-SA" dirty="0">
                <a:latin typeface="Lucida Calligraphy" panose="03010101010101010101" pitchFamily="66" charset="0"/>
              </a:rPr>
              <a:t>Outline:</a:t>
            </a:r>
            <a:endParaRPr lang="ar-SA" altLang="ar-SA" dirty="0">
              <a:latin typeface="Lucida Calligraphy" panose="03010101010101010101" pitchFamily="66" charset="0"/>
            </a:endParaRPr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>
          <a:xfrm>
            <a:off x="837686" y="1378040"/>
            <a:ext cx="7494946" cy="5177307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of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area.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analysis.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Analyzing the water distribution network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Redesign of water distribution network.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wastewater collection network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Summary.</a:t>
            </a:r>
          </a:p>
          <a:p>
            <a:pPr marL="0" indent="0">
              <a:lnSpc>
                <a:spcPct val="150000"/>
              </a:lnSpc>
              <a:buNone/>
              <a:defRPr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  <a:defRPr/>
            </a:pP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1662617"/>
              </p:ext>
            </p:extLst>
          </p:nvPr>
        </p:nvGraphicFramePr>
        <p:xfrm>
          <a:off x="584200" y="1765298"/>
          <a:ext cx="7406802" cy="2741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3401"/>
                <a:gridCol w="3703401"/>
              </a:tblGrid>
              <a:tr h="6853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Year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Population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53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1997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2852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53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2007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3231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53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2017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3500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The present population is about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3570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so the growth rate according to the following equation is about </a:t>
                </a:r>
                <a:r>
                  <a:rPr lang="en-US" b="1" dirty="0" smtClean="0">
                    <a:latin typeface="Cambria Math" pitchFamily="18" charset="0"/>
                    <a:ea typeface="Cambria Math" pitchFamily="18" charset="0"/>
                  </a:rPr>
                  <a:t>0.9905%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latin typeface="Cambria Math"/>
                      </a:rPr>
                      <m:t>P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en-US" i="1">
                        <a:latin typeface="Cambria Math"/>
                      </a:rPr>
                      <m:t>0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/>
                              </a:rPr>
                              <m:t>1</m:t>
                            </m:r>
                            <m:r>
                              <a:rPr lang="en-US"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G</m:t>
                            </m:r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P</m:t>
                    </m:r>
                    <m:r>
                      <a:rPr lang="en-US">
                        <a:latin typeface="Cambria Math"/>
                      </a:rPr>
                      <m:t>2019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3500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/>
                              </a:rPr>
                              <m:t>1</m:t>
                            </m:r>
                            <m:r>
                              <a:rPr lang="en-US">
                                <a:latin typeface="Cambria Math"/>
                              </a:rPr>
                              <m:t>+</m:t>
                            </m:r>
                            <m:r>
                              <a:rPr lang="en-US">
                                <a:latin typeface="Cambria Math"/>
                              </a:rPr>
                              <m:t>0</m:t>
                            </m:r>
                            <m:r>
                              <a:rPr lang="en-US">
                                <a:latin typeface="Cambria Math"/>
                              </a:rPr>
                              <m:t>.</m:t>
                            </m:r>
                            <m:r>
                              <a:rPr lang="en-US">
                                <a:latin typeface="Cambria Math"/>
                              </a:rPr>
                              <m:t>9905</m:t>
                            </m:r>
                            <m:r>
                              <a:rPr lang="en-US">
                                <a:latin typeface="Cambria Math"/>
                              </a:rPr>
                              <m:t>/</m:t>
                            </m:r>
                            <m:r>
                              <a:rPr lang="en-US">
                                <a:latin typeface="Cambria Math"/>
                              </a:rPr>
                              <m:t>100</m:t>
                            </m:r>
                          </m:e>
                        </m:d>
                      </m:e>
                      <m:sup>
                        <m:r>
                          <a:rPr lang="en-US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3570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ar-SA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2" t="-942" r="-10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123175"/>
              </p:ext>
            </p:extLst>
          </p:nvPr>
        </p:nvGraphicFramePr>
        <p:xfrm>
          <a:off x="1015998" y="3327398"/>
          <a:ext cx="7823200" cy="2552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11600"/>
                <a:gridCol w="3911600"/>
              </a:tblGrid>
              <a:tr h="6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Year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Population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2012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3394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2013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3428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3817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>
                          <a:effectLst/>
                        </a:rPr>
                        <a:t>2014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200" dirty="0">
                          <a:effectLst/>
                        </a:rPr>
                        <a:t>3462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327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097121"/>
              </p:ext>
            </p:extLst>
          </p:nvPr>
        </p:nvGraphicFramePr>
        <p:xfrm>
          <a:off x="596901" y="2095498"/>
          <a:ext cx="7419498" cy="29075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09749"/>
                <a:gridCol w="3709749"/>
              </a:tblGrid>
              <a:tr h="10801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600" dirty="0">
                          <a:effectLst/>
                        </a:rPr>
                        <a:t>Year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Flow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Rate(M3/Year)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9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800">
                          <a:effectLst/>
                        </a:rPr>
                        <a:t>2012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155083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9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800">
                          <a:effectLst/>
                        </a:rPr>
                        <a:t>2013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186913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091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800">
                          <a:effectLst/>
                        </a:rPr>
                        <a:t>2014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44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196949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7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For example in 2012  Q =155083000 L/year </a:t>
                </a:r>
              </a:p>
              <a:p>
                <a:r>
                  <a:rPr lang="en-US" dirty="0"/>
                  <a:t>Consumption =155083000/(3394*365) =125.2 L/</a:t>
                </a:r>
                <a:r>
                  <a:rPr lang="en-US" dirty="0" err="1"/>
                  <a:t>C.d</a:t>
                </a:r>
                <a:endParaRPr lang="en-US" dirty="0"/>
              </a:p>
              <a:p>
                <a:r>
                  <a:rPr lang="en-US" dirty="0"/>
                  <a:t>In 2013 and 2014 consumption </a:t>
                </a:r>
                <a:r>
                  <a:rPr lang="en-US" dirty="0">
                    <a:latin typeface="Wingdings" pitchFamily="2" charset="2"/>
                  </a:rPr>
                  <a:t></a:t>
                </a:r>
                <a:r>
                  <a:rPr lang="en-US" dirty="0"/>
                  <a:t>149.4 </a:t>
                </a:r>
                <a:r>
                  <a:rPr lang="en-US" dirty="0" smtClean="0"/>
                  <a:t>&amp; </a:t>
                </a:r>
                <a:r>
                  <a:rPr lang="en-US" dirty="0"/>
                  <a:t>155.86 L/</a:t>
                </a:r>
                <a:r>
                  <a:rPr lang="en-US" dirty="0" err="1"/>
                  <a:t>C.d</a:t>
                </a:r>
                <a:r>
                  <a:rPr lang="en-US" dirty="0"/>
                  <a:t> respectively</a:t>
                </a:r>
              </a:p>
              <a:p>
                <a:r>
                  <a:rPr lang="en-US" dirty="0"/>
                  <a:t>So the average consumption is </a:t>
                </a:r>
                <a:r>
                  <a:rPr lang="en-US" dirty="0" smtClean="0"/>
                  <a:t>143.5 L/</a:t>
                </a:r>
                <a:r>
                  <a:rPr lang="en-US" dirty="0" err="1" smtClean="0"/>
                  <a:t>C.d</a:t>
                </a:r>
                <a:r>
                  <a:rPr lang="en-US" dirty="0" smtClean="0"/>
                  <a:t>  </a:t>
                </a:r>
              </a:p>
              <a:p>
                <a:r>
                  <a:rPr lang="en-US" dirty="0"/>
                  <a:t>Present population (2019) = </a:t>
                </a:r>
                <a:r>
                  <a:rPr lang="en-US" dirty="0" smtClean="0"/>
                  <a:t>3570 </a:t>
                </a:r>
                <a:r>
                  <a:rPr lang="en-US" dirty="0"/>
                  <a:t>capita</a:t>
                </a:r>
              </a:p>
              <a:p>
                <a:r>
                  <a:rPr lang="en-US" dirty="0"/>
                  <a:t>Water consumption average = 143.5 Littre /Capita.day</a:t>
                </a:r>
              </a:p>
              <a:p>
                <a:r>
                  <a:rPr lang="en-US" dirty="0"/>
                  <a:t>Percent loss in network from municipality =18%</a:t>
                </a:r>
              </a:p>
              <a:p>
                <a14:m>
                  <m:oMath xmlns:m="http://schemas.openxmlformats.org/officeDocument/2006/math">
                    <m:r>
                      <a:rPr lang="en-US" b="0" i="1">
                        <a:latin typeface="Cambria Math"/>
                      </a:rPr>
                      <m:t>𝑆𝑢𝑝𝑝𝑙𝑦𝑇𝑜𝑡𝑎𝑙</m:t>
                    </m:r>
                    <m:r>
                      <a:rPr lang="en-US" b="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/>
                          </a:rPr>
                          <m:t>𝐶𝑜𝑛𝑠𝑢𝑚𝑝𝑡𝑖𝑜𝑛</m:t>
                        </m:r>
                      </m:num>
                      <m:den>
                        <m:r>
                          <a:rPr lang="en-US" b="0" i="1">
                            <a:latin typeface="Cambria Math"/>
                          </a:rPr>
                          <m:t>1</m:t>
                        </m:r>
                        <m:r>
                          <a:rPr lang="en-US" b="0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𝑈𝑛𝑐𝑜𝑢𝑛𝑡𝑒𝑑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𝑤𝑎𝑡𝑒𝑟</m:t>
                        </m:r>
                      </m:den>
                    </m:f>
                    <m:r>
                      <a:rPr lang="en-US" b="0" i="1">
                        <a:latin typeface="Cambria Math"/>
                      </a:rPr>
                      <m:t>∗</m:t>
                    </m:r>
                    <m:r>
                      <a:rPr lang="en-US" b="0" i="1">
                        <a:latin typeface="Cambria Math"/>
                      </a:rPr>
                      <m:t>𝑃</m:t>
                    </m:r>
                    <m:r>
                      <a:rPr lang="en-US" b="0">
                        <a:latin typeface="Cambria Math"/>
                      </a:rPr>
                      <m:t> </m:t>
                    </m:r>
                    <m:r>
                      <a:rPr lang="en-US" b="0" i="1">
                        <a:latin typeface="Cambria Math"/>
                      </a:rPr>
                      <m:t>𝑝𝑟𝑒𝑠𝑒𝑛𝑡</m:t>
                    </m:r>
                  </m:oMath>
                </a14:m>
                <a:r>
                  <a:rPr lang="en-US" dirty="0"/>
                  <a:t>           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SupplyTotal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.</m:t>
                        </m:r>
                        <m:r>
                          <a:rPr lang="en-US">
                            <a:latin typeface="Cambria Math"/>
                          </a:rPr>
                          <m:t>1435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18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∗</m:t>
                    </m:r>
                    <m:r>
                      <a:rPr lang="en-US">
                        <a:latin typeface="Cambria Math"/>
                      </a:rPr>
                      <m:t>3</m:t>
                    </m:r>
                    <m:r>
                      <a:rPr lang="en-US" b="0" i="0" smtClean="0">
                        <a:latin typeface="Cambria Math"/>
                      </a:rPr>
                      <m:t>570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625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m</m:t>
                    </m:r>
                    <m:r>
                      <a:rPr lang="en-US">
                        <a:latin typeface="Cambria Math"/>
                      </a:rPr>
                      <m:t>3</m:t>
                    </m:r>
                    <m:r>
                      <a:rPr lang="en-US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day</m:t>
                    </m:r>
                  </m:oMath>
                </a14:m>
                <a:r>
                  <a:rPr lang="en-US" dirty="0"/>
                  <a:t> 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2" t="-942" b="-21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329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the municipality the agricultural use is about </a:t>
            </a:r>
            <a:r>
              <a:rPr lang="en-US" dirty="0" smtClean="0"/>
              <a:t>427 </a:t>
            </a:r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n-US" dirty="0"/>
              <a:t>/day .</a:t>
            </a:r>
          </a:p>
          <a:p>
            <a:r>
              <a:rPr lang="en-US" dirty="0"/>
              <a:t>The total use for the town is </a:t>
            </a:r>
            <a:r>
              <a:rPr lang="en-US" dirty="0" smtClean="0"/>
              <a:t>1052 </a:t>
            </a:r>
            <a:r>
              <a:rPr lang="en-US" dirty="0"/>
              <a:t>m</a:t>
            </a:r>
            <a:r>
              <a:rPr lang="en-US" baseline="30000" dirty="0"/>
              <a:t>3 </a:t>
            </a:r>
            <a:r>
              <a:rPr lang="en-US" dirty="0"/>
              <a:t>/day.</a:t>
            </a:r>
          </a:p>
        </p:txBody>
      </p:sp>
    </p:spTree>
    <p:extLst>
      <p:ext uri="{BB962C8B-B14F-4D97-AF65-F5344CB8AC3E}">
        <p14:creationId xmlns:p14="http://schemas.microsoft.com/office/powerpoint/2010/main" val="305145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2281228"/>
            <a:ext cx="8596313" cy="364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Drawing The Network Using WaterCAD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9001" y="1879600"/>
            <a:ext cx="8128000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Drawing The Network Using WaterCAD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8400" y="2006600"/>
            <a:ext cx="8077198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9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Modeling of WDN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81" y="2160588"/>
            <a:ext cx="7578878" cy="388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1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Demand on Nodes </a:t>
            </a:r>
            <a:endParaRPr lang="en-US" dirty="0">
              <a:latin typeface="Lucida Calligraphy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1435481"/>
            <a:ext cx="6250377" cy="4606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12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77334" y="1124755"/>
            <a:ext cx="8596668" cy="13208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cs typeface="Tahoma" panose="020B0604030504040204" pitchFamily="34" charset="0"/>
              </a:rPr>
              <a:t>Objective</a:t>
            </a:r>
            <a:endParaRPr lang="en-US" altLang="en-US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cs typeface="Tahoma" panose="020B0604030504040204" pitchFamily="34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13418" y="2211119"/>
            <a:ext cx="8939675" cy="299194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the existing water network</a:t>
            </a:r>
            <a:r>
              <a:rPr lang="en-US" altLang="en-US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altLang="en-US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Redesign the water network in the town</a:t>
            </a:r>
            <a:r>
              <a:rPr lang="en-US" altLang="en-US" sz="1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sz="1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of wastewater collection network</a:t>
            </a:r>
            <a:r>
              <a:rPr lang="en-US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1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en-US" sz="1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en-US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altLang="en-US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en-US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 rtl="0">
              <a:lnSpc>
                <a:spcPct val="200000"/>
              </a:lnSpc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The Pattern Demand Values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1" y="1943100"/>
            <a:ext cx="8420100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09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Statistics Summary </a:t>
            </a:r>
            <a:endParaRPr lang="en-US" dirty="0">
              <a:latin typeface="Lucida Calligraphy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0112551"/>
              </p:ext>
            </p:extLst>
          </p:nvPr>
        </p:nvGraphicFramePr>
        <p:xfrm>
          <a:off x="677863" y="2160588"/>
          <a:ext cx="859631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Reservoirs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Nodes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Valves (FCV)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4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9566"/>
          </a:xfrm>
        </p:spPr>
        <p:txBody>
          <a:bodyPr/>
          <a:lstStyle/>
          <a:p>
            <a:pPr algn="ctr"/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  <a:cs typeface="Times New Roman" panose="02020603050405020304" pitchFamily="18" charset="0"/>
              </a:rPr>
              <a:t>WDN</a:t>
            </a:r>
            <a:endParaRPr lang="ar-SA" dirty="0">
              <a:latin typeface="Lucida Calligraphy" pitchFamily="66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72047"/>
            <a:ext cx="8596668" cy="436931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ar-S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constraints:</a:t>
            </a:r>
          </a:p>
          <a:p>
            <a:pPr marL="0" indent="0">
              <a:lnSpc>
                <a:spcPct val="150000"/>
              </a:lnSpc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at junction between (20-100) m.H</a:t>
            </a:r>
            <a:r>
              <a:rPr lang="en-US" altLang="en-US"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O. </a:t>
            </a:r>
          </a:p>
          <a:p>
            <a:pPr marL="0" indent="0">
              <a:lnSpc>
                <a:spcPct val="150000"/>
              </a:lnSpc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Velocity in pipe (0.3-3.0) m/s.</a:t>
            </a:r>
            <a:endParaRPr lang="en-US" altLang="ar-SA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1023257"/>
          </a:xfrm>
        </p:spPr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analysis of WDN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802675"/>
            <a:ext cx="8596668" cy="4238688"/>
          </a:xfrm>
        </p:spPr>
        <p:txBody>
          <a:bodyPr>
            <a:normAutofit/>
          </a:bodyPr>
          <a:lstStyle/>
          <a:p>
            <a:r>
              <a:rPr lang="en-US" dirty="0"/>
              <a:t>Pressure at minimum demand (4:00 am).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174653362"/>
              </p:ext>
            </p:extLst>
          </p:nvPr>
        </p:nvGraphicFramePr>
        <p:xfrm>
          <a:off x="876301" y="2260600"/>
          <a:ext cx="7937499" cy="430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979715"/>
            <a:ext cx="8596668" cy="4702628"/>
          </a:xfrm>
        </p:spPr>
        <p:txBody>
          <a:bodyPr/>
          <a:lstStyle/>
          <a:p>
            <a:r>
              <a:rPr lang="en-US" dirty="0"/>
              <a:t>Pressure at maximum demand (2:00 pm).</a:t>
            </a:r>
          </a:p>
          <a:p>
            <a:endParaRPr lang="ar-SA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62077294"/>
              </p:ext>
            </p:extLst>
          </p:nvPr>
        </p:nvGraphicFramePr>
        <p:xfrm>
          <a:off x="889002" y="1505584"/>
          <a:ext cx="8267700" cy="4819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1817"/>
          </a:xfrm>
        </p:spPr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Result of analysis of WDN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606732"/>
            <a:ext cx="8596668" cy="4434631"/>
          </a:xfrm>
        </p:spPr>
        <p:txBody>
          <a:bodyPr/>
          <a:lstStyle/>
          <a:p>
            <a:r>
              <a:rPr lang="en-US" dirty="0"/>
              <a:t>Velocities at minimum demand (4:00 am).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75627308"/>
              </p:ext>
            </p:extLst>
          </p:nvPr>
        </p:nvGraphicFramePr>
        <p:xfrm>
          <a:off x="1168400" y="2061210"/>
          <a:ext cx="7158037" cy="4441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149532"/>
            <a:ext cx="8596668" cy="4891831"/>
          </a:xfrm>
        </p:spPr>
        <p:txBody>
          <a:bodyPr/>
          <a:lstStyle/>
          <a:p>
            <a:r>
              <a:rPr lang="en-US" dirty="0"/>
              <a:t>Velocities at maximum demand (2:00 pm).</a:t>
            </a:r>
          </a:p>
          <a:p>
            <a:pPr>
              <a:buNone/>
            </a:pPr>
            <a:endParaRPr lang="ar-SA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472541780"/>
              </p:ext>
            </p:extLst>
          </p:nvPr>
        </p:nvGraphicFramePr>
        <p:xfrm>
          <a:off x="711200" y="1642744"/>
          <a:ext cx="8305799" cy="4897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/>
            </a:r>
            <a:br>
              <a:rPr lang="en-US" sz="6000" dirty="0" smtClean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/>
            </a:r>
            <a:br>
              <a:rPr lang="en-US" sz="60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</a:br>
            <a:r>
              <a:rPr lang="en-US" sz="6000" dirty="0" smtClean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Redesign </a:t>
            </a:r>
            <a:r>
              <a:rPr lang="en-US" sz="60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of WDN</a:t>
            </a:r>
            <a:r>
              <a:rPr lang="en-US" sz="6000" dirty="0"/>
              <a:t/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solidFill>
                <a:schemeClr val="tx2"/>
              </a:solidFill>
              <a:latin typeface="Lucida Calligraphy" pitchFamily="66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tx2"/>
              </a:solidFill>
              <a:latin typeface="Lucida Calligraphy" pitchFamily="66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tx2"/>
              </a:solidFill>
              <a:latin typeface="Lucida Calligraphy" pitchFamily="66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tx2"/>
              </a:solidFill>
              <a:latin typeface="Lucida Calligraphy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23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Lucida Calligraphy" pitchFamily="66" charset="0"/>
              </a:rPr>
              <a:t>Data of future population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Future </a:t>
                </a: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population 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in </a:t>
                </a: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2039 = 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43</a:t>
                </a:r>
                <a:r>
                  <a:rPr lang="ar-SA" sz="1200" b="1" dirty="0" smtClean="0">
                    <a:latin typeface="Times New Roman" pitchFamily="18" charset="0"/>
                    <a:cs typeface="Times New Roman" pitchFamily="18" charset="0"/>
                  </a:rPr>
                  <a:t>48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capita</a:t>
                </a:r>
              </a:p>
              <a:p>
                <a:pPr marL="0" indent="0">
                  <a:buNone/>
                </a:pP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The average municipal consumption is 120 L/C.D </a:t>
                </a:r>
                <a:endParaRPr lang="ar-SA" sz="12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Demand =120*4348/1000=521.76m3/day</a:t>
                </a: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Supply = demand / 1-UFD </a:t>
                </a:r>
              </a:p>
              <a:p>
                <a:pPr marL="0" indent="0">
                  <a:buNone/>
                </a:pP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=521.76 </a:t>
                </a: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/ 1-0.15 </a:t>
                </a:r>
                <a:endParaRPr lang="en-US" sz="12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=613.83 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m3/day </a:t>
                </a:r>
                <a:r>
                  <a:rPr lang="en-US" sz="1200" b="1" smtClean="0">
                    <a:latin typeface="Times New Roman" pitchFamily="18" charset="0"/>
                    <a:cs typeface="Times New Roman" pitchFamily="18" charset="0"/>
                  </a:rPr>
                  <a:t>+ 427m3/d=1040.83m3/d </a:t>
                </a:r>
                <a:endParaRPr lang="en-US" sz="12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For each junction, demand = current demand * factor </a:t>
                </a: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>
                            <a:latin typeface="Cambria Math"/>
                          </a:rPr>
                          <m:t>𝒑𝒐𝒑𝒖𝒍𝒂𝒕𝒊𝒐𝒏</m:t>
                        </m:r>
                        <m:r>
                          <a:rPr lang="en-US" sz="1200" b="1" i="1">
                            <a:latin typeface="Cambria Math"/>
                          </a:rPr>
                          <m:t>𝟐𝟎𝟑𝟗</m:t>
                        </m:r>
                      </m:num>
                      <m:den>
                        <m:r>
                          <a:rPr lang="en-US" sz="1200" b="1" i="1">
                            <a:latin typeface="Cambria Math"/>
                          </a:rPr>
                          <m:t>𝒑𝒐𝒑𝒖𝒍𝒂𝒕𝒊𝒐𝒏</m:t>
                        </m:r>
                        <m:r>
                          <a:rPr lang="en-US" sz="1200" b="1" i="1">
                            <a:latin typeface="Cambria Math"/>
                          </a:rPr>
                          <m:t> </m:t>
                        </m:r>
                        <m:r>
                          <a:rPr lang="en-US" sz="1200" b="1" i="1">
                            <a:latin typeface="Cambria Math"/>
                          </a:rPr>
                          <m:t>𝟐𝟎𝟏𝟗</m:t>
                        </m:r>
                        <m:r>
                          <a:rPr lang="en-US" sz="1200" b="1" i="1"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en-US" sz="1200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>
                            <a:latin typeface="Cambria Math"/>
                          </a:rPr>
                          <m:t>𝒄𝒐𝒏𝒔𝒖𝒎𝒑𝒕𝒊𝒐𝒏</m:t>
                        </m:r>
                        <m:r>
                          <a:rPr lang="en-US" sz="1200" b="1" i="1">
                            <a:latin typeface="Cambria Math"/>
                          </a:rPr>
                          <m:t>𝟐𝟎𝟑𝟗</m:t>
                        </m:r>
                      </m:num>
                      <m:den>
                        <m:r>
                          <a:rPr lang="en-US" sz="1200" b="1" i="1">
                            <a:latin typeface="Cambria Math"/>
                          </a:rPr>
                          <m:t>𝒄𝒐𝒏𝒔𝒖𝒎𝒑𝒕𝒊𝒐𝒏</m:t>
                        </m:r>
                        <m:r>
                          <a:rPr lang="en-US" sz="1200" b="1" i="1">
                            <a:latin typeface="Cambria Math"/>
                          </a:rPr>
                          <m:t>𝟐𝟎𝟏𝟗</m:t>
                        </m:r>
                        <m:r>
                          <a:rPr lang="en-US" sz="12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         </a:t>
                </a: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>
                            <a:latin typeface="Cambria Math"/>
                          </a:rPr>
                          <m:t>𝟒𝟑𝟒𝟖</m:t>
                        </m:r>
                      </m:num>
                      <m:den>
                        <m:r>
                          <a:rPr lang="en-US" sz="1200" b="1" i="1">
                            <a:latin typeface="Cambria Math"/>
                          </a:rPr>
                          <m:t>𝟑𝟓𝟕𝟎</m:t>
                        </m:r>
                      </m:den>
                    </m:f>
                  </m:oMath>
                </a14:m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1" i="1">
                            <a:latin typeface="Cambria Math"/>
                          </a:rPr>
                          <m:t>𝟏𝟐𝟎</m:t>
                        </m:r>
                      </m:num>
                      <m:den>
                        <m:r>
                          <a:rPr lang="en-US" sz="1200" b="1" i="1">
                            <a:latin typeface="Cambria Math"/>
                          </a:rPr>
                          <m:t>𝟏𝟒𝟑</m:t>
                        </m:r>
                        <m:r>
                          <a:rPr lang="en-US" sz="1200" b="1" i="1">
                            <a:latin typeface="Cambria Math"/>
                          </a:rPr>
                          <m:t>.</m:t>
                        </m:r>
                        <m:r>
                          <a:rPr lang="en-US" sz="1200" b="1" i="1">
                            <a:latin typeface="Cambria Math"/>
                          </a:rPr>
                          <m:t>𝟓</m:t>
                        </m:r>
                        <m:r>
                          <a:rPr lang="en-US" sz="12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          </a:t>
                </a: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          =  1.02</a:t>
                </a: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          =  1.02*1052</a:t>
                </a:r>
              </a:p>
              <a:p>
                <a:pPr marL="0" indent="0">
                  <a:buNone/>
                </a:pP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           =  1073 m3/Day</a:t>
                </a:r>
              </a:p>
              <a:p>
                <a:pPr marL="0" indent="0">
                  <a:buNone/>
                </a:pPr>
                <a:endParaRPr lang="en-US" sz="1200" b="1" dirty="0" smtClean="0"/>
              </a:p>
              <a:p>
                <a:pPr marL="0" indent="0">
                  <a:buNone/>
                </a:pPr>
                <a:endParaRPr lang="en-US" sz="1200" b="1" dirty="0" smtClean="0"/>
              </a:p>
              <a:p>
                <a:pPr marL="0" indent="0">
                  <a:buNone/>
                </a:pPr>
                <a:endParaRPr lang="en-US" sz="1200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b="-40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3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 of WDN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332" y="2353226"/>
            <a:ext cx="5563376" cy="3496163"/>
          </a:xfrm>
        </p:spPr>
      </p:pic>
    </p:spTree>
    <p:extLst>
      <p:ext uri="{BB962C8B-B14F-4D97-AF65-F5344CB8AC3E}">
        <p14:creationId xmlns:p14="http://schemas.microsoft.com/office/powerpoint/2010/main" val="185830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عنوان 1"/>
          <p:cNvSpPr txBox="1">
            <a:spLocks/>
          </p:cNvSpPr>
          <p:nvPr/>
        </p:nvSpPr>
        <p:spPr bwMode="auto">
          <a:xfrm>
            <a:off x="789995" y="741364"/>
            <a:ext cx="3357003" cy="70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1pPr>
            <a:lvl2pPr marL="742950" indent="-28575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2pPr>
            <a:lvl3pPr marL="11430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3pPr>
            <a:lvl4pPr marL="16002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4pPr>
            <a:lvl5pPr marL="2057400" indent="-228600" algn="r" defTabSz="457200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5pPr>
            <a:lvl6pPr marL="25146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6pPr>
            <a:lvl7pPr marL="29718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7pPr>
            <a:lvl8pPr marL="34290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8pPr>
            <a:lvl9pPr marL="3886200" indent="-228600" algn="r" defTabSz="457200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  <a:cs typeface="Tahoma" panose="020B060403050404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ar-SA" sz="3600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  <a:ea typeface="+mj-ea"/>
              </a:rPr>
              <a:t>Study area </a:t>
            </a:r>
            <a:endParaRPr lang="ar-SA" altLang="ar-SA" sz="3600" dirty="0">
              <a:solidFill>
                <a:schemeClr val="accent2">
                  <a:lumMod val="75000"/>
                </a:schemeClr>
              </a:solidFill>
              <a:latin typeface="Lucida Calligraphy" panose="03010101010101010101" pitchFamily="66" charset="0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185" y="1442435"/>
            <a:ext cx="4619625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Drawing The Network Using WaterCAD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8400" y="2006600"/>
            <a:ext cx="8077198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3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Run statistics summary </a:t>
            </a:r>
            <a:endParaRPr lang="en-US" dirty="0">
              <a:latin typeface="Lucida Calligraphy" pitchFamily="66" charset="0"/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474" y="2327216"/>
            <a:ext cx="6511092" cy="354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41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Design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Pressure criteria from 20 to 100 mH2O.</a:t>
            </a:r>
          </a:p>
          <a:p>
            <a:pPr lvl="0"/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Velocity criteria from 0.3 to 3 m/sec.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6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pump definition carve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80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4" y="1293177"/>
            <a:ext cx="6623051" cy="577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0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27201"/>
            <a:ext cx="8596668" cy="4314162"/>
          </a:xfrm>
        </p:spPr>
        <p:txBody>
          <a:bodyPr/>
          <a:lstStyle/>
          <a:p>
            <a:endParaRPr lang="ar-SA" dirty="0" smtClean="0"/>
          </a:p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pressure at 2:00PM. (high Demand)</a:t>
            </a:r>
          </a:p>
          <a:p>
            <a:endParaRPr lang="en-US" dirty="0"/>
          </a:p>
        </p:txBody>
      </p:sp>
      <p:graphicFrame>
        <p:nvGraphicFramePr>
          <p:cNvPr id="5" name="مخطط 798"/>
          <p:cNvGraphicFramePr/>
          <p:nvPr>
            <p:extLst>
              <p:ext uri="{D42A27DB-BD31-4B8C-83A1-F6EECF244321}">
                <p14:modId xmlns:p14="http://schemas.microsoft.com/office/powerpoint/2010/main" val="4278560436"/>
              </p:ext>
            </p:extLst>
          </p:nvPr>
        </p:nvGraphicFramePr>
        <p:xfrm>
          <a:off x="1485901" y="2900046"/>
          <a:ext cx="5943600" cy="334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499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12901"/>
            <a:ext cx="8596668" cy="4428462"/>
          </a:xfrm>
        </p:spPr>
        <p:txBody>
          <a:bodyPr>
            <a:normAutofit/>
          </a:bodyPr>
          <a:lstStyle/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pressure at 4:00AM. (low Demand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ar-SA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مخطط 14"/>
          <p:cNvGraphicFramePr/>
          <p:nvPr>
            <p:extLst>
              <p:ext uri="{D42A27DB-BD31-4B8C-83A1-F6EECF244321}">
                <p14:modId xmlns:p14="http://schemas.microsoft.com/office/powerpoint/2010/main" val="2028582644"/>
              </p:ext>
            </p:extLst>
          </p:nvPr>
        </p:nvGraphicFramePr>
        <p:xfrm>
          <a:off x="1612900" y="2428240"/>
          <a:ext cx="5943600" cy="3449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958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velocity at 2:00PM (Maximum demand)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4" name="مخطط 18"/>
          <p:cNvGraphicFramePr/>
          <p:nvPr>
            <p:extLst>
              <p:ext uri="{D42A27DB-BD31-4B8C-83A1-F6EECF244321}">
                <p14:modId xmlns:p14="http://schemas.microsoft.com/office/powerpoint/2010/main" val="430215062"/>
              </p:ext>
            </p:extLst>
          </p:nvPr>
        </p:nvGraphicFramePr>
        <p:xfrm>
          <a:off x="1549402" y="2920048"/>
          <a:ext cx="5943600" cy="3202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64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Results of WDN for Design</a:t>
            </a:r>
            <a:br>
              <a:rPr lang="en-US" dirty="0">
                <a:latin typeface="Lucida Calligraphy" pitchFamily="66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velocity at 4:00AM (Minimum demand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ar-SA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مخطط 20"/>
          <p:cNvGraphicFramePr/>
          <p:nvPr>
            <p:extLst>
              <p:ext uri="{D42A27DB-BD31-4B8C-83A1-F6EECF244321}">
                <p14:modId xmlns:p14="http://schemas.microsoft.com/office/powerpoint/2010/main" val="2256045128"/>
              </p:ext>
            </p:extLst>
          </p:nvPr>
        </p:nvGraphicFramePr>
        <p:xfrm>
          <a:off x="1536701" y="2970530"/>
          <a:ext cx="5943600" cy="302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802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  <a:cs typeface="Times New Roman" panose="02020603050405020304" pitchFamily="18" charset="0"/>
              </a:rPr>
              <a:t>Cost estimation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pPr marL="0" indent="0">
              <a:buNone/>
            </a:pPr>
            <a:r>
              <a:rPr lang="en-US" b="1" dirty="0"/>
              <a:t>An example :</a:t>
            </a:r>
          </a:p>
          <a:p>
            <a:pPr marL="0" indent="0">
              <a:buNone/>
            </a:pPr>
            <a:r>
              <a:rPr lang="en-US" b="1" dirty="0"/>
              <a:t>Pipe 3 length = 27 m </a:t>
            </a:r>
          </a:p>
          <a:p>
            <a:pPr marL="0" indent="0">
              <a:buNone/>
            </a:pPr>
            <a:r>
              <a:rPr lang="en-US" b="1" dirty="0"/>
              <a:t>Pipe 3 diameter = 4 inch </a:t>
            </a:r>
          </a:p>
          <a:p>
            <a:pPr marL="0" indent="0">
              <a:buNone/>
            </a:pPr>
            <a:r>
              <a:rPr lang="en-US" b="1" dirty="0"/>
              <a:t>The cost of pipe = 27 </a:t>
            </a:r>
            <a:r>
              <a:rPr lang="en-US" b="1" dirty="0" smtClean="0"/>
              <a:t>*65= 1755 </a:t>
            </a:r>
            <a:r>
              <a:rPr lang="en-US" b="1" dirty="0"/>
              <a:t>NIS</a:t>
            </a:r>
          </a:p>
          <a:p>
            <a:pPr marL="0" indent="0">
              <a:buNone/>
            </a:pPr>
            <a:r>
              <a:rPr lang="en-US" b="1" dirty="0"/>
              <a:t>Pump cost depend on pump flow and pump head our pump costs about 25000 NIS</a:t>
            </a:r>
          </a:p>
          <a:p>
            <a:pPr marL="0" indent="0">
              <a:buNone/>
            </a:pPr>
            <a:r>
              <a:rPr lang="en-US" b="1" dirty="0"/>
              <a:t>Sum= 25000 +total pipes cost </a:t>
            </a:r>
          </a:p>
          <a:p>
            <a:pPr marL="0" indent="0">
              <a:buNone/>
            </a:pPr>
            <a:r>
              <a:rPr lang="en-US" b="1" dirty="0"/>
              <a:t>= 25000 + 371791</a:t>
            </a:r>
          </a:p>
          <a:p>
            <a:pPr marL="0" indent="0">
              <a:buNone/>
            </a:pPr>
            <a:r>
              <a:rPr lang="en-US" b="1" dirty="0"/>
              <a:t>= 396791 </a:t>
            </a:r>
            <a:r>
              <a:rPr lang="en-US" b="1" dirty="0" smtClean="0"/>
              <a:t>NIS</a:t>
            </a:r>
            <a:endParaRPr lang="ar-SA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=113369$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6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2" y="1612901"/>
            <a:ext cx="3950652" cy="227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6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F9D950-8CA5-4AFD-A7A8-E71E2E153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111" y="2633708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Design of Wastewater </a:t>
            </a:r>
            <a:r>
              <a:rPr lang="en-US" dirty="0" smtClean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Study area </a:t>
            </a:r>
            <a:r>
              <a:rPr lang="ar-SA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/>
            </a:r>
            <a:br>
              <a:rPr lang="ar-SA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</a:br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: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Zaita </a:t>
            </a: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town is located 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kilometers 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the north of Tulkarm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Climate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: </a:t>
            </a:r>
            <a:br>
              <a:rPr lang="en-US" sz="3000" dirty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annual average maximum temperature is 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27C</a:t>
            </a:r>
            <a:r>
              <a:rPr lang="en-US" sz="30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the annual average minimum is </a:t>
            </a:r>
            <a:r>
              <a:rPr lang="en-US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16C</a:t>
            </a:r>
            <a:r>
              <a:rPr lang="en-US" sz="30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8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EC40D014-D9AD-4BF7-BD6F-46735199F4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188945"/>
              </p:ext>
            </p:extLst>
          </p:nvPr>
        </p:nvGraphicFramePr>
        <p:xfrm>
          <a:off x="677863" y="168676"/>
          <a:ext cx="9593602" cy="5873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054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BC84CCB-3083-4E13-9F9B-98AC16F8B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Wastewater Generation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id="{DBA749B7-20C9-4694-A6A3-30622572ED5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7435" y="1488613"/>
                <a:ext cx="8596668" cy="3880773"/>
              </a:xfrm>
            </p:spPr>
            <p:txBody>
              <a:bodyPr/>
              <a:lstStyle/>
              <a:p>
                <a:r>
                  <a:rPr lang="en-US" dirty="0" smtClean="0"/>
                  <a:t>From the State Of Palestine Water Authority (PWA), the average municipal consumption is 120 L/C/Day.</a:t>
                </a:r>
              </a:p>
              <a:p>
                <a:r>
                  <a:rPr lang="en-US" dirty="0"/>
                  <a:t>Design period </a:t>
                </a:r>
                <a:r>
                  <a:rPr lang="en-US" dirty="0" smtClean="0"/>
                  <a:t>20</a:t>
                </a:r>
                <a:r>
                  <a:rPr lang="ar-SA" dirty="0" smtClean="0"/>
                  <a:t> </a:t>
                </a:r>
                <a:r>
                  <a:rPr lang="en-US" dirty="0" smtClean="0"/>
                  <a:t> </a:t>
                </a:r>
                <a:r>
                  <a:rPr lang="en-US" dirty="0"/>
                  <a:t>years.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39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4348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capita</m:t>
                    </m:r>
                  </m:oMath>
                </a14:m>
                <a:endParaRPr lang="en-US" dirty="0"/>
              </a:p>
              <a:p>
                <a:r>
                  <a:rPr lang="en-US" dirty="0"/>
                  <a:t>PF </a:t>
                </a:r>
                <a:r>
                  <a:rPr lang="en-US" b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p>
                            <m:f>
                              <m:fPr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sSup>
                          <m:sSup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latin typeface="Cambria Math"/>
                              </a:rPr>
                              <m:t>𝟒𝟑𝟒𝟖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US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</a:rPr>
                      <m:t>46</m:t>
                    </m:r>
                  </m:oMath>
                </a14:m>
                <a:r>
                  <a:rPr lang="en-US" dirty="0"/>
                  <a:t>  so we take PF = 3.</a:t>
                </a:r>
              </a:p>
              <a:p>
                <a:r>
                  <a:rPr lang="en-US" dirty="0"/>
                  <a:t>8</a:t>
                </a:r>
                <a:r>
                  <a:rPr lang="ar-SA" dirty="0"/>
                  <a:t>5</a:t>
                </a:r>
                <a:r>
                  <a:rPr lang="en-US" dirty="0"/>
                  <a:t>% of produced waste water from consumed water.</a:t>
                </a:r>
              </a:p>
              <a:p>
                <a:r>
                  <a:rPr lang="en-US" dirty="0"/>
                  <a:t>20% infiltration.</a:t>
                </a:r>
              </a:p>
              <a:p>
                <a:r>
                  <a:rPr lang="en-US" dirty="0"/>
                  <a:t>Total flow for the town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𝟖𝟓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𝟏𝟐𝟎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/>
                          </a:rPr>
                          <m:t>𝟒𝟑𝟒𝟖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𝟏𝟐𝟎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 smtClean="0">
                            <a:latin typeface="Cambria Math"/>
                          </a:rPr>
                          <m:t>𝟒𝟑𝟒𝟖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𝟖𝟓</m:t>
                        </m:r>
                      </m:num>
                      <m:den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1419m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/day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BA749B7-20C9-4694-A6A3-30622572ED5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7435" y="1488613"/>
                <a:ext cx="8596668" cy="3880773"/>
              </a:xfrm>
              <a:blipFill rotWithShape="1">
                <a:blip r:embed="rId2"/>
                <a:stretch>
                  <a:fillRect l="-142" t="-942" b="-416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867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4D5059-3BDA-482E-834B-13A3DACF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4093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Design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088808-6361-4366-A7AB-CDCD0638F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3693"/>
            <a:ext cx="8596668" cy="4567669"/>
          </a:xfrm>
        </p:spPr>
        <p:txBody>
          <a:bodyPr/>
          <a:lstStyle/>
          <a:p>
            <a:r>
              <a:rPr lang="en-US" dirty="0"/>
              <a:t>The velocity : (0.6 – 3 m/sec) </a:t>
            </a:r>
          </a:p>
          <a:p>
            <a:endParaRPr lang="en-US" dirty="0"/>
          </a:p>
          <a:p>
            <a:r>
              <a:rPr lang="en-US" dirty="0"/>
              <a:t>  The cover : (1-5m)</a:t>
            </a:r>
          </a:p>
          <a:p>
            <a:endParaRPr lang="en-US" dirty="0"/>
          </a:p>
          <a:p>
            <a:r>
              <a:rPr lang="en-US" dirty="0"/>
              <a:t> The slope  : (</a:t>
            </a:r>
            <a:r>
              <a:rPr lang="en-US" dirty="0" smtClean="0"/>
              <a:t>1-12%)</a:t>
            </a:r>
            <a:endParaRPr lang="en-US" dirty="0"/>
          </a:p>
          <a:p>
            <a:endParaRPr lang="en-US" dirty="0"/>
          </a:p>
          <a:p>
            <a:r>
              <a:rPr lang="en-US" dirty="0"/>
              <a:t> The distance between manholes are less than 30 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63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 of the wastewater network</a:t>
            </a:r>
            <a:endParaRPr lang="en-US" dirty="0"/>
          </a:p>
        </p:txBody>
      </p:sp>
      <p:pic>
        <p:nvPicPr>
          <p:cNvPr id="4" name="صورة 86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498600"/>
            <a:ext cx="6883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9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anose="03010101010101010101" pitchFamily="66" charset="0"/>
              </a:rPr>
              <a:t>Model of the wastewater network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168" y="2160588"/>
            <a:ext cx="6903701" cy="3881437"/>
          </a:xfrm>
        </p:spPr>
      </p:pic>
    </p:spTree>
    <p:extLst>
      <p:ext uri="{BB962C8B-B14F-4D97-AF65-F5344CB8AC3E}">
        <p14:creationId xmlns:p14="http://schemas.microsoft.com/office/powerpoint/2010/main" val="162668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="" id="{EED822DA-9619-4B14-A3F8-11C272D4F0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7334" y="1242875"/>
                <a:ext cx="8596668" cy="47984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 smtClean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  <a:cs typeface="Times New Roman" panose="02020603050405020304" pitchFamily="18" charset="0"/>
                  </a:rPr>
                  <a:t>Loads on manholes</a:t>
                </a:r>
                <a:endParaRPr lang="en-US" sz="2800" dirty="0">
                  <a:latin typeface="Lucida Calligraphy" panose="03010101010101010101" pitchFamily="66" charset="0"/>
                </a:endParaRPr>
              </a:p>
              <a:p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So the load on each manhole is =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𝑻𝒐𝒕𝒂𝒍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𝒇𝒍𝒐𝒘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𝒏𝒖𝒎𝒃𝒆𝒓𝒔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𝒐𝒇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𝒎𝒂𝒏𝒉𝒐𝒍𝒆𝒔</m:t>
                        </m:r>
                      </m:den>
                    </m:f>
                    <m:r>
                      <a:rPr lang="en-US" sz="2000" b="1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1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𝟏𝟒𝟏𝟗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𝟒𝟑𝟗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 = </a:t>
                </a:r>
                <a:r>
                  <a:rPr lang="en-US" sz="2000" dirty="0" smtClean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3.256 </a:t>
                </a:r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m</a:t>
                </a:r>
                <a:r>
                  <a:rPr lang="en-US" sz="2000" baseline="30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3</a:t>
                </a:r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</a:rPr>
                  <a:t>/day.</a:t>
                </a:r>
              </a:p>
              <a:p>
                <a:pPr marL="0" indent="0">
                  <a:buNone/>
                </a:pPr>
                <a:endParaRPr lang="en-US" sz="2000" dirty="0">
                  <a:solidFill>
                    <a:schemeClr val="accent1">
                      <a:lumMod val="75000"/>
                    </a:schemeClr>
                  </a:solidFill>
                  <a:latin typeface="Lucida Calligraphy" panose="03010101010101010101" pitchFamily="66" charset="0"/>
                </a:endParaRPr>
              </a:p>
              <a:p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Lucida Calligraphy" panose="03010101010101010101" pitchFamily="66" charset="0"/>
                    <a:cs typeface="Times New Roman" pitchFamily="18" charset="0"/>
                  </a:rPr>
                  <a:t>The load was entered on the manholes equally through sanitary load control center in SewerCAD program.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ED822DA-9619-4B14-A3F8-11C272D4F0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1242875"/>
                <a:ext cx="8596668" cy="4798488"/>
              </a:xfrm>
              <a:blipFill rotWithShape="1">
                <a:blip r:embed="rId2"/>
                <a:stretch>
                  <a:fillRect l="-1418" t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28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صورة 80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444500"/>
            <a:ext cx="9080499" cy="559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Conduit Catalog </a:t>
            </a:r>
            <a:endParaRPr lang="en-US" dirty="0">
              <a:latin typeface="Lucida Calligraphy" pitchFamily="66" charset="0"/>
            </a:endParaRPr>
          </a:p>
        </p:txBody>
      </p:sp>
      <p:pic>
        <p:nvPicPr>
          <p:cNvPr id="4" name="Content Placeholder 3" descr="C:\Users\karam sawalha\Desktop\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1409700"/>
            <a:ext cx="8166100" cy="494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888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Outfall </a:t>
            </a:r>
            <a:endParaRPr lang="en-US" dirty="0">
              <a:latin typeface="Lucida Calligraphy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After we located the network we put our outfall in the lowest point in the network due to topography and elevation variation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.(invert elevation = 64.5m, ground elevation = 65m)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097" y="2879338"/>
            <a:ext cx="4344006" cy="308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16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Profile </a:t>
            </a:r>
            <a:endParaRPr lang="en-US" dirty="0">
              <a:latin typeface="Lucida Calligraphy" pitchFamily="66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168" y="2160588"/>
            <a:ext cx="6903701" cy="3881437"/>
          </a:xfrm>
        </p:spPr>
      </p:pic>
    </p:spTree>
    <p:extLst>
      <p:ext uri="{BB962C8B-B14F-4D97-AF65-F5344CB8AC3E}">
        <p14:creationId xmlns:p14="http://schemas.microsoft.com/office/powerpoint/2010/main" val="34874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Topography </a:t>
            </a:r>
            <a:endParaRPr lang="en-US" dirty="0">
              <a:latin typeface="Lucida Calligraphy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2" y="2160588"/>
            <a:ext cx="6489700" cy="42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728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Profile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168" y="2160588"/>
            <a:ext cx="6903701" cy="3881437"/>
          </a:xfrm>
        </p:spPr>
      </p:pic>
    </p:spTree>
    <p:extLst>
      <p:ext uri="{BB962C8B-B14F-4D97-AF65-F5344CB8AC3E}">
        <p14:creationId xmlns:p14="http://schemas.microsoft.com/office/powerpoint/2010/main" val="34874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Calligraphy" pitchFamily="66" charset="0"/>
              </a:rPr>
              <a:t>Profile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168" y="2160588"/>
            <a:ext cx="6903701" cy="3881437"/>
          </a:xfrm>
        </p:spPr>
      </p:pic>
    </p:spTree>
    <p:extLst>
      <p:ext uri="{BB962C8B-B14F-4D97-AF65-F5344CB8AC3E}">
        <p14:creationId xmlns:p14="http://schemas.microsoft.com/office/powerpoint/2010/main" val="348746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BDCDC83-0770-4905-AF5B-106BD401D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845" y="2731363"/>
            <a:ext cx="8596668" cy="5800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Results</a:t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Slope Result</a:t>
            </a:r>
            <a:endParaRPr lang="en-US" dirty="0"/>
          </a:p>
        </p:txBody>
      </p:sp>
      <p:graphicFrame>
        <p:nvGraphicFramePr>
          <p:cNvPr id="4" name="مخطط 801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813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Velocity Result</a:t>
            </a:r>
            <a:endParaRPr lang="en-US" dirty="0"/>
          </a:p>
        </p:txBody>
      </p:sp>
      <p:graphicFrame>
        <p:nvGraphicFramePr>
          <p:cNvPr id="4" name="مخطط 8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585526"/>
              </p:ext>
            </p:extLst>
          </p:nvPr>
        </p:nvGraphicFramePr>
        <p:xfrm>
          <a:off x="703263" y="19954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46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Lucida Calligraphy" pitchFamily="66" charset="0"/>
              </a:rPr>
              <a:t>Cover Result</a:t>
            </a:r>
            <a:endParaRPr lang="en-US" dirty="0">
              <a:latin typeface="Lucida Calligraphy" pitchFamily="66" charset="0"/>
            </a:endParaRPr>
          </a:p>
        </p:txBody>
      </p:sp>
      <p:graphicFrame>
        <p:nvGraphicFramePr>
          <p:cNvPr id="4" name="مخطط 800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732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55A28A-4E02-42CF-A6C9-7E26E9630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780" y="315926"/>
            <a:ext cx="8596668" cy="918070"/>
          </a:xfrm>
        </p:spPr>
        <p:txBody>
          <a:bodyPr/>
          <a:lstStyle/>
          <a:p>
            <a:pPr algn="ctr"/>
            <a:r>
              <a:rPr lang="en-US" dirty="0">
                <a:latin typeface="Lucida Calligraphy" pitchFamily="66" charset="0"/>
                <a:cs typeface="Times New Roman" panose="02020603050405020304" pitchFamily="18" charset="0"/>
              </a:rPr>
              <a:t>Cost </a:t>
            </a:r>
            <a:r>
              <a:rPr lang="en-US" dirty="0" smtClean="0">
                <a:latin typeface="Lucida Calligraphy" pitchFamily="66" charset="0"/>
                <a:cs typeface="Times New Roman" panose="02020603050405020304" pitchFamily="18" charset="0"/>
              </a:rPr>
              <a:t>Estimation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B018DBC-5DB1-49F7-9529-2D83F24AF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71" y="1316576"/>
            <a:ext cx="8596668" cy="470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Lucida Calligraphy" pitchFamily="66" charset="0"/>
              </a:rPr>
              <a:t>WWCN COST </a:t>
            </a:r>
            <a:endParaRPr lang="en-US" dirty="0">
              <a:latin typeface="Lucida Calligraphy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3319"/>
              </p:ext>
            </p:extLst>
          </p:nvPr>
        </p:nvGraphicFramePr>
        <p:xfrm>
          <a:off x="677863" y="2160588"/>
          <a:ext cx="859631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CONDIUT SIZE (INCH)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COST(NIS)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8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itchFamily="66" charset="0"/>
              </a:rPr>
              <a:t>WWCN COST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An example of estimation the cost of (WWCN)</a:t>
            </a:r>
          </a:p>
          <a:p>
            <a:pPr marL="0" indent="0">
              <a:buNone/>
            </a:pPr>
            <a:r>
              <a:rPr lang="en-US" dirty="0"/>
              <a:t>conduit 13 length = 17.8 m </a:t>
            </a:r>
          </a:p>
          <a:p>
            <a:pPr marL="0" indent="0">
              <a:buNone/>
            </a:pPr>
            <a:r>
              <a:rPr lang="en-US" dirty="0"/>
              <a:t>conduit 13 size = 8 inch </a:t>
            </a:r>
          </a:p>
          <a:p>
            <a:pPr marL="0" indent="0">
              <a:buNone/>
            </a:pPr>
            <a:r>
              <a:rPr lang="en-US" dirty="0"/>
              <a:t>The cost of conduit = 17.8 *75= 1335 NIS</a:t>
            </a:r>
          </a:p>
          <a:p>
            <a:pPr marL="0" indent="0">
              <a:buNone/>
            </a:pPr>
            <a:r>
              <a:rPr lang="en-US" dirty="0"/>
              <a:t>Total cost =  522610.5 NIS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=149317$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52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8A9CFC-517A-4E92-A2E9-E7A0840EF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646" y="2768600"/>
            <a:ext cx="8596668" cy="1320800"/>
          </a:xfrm>
        </p:spPr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8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Study area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Population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total population of the town was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3500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capita in 2017.</a:t>
            </a:r>
          </a:p>
          <a:p>
            <a:endParaRPr lang="en-US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resources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Zaita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town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wells </a:t>
            </a:r>
            <a:r>
              <a:rPr lang="en-US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it sells water to the near villages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Lucida Calligraphy" panose="03010101010101010101" pitchFamily="66" charset="0"/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designed the water distribution network where the number of nodes 104 is and the number of pipes 118 is with a total cost of conduits just as a material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113369</a:t>
            </a:r>
            <a:r>
              <a:rPr lang="en-US" b="1" dirty="0" smtClean="0">
                <a:solidFill>
                  <a:srgbClr val="FF0000"/>
                </a:solidFill>
              </a:rPr>
              <a:t>$</a:t>
            </a:r>
          </a:p>
          <a:p>
            <a:pPr marL="0" indent="0">
              <a:buNone/>
            </a:pPr>
            <a:r>
              <a:rPr lang="en-US" dirty="0" smtClean="0"/>
              <a:t>We designed the waste water collection network with number of manholes 439 and number of conduits 439 with total cost of conduits just as a material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>
                <a:solidFill>
                  <a:srgbClr val="FF0000"/>
                </a:solidFill>
              </a:rPr>
              <a:t>149317$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7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31" y="1016000"/>
            <a:ext cx="9031070" cy="505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55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solidFill>
                  <a:schemeClr val="accent2">
                    <a:lumMod val="75000"/>
                  </a:schemeClr>
                </a:solidFill>
                <a:latin typeface="Lucida Calligraphy" panose="03010101010101010101" pitchFamily="66" charset="0"/>
              </a:rPr>
              <a:t>Study area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343632"/>
            <a:ext cx="7975600" cy="504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85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108409" y="2608217"/>
            <a:ext cx="8596668" cy="1320800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tx2"/>
                </a:solidFill>
                <a:latin typeface="Lucida Calligraphy" pitchFamily="66" charset="0"/>
                <a:cs typeface="Times New Roman" panose="02020603050405020304" pitchFamily="18" charset="0"/>
              </a:rPr>
              <a:t>Questionnaire analysis</a:t>
            </a:r>
            <a:r>
              <a:rPr lang="en-US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5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4_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5.xml><?xml version="1.0" encoding="utf-8"?>
<a:theme xmlns:a="http://schemas.openxmlformats.org/drawingml/2006/main" name="3_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6.xml><?xml version="1.0" encoding="utf-8"?>
<a:theme xmlns:a="http://schemas.openxmlformats.org/drawingml/2006/main" name="5_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7.xml><?xml version="1.0" encoding="utf-8"?>
<a:theme xmlns:a="http://schemas.openxmlformats.org/drawingml/2006/main" name="6_Facet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10369</TotalTime>
  <Words>1199</Words>
  <Application>Microsoft Office PowerPoint</Application>
  <PresentationFormat>Custom</PresentationFormat>
  <Paragraphs>293</Paragraphs>
  <Slides>71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71</vt:i4>
      </vt:variant>
    </vt:vector>
  </HeadingPairs>
  <TitlesOfParts>
    <vt:vector size="78" baseType="lpstr">
      <vt:lpstr>Facet</vt:lpstr>
      <vt:lpstr>1_Facet</vt:lpstr>
      <vt:lpstr>2_Facet</vt:lpstr>
      <vt:lpstr>4_Facet</vt:lpstr>
      <vt:lpstr>3_Facet</vt:lpstr>
      <vt:lpstr>5_Facet</vt:lpstr>
      <vt:lpstr>6_Facet</vt:lpstr>
      <vt:lpstr>An-Najah National University Faculty Of Engineering Civil Engineering Department Graduation Project II</vt:lpstr>
      <vt:lpstr>Outline:</vt:lpstr>
      <vt:lpstr>Objective</vt:lpstr>
      <vt:lpstr>PowerPoint Presentation</vt:lpstr>
      <vt:lpstr>Study area  </vt:lpstr>
      <vt:lpstr>Topography </vt:lpstr>
      <vt:lpstr>Study area</vt:lpstr>
      <vt:lpstr>Study area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Questionnaire analysis </vt:lpstr>
      <vt:lpstr>Analyzing the Network</vt:lpstr>
      <vt:lpstr>Modeling of WDN</vt:lpstr>
      <vt:lpstr>Modeling of WDN</vt:lpstr>
      <vt:lpstr>Modeling of WDN</vt:lpstr>
      <vt:lpstr>Modeling of WDN</vt:lpstr>
      <vt:lpstr>Modeling of WDN</vt:lpstr>
      <vt:lpstr>Modeling of WDN</vt:lpstr>
      <vt:lpstr>Drawing The Network Using WaterCAD</vt:lpstr>
      <vt:lpstr>Drawing The Network Using WaterCAD</vt:lpstr>
      <vt:lpstr>Modeling of WDN</vt:lpstr>
      <vt:lpstr>Demand on Nodes </vt:lpstr>
      <vt:lpstr>The Pattern Demand Values</vt:lpstr>
      <vt:lpstr>Statistics Summary </vt:lpstr>
      <vt:lpstr>WDN</vt:lpstr>
      <vt:lpstr>Result of analysis of WDN</vt:lpstr>
      <vt:lpstr>PowerPoint Presentation</vt:lpstr>
      <vt:lpstr>Result of analysis of WDN</vt:lpstr>
      <vt:lpstr>PowerPoint Presentation</vt:lpstr>
      <vt:lpstr>  Redesign of WDN </vt:lpstr>
      <vt:lpstr>Data of future population</vt:lpstr>
      <vt:lpstr>Model of WDN</vt:lpstr>
      <vt:lpstr>Drawing The Network Using WaterCAD</vt:lpstr>
      <vt:lpstr>Run statistics summary </vt:lpstr>
      <vt:lpstr>Design Criteria</vt:lpstr>
      <vt:lpstr>The pump definition carve </vt:lpstr>
      <vt:lpstr>Results of WDN for Design </vt:lpstr>
      <vt:lpstr>Results of WDN for Design </vt:lpstr>
      <vt:lpstr>Results of WDN for Design </vt:lpstr>
      <vt:lpstr>Results of WDN for Design </vt:lpstr>
      <vt:lpstr>Cost estimation</vt:lpstr>
      <vt:lpstr>Design of Wastewater Network</vt:lpstr>
      <vt:lpstr>PowerPoint Presentation</vt:lpstr>
      <vt:lpstr>Wastewater Generation </vt:lpstr>
      <vt:lpstr>Design Criteria</vt:lpstr>
      <vt:lpstr>Model of the wastewater network</vt:lpstr>
      <vt:lpstr>Model of the wastewater network</vt:lpstr>
      <vt:lpstr>PowerPoint Presentation</vt:lpstr>
      <vt:lpstr>PowerPoint Presentation</vt:lpstr>
      <vt:lpstr>Conduit Catalog </vt:lpstr>
      <vt:lpstr>Outfall </vt:lpstr>
      <vt:lpstr>Profile </vt:lpstr>
      <vt:lpstr>Profile</vt:lpstr>
      <vt:lpstr>Profile</vt:lpstr>
      <vt:lpstr>Results </vt:lpstr>
      <vt:lpstr>Slope Result</vt:lpstr>
      <vt:lpstr>Velocity Result</vt:lpstr>
      <vt:lpstr>Cover Result</vt:lpstr>
      <vt:lpstr>Cost Estimation</vt:lpstr>
      <vt:lpstr>WWCN COST </vt:lpstr>
      <vt:lpstr>WWCN COST </vt:lpstr>
      <vt:lpstr>Summary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network challenges and manageable solution in Zababdeh village Dr. Abdelhaleem Khader</dc:title>
  <dc:creator>Anas Awwad</dc:creator>
  <cp:lastModifiedBy>Windows User</cp:lastModifiedBy>
  <cp:revision>355</cp:revision>
  <dcterms:created xsi:type="dcterms:W3CDTF">2015-12-18T15:21:00Z</dcterms:created>
  <dcterms:modified xsi:type="dcterms:W3CDTF">2020-12-29T17:21:45Z</dcterms:modified>
</cp:coreProperties>
</file>