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68" r:id="rId2"/>
    <p:sldId id="279" r:id="rId3"/>
    <p:sldId id="269" r:id="rId4"/>
    <p:sldId id="280" r:id="rId5"/>
    <p:sldId id="281" r:id="rId6"/>
    <p:sldId id="282" r:id="rId7"/>
    <p:sldId id="283" r:id="rId8"/>
    <p:sldId id="284" r:id="rId9"/>
    <p:sldId id="307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8" r:id="rId32"/>
    <p:sldId id="309" r:id="rId33"/>
    <p:sldId id="31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6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D92AE1-99AE-44FC-87AA-0C9CD96D85E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36CFD49-07D6-4AA1-837C-D84D5CB2214D}">
      <dgm:prSet custT="1"/>
      <dgm:spPr/>
      <dgm:t>
        <a:bodyPr/>
        <a:lstStyle/>
        <a:p>
          <a:pPr rtl="0"/>
          <a:r>
            <a:rPr lang="en-US" sz="3600" dirty="0"/>
            <a:t>Introduction.</a:t>
          </a:r>
        </a:p>
      </dgm:t>
    </dgm:pt>
    <dgm:pt modelId="{27641E5F-C984-48ED-A3AC-C75DAE7C0BB1}" type="parTrans" cxnId="{CD99F9AA-E5B5-400F-BA0C-515677DB1B51}">
      <dgm:prSet/>
      <dgm:spPr/>
      <dgm:t>
        <a:bodyPr/>
        <a:lstStyle/>
        <a:p>
          <a:endParaRPr lang="en-US" sz="3600"/>
        </a:p>
      </dgm:t>
    </dgm:pt>
    <dgm:pt modelId="{B57D1EC0-BE3F-43A8-B861-3283F174285D}" type="sibTrans" cxnId="{CD99F9AA-E5B5-400F-BA0C-515677DB1B51}">
      <dgm:prSet/>
      <dgm:spPr/>
      <dgm:t>
        <a:bodyPr/>
        <a:lstStyle/>
        <a:p>
          <a:endParaRPr lang="en-US" sz="3600"/>
        </a:p>
      </dgm:t>
    </dgm:pt>
    <dgm:pt modelId="{58D00F5C-29D3-4345-8E9A-946CC36603C3}">
      <dgm:prSet custT="1"/>
      <dgm:spPr/>
      <dgm:t>
        <a:bodyPr/>
        <a:lstStyle/>
        <a:p>
          <a:pPr rtl="0"/>
          <a:r>
            <a:rPr lang="en-US" sz="3600"/>
            <a:t>Case Study.</a:t>
          </a:r>
        </a:p>
      </dgm:t>
    </dgm:pt>
    <dgm:pt modelId="{6480F245-0168-40D6-97D5-2451DE6F9DE9}" type="parTrans" cxnId="{177BF417-8DAC-4D84-A6BD-FCAFB64D8C08}">
      <dgm:prSet/>
      <dgm:spPr/>
      <dgm:t>
        <a:bodyPr/>
        <a:lstStyle/>
        <a:p>
          <a:endParaRPr lang="en-US" sz="3600"/>
        </a:p>
      </dgm:t>
    </dgm:pt>
    <dgm:pt modelId="{B70194BE-75C0-4B0C-BAE1-CDCBB2005D19}" type="sibTrans" cxnId="{177BF417-8DAC-4D84-A6BD-FCAFB64D8C08}">
      <dgm:prSet/>
      <dgm:spPr/>
      <dgm:t>
        <a:bodyPr/>
        <a:lstStyle/>
        <a:p>
          <a:endParaRPr lang="en-US" sz="3600"/>
        </a:p>
      </dgm:t>
    </dgm:pt>
    <dgm:pt modelId="{55564516-D307-449B-A14F-E96E1065A52B}">
      <dgm:prSet custT="1"/>
      <dgm:spPr/>
      <dgm:t>
        <a:bodyPr/>
        <a:lstStyle/>
        <a:p>
          <a:pPr rtl="0"/>
          <a:r>
            <a:rPr lang="en-US" sz="3600" dirty="0"/>
            <a:t>Purpose of the study.</a:t>
          </a:r>
        </a:p>
      </dgm:t>
    </dgm:pt>
    <dgm:pt modelId="{05ABC502-48EF-4879-B824-94157CC0CEC9}" type="parTrans" cxnId="{A51649C1-2867-4A53-AC82-2C1615C9F694}">
      <dgm:prSet/>
      <dgm:spPr/>
      <dgm:t>
        <a:bodyPr/>
        <a:lstStyle/>
        <a:p>
          <a:endParaRPr lang="en-US" sz="3600"/>
        </a:p>
      </dgm:t>
    </dgm:pt>
    <dgm:pt modelId="{1620A8C1-7357-4072-9F6E-172EB27077A2}" type="sibTrans" cxnId="{A51649C1-2867-4A53-AC82-2C1615C9F694}">
      <dgm:prSet/>
      <dgm:spPr/>
      <dgm:t>
        <a:bodyPr/>
        <a:lstStyle/>
        <a:p>
          <a:endParaRPr lang="en-US" sz="3600"/>
        </a:p>
      </dgm:t>
    </dgm:pt>
    <dgm:pt modelId="{3F291D53-3F9E-4F68-94F9-6F1BF78470B7}">
      <dgm:prSet custT="1"/>
      <dgm:spPr/>
      <dgm:t>
        <a:bodyPr/>
        <a:lstStyle/>
        <a:p>
          <a:pPr rtl="0"/>
          <a:r>
            <a:rPr lang="en-US" sz="3600"/>
            <a:t>Methodology.</a:t>
          </a:r>
        </a:p>
      </dgm:t>
    </dgm:pt>
    <dgm:pt modelId="{D6ACDC80-8714-4E9D-B78E-791518FE3AC8}" type="parTrans" cxnId="{35544F4A-95AE-4054-8D37-921FFF056AC3}">
      <dgm:prSet/>
      <dgm:spPr/>
      <dgm:t>
        <a:bodyPr/>
        <a:lstStyle/>
        <a:p>
          <a:endParaRPr lang="en-US" sz="3600"/>
        </a:p>
      </dgm:t>
    </dgm:pt>
    <dgm:pt modelId="{2E40CA78-EBF9-4954-B97F-71C55717E42C}" type="sibTrans" cxnId="{35544F4A-95AE-4054-8D37-921FFF056AC3}">
      <dgm:prSet/>
      <dgm:spPr/>
      <dgm:t>
        <a:bodyPr/>
        <a:lstStyle/>
        <a:p>
          <a:endParaRPr lang="en-US" sz="3600"/>
        </a:p>
      </dgm:t>
    </dgm:pt>
    <dgm:pt modelId="{6A907E28-ECF7-4D73-A46C-73305D321A68}">
      <dgm:prSet custT="1"/>
      <dgm:spPr/>
      <dgm:t>
        <a:bodyPr/>
        <a:lstStyle/>
        <a:p>
          <a:pPr rtl="0"/>
          <a:r>
            <a:rPr lang="en-US" sz="3600"/>
            <a:t>Work breakdown structure.</a:t>
          </a:r>
        </a:p>
      </dgm:t>
    </dgm:pt>
    <dgm:pt modelId="{12E0B4E5-C5E6-4B77-B9ED-209155B0ACFA}" type="parTrans" cxnId="{874E3E71-6D89-402C-9BEF-C738C2B243EE}">
      <dgm:prSet/>
      <dgm:spPr/>
      <dgm:t>
        <a:bodyPr/>
        <a:lstStyle/>
        <a:p>
          <a:endParaRPr lang="en-US" sz="3600"/>
        </a:p>
      </dgm:t>
    </dgm:pt>
    <dgm:pt modelId="{EE4C4383-39DA-4B58-8CBC-02A06BD5D584}" type="sibTrans" cxnId="{874E3E71-6D89-402C-9BEF-C738C2B243EE}">
      <dgm:prSet/>
      <dgm:spPr/>
      <dgm:t>
        <a:bodyPr/>
        <a:lstStyle/>
        <a:p>
          <a:endParaRPr lang="en-US" sz="3600"/>
        </a:p>
      </dgm:t>
    </dgm:pt>
    <dgm:pt modelId="{7B8B6C2D-4DBE-40B8-8080-23110EDE5DE3}">
      <dgm:prSet custT="1"/>
      <dgm:spPr/>
      <dgm:t>
        <a:bodyPr/>
        <a:lstStyle/>
        <a:p>
          <a:pPr rtl="0"/>
          <a:r>
            <a:rPr lang="en-US" sz="3600"/>
            <a:t>Quantity survey.</a:t>
          </a:r>
        </a:p>
      </dgm:t>
    </dgm:pt>
    <dgm:pt modelId="{683C0B6F-2F89-4A54-AEC5-A10E042A6662}" type="parTrans" cxnId="{4BBB13C4-B853-40DF-BAF0-A88A62CDFAC4}">
      <dgm:prSet/>
      <dgm:spPr/>
      <dgm:t>
        <a:bodyPr/>
        <a:lstStyle/>
        <a:p>
          <a:endParaRPr lang="en-US" sz="3600"/>
        </a:p>
      </dgm:t>
    </dgm:pt>
    <dgm:pt modelId="{E2487415-0204-4BD7-8775-52CE2553B75C}" type="sibTrans" cxnId="{4BBB13C4-B853-40DF-BAF0-A88A62CDFAC4}">
      <dgm:prSet/>
      <dgm:spPr/>
      <dgm:t>
        <a:bodyPr/>
        <a:lstStyle/>
        <a:p>
          <a:endParaRPr lang="en-US" sz="3600"/>
        </a:p>
      </dgm:t>
    </dgm:pt>
    <dgm:pt modelId="{CD0BD86E-AE25-4809-8E81-9E2ACE6C2384}">
      <dgm:prSet custT="1"/>
      <dgm:spPr/>
      <dgm:t>
        <a:bodyPr/>
        <a:lstStyle/>
        <a:p>
          <a:pPr rtl="0"/>
          <a:r>
            <a:rPr lang="en-US" sz="3600"/>
            <a:t>Cost Estimation.</a:t>
          </a:r>
        </a:p>
      </dgm:t>
    </dgm:pt>
    <dgm:pt modelId="{E8EC2198-298F-4CA5-82AD-AFD350D793E6}" type="parTrans" cxnId="{C9EFC049-9F8B-400D-95B6-4057B737050F}">
      <dgm:prSet/>
      <dgm:spPr/>
      <dgm:t>
        <a:bodyPr/>
        <a:lstStyle/>
        <a:p>
          <a:endParaRPr lang="en-US" sz="3600"/>
        </a:p>
      </dgm:t>
    </dgm:pt>
    <dgm:pt modelId="{DDDFFAE2-CF39-4A95-8814-AD5F8CC6DABB}" type="sibTrans" cxnId="{C9EFC049-9F8B-400D-95B6-4057B737050F}">
      <dgm:prSet/>
      <dgm:spPr/>
      <dgm:t>
        <a:bodyPr/>
        <a:lstStyle/>
        <a:p>
          <a:endParaRPr lang="en-US" sz="3600"/>
        </a:p>
      </dgm:t>
    </dgm:pt>
    <dgm:pt modelId="{15BDB723-AD68-4C94-8ADA-F2A56802EBEF}">
      <dgm:prSet custT="1"/>
      <dgm:spPr/>
      <dgm:t>
        <a:bodyPr/>
        <a:lstStyle/>
        <a:p>
          <a:pPr rtl="0"/>
          <a:r>
            <a:rPr lang="en-US" sz="3600"/>
            <a:t>Time scheduling.</a:t>
          </a:r>
        </a:p>
      </dgm:t>
    </dgm:pt>
    <dgm:pt modelId="{0B1AB76F-1C61-4E47-8054-E689905CD481}" type="parTrans" cxnId="{C1F81060-6285-41A8-B8A9-3185D113B10F}">
      <dgm:prSet/>
      <dgm:spPr/>
      <dgm:t>
        <a:bodyPr/>
        <a:lstStyle/>
        <a:p>
          <a:endParaRPr lang="en-US" sz="3600"/>
        </a:p>
      </dgm:t>
    </dgm:pt>
    <dgm:pt modelId="{E66B5CA8-A329-441F-9319-BB4737A976C2}" type="sibTrans" cxnId="{C1F81060-6285-41A8-B8A9-3185D113B10F}">
      <dgm:prSet/>
      <dgm:spPr/>
      <dgm:t>
        <a:bodyPr/>
        <a:lstStyle/>
        <a:p>
          <a:endParaRPr lang="en-US" sz="3600"/>
        </a:p>
      </dgm:t>
    </dgm:pt>
    <dgm:pt modelId="{37E2CE2F-05B3-44D6-ADE2-AD911A295D67}">
      <dgm:prSet custT="1"/>
      <dgm:spPr/>
      <dgm:t>
        <a:bodyPr/>
        <a:lstStyle/>
        <a:p>
          <a:pPr rtl="0"/>
          <a:r>
            <a:rPr lang="en-US" sz="3600"/>
            <a:t>Results and Conclusion.  </a:t>
          </a:r>
        </a:p>
      </dgm:t>
    </dgm:pt>
    <dgm:pt modelId="{E2E15159-5687-4683-9A26-1A6075FD2FC8}" type="parTrans" cxnId="{A8C916C6-5835-45B1-A23C-BE54489FAA20}">
      <dgm:prSet/>
      <dgm:spPr/>
      <dgm:t>
        <a:bodyPr/>
        <a:lstStyle/>
        <a:p>
          <a:endParaRPr lang="en-US" sz="3600"/>
        </a:p>
      </dgm:t>
    </dgm:pt>
    <dgm:pt modelId="{0B6E9315-E8DE-4853-BB9E-70808ECD851B}" type="sibTrans" cxnId="{A8C916C6-5835-45B1-A23C-BE54489FAA20}">
      <dgm:prSet/>
      <dgm:spPr/>
      <dgm:t>
        <a:bodyPr/>
        <a:lstStyle/>
        <a:p>
          <a:endParaRPr lang="en-US" sz="3600"/>
        </a:p>
      </dgm:t>
    </dgm:pt>
    <dgm:pt modelId="{D626924E-CCE4-46FE-988C-3FA9E387B7C0}" type="pres">
      <dgm:prSet presAssocID="{CED92AE1-99AE-44FC-87AA-0C9CD96D85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81BCE0-3B53-4E24-A82E-6D72D9D5FBB9}" type="pres">
      <dgm:prSet presAssocID="{436CFD49-07D6-4AA1-837C-D84D5CB2214D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56080-B5C9-4459-84DC-2509306AD744}" type="pres">
      <dgm:prSet presAssocID="{B57D1EC0-BE3F-43A8-B861-3283F174285D}" presName="spacer" presStyleCnt="0"/>
      <dgm:spPr/>
    </dgm:pt>
    <dgm:pt modelId="{57905112-CDE7-4B6B-B07C-4AC9856FF5FC}" type="pres">
      <dgm:prSet presAssocID="{58D00F5C-29D3-4345-8E9A-946CC36603C3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F97DC-02DC-4927-A4C5-BC954E20169B}" type="pres">
      <dgm:prSet presAssocID="{B70194BE-75C0-4B0C-BAE1-CDCBB2005D19}" presName="spacer" presStyleCnt="0"/>
      <dgm:spPr/>
    </dgm:pt>
    <dgm:pt modelId="{7F1D0A29-7271-4865-A7C9-B435616D8DB3}" type="pres">
      <dgm:prSet presAssocID="{55564516-D307-449B-A14F-E96E1065A52B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2315FC-B62E-49C5-A4C4-509E80694C58}" type="pres">
      <dgm:prSet presAssocID="{1620A8C1-7357-4072-9F6E-172EB27077A2}" presName="spacer" presStyleCnt="0"/>
      <dgm:spPr/>
    </dgm:pt>
    <dgm:pt modelId="{6EB59861-428D-4463-80DF-E7FB8C0703A3}" type="pres">
      <dgm:prSet presAssocID="{3F291D53-3F9E-4F68-94F9-6F1BF78470B7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514469-C248-4785-BC30-FCDE032A461D}" type="pres">
      <dgm:prSet presAssocID="{2E40CA78-EBF9-4954-B97F-71C55717E42C}" presName="spacer" presStyleCnt="0"/>
      <dgm:spPr/>
    </dgm:pt>
    <dgm:pt modelId="{A3AEA539-30D4-478A-A13E-D246D67BDE53}" type="pres">
      <dgm:prSet presAssocID="{6A907E28-ECF7-4D73-A46C-73305D321A68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A5F80C-F5FF-411F-A07A-8C159FD31E0A}" type="pres">
      <dgm:prSet presAssocID="{EE4C4383-39DA-4B58-8CBC-02A06BD5D584}" presName="spacer" presStyleCnt="0"/>
      <dgm:spPr/>
    </dgm:pt>
    <dgm:pt modelId="{FD20C856-24C7-4C0E-B46B-D33057165094}" type="pres">
      <dgm:prSet presAssocID="{7B8B6C2D-4DBE-40B8-8080-23110EDE5DE3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140C26-E32E-4E87-A3CE-B0F61475FA2C}" type="pres">
      <dgm:prSet presAssocID="{E2487415-0204-4BD7-8775-52CE2553B75C}" presName="spacer" presStyleCnt="0"/>
      <dgm:spPr/>
    </dgm:pt>
    <dgm:pt modelId="{6824AAA5-B36F-4628-9A22-0ECAFEB8C85E}" type="pres">
      <dgm:prSet presAssocID="{CD0BD86E-AE25-4809-8E81-9E2ACE6C2384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5A942E-4BD2-41F4-A40E-D7BB356C31A3}" type="pres">
      <dgm:prSet presAssocID="{DDDFFAE2-CF39-4A95-8814-AD5F8CC6DABB}" presName="spacer" presStyleCnt="0"/>
      <dgm:spPr/>
    </dgm:pt>
    <dgm:pt modelId="{B07A9678-6973-4323-8E01-6A5C0446D2A3}" type="pres">
      <dgm:prSet presAssocID="{15BDB723-AD68-4C94-8ADA-F2A56802EBEF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E73FF-A386-4BA8-B8EC-E6F4D147850F}" type="pres">
      <dgm:prSet presAssocID="{E66B5CA8-A329-441F-9319-BB4737A976C2}" presName="spacer" presStyleCnt="0"/>
      <dgm:spPr/>
    </dgm:pt>
    <dgm:pt modelId="{90AD3CF8-2F32-4B0C-A758-D2B39F70A46A}" type="pres">
      <dgm:prSet presAssocID="{37E2CE2F-05B3-44D6-ADE2-AD911A295D67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544F4A-95AE-4054-8D37-921FFF056AC3}" srcId="{CED92AE1-99AE-44FC-87AA-0C9CD96D85EF}" destId="{3F291D53-3F9E-4F68-94F9-6F1BF78470B7}" srcOrd="3" destOrd="0" parTransId="{D6ACDC80-8714-4E9D-B78E-791518FE3AC8}" sibTransId="{2E40CA78-EBF9-4954-B97F-71C55717E42C}"/>
    <dgm:cxn modelId="{A8C916C6-5835-45B1-A23C-BE54489FAA20}" srcId="{CED92AE1-99AE-44FC-87AA-0C9CD96D85EF}" destId="{37E2CE2F-05B3-44D6-ADE2-AD911A295D67}" srcOrd="8" destOrd="0" parTransId="{E2E15159-5687-4683-9A26-1A6075FD2FC8}" sibTransId="{0B6E9315-E8DE-4853-BB9E-70808ECD851B}"/>
    <dgm:cxn modelId="{4BBB13C4-B853-40DF-BAF0-A88A62CDFAC4}" srcId="{CED92AE1-99AE-44FC-87AA-0C9CD96D85EF}" destId="{7B8B6C2D-4DBE-40B8-8080-23110EDE5DE3}" srcOrd="5" destOrd="0" parTransId="{683C0B6F-2F89-4A54-AEC5-A10E042A6662}" sibTransId="{E2487415-0204-4BD7-8775-52CE2553B75C}"/>
    <dgm:cxn modelId="{A50AADD7-77A2-4131-9698-E0722A23D1D3}" type="presOf" srcId="{CED92AE1-99AE-44FC-87AA-0C9CD96D85EF}" destId="{D626924E-CCE4-46FE-988C-3FA9E387B7C0}" srcOrd="0" destOrd="0" presId="urn:microsoft.com/office/officeart/2005/8/layout/vList2"/>
    <dgm:cxn modelId="{0E180856-8849-41CF-AA69-70FF593963A3}" type="presOf" srcId="{CD0BD86E-AE25-4809-8E81-9E2ACE6C2384}" destId="{6824AAA5-B36F-4628-9A22-0ECAFEB8C85E}" srcOrd="0" destOrd="0" presId="urn:microsoft.com/office/officeart/2005/8/layout/vList2"/>
    <dgm:cxn modelId="{901476CD-A05F-482A-A381-85D3215B0393}" type="presOf" srcId="{55564516-D307-449B-A14F-E96E1065A52B}" destId="{7F1D0A29-7271-4865-A7C9-B435616D8DB3}" srcOrd="0" destOrd="0" presId="urn:microsoft.com/office/officeart/2005/8/layout/vList2"/>
    <dgm:cxn modelId="{177BF417-8DAC-4D84-A6BD-FCAFB64D8C08}" srcId="{CED92AE1-99AE-44FC-87AA-0C9CD96D85EF}" destId="{58D00F5C-29D3-4345-8E9A-946CC36603C3}" srcOrd="1" destOrd="0" parTransId="{6480F245-0168-40D6-97D5-2451DE6F9DE9}" sibTransId="{B70194BE-75C0-4B0C-BAE1-CDCBB2005D19}"/>
    <dgm:cxn modelId="{A51649C1-2867-4A53-AC82-2C1615C9F694}" srcId="{CED92AE1-99AE-44FC-87AA-0C9CD96D85EF}" destId="{55564516-D307-449B-A14F-E96E1065A52B}" srcOrd="2" destOrd="0" parTransId="{05ABC502-48EF-4879-B824-94157CC0CEC9}" sibTransId="{1620A8C1-7357-4072-9F6E-172EB27077A2}"/>
    <dgm:cxn modelId="{CD99F9AA-E5B5-400F-BA0C-515677DB1B51}" srcId="{CED92AE1-99AE-44FC-87AA-0C9CD96D85EF}" destId="{436CFD49-07D6-4AA1-837C-D84D5CB2214D}" srcOrd="0" destOrd="0" parTransId="{27641E5F-C984-48ED-A3AC-C75DAE7C0BB1}" sibTransId="{B57D1EC0-BE3F-43A8-B861-3283F174285D}"/>
    <dgm:cxn modelId="{C9EFC049-9F8B-400D-95B6-4057B737050F}" srcId="{CED92AE1-99AE-44FC-87AA-0C9CD96D85EF}" destId="{CD0BD86E-AE25-4809-8E81-9E2ACE6C2384}" srcOrd="6" destOrd="0" parTransId="{E8EC2198-298F-4CA5-82AD-AFD350D793E6}" sibTransId="{DDDFFAE2-CF39-4A95-8814-AD5F8CC6DABB}"/>
    <dgm:cxn modelId="{F9BD8E55-49FB-457C-9A0B-21FB082EA867}" type="presOf" srcId="{7B8B6C2D-4DBE-40B8-8080-23110EDE5DE3}" destId="{FD20C856-24C7-4C0E-B46B-D33057165094}" srcOrd="0" destOrd="0" presId="urn:microsoft.com/office/officeart/2005/8/layout/vList2"/>
    <dgm:cxn modelId="{C1F81060-6285-41A8-B8A9-3185D113B10F}" srcId="{CED92AE1-99AE-44FC-87AA-0C9CD96D85EF}" destId="{15BDB723-AD68-4C94-8ADA-F2A56802EBEF}" srcOrd="7" destOrd="0" parTransId="{0B1AB76F-1C61-4E47-8054-E689905CD481}" sibTransId="{E66B5CA8-A329-441F-9319-BB4737A976C2}"/>
    <dgm:cxn modelId="{7FB73928-A952-445B-9E0D-A93028200953}" type="presOf" srcId="{6A907E28-ECF7-4D73-A46C-73305D321A68}" destId="{A3AEA539-30D4-478A-A13E-D246D67BDE53}" srcOrd="0" destOrd="0" presId="urn:microsoft.com/office/officeart/2005/8/layout/vList2"/>
    <dgm:cxn modelId="{18FA842F-4645-4206-9582-3CE5B8C4710B}" type="presOf" srcId="{58D00F5C-29D3-4345-8E9A-946CC36603C3}" destId="{57905112-CDE7-4B6B-B07C-4AC9856FF5FC}" srcOrd="0" destOrd="0" presId="urn:microsoft.com/office/officeart/2005/8/layout/vList2"/>
    <dgm:cxn modelId="{2DDED40F-DA0B-4DD0-B2EC-A88E886E7964}" type="presOf" srcId="{15BDB723-AD68-4C94-8ADA-F2A56802EBEF}" destId="{B07A9678-6973-4323-8E01-6A5C0446D2A3}" srcOrd="0" destOrd="0" presId="urn:microsoft.com/office/officeart/2005/8/layout/vList2"/>
    <dgm:cxn modelId="{874E3E71-6D89-402C-9BEF-C738C2B243EE}" srcId="{CED92AE1-99AE-44FC-87AA-0C9CD96D85EF}" destId="{6A907E28-ECF7-4D73-A46C-73305D321A68}" srcOrd="4" destOrd="0" parTransId="{12E0B4E5-C5E6-4B77-B9ED-209155B0ACFA}" sibTransId="{EE4C4383-39DA-4B58-8CBC-02A06BD5D584}"/>
    <dgm:cxn modelId="{BB748A66-7C85-4128-AE8A-D03B34A975FD}" type="presOf" srcId="{37E2CE2F-05B3-44D6-ADE2-AD911A295D67}" destId="{90AD3CF8-2F32-4B0C-A758-D2B39F70A46A}" srcOrd="0" destOrd="0" presId="urn:microsoft.com/office/officeart/2005/8/layout/vList2"/>
    <dgm:cxn modelId="{9ECE32ED-5A54-4CE1-B659-ED3841205C2C}" type="presOf" srcId="{436CFD49-07D6-4AA1-837C-D84D5CB2214D}" destId="{B481BCE0-3B53-4E24-A82E-6D72D9D5FBB9}" srcOrd="0" destOrd="0" presId="urn:microsoft.com/office/officeart/2005/8/layout/vList2"/>
    <dgm:cxn modelId="{A2747CB0-82B0-4A78-BF5F-9949652E7BBD}" type="presOf" srcId="{3F291D53-3F9E-4F68-94F9-6F1BF78470B7}" destId="{6EB59861-428D-4463-80DF-E7FB8C0703A3}" srcOrd="0" destOrd="0" presId="urn:microsoft.com/office/officeart/2005/8/layout/vList2"/>
    <dgm:cxn modelId="{922C967F-D05E-4BAE-9AA4-6136BCDC662A}" type="presParOf" srcId="{D626924E-CCE4-46FE-988C-3FA9E387B7C0}" destId="{B481BCE0-3B53-4E24-A82E-6D72D9D5FBB9}" srcOrd="0" destOrd="0" presId="urn:microsoft.com/office/officeart/2005/8/layout/vList2"/>
    <dgm:cxn modelId="{7B991DFF-7554-4DF9-B511-3E2EDB156D87}" type="presParOf" srcId="{D626924E-CCE4-46FE-988C-3FA9E387B7C0}" destId="{69556080-B5C9-4459-84DC-2509306AD744}" srcOrd="1" destOrd="0" presId="urn:microsoft.com/office/officeart/2005/8/layout/vList2"/>
    <dgm:cxn modelId="{A4B05EC5-06E7-494E-B001-14C664C4DDF8}" type="presParOf" srcId="{D626924E-CCE4-46FE-988C-3FA9E387B7C0}" destId="{57905112-CDE7-4B6B-B07C-4AC9856FF5FC}" srcOrd="2" destOrd="0" presId="urn:microsoft.com/office/officeart/2005/8/layout/vList2"/>
    <dgm:cxn modelId="{0CFB65D8-0D03-4707-96D2-2259773116C5}" type="presParOf" srcId="{D626924E-CCE4-46FE-988C-3FA9E387B7C0}" destId="{116F97DC-02DC-4927-A4C5-BC954E20169B}" srcOrd="3" destOrd="0" presId="urn:microsoft.com/office/officeart/2005/8/layout/vList2"/>
    <dgm:cxn modelId="{0AA3C9CA-E1D3-44C5-87C5-E5AFB954FC51}" type="presParOf" srcId="{D626924E-CCE4-46FE-988C-3FA9E387B7C0}" destId="{7F1D0A29-7271-4865-A7C9-B435616D8DB3}" srcOrd="4" destOrd="0" presId="urn:microsoft.com/office/officeart/2005/8/layout/vList2"/>
    <dgm:cxn modelId="{65B0C96C-72F8-4569-9861-8432530C9D2B}" type="presParOf" srcId="{D626924E-CCE4-46FE-988C-3FA9E387B7C0}" destId="{712315FC-B62E-49C5-A4C4-509E80694C58}" srcOrd="5" destOrd="0" presId="urn:microsoft.com/office/officeart/2005/8/layout/vList2"/>
    <dgm:cxn modelId="{103AA2D8-76CA-4BD1-B516-9F3E17DC8416}" type="presParOf" srcId="{D626924E-CCE4-46FE-988C-3FA9E387B7C0}" destId="{6EB59861-428D-4463-80DF-E7FB8C0703A3}" srcOrd="6" destOrd="0" presId="urn:microsoft.com/office/officeart/2005/8/layout/vList2"/>
    <dgm:cxn modelId="{063648F7-4255-4C4C-8396-7CA3517AEF29}" type="presParOf" srcId="{D626924E-CCE4-46FE-988C-3FA9E387B7C0}" destId="{70514469-C248-4785-BC30-FCDE032A461D}" srcOrd="7" destOrd="0" presId="urn:microsoft.com/office/officeart/2005/8/layout/vList2"/>
    <dgm:cxn modelId="{57E384AE-7E4D-4001-99EF-B21E3F0C3DFD}" type="presParOf" srcId="{D626924E-CCE4-46FE-988C-3FA9E387B7C0}" destId="{A3AEA539-30D4-478A-A13E-D246D67BDE53}" srcOrd="8" destOrd="0" presId="urn:microsoft.com/office/officeart/2005/8/layout/vList2"/>
    <dgm:cxn modelId="{47B40720-6DAE-40F0-8FAF-1627010041D3}" type="presParOf" srcId="{D626924E-CCE4-46FE-988C-3FA9E387B7C0}" destId="{25A5F80C-F5FF-411F-A07A-8C159FD31E0A}" srcOrd="9" destOrd="0" presId="urn:microsoft.com/office/officeart/2005/8/layout/vList2"/>
    <dgm:cxn modelId="{B66A7221-9B82-4FCA-A5F9-89FF4A5A1BCA}" type="presParOf" srcId="{D626924E-CCE4-46FE-988C-3FA9E387B7C0}" destId="{FD20C856-24C7-4C0E-B46B-D33057165094}" srcOrd="10" destOrd="0" presId="urn:microsoft.com/office/officeart/2005/8/layout/vList2"/>
    <dgm:cxn modelId="{356B7AA8-B387-4118-9368-036B562E58F8}" type="presParOf" srcId="{D626924E-CCE4-46FE-988C-3FA9E387B7C0}" destId="{9C140C26-E32E-4E87-A3CE-B0F61475FA2C}" srcOrd="11" destOrd="0" presId="urn:microsoft.com/office/officeart/2005/8/layout/vList2"/>
    <dgm:cxn modelId="{F70EEC45-45A0-429E-B1A7-7A021A6C0A30}" type="presParOf" srcId="{D626924E-CCE4-46FE-988C-3FA9E387B7C0}" destId="{6824AAA5-B36F-4628-9A22-0ECAFEB8C85E}" srcOrd="12" destOrd="0" presId="urn:microsoft.com/office/officeart/2005/8/layout/vList2"/>
    <dgm:cxn modelId="{06443C9E-5771-4E25-AE37-A6EAF0B5082D}" type="presParOf" srcId="{D626924E-CCE4-46FE-988C-3FA9E387B7C0}" destId="{C25A942E-4BD2-41F4-A40E-D7BB356C31A3}" srcOrd="13" destOrd="0" presId="urn:microsoft.com/office/officeart/2005/8/layout/vList2"/>
    <dgm:cxn modelId="{0F5EED5B-2E46-4BE0-97BF-39891A1A1354}" type="presParOf" srcId="{D626924E-CCE4-46FE-988C-3FA9E387B7C0}" destId="{B07A9678-6973-4323-8E01-6A5C0446D2A3}" srcOrd="14" destOrd="0" presId="urn:microsoft.com/office/officeart/2005/8/layout/vList2"/>
    <dgm:cxn modelId="{124FDDF5-FBE1-42DF-9353-51E229AF78C1}" type="presParOf" srcId="{D626924E-CCE4-46FE-988C-3FA9E387B7C0}" destId="{D54E73FF-A386-4BA8-B8EC-E6F4D147850F}" srcOrd="15" destOrd="0" presId="urn:microsoft.com/office/officeart/2005/8/layout/vList2"/>
    <dgm:cxn modelId="{2E66364C-F314-4BFF-97B1-A548C07436B4}" type="presParOf" srcId="{D626924E-CCE4-46FE-988C-3FA9E387B7C0}" destId="{90AD3CF8-2F32-4B0C-A758-D2B39F70A46A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64F79D5-52A7-4AB9-B2AA-8138473F085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2C4834-2D68-4E11-B562-EEE48E9FF1B5}">
      <dgm:prSet/>
      <dgm:spPr/>
      <dgm:t>
        <a:bodyPr/>
        <a:lstStyle/>
        <a:p>
          <a:pPr rtl="0"/>
          <a:r>
            <a:rPr lang="en-US" b="1" dirty="0">
              <a:solidFill>
                <a:schemeClr val="tx1"/>
              </a:solidFill>
            </a:rPr>
            <a:t>Study time and cost:</a:t>
          </a:r>
        </a:p>
      </dgm:t>
    </dgm:pt>
    <dgm:pt modelId="{648C1417-714F-4E00-B809-74A136AF342B}" type="parTrans" cxnId="{1A652283-4443-4263-A956-41B76169A4A1}">
      <dgm:prSet/>
      <dgm:spPr/>
      <dgm:t>
        <a:bodyPr/>
        <a:lstStyle/>
        <a:p>
          <a:endParaRPr lang="en-US"/>
        </a:p>
      </dgm:t>
    </dgm:pt>
    <dgm:pt modelId="{D5533C1C-4734-4327-80AB-652874C5FBEC}" type="sibTrans" cxnId="{1A652283-4443-4263-A956-41B76169A4A1}">
      <dgm:prSet/>
      <dgm:spPr/>
      <dgm:t>
        <a:bodyPr/>
        <a:lstStyle/>
        <a:p>
          <a:endParaRPr lang="en-US"/>
        </a:p>
      </dgm:t>
    </dgm:pt>
    <dgm:pt modelId="{9A33ABD0-E4D1-419A-8B53-3DA08E24129E}">
      <dgm:prSet/>
      <dgm:spPr/>
      <dgm:t>
        <a:bodyPr/>
        <a:lstStyle/>
        <a:p>
          <a:pPr rtl="0"/>
          <a:r>
            <a:rPr lang="en-US" b="1" dirty="0"/>
            <a:t>Project duration </a:t>
          </a:r>
          <a:r>
            <a:rPr lang="en-US" i="1" dirty="0"/>
            <a:t>= 449 working days</a:t>
          </a:r>
        </a:p>
      </dgm:t>
    </dgm:pt>
    <dgm:pt modelId="{232B1629-C8C7-4124-8354-64913BE0C52B}" type="parTrans" cxnId="{DF998219-5571-4C39-8386-914F0773ACD8}">
      <dgm:prSet/>
      <dgm:spPr/>
      <dgm:t>
        <a:bodyPr/>
        <a:lstStyle/>
        <a:p>
          <a:endParaRPr lang="en-US"/>
        </a:p>
      </dgm:t>
    </dgm:pt>
    <dgm:pt modelId="{4D2E5BA7-6A19-4367-8A50-702030F3DBEC}" type="sibTrans" cxnId="{DF998219-5571-4C39-8386-914F0773ACD8}">
      <dgm:prSet/>
      <dgm:spPr/>
      <dgm:t>
        <a:bodyPr/>
        <a:lstStyle/>
        <a:p>
          <a:endParaRPr lang="en-US"/>
        </a:p>
      </dgm:t>
    </dgm:pt>
    <dgm:pt modelId="{1CFE7A0D-403A-415E-A89D-4675C16BDEEE}">
      <dgm:prSet/>
      <dgm:spPr/>
      <dgm:t>
        <a:bodyPr/>
        <a:lstStyle/>
        <a:p>
          <a:pPr rtl="0"/>
          <a:r>
            <a:rPr lang="en-US" b="1" dirty="0"/>
            <a:t>Project total price</a:t>
          </a:r>
          <a:r>
            <a:rPr lang="en-US" dirty="0"/>
            <a:t>=</a:t>
          </a:r>
          <a:r>
            <a:rPr lang="en-US" i="1" dirty="0"/>
            <a:t>2,685,979 $</a:t>
          </a:r>
        </a:p>
      </dgm:t>
    </dgm:pt>
    <dgm:pt modelId="{9CDB26D9-99B7-465C-A754-2BD9A77B9D8E}" type="parTrans" cxnId="{809A337F-CAA4-485B-95C7-B11966CA4EDE}">
      <dgm:prSet/>
      <dgm:spPr/>
      <dgm:t>
        <a:bodyPr/>
        <a:lstStyle/>
        <a:p>
          <a:endParaRPr lang="en-US"/>
        </a:p>
      </dgm:t>
    </dgm:pt>
    <dgm:pt modelId="{62754C9F-9B50-4384-8377-4D1763DA91A0}" type="sibTrans" cxnId="{809A337F-CAA4-485B-95C7-B11966CA4EDE}">
      <dgm:prSet/>
      <dgm:spPr/>
      <dgm:t>
        <a:bodyPr/>
        <a:lstStyle/>
        <a:p>
          <a:endParaRPr lang="en-US"/>
        </a:p>
      </dgm:t>
    </dgm:pt>
    <dgm:pt modelId="{41C5212B-9E91-4CAC-AF63-A9F5378FA95C}">
      <dgm:prSet/>
      <dgm:spPr/>
      <dgm:t>
        <a:bodyPr/>
        <a:lstStyle/>
        <a:p>
          <a:pPr rtl="0"/>
          <a:r>
            <a:rPr lang="en-US" b="1" dirty="0">
              <a:solidFill>
                <a:schemeClr val="tx1"/>
              </a:solidFill>
            </a:rPr>
            <a:t>Actual time and cost:</a:t>
          </a:r>
        </a:p>
      </dgm:t>
    </dgm:pt>
    <dgm:pt modelId="{AAFEE8A2-AF38-4FF1-858C-ABD33D5EBD20}" type="parTrans" cxnId="{A65947B6-571C-48F2-96E5-115B42854DA2}">
      <dgm:prSet/>
      <dgm:spPr/>
      <dgm:t>
        <a:bodyPr/>
        <a:lstStyle/>
        <a:p>
          <a:endParaRPr lang="en-US"/>
        </a:p>
      </dgm:t>
    </dgm:pt>
    <dgm:pt modelId="{4A2B7CB9-907D-4B32-8FB3-28CE3DF63ADB}" type="sibTrans" cxnId="{A65947B6-571C-48F2-96E5-115B42854DA2}">
      <dgm:prSet/>
      <dgm:spPr/>
      <dgm:t>
        <a:bodyPr/>
        <a:lstStyle/>
        <a:p>
          <a:endParaRPr lang="en-US"/>
        </a:p>
      </dgm:t>
    </dgm:pt>
    <dgm:pt modelId="{3519FAA8-C8F5-4992-A75C-D6F3ABC9603D}">
      <dgm:prSet/>
      <dgm:spPr/>
      <dgm:t>
        <a:bodyPr/>
        <a:lstStyle/>
        <a:p>
          <a:pPr rtl="0"/>
          <a:r>
            <a:rPr lang="en-US" b="1" dirty="0"/>
            <a:t>Project duration</a:t>
          </a:r>
          <a:r>
            <a:rPr lang="en-US" dirty="0"/>
            <a:t>=</a:t>
          </a:r>
          <a:r>
            <a:rPr lang="en-US" i="1" dirty="0"/>
            <a:t>635 working days</a:t>
          </a:r>
        </a:p>
      </dgm:t>
    </dgm:pt>
    <dgm:pt modelId="{0EEE86F9-6E74-40EB-AEBA-3D41560A2C3A}" type="parTrans" cxnId="{973F8CC4-7CDC-4463-9FC6-4C2FB36B6B14}">
      <dgm:prSet/>
      <dgm:spPr/>
      <dgm:t>
        <a:bodyPr/>
        <a:lstStyle/>
        <a:p>
          <a:endParaRPr lang="en-US"/>
        </a:p>
      </dgm:t>
    </dgm:pt>
    <dgm:pt modelId="{484E7A55-E8F6-44AE-8018-7D87AED8086A}" type="sibTrans" cxnId="{973F8CC4-7CDC-4463-9FC6-4C2FB36B6B14}">
      <dgm:prSet/>
      <dgm:spPr/>
      <dgm:t>
        <a:bodyPr/>
        <a:lstStyle/>
        <a:p>
          <a:endParaRPr lang="en-US"/>
        </a:p>
      </dgm:t>
    </dgm:pt>
    <dgm:pt modelId="{840DE6BB-37AF-480E-A24F-FEDCD0482FB8}">
      <dgm:prSet/>
      <dgm:spPr/>
      <dgm:t>
        <a:bodyPr/>
        <a:lstStyle/>
        <a:p>
          <a:pPr rtl="0"/>
          <a:r>
            <a:rPr lang="en-US" b="1" dirty="0"/>
            <a:t>Project total price</a:t>
          </a:r>
          <a:r>
            <a:rPr lang="en-US" dirty="0"/>
            <a:t>=</a:t>
          </a:r>
          <a:r>
            <a:rPr lang="en-US" i="1" dirty="0"/>
            <a:t>2,512,523 $</a:t>
          </a:r>
        </a:p>
      </dgm:t>
    </dgm:pt>
    <dgm:pt modelId="{8E1FF915-A0DC-4A43-920A-55CFF00A23B9}" type="parTrans" cxnId="{3924FBCC-5235-4147-8601-8FBC8D44D37B}">
      <dgm:prSet/>
      <dgm:spPr/>
      <dgm:t>
        <a:bodyPr/>
        <a:lstStyle/>
        <a:p>
          <a:endParaRPr lang="en-US"/>
        </a:p>
      </dgm:t>
    </dgm:pt>
    <dgm:pt modelId="{ABA61735-9994-40A6-B57F-B380EF0E5580}" type="sibTrans" cxnId="{3924FBCC-5235-4147-8601-8FBC8D44D37B}">
      <dgm:prSet/>
      <dgm:spPr/>
      <dgm:t>
        <a:bodyPr/>
        <a:lstStyle/>
        <a:p>
          <a:endParaRPr lang="en-US"/>
        </a:p>
      </dgm:t>
    </dgm:pt>
    <dgm:pt modelId="{4E8915BB-BC06-4E87-83D7-4DD11253D91E}" type="pres">
      <dgm:prSet presAssocID="{064F79D5-52A7-4AB9-B2AA-8138473F085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4077291-28B0-44E7-B99C-3718554CE5EF}" type="pres">
      <dgm:prSet presAssocID="{A22C4834-2D68-4E11-B562-EEE48E9FF1B5}" presName="root" presStyleCnt="0"/>
      <dgm:spPr/>
    </dgm:pt>
    <dgm:pt modelId="{5627700C-6D92-4AC9-AE86-A2AD5C50AD17}" type="pres">
      <dgm:prSet presAssocID="{A22C4834-2D68-4E11-B562-EEE48E9FF1B5}" presName="rootComposite" presStyleCnt="0"/>
      <dgm:spPr/>
    </dgm:pt>
    <dgm:pt modelId="{D121C100-AFF6-4771-98E2-1333B07592C4}" type="pres">
      <dgm:prSet presAssocID="{A22C4834-2D68-4E11-B562-EEE48E9FF1B5}" presName="rootText" presStyleLbl="node1" presStyleIdx="0" presStyleCnt="2"/>
      <dgm:spPr/>
      <dgm:t>
        <a:bodyPr/>
        <a:lstStyle/>
        <a:p>
          <a:endParaRPr lang="en-US"/>
        </a:p>
      </dgm:t>
    </dgm:pt>
    <dgm:pt modelId="{EBAC87F0-C7F8-4B7C-9826-C23D8FB90451}" type="pres">
      <dgm:prSet presAssocID="{A22C4834-2D68-4E11-B562-EEE48E9FF1B5}" presName="rootConnector" presStyleLbl="node1" presStyleIdx="0" presStyleCnt="2"/>
      <dgm:spPr/>
      <dgm:t>
        <a:bodyPr/>
        <a:lstStyle/>
        <a:p>
          <a:endParaRPr lang="en-US"/>
        </a:p>
      </dgm:t>
    </dgm:pt>
    <dgm:pt modelId="{7408C730-986D-460C-B38D-63F1D62741FA}" type="pres">
      <dgm:prSet presAssocID="{A22C4834-2D68-4E11-B562-EEE48E9FF1B5}" presName="childShape" presStyleCnt="0"/>
      <dgm:spPr/>
    </dgm:pt>
    <dgm:pt modelId="{9D6DEA34-E799-480A-B421-7FF7F3C0F831}" type="pres">
      <dgm:prSet presAssocID="{232B1629-C8C7-4124-8354-64913BE0C52B}" presName="Name13" presStyleLbl="parChTrans1D2" presStyleIdx="0" presStyleCnt="4"/>
      <dgm:spPr/>
      <dgm:t>
        <a:bodyPr/>
        <a:lstStyle/>
        <a:p>
          <a:endParaRPr lang="en-US"/>
        </a:p>
      </dgm:t>
    </dgm:pt>
    <dgm:pt modelId="{B3A9FB89-0D2B-4E20-A7D9-EFD583F670D7}" type="pres">
      <dgm:prSet presAssocID="{9A33ABD0-E4D1-419A-8B53-3DA08E24129E}" presName="childText" presStyleLbl="bgAcc1" presStyleIdx="0" presStyleCnt="4" custScaleX="116041" custScaleY="1107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2971B5-93AF-487E-A649-2B000D98AF3A}" type="pres">
      <dgm:prSet presAssocID="{9CDB26D9-99B7-465C-A754-2BD9A77B9D8E}" presName="Name13" presStyleLbl="parChTrans1D2" presStyleIdx="1" presStyleCnt="4"/>
      <dgm:spPr/>
      <dgm:t>
        <a:bodyPr/>
        <a:lstStyle/>
        <a:p>
          <a:endParaRPr lang="en-US"/>
        </a:p>
      </dgm:t>
    </dgm:pt>
    <dgm:pt modelId="{6170FDE0-4985-4BC3-9F55-E1973F39E47D}" type="pres">
      <dgm:prSet presAssocID="{1CFE7A0D-403A-415E-A89D-4675C16BDEEE}" presName="childText" presStyleLbl="bgAcc1" presStyleIdx="1" presStyleCnt="4" custScaleX="151962" custScaleY="1107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39793D-06B1-47BB-9E7C-F825B7CED6F8}" type="pres">
      <dgm:prSet presAssocID="{41C5212B-9E91-4CAC-AF63-A9F5378FA95C}" presName="root" presStyleCnt="0"/>
      <dgm:spPr/>
    </dgm:pt>
    <dgm:pt modelId="{C20CBBBC-08DC-4382-AB74-3560FA3D8B85}" type="pres">
      <dgm:prSet presAssocID="{41C5212B-9E91-4CAC-AF63-A9F5378FA95C}" presName="rootComposite" presStyleCnt="0"/>
      <dgm:spPr/>
    </dgm:pt>
    <dgm:pt modelId="{4FCB8420-EA85-4A24-8C53-459C16384B45}" type="pres">
      <dgm:prSet presAssocID="{41C5212B-9E91-4CAC-AF63-A9F5378FA95C}" presName="rootText" presStyleLbl="node1" presStyleIdx="1" presStyleCnt="2"/>
      <dgm:spPr/>
      <dgm:t>
        <a:bodyPr/>
        <a:lstStyle/>
        <a:p>
          <a:endParaRPr lang="en-US"/>
        </a:p>
      </dgm:t>
    </dgm:pt>
    <dgm:pt modelId="{A24C86CF-7D13-45A8-ADE8-F1A39837D8BB}" type="pres">
      <dgm:prSet presAssocID="{41C5212B-9E91-4CAC-AF63-A9F5378FA95C}" presName="rootConnector" presStyleLbl="node1" presStyleIdx="1" presStyleCnt="2"/>
      <dgm:spPr/>
      <dgm:t>
        <a:bodyPr/>
        <a:lstStyle/>
        <a:p>
          <a:endParaRPr lang="en-US"/>
        </a:p>
      </dgm:t>
    </dgm:pt>
    <dgm:pt modelId="{DF96465B-B257-4CEF-8EC9-BC40A1868D3B}" type="pres">
      <dgm:prSet presAssocID="{41C5212B-9E91-4CAC-AF63-A9F5378FA95C}" presName="childShape" presStyleCnt="0"/>
      <dgm:spPr/>
    </dgm:pt>
    <dgm:pt modelId="{D64245BD-B095-4C45-AD8A-C6C008F375DD}" type="pres">
      <dgm:prSet presAssocID="{0EEE86F9-6E74-40EB-AEBA-3D41560A2C3A}" presName="Name13" presStyleLbl="parChTrans1D2" presStyleIdx="2" presStyleCnt="4"/>
      <dgm:spPr/>
      <dgm:t>
        <a:bodyPr/>
        <a:lstStyle/>
        <a:p>
          <a:endParaRPr lang="en-US"/>
        </a:p>
      </dgm:t>
    </dgm:pt>
    <dgm:pt modelId="{A8F20435-A507-42EB-B190-673D7F0DE206}" type="pres">
      <dgm:prSet presAssocID="{3519FAA8-C8F5-4992-A75C-D6F3ABC9603D}" presName="childText" presStyleLbl="bgAcc1" presStyleIdx="2" presStyleCnt="4" custScaleX="116041" custScaleY="1107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84D94-2C24-4A87-960E-E88EA5C88024}" type="pres">
      <dgm:prSet presAssocID="{8E1FF915-A0DC-4A43-920A-55CFF00A23B9}" presName="Name13" presStyleLbl="parChTrans1D2" presStyleIdx="3" presStyleCnt="4"/>
      <dgm:spPr/>
      <dgm:t>
        <a:bodyPr/>
        <a:lstStyle/>
        <a:p>
          <a:endParaRPr lang="en-US"/>
        </a:p>
      </dgm:t>
    </dgm:pt>
    <dgm:pt modelId="{834D6A08-8B82-4E33-A599-810E2A13A8CF}" type="pres">
      <dgm:prSet presAssocID="{840DE6BB-37AF-480E-A24F-FEDCD0482FB8}" presName="childText" presStyleLbl="bgAcc1" presStyleIdx="3" presStyleCnt="4" custScaleX="130412" custScaleY="1107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C1AE53-AD6F-4B91-9BDD-945712CDC538}" type="presOf" srcId="{8E1FF915-A0DC-4A43-920A-55CFF00A23B9}" destId="{BD784D94-2C24-4A87-960E-E88EA5C88024}" srcOrd="0" destOrd="0" presId="urn:microsoft.com/office/officeart/2005/8/layout/hierarchy3"/>
    <dgm:cxn modelId="{1A652283-4443-4263-A956-41B76169A4A1}" srcId="{064F79D5-52A7-4AB9-B2AA-8138473F0853}" destId="{A22C4834-2D68-4E11-B562-EEE48E9FF1B5}" srcOrd="0" destOrd="0" parTransId="{648C1417-714F-4E00-B809-74A136AF342B}" sibTransId="{D5533C1C-4734-4327-80AB-652874C5FBEC}"/>
    <dgm:cxn modelId="{809A337F-CAA4-485B-95C7-B11966CA4EDE}" srcId="{A22C4834-2D68-4E11-B562-EEE48E9FF1B5}" destId="{1CFE7A0D-403A-415E-A89D-4675C16BDEEE}" srcOrd="1" destOrd="0" parTransId="{9CDB26D9-99B7-465C-A754-2BD9A77B9D8E}" sibTransId="{62754C9F-9B50-4384-8377-4D1763DA91A0}"/>
    <dgm:cxn modelId="{F4788ED9-DAFD-462C-BFFB-E199FAE0CAB1}" type="presOf" srcId="{9CDB26D9-99B7-465C-A754-2BD9A77B9D8E}" destId="{B32971B5-93AF-487E-A649-2B000D98AF3A}" srcOrd="0" destOrd="0" presId="urn:microsoft.com/office/officeart/2005/8/layout/hierarchy3"/>
    <dgm:cxn modelId="{DF998219-5571-4C39-8386-914F0773ACD8}" srcId="{A22C4834-2D68-4E11-B562-EEE48E9FF1B5}" destId="{9A33ABD0-E4D1-419A-8B53-3DA08E24129E}" srcOrd="0" destOrd="0" parTransId="{232B1629-C8C7-4124-8354-64913BE0C52B}" sibTransId="{4D2E5BA7-6A19-4367-8A50-702030F3DBEC}"/>
    <dgm:cxn modelId="{A65947B6-571C-48F2-96E5-115B42854DA2}" srcId="{064F79D5-52A7-4AB9-B2AA-8138473F0853}" destId="{41C5212B-9E91-4CAC-AF63-A9F5378FA95C}" srcOrd="1" destOrd="0" parTransId="{AAFEE8A2-AF38-4FF1-858C-ABD33D5EBD20}" sibTransId="{4A2B7CB9-907D-4B32-8FB3-28CE3DF63ADB}"/>
    <dgm:cxn modelId="{C8B1A1C4-CC5F-4DB0-A3A0-C5DA18D78552}" type="presOf" srcId="{41C5212B-9E91-4CAC-AF63-A9F5378FA95C}" destId="{4FCB8420-EA85-4A24-8C53-459C16384B45}" srcOrd="0" destOrd="0" presId="urn:microsoft.com/office/officeart/2005/8/layout/hierarchy3"/>
    <dgm:cxn modelId="{8F4B90C8-6C77-4E45-80F7-1637CD726E3A}" type="presOf" srcId="{9A33ABD0-E4D1-419A-8B53-3DA08E24129E}" destId="{B3A9FB89-0D2B-4E20-A7D9-EFD583F670D7}" srcOrd="0" destOrd="0" presId="urn:microsoft.com/office/officeart/2005/8/layout/hierarchy3"/>
    <dgm:cxn modelId="{D9FEF3E9-3A84-4A9E-A65B-4D70A062BA3E}" type="presOf" srcId="{840DE6BB-37AF-480E-A24F-FEDCD0482FB8}" destId="{834D6A08-8B82-4E33-A599-810E2A13A8CF}" srcOrd="0" destOrd="0" presId="urn:microsoft.com/office/officeart/2005/8/layout/hierarchy3"/>
    <dgm:cxn modelId="{3BC7DE08-EF16-4FD6-BF3F-479356D6C39B}" type="presOf" srcId="{232B1629-C8C7-4124-8354-64913BE0C52B}" destId="{9D6DEA34-E799-480A-B421-7FF7F3C0F831}" srcOrd="0" destOrd="0" presId="urn:microsoft.com/office/officeart/2005/8/layout/hierarchy3"/>
    <dgm:cxn modelId="{152E8710-3CA9-440B-A4C1-5739AABF506A}" type="presOf" srcId="{1CFE7A0D-403A-415E-A89D-4675C16BDEEE}" destId="{6170FDE0-4985-4BC3-9F55-E1973F39E47D}" srcOrd="0" destOrd="0" presId="urn:microsoft.com/office/officeart/2005/8/layout/hierarchy3"/>
    <dgm:cxn modelId="{98674FFC-D1C2-400E-872A-72D7C065053D}" type="presOf" srcId="{A22C4834-2D68-4E11-B562-EEE48E9FF1B5}" destId="{EBAC87F0-C7F8-4B7C-9826-C23D8FB90451}" srcOrd="1" destOrd="0" presId="urn:microsoft.com/office/officeart/2005/8/layout/hierarchy3"/>
    <dgm:cxn modelId="{9AE3AC31-3F94-4A00-A9FE-2D1284F3BED1}" type="presOf" srcId="{3519FAA8-C8F5-4992-A75C-D6F3ABC9603D}" destId="{A8F20435-A507-42EB-B190-673D7F0DE206}" srcOrd="0" destOrd="0" presId="urn:microsoft.com/office/officeart/2005/8/layout/hierarchy3"/>
    <dgm:cxn modelId="{B0D34DEA-BD66-4F5C-9980-F5ABFC449DF4}" type="presOf" srcId="{0EEE86F9-6E74-40EB-AEBA-3D41560A2C3A}" destId="{D64245BD-B095-4C45-AD8A-C6C008F375DD}" srcOrd="0" destOrd="0" presId="urn:microsoft.com/office/officeart/2005/8/layout/hierarchy3"/>
    <dgm:cxn modelId="{973F8CC4-7CDC-4463-9FC6-4C2FB36B6B14}" srcId="{41C5212B-9E91-4CAC-AF63-A9F5378FA95C}" destId="{3519FAA8-C8F5-4992-A75C-D6F3ABC9603D}" srcOrd="0" destOrd="0" parTransId="{0EEE86F9-6E74-40EB-AEBA-3D41560A2C3A}" sibTransId="{484E7A55-E8F6-44AE-8018-7D87AED8086A}"/>
    <dgm:cxn modelId="{3924FBCC-5235-4147-8601-8FBC8D44D37B}" srcId="{41C5212B-9E91-4CAC-AF63-A9F5378FA95C}" destId="{840DE6BB-37AF-480E-A24F-FEDCD0482FB8}" srcOrd="1" destOrd="0" parTransId="{8E1FF915-A0DC-4A43-920A-55CFF00A23B9}" sibTransId="{ABA61735-9994-40A6-B57F-B380EF0E5580}"/>
    <dgm:cxn modelId="{A4C485E4-1F36-4CB2-8800-382F33768BAA}" type="presOf" srcId="{A22C4834-2D68-4E11-B562-EEE48E9FF1B5}" destId="{D121C100-AFF6-4771-98E2-1333B07592C4}" srcOrd="0" destOrd="0" presId="urn:microsoft.com/office/officeart/2005/8/layout/hierarchy3"/>
    <dgm:cxn modelId="{984FD6A1-444F-4D48-8A20-DDD6FCEE8C17}" type="presOf" srcId="{064F79D5-52A7-4AB9-B2AA-8138473F0853}" destId="{4E8915BB-BC06-4E87-83D7-4DD11253D91E}" srcOrd="0" destOrd="0" presId="urn:microsoft.com/office/officeart/2005/8/layout/hierarchy3"/>
    <dgm:cxn modelId="{A9716061-1717-433D-9478-1AA162856565}" type="presOf" srcId="{41C5212B-9E91-4CAC-AF63-A9F5378FA95C}" destId="{A24C86CF-7D13-45A8-ADE8-F1A39837D8BB}" srcOrd="1" destOrd="0" presId="urn:microsoft.com/office/officeart/2005/8/layout/hierarchy3"/>
    <dgm:cxn modelId="{4F6FA3AD-CB53-456C-B102-7DF3C257FBC7}" type="presParOf" srcId="{4E8915BB-BC06-4E87-83D7-4DD11253D91E}" destId="{24077291-28B0-44E7-B99C-3718554CE5EF}" srcOrd="0" destOrd="0" presId="urn:microsoft.com/office/officeart/2005/8/layout/hierarchy3"/>
    <dgm:cxn modelId="{57CC422D-9731-4644-BB33-224754ED7D98}" type="presParOf" srcId="{24077291-28B0-44E7-B99C-3718554CE5EF}" destId="{5627700C-6D92-4AC9-AE86-A2AD5C50AD17}" srcOrd="0" destOrd="0" presId="urn:microsoft.com/office/officeart/2005/8/layout/hierarchy3"/>
    <dgm:cxn modelId="{140B6FCF-C04D-4546-BF92-391ABC08FA43}" type="presParOf" srcId="{5627700C-6D92-4AC9-AE86-A2AD5C50AD17}" destId="{D121C100-AFF6-4771-98E2-1333B07592C4}" srcOrd="0" destOrd="0" presId="urn:microsoft.com/office/officeart/2005/8/layout/hierarchy3"/>
    <dgm:cxn modelId="{ADAAE434-8184-4A94-BAD1-0DD7FC30D408}" type="presParOf" srcId="{5627700C-6D92-4AC9-AE86-A2AD5C50AD17}" destId="{EBAC87F0-C7F8-4B7C-9826-C23D8FB90451}" srcOrd="1" destOrd="0" presId="urn:microsoft.com/office/officeart/2005/8/layout/hierarchy3"/>
    <dgm:cxn modelId="{261B4C02-EFA7-423E-ADA5-ED59AE7F9B64}" type="presParOf" srcId="{24077291-28B0-44E7-B99C-3718554CE5EF}" destId="{7408C730-986D-460C-B38D-63F1D62741FA}" srcOrd="1" destOrd="0" presId="urn:microsoft.com/office/officeart/2005/8/layout/hierarchy3"/>
    <dgm:cxn modelId="{190AAD0C-5A1E-46A2-91DD-0B4852879DFD}" type="presParOf" srcId="{7408C730-986D-460C-B38D-63F1D62741FA}" destId="{9D6DEA34-E799-480A-B421-7FF7F3C0F831}" srcOrd="0" destOrd="0" presId="urn:microsoft.com/office/officeart/2005/8/layout/hierarchy3"/>
    <dgm:cxn modelId="{2EA57959-21C5-42F7-BEF3-B2846322C702}" type="presParOf" srcId="{7408C730-986D-460C-B38D-63F1D62741FA}" destId="{B3A9FB89-0D2B-4E20-A7D9-EFD583F670D7}" srcOrd="1" destOrd="0" presId="urn:microsoft.com/office/officeart/2005/8/layout/hierarchy3"/>
    <dgm:cxn modelId="{19D56A30-8FBE-4603-86CE-1E938B2BE6AB}" type="presParOf" srcId="{7408C730-986D-460C-B38D-63F1D62741FA}" destId="{B32971B5-93AF-487E-A649-2B000D98AF3A}" srcOrd="2" destOrd="0" presId="urn:microsoft.com/office/officeart/2005/8/layout/hierarchy3"/>
    <dgm:cxn modelId="{13EEF72A-5AA2-489A-A5AD-C52304FEA087}" type="presParOf" srcId="{7408C730-986D-460C-B38D-63F1D62741FA}" destId="{6170FDE0-4985-4BC3-9F55-E1973F39E47D}" srcOrd="3" destOrd="0" presId="urn:microsoft.com/office/officeart/2005/8/layout/hierarchy3"/>
    <dgm:cxn modelId="{CD072570-A623-48BC-93D8-428CBB746E84}" type="presParOf" srcId="{4E8915BB-BC06-4E87-83D7-4DD11253D91E}" destId="{6339793D-06B1-47BB-9E7C-F825B7CED6F8}" srcOrd="1" destOrd="0" presId="urn:microsoft.com/office/officeart/2005/8/layout/hierarchy3"/>
    <dgm:cxn modelId="{B1706DB1-252E-40C1-B5EE-730066AEEB9F}" type="presParOf" srcId="{6339793D-06B1-47BB-9E7C-F825B7CED6F8}" destId="{C20CBBBC-08DC-4382-AB74-3560FA3D8B85}" srcOrd="0" destOrd="0" presId="urn:microsoft.com/office/officeart/2005/8/layout/hierarchy3"/>
    <dgm:cxn modelId="{19117B7B-06AD-4D60-952A-8B4885E5B540}" type="presParOf" srcId="{C20CBBBC-08DC-4382-AB74-3560FA3D8B85}" destId="{4FCB8420-EA85-4A24-8C53-459C16384B45}" srcOrd="0" destOrd="0" presId="urn:microsoft.com/office/officeart/2005/8/layout/hierarchy3"/>
    <dgm:cxn modelId="{0E4AC70A-2C05-4667-B278-B896C1B17313}" type="presParOf" srcId="{C20CBBBC-08DC-4382-AB74-3560FA3D8B85}" destId="{A24C86CF-7D13-45A8-ADE8-F1A39837D8BB}" srcOrd="1" destOrd="0" presId="urn:microsoft.com/office/officeart/2005/8/layout/hierarchy3"/>
    <dgm:cxn modelId="{E059C53D-D8F0-4822-8907-C2BE448232BF}" type="presParOf" srcId="{6339793D-06B1-47BB-9E7C-F825B7CED6F8}" destId="{DF96465B-B257-4CEF-8EC9-BC40A1868D3B}" srcOrd="1" destOrd="0" presId="urn:microsoft.com/office/officeart/2005/8/layout/hierarchy3"/>
    <dgm:cxn modelId="{43D24CE2-C8A5-46B5-A27F-CC6A4148FDF9}" type="presParOf" srcId="{DF96465B-B257-4CEF-8EC9-BC40A1868D3B}" destId="{D64245BD-B095-4C45-AD8A-C6C008F375DD}" srcOrd="0" destOrd="0" presId="urn:microsoft.com/office/officeart/2005/8/layout/hierarchy3"/>
    <dgm:cxn modelId="{012E95A0-47CD-42D2-BEC9-09EE0A1BB79D}" type="presParOf" srcId="{DF96465B-B257-4CEF-8EC9-BC40A1868D3B}" destId="{A8F20435-A507-42EB-B190-673D7F0DE206}" srcOrd="1" destOrd="0" presId="urn:microsoft.com/office/officeart/2005/8/layout/hierarchy3"/>
    <dgm:cxn modelId="{A5D3B108-D5EA-4915-8ADD-EAE31D5A222F}" type="presParOf" srcId="{DF96465B-B257-4CEF-8EC9-BC40A1868D3B}" destId="{BD784D94-2C24-4A87-960E-E88EA5C88024}" srcOrd="2" destOrd="0" presId="urn:microsoft.com/office/officeart/2005/8/layout/hierarchy3"/>
    <dgm:cxn modelId="{E05E33F9-A763-415B-AE6B-AD64D4159582}" type="presParOf" srcId="{DF96465B-B257-4CEF-8EC9-BC40A1868D3B}" destId="{834D6A08-8B82-4E33-A599-810E2A13A8C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62B1204-134D-448D-87D0-EBE252EAADB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1A6BC-F808-426F-A93F-026EDB8C59DA}">
      <dgm:prSet custT="1"/>
      <dgm:spPr/>
      <dgm:t>
        <a:bodyPr/>
        <a:lstStyle/>
        <a:p>
          <a:pPr rtl="0"/>
          <a:r>
            <a:rPr lang="en-US" sz="3000" b="1" i="1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rPr>
            <a:t>635-499=136</a:t>
          </a:r>
          <a:r>
            <a:rPr lang="en-US" sz="3000" b="1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rPr>
            <a:t> working days</a:t>
          </a:r>
        </a:p>
      </dgm:t>
    </dgm:pt>
    <dgm:pt modelId="{97C188C9-63BD-4463-8178-DBB3BF3BFE12}" type="parTrans" cxnId="{E63F0E93-F440-4471-A10B-397D83CD6374}">
      <dgm:prSet/>
      <dgm:spPr/>
      <dgm:t>
        <a:bodyPr/>
        <a:lstStyle/>
        <a:p>
          <a:endParaRPr lang="en-US"/>
        </a:p>
      </dgm:t>
    </dgm:pt>
    <dgm:pt modelId="{D40AE19E-85A9-4747-B721-F3C34A9F82CF}" type="sibTrans" cxnId="{E63F0E93-F440-4471-A10B-397D83CD6374}">
      <dgm:prSet/>
      <dgm:spPr/>
      <dgm:t>
        <a:bodyPr/>
        <a:lstStyle/>
        <a:p>
          <a:endParaRPr lang="en-US"/>
        </a:p>
      </dgm:t>
    </dgm:pt>
    <dgm:pt modelId="{BF671CFE-BFBB-43A1-8653-A029336EC255}">
      <dgm:prSet custT="1"/>
      <dgm:spPr/>
      <dgm:t>
        <a:bodyPr/>
        <a:lstStyle/>
        <a:p>
          <a:pPr rtl="0"/>
          <a:r>
            <a:rPr lang="en-US" sz="3000" b="1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rPr>
            <a:t>= </a:t>
          </a:r>
          <a:r>
            <a:rPr lang="en-US" sz="3000" b="1" i="1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rPr>
            <a:t>2,685,979 $ - 2,512,523 $ = 173,456 $</a:t>
          </a:r>
        </a:p>
      </dgm:t>
    </dgm:pt>
    <dgm:pt modelId="{F2F23B58-6E86-46F8-930F-33CB004D4F7F}" type="parTrans" cxnId="{72204C1B-07F3-4F10-8E74-BA589659A46F}">
      <dgm:prSet/>
      <dgm:spPr/>
      <dgm:t>
        <a:bodyPr/>
        <a:lstStyle/>
        <a:p>
          <a:endParaRPr lang="en-US"/>
        </a:p>
      </dgm:t>
    </dgm:pt>
    <dgm:pt modelId="{31AF60FD-144F-443A-B890-A1B8CD8BA68F}" type="sibTrans" cxnId="{72204C1B-07F3-4F10-8E74-BA589659A46F}">
      <dgm:prSet/>
      <dgm:spPr/>
      <dgm:t>
        <a:bodyPr/>
        <a:lstStyle/>
        <a:p>
          <a:endParaRPr lang="en-US"/>
        </a:p>
      </dgm:t>
    </dgm:pt>
    <dgm:pt modelId="{D7B190C4-98DE-44D3-AE0F-1A5C99D905B1}" type="pres">
      <dgm:prSet presAssocID="{C62B1204-134D-448D-87D0-EBE252EAADB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11F8CDB-2DC0-4B00-A36A-4B99A2FE8BD2}" type="pres">
      <dgm:prSet presAssocID="{E061A6BC-F808-426F-A93F-026EDB8C59DA}" presName="hierRoot1" presStyleCnt="0">
        <dgm:presLayoutVars>
          <dgm:hierBranch val="init"/>
        </dgm:presLayoutVars>
      </dgm:prSet>
      <dgm:spPr/>
    </dgm:pt>
    <dgm:pt modelId="{6FB76252-30CA-4E09-8945-96957694374C}" type="pres">
      <dgm:prSet presAssocID="{E061A6BC-F808-426F-A93F-026EDB8C59DA}" presName="rootComposite1" presStyleCnt="0"/>
      <dgm:spPr/>
    </dgm:pt>
    <dgm:pt modelId="{66488BA3-9179-4B5B-9892-1340DD243504}" type="pres">
      <dgm:prSet presAssocID="{E061A6BC-F808-426F-A93F-026EDB8C59DA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43D0A8-003C-447C-AEAB-D921E129E6F4}" type="pres">
      <dgm:prSet presAssocID="{E061A6BC-F808-426F-A93F-026EDB8C59D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7059D4C-EF2D-4025-B4B1-D87496AF3EC7}" type="pres">
      <dgm:prSet presAssocID="{E061A6BC-F808-426F-A93F-026EDB8C59DA}" presName="hierChild2" presStyleCnt="0"/>
      <dgm:spPr/>
    </dgm:pt>
    <dgm:pt modelId="{E4950D49-D7E7-4BF7-A416-CC76A27F4AE7}" type="pres">
      <dgm:prSet presAssocID="{E061A6BC-F808-426F-A93F-026EDB8C59DA}" presName="hierChild3" presStyleCnt="0"/>
      <dgm:spPr/>
    </dgm:pt>
    <dgm:pt modelId="{83AF3775-CF5C-48C4-B5F9-E63781EFB9D2}" type="pres">
      <dgm:prSet presAssocID="{BF671CFE-BFBB-43A1-8653-A029336EC255}" presName="hierRoot1" presStyleCnt="0">
        <dgm:presLayoutVars>
          <dgm:hierBranch val="init"/>
        </dgm:presLayoutVars>
      </dgm:prSet>
      <dgm:spPr/>
    </dgm:pt>
    <dgm:pt modelId="{0BB0D7F0-EFD0-4E88-9914-A7FB582CA782}" type="pres">
      <dgm:prSet presAssocID="{BF671CFE-BFBB-43A1-8653-A029336EC255}" presName="rootComposite1" presStyleCnt="0"/>
      <dgm:spPr/>
    </dgm:pt>
    <dgm:pt modelId="{0C676126-FBCE-4F88-8615-F64C9C503DA8}" type="pres">
      <dgm:prSet presAssocID="{BF671CFE-BFBB-43A1-8653-A029336EC255}" presName="rootText1" presStyleLbl="node0" presStyleIdx="1" presStyleCnt="2" custScaleX="134494" custScaleY="100499" custLinFactNeighborY="4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63C5E5-B74E-43DD-9028-DEBACABE0888}" type="pres">
      <dgm:prSet presAssocID="{BF671CFE-BFBB-43A1-8653-A029336EC25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9D90D61-CBF6-49A9-9BC5-D927456CEAE9}" type="pres">
      <dgm:prSet presAssocID="{BF671CFE-BFBB-43A1-8653-A029336EC255}" presName="hierChild2" presStyleCnt="0"/>
      <dgm:spPr/>
    </dgm:pt>
    <dgm:pt modelId="{EA51A797-60DB-4056-8A18-B66CF6395416}" type="pres">
      <dgm:prSet presAssocID="{BF671CFE-BFBB-43A1-8653-A029336EC255}" presName="hierChild3" presStyleCnt="0"/>
      <dgm:spPr/>
    </dgm:pt>
  </dgm:ptLst>
  <dgm:cxnLst>
    <dgm:cxn modelId="{356820D3-EB62-4788-8EAA-90F27A840A8B}" type="presOf" srcId="{BF671CFE-BFBB-43A1-8653-A029336EC255}" destId="{1763C5E5-B74E-43DD-9028-DEBACABE0888}" srcOrd="1" destOrd="0" presId="urn:microsoft.com/office/officeart/2005/8/layout/orgChart1"/>
    <dgm:cxn modelId="{E6319267-DF84-4B8E-8318-4E77D28CFE0C}" type="presOf" srcId="{C62B1204-134D-448D-87D0-EBE252EAADB9}" destId="{D7B190C4-98DE-44D3-AE0F-1A5C99D905B1}" srcOrd="0" destOrd="0" presId="urn:microsoft.com/office/officeart/2005/8/layout/orgChart1"/>
    <dgm:cxn modelId="{A8707424-9E7D-4064-B87D-BDB57A09728F}" type="presOf" srcId="{E061A6BC-F808-426F-A93F-026EDB8C59DA}" destId="{66488BA3-9179-4B5B-9892-1340DD243504}" srcOrd="0" destOrd="0" presId="urn:microsoft.com/office/officeart/2005/8/layout/orgChart1"/>
    <dgm:cxn modelId="{643A901A-3018-42AE-9D86-A8A758089965}" type="presOf" srcId="{BF671CFE-BFBB-43A1-8653-A029336EC255}" destId="{0C676126-FBCE-4F88-8615-F64C9C503DA8}" srcOrd="0" destOrd="0" presId="urn:microsoft.com/office/officeart/2005/8/layout/orgChart1"/>
    <dgm:cxn modelId="{26BD57B8-C49F-48D9-93CD-4AF8D7117E7A}" type="presOf" srcId="{E061A6BC-F808-426F-A93F-026EDB8C59DA}" destId="{9B43D0A8-003C-447C-AEAB-D921E129E6F4}" srcOrd="1" destOrd="0" presId="urn:microsoft.com/office/officeart/2005/8/layout/orgChart1"/>
    <dgm:cxn modelId="{E63F0E93-F440-4471-A10B-397D83CD6374}" srcId="{C62B1204-134D-448D-87D0-EBE252EAADB9}" destId="{E061A6BC-F808-426F-A93F-026EDB8C59DA}" srcOrd="0" destOrd="0" parTransId="{97C188C9-63BD-4463-8178-DBB3BF3BFE12}" sibTransId="{D40AE19E-85A9-4747-B721-F3C34A9F82CF}"/>
    <dgm:cxn modelId="{72204C1B-07F3-4F10-8E74-BA589659A46F}" srcId="{C62B1204-134D-448D-87D0-EBE252EAADB9}" destId="{BF671CFE-BFBB-43A1-8653-A029336EC255}" srcOrd="1" destOrd="0" parTransId="{F2F23B58-6E86-46F8-930F-33CB004D4F7F}" sibTransId="{31AF60FD-144F-443A-B890-A1B8CD8BA68F}"/>
    <dgm:cxn modelId="{6A0C7886-ABF7-4E16-B291-C5123593A255}" type="presParOf" srcId="{D7B190C4-98DE-44D3-AE0F-1A5C99D905B1}" destId="{C11F8CDB-2DC0-4B00-A36A-4B99A2FE8BD2}" srcOrd="0" destOrd="0" presId="urn:microsoft.com/office/officeart/2005/8/layout/orgChart1"/>
    <dgm:cxn modelId="{F367B6D7-0D00-46AC-A7B0-BC2CD2AC3B0B}" type="presParOf" srcId="{C11F8CDB-2DC0-4B00-A36A-4B99A2FE8BD2}" destId="{6FB76252-30CA-4E09-8945-96957694374C}" srcOrd="0" destOrd="0" presId="urn:microsoft.com/office/officeart/2005/8/layout/orgChart1"/>
    <dgm:cxn modelId="{FD735757-DA9D-4BD6-B002-7A8F2151DFFC}" type="presParOf" srcId="{6FB76252-30CA-4E09-8945-96957694374C}" destId="{66488BA3-9179-4B5B-9892-1340DD243504}" srcOrd="0" destOrd="0" presId="urn:microsoft.com/office/officeart/2005/8/layout/orgChart1"/>
    <dgm:cxn modelId="{1DA03EDF-F98A-442E-A4E2-DCEFA7972837}" type="presParOf" srcId="{6FB76252-30CA-4E09-8945-96957694374C}" destId="{9B43D0A8-003C-447C-AEAB-D921E129E6F4}" srcOrd="1" destOrd="0" presId="urn:microsoft.com/office/officeart/2005/8/layout/orgChart1"/>
    <dgm:cxn modelId="{899C6D46-912E-4949-9EA1-6EA98A67408A}" type="presParOf" srcId="{C11F8CDB-2DC0-4B00-A36A-4B99A2FE8BD2}" destId="{47059D4C-EF2D-4025-B4B1-D87496AF3EC7}" srcOrd="1" destOrd="0" presId="urn:microsoft.com/office/officeart/2005/8/layout/orgChart1"/>
    <dgm:cxn modelId="{5C75B0D3-BC29-4B29-B200-D0DBA1FB7EA1}" type="presParOf" srcId="{C11F8CDB-2DC0-4B00-A36A-4B99A2FE8BD2}" destId="{E4950D49-D7E7-4BF7-A416-CC76A27F4AE7}" srcOrd="2" destOrd="0" presId="urn:microsoft.com/office/officeart/2005/8/layout/orgChart1"/>
    <dgm:cxn modelId="{0DA286CD-80EE-441D-9DB5-735AE35E8109}" type="presParOf" srcId="{D7B190C4-98DE-44D3-AE0F-1A5C99D905B1}" destId="{83AF3775-CF5C-48C4-B5F9-E63781EFB9D2}" srcOrd="1" destOrd="0" presId="urn:microsoft.com/office/officeart/2005/8/layout/orgChart1"/>
    <dgm:cxn modelId="{E2039562-C7FE-4921-A765-C32B327C96D2}" type="presParOf" srcId="{83AF3775-CF5C-48C4-B5F9-E63781EFB9D2}" destId="{0BB0D7F0-EFD0-4E88-9914-A7FB582CA782}" srcOrd="0" destOrd="0" presId="urn:microsoft.com/office/officeart/2005/8/layout/orgChart1"/>
    <dgm:cxn modelId="{5005441D-89A2-4295-A0CA-A114BED50C73}" type="presParOf" srcId="{0BB0D7F0-EFD0-4E88-9914-A7FB582CA782}" destId="{0C676126-FBCE-4F88-8615-F64C9C503DA8}" srcOrd="0" destOrd="0" presId="urn:microsoft.com/office/officeart/2005/8/layout/orgChart1"/>
    <dgm:cxn modelId="{9C35C008-CBCB-4745-B740-3D47573483D5}" type="presParOf" srcId="{0BB0D7F0-EFD0-4E88-9914-A7FB582CA782}" destId="{1763C5E5-B74E-43DD-9028-DEBACABE0888}" srcOrd="1" destOrd="0" presId="urn:microsoft.com/office/officeart/2005/8/layout/orgChart1"/>
    <dgm:cxn modelId="{11D9BE46-475F-4804-9326-EC0BB8FFA6C0}" type="presParOf" srcId="{83AF3775-CF5C-48C4-B5F9-E63781EFB9D2}" destId="{C9D90D61-CBF6-49A9-9BC5-D927456CEAE9}" srcOrd="1" destOrd="0" presId="urn:microsoft.com/office/officeart/2005/8/layout/orgChart1"/>
    <dgm:cxn modelId="{DE97FF2E-8486-4544-845B-B86B9E612F5E}" type="presParOf" srcId="{83AF3775-CF5C-48C4-B5F9-E63781EFB9D2}" destId="{EA51A797-60DB-4056-8A18-B66CF639541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FB5B8E-DD20-4344-A41F-679C30EFBF39}" type="doc">
      <dgm:prSet loTypeId="urn:microsoft.com/office/officeart/2005/8/layout/radial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3D860C-B152-4D6A-BEF6-86D7EC631702}">
      <dgm:prSet custT="1"/>
      <dgm:spPr/>
      <dgm:t>
        <a:bodyPr/>
        <a:lstStyle/>
        <a:p>
          <a:pPr rtl="0"/>
          <a:r>
            <a:rPr lang="en-US" sz="2400" b="1" dirty="0">
              <a:solidFill>
                <a:schemeClr val="tx1"/>
              </a:solidFill>
            </a:rPr>
            <a:t>Ministry of local government in Ramallah city.</a:t>
          </a:r>
        </a:p>
      </dgm:t>
    </dgm:pt>
    <dgm:pt modelId="{4775549E-DD46-49D5-966F-8A398298C644}" type="parTrans" cxnId="{E4C993D7-811A-4EAC-96FB-C495A55C26FD}">
      <dgm:prSet/>
      <dgm:spPr/>
      <dgm:t>
        <a:bodyPr/>
        <a:lstStyle/>
        <a:p>
          <a:endParaRPr lang="en-US"/>
        </a:p>
      </dgm:t>
    </dgm:pt>
    <dgm:pt modelId="{B8D5B554-C52E-482C-BB6A-393E0B570C3D}" type="sibTrans" cxnId="{E4C993D7-811A-4EAC-96FB-C495A55C26FD}">
      <dgm:prSet/>
      <dgm:spPr/>
      <dgm:t>
        <a:bodyPr/>
        <a:lstStyle/>
        <a:p>
          <a:endParaRPr lang="en-US"/>
        </a:p>
      </dgm:t>
    </dgm:pt>
    <dgm:pt modelId="{17C86FF4-F669-4DAE-952C-E905B1193988}">
      <dgm:prSet custT="1"/>
      <dgm:spPr/>
      <dgm:t>
        <a:bodyPr/>
        <a:lstStyle/>
        <a:p>
          <a:pPr rtl="0"/>
          <a:r>
            <a:rPr lang="en-US" sz="2800" b="1" dirty="0">
              <a:solidFill>
                <a:schemeClr val="tx1"/>
              </a:solidFill>
            </a:rPr>
            <a:t>Building Consist of 9 Floors.</a:t>
          </a:r>
        </a:p>
      </dgm:t>
    </dgm:pt>
    <dgm:pt modelId="{FCDC2A7E-3C1E-4CBA-BF3D-DFDDB7694213}" type="parTrans" cxnId="{5F252420-6FD4-4A4E-B7CE-CD594CB568E7}">
      <dgm:prSet/>
      <dgm:spPr/>
      <dgm:t>
        <a:bodyPr/>
        <a:lstStyle/>
        <a:p>
          <a:endParaRPr lang="en-US"/>
        </a:p>
      </dgm:t>
    </dgm:pt>
    <dgm:pt modelId="{583919C4-F588-419F-90E8-B96E61838EA3}" type="sibTrans" cxnId="{5F252420-6FD4-4A4E-B7CE-CD594CB568E7}">
      <dgm:prSet/>
      <dgm:spPr/>
      <dgm:t>
        <a:bodyPr/>
        <a:lstStyle/>
        <a:p>
          <a:endParaRPr lang="en-US"/>
        </a:p>
      </dgm:t>
    </dgm:pt>
    <dgm:pt modelId="{2FC52EFD-C4AB-46D5-A336-2866D9EB477B}">
      <dgm:prSet custT="1"/>
      <dgm:spPr/>
      <dgm:t>
        <a:bodyPr/>
        <a:lstStyle/>
        <a:p>
          <a:pPr rtl="0"/>
          <a:r>
            <a:rPr lang="en-US" sz="2400" b="1" dirty="0">
              <a:solidFill>
                <a:schemeClr val="tx1"/>
              </a:solidFill>
            </a:rPr>
            <a:t>Total area of the building: 7000 square meter. </a:t>
          </a:r>
        </a:p>
      </dgm:t>
    </dgm:pt>
    <dgm:pt modelId="{6C29F1B1-4D1F-4A2F-B303-2E49A8FECD8F}" type="parTrans" cxnId="{3E0C8EB0-8C39-4601-8ADB-9CC1FFF02C9B}">
      <dgm:prSet/>
      <dgm:spPr/>
      <dgm:t>
        <a:bodyPr/>
        <a:lstStyle/>
        <a:p>
          <a:endParaRPr lang="en-US"/>
        </a:p>
      </dgm:t>
    </dgm:pt>
    <dgm:pt modelId="{F7CFDAF0-4C2A-45CF-A787-A366B7AC7C10}" type="sibTrans" cxnId="{3E0C8EB0-8C39-4601-8ADB-9CC1FFF02C9B}">
      <dgm:prSet/>
      <dgm:spPr/>
      <dgm:t>
        <a:bodyPr/>
        <a:lstStyle/>
        <a:p>
          <a:endParaRPr lang="en-US"/>
        </a:p>
      </dgm:t>
    </dgm:pt>
    <dgm:pt modelId="{1BE5A6B5-46C6-4291-8D51-841F72DEF0C2}" type="pres">
      <dgm:prSet presAssocID="{0DFB5B8E-DD20-4344-A41F-679C30EFBF3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F322ED-914A-48AE-96B9-B9B670195100}" type="pres">
      <dgm:prSet presAssocID="{0DFB5B8E-DD20-4344-A41F-679C30EFBF39}" presName="cycle" presStyleCnt="0"/>
      <dgm:spPr/>
    </dgm:pt>
    <dgm:pt modelId="{2F040624-7633-4D85-872C-F172710741EE}" type="pres">
      <dgm:prSet presAssocID="{0DFB5B8E-DD20-4344-A41F-679C30EFBF39}" presName="centerShape" presStyleCnt="0"/>
      <dgm:spPr/>
    </dgm:pt>
    <dgm:pt modelId="{2A41F0BC-3DE3-454A-A463-3BE0F78894E8}" type="pres">
      <dgm:prSet presAssocID="{0DFB5B8E-DD20-4344-A41F-679C30EFBF39}" presName="connSite" presStyleLbl="node1" presStyleIdx="0" presStyleCnt="4"/>
      <dgm:spPr/>
    </dgm:pt>
    <dgm:pt modelId="{D9FF9FB4-E82F-475A-A368-3DD3B2888477}" type="pres">
      <dgm:prSet presAssocID="{0DFB5B8E-DD20-4344-A41F-679C30EFBF39}" presName="visible" presStyleLbl="node1" presStyleIdx="0" presStyleCnt="4" custScaleX="222050" custScaleY="204761" custLinFactNeighborX="-41821" custLinFactNeighborY="191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982627B3-9141-4C6D-B0B5-62C30846544A}" type="pres">
      <dgm:prSet presAssocID="{4775549E-DD46-49D5-966F-8A398298C644}" presName="Name25" presStyleLbl="parChTrans1D1" presStyleIdx="0" presStyleCnt="3"/>
      <dgm:spPr/>
      <dgm:t>
        <a:bodyPr/>
        <a:lstStyle/>
        <a:p>
          <a:endParaRPr lang="en-US"/>
        </a:p>
      </dgm:t>
    </dgm:pt>
    <dgm:pt modelId="{113560AE-F4A6-4300-B8D0-3F6EB367B965}" type="pres">
      <dgm:prSet presAssocID="{903D860C-B152-4D6A-BEF6-86D7EC631702}" presName="node" presStyleCnt="0"/>
      <dgm:spPr/>
    </dgm:pt>
    <dgm:pt modelId="{FDE691B5-8BFB-4B10-9D78-9D3CBE7E274D}" type="pres">
      <dgm:prSet presAssocID="{903D860C-B152-4D6A-BEF6-86D7EC631702}" presName="parentNode" presStyleLbl="node1" presStyleIdx="1" presStyleCnt="4" custScaleX="340290" custLinFactX="100000" custLinFactNeighborX="100142" custLinFactNeighborY="-99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CEC1D-DE91-465B-8538-A42C94FDC158}" type="pres">
      <dgm:prSet presAssocID="{903D860C-B152-4D6A-BEF6-86D7EC631702}" presName="childNode" presStyleLbl="revTx" presStyleIdx="0" presStyleCnt="0">
        <dgm:presLayoutVars>
          <dgm:bulletEnabled val="1"/>
        </dgm:presLayoutVars>
      </dgm:prSet>
      <dgm:spPr/>
    </dgm:pt>
    <dgm:pt modelId="{66DA838E-640E-4A98-AFC5-4B41256AA67B}" type="pres">
      <dgm:prSet presAssocID="{FCDC2A7E-3C1E-4CBA-BF3D-DFDDB7694213}" presName="Name25" presStyleLbl="parChTrans1D1" presStyleIdx="1" presStyleCnt="3"/>
      <dgm:spPr/>
      <dgm:t>
        <a:bodyPr/>
        <a:lstStyle/>
        <a:p>
          <a:endParaRPr lang="en-US"/>
        </a:p>
      </dgm:t>
    </dgm:pt>
    <dgm:pt modelId="{718A0171-36D2-42CD-8A4D-0D2A96765B58}" type="pres">
      <dgm:prSet presAssocID="{17C86FF4-F669-4DAE-952C-E905B1193988}" presName="node" presStyleCnt="0"/>
      <dgm:spPr/>
    </dgm:pt>
    <dgm:pt modelId="{285A05A4-8C94-419E-8C51-788EC5D6802D}" type="pres">
      <dgm:prSet presAssocID="{17C86FF4-F669-4DAE-952C-E905B1193988}" presName="parentNode" presStyleLbl="node1" presStyleIdx="2" presStyleCnt="4" custScaleX="290517" custLinFactX="100000" custLinFactNeighborX="191343" custLinFactNeighborY="-199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F05505-D24F-46DD-9D45-D2415A02BD1E}" type="pres">
      <dgm:prSet presAssocID="{17C86FF4-F669-4DAE-952C-E905B1193988}" presName="childNode" presStyleLbl="revTx" presStyleIdx="0" presStyleCnt="0">
        <dgm:presLayoutVars>
          <dgm:bulletEnabled val="1"/>
        </dgm:presLayoutVars>
      </dgm:prSet>
      <dgm:spPr/>
    </dgm:pt>
    <dgm:pt modelId="{E090DBF5-3A1C-4FB7-B771-37C26ADF43D8}" type="pres">
      <dgm:prSet presAssocID="{6C29F1B1-4D1F-4A2F-B303-2E49A8FECD8F}" presName="Name25" presStyleLbl="parChTrans1D1" presStyleIdx="2" presStyleCnt="3"/>
      <dgm:spPr/>
      <dgm:t>
        <a:bodyPr/>
        <a:lstStyle/>
        <a:p>
          <a:endParaRPr lang="en-US"/>
        </a:p>
      </dgm:t>
    </dgm:pt>
    <dgm:pt modelId="{4A88101F-C3E9-4F6A-B1D7-CC9F53B2E124}" type="pres">
      <dgm:prSet presAssocID="{2FC52EFD-C4AB-46D5-A336-2866D9EB477B}" presName="node" presStyleCnt="0"/>
      <dgm:spPr/>
    </dgm:pt>
    <dgm:pt modelId="{2F1762BC-81F1-47C4-9D60-F00F6D2E379B}" type="pres">
      <dgm:prSet presAssocID="{2FC52EFD-C4AB-46D5-A336-2866D9EB477B}" presName="parentNode" presStyleLbl="node1" presStyleIdx="3" presStyleCnt="4" custScaleX="327926" custLinFactX="100000" custLinFactNeighborX="112091" custLinFactNeighborY="-79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A3BD3B-7856-4A2F-B67A-A89528613EEE}" type="pres">
      <dgm:prSet presAssocID="{2FC52EFD-C4AB-46D5-A336-2866D9EB477B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E0C8EB0-8C39-4601-8ADB-9CC1FFF02C9B}" srcId="{0DFB5B8E-DD20-4344-A41F-679C30EFBF39}" destId="{2FC52EFD-C4AB-46D5-A336-2866D9EB477B}" srcOrd="2" destOrd="0" parTransId="{6C29F1B1-4D1F-4A2F-B303-2E49A8FECD8F}" sibTransId="{F7CFDAF0-4C2A-45CF-A787-A366B7AC7C10}"/>
    <dgm:cxn modelId="{52193A24-D1AD-4D63-88BB-1A841EADF52C}" type="presOf" srcId="{4775549E-DD46-49D5-966F-8A398298C644}" destId="{982627B3-9141-4C6D-B0B5-62C30846544A}" srcOrd="0" destOrd="0" presId="urn:microsoft.com/office/officeart/2005/8/layout/radial2"/>
    <dgm:cxn modelId="{FC223E81-6AF0-479D-A8E2-9D16E49273B0}" type="presOf" srcId="{903D860C-B152-4D6A-BEF6-86D7EC631702}" destId="{FDE691B5-8BFB-4B10-9D78-9D3CBE7E274D}" srcOrd="0" destOrd="0" presId="urn:microsoft.com/office/officeart/2005/8/layout/radial2"/>
    <dgm:cxn modelId="{E4C993D7-811A-4EAC-96FB-C495A55C26FD}" srcId="{0DFB5B8E-DD20-4344-A41F-679C30EFBF39}" destId="{903D860C-B152-4D6A-BEF6-86D7EC631702}" srcOrd="0" destOrd="0" parTransId="{4775549E-DD46-49D5-966F-8A398298C644}" sibTransId="{B8D5B554-C52E-482C-BB6A-393E0B570C3D}"/>
    <dgm:cxn modelId="{298642A5-D6F4-4F81-825C-1401A65E3908}" type="presOf" srcId="{17C86FF4-F669-4DAE-952C-E905B1193988}" destId="{285A05A4-8C94-419E-8C51-788EC5D6802D}" srcOrd="0" destOrd="0" presId="urn:microsoft.com/office/officeart/2005/8/layout/radial2"/>
    <dgm:cxn modelId="{B9A97DE0-F1B6-41A9-8406-D1F8239E6431}" type="presOf" srcId="{6C29F1B1-4D1F-4A2F-B303-2E49A8FECD8F}" destId="{E090DBF5-3A1C-4FB7-B771-37C26ADF43D8}" srcOrd="0" destOrd="0" presId="urn:microsoft.com/office/officeart/2005/8/layout/radial2"/>
    <dgm:cxn modelId="{8AADFAD6-803B-4BC7-AC57-805CB9AC50CD}" type="presOf" srcId="{2FC52EFD-C4AB-46D5-A336-2866D9EB477B}" destId="{2F1762BC-81F1-47C4-9D60-F00F6D2E379B}" srcOrd="0" destOrd="0" presId="urn:microsoft.com/office/officeart/2005/8/layout/radial2"/>
    <dgm:cxn modelId="{5F252420-6FD4-4A4E-B7CE-CD594CB568E7}" srcId="{0DFB5B8E-DD20-4344-A41F-679C30EFBF39}" destId="{17C86FF4-F669-4DAE-952C-E905B1193988}" srcOrd="1" destOrd="0" parTransId="{FCDC2A7E-3C1E-4CBA-BF3D-DFDDB7694213}" sibTransId="{583919C4-F588-419F-90E8-B96E61838EA3}"/>
    <dgm:cxn modelId="{5D1652FF-F20B-4AA0-922D-A0F77800F266}" type="presOf" srcId="{0DFB5B8E-DD20-4344-A41F-679C30EFBF39}" destId="{1BE5A6B5-46C6-4291-8D51-841F72DEF0C2}" srcOrd="0" destOrd="0" presId="urn:microsoft.com/office/officeart/2005/8/layout/radial2"/>
    <dgm:cxn modelId="{429A17A9-C37F-4B1F-AD3E-303D42A6BF29}" type="presOf" srcId="{FCDC2A7E-3C1E-4CBA-BF3D-DFDDB7694213}" destId="{66DA838E-640E-4A98-AFC5-4B41256AA67B}" srcOrd="0" destOrd="0" presId="urn:microsoft.com/office/officeart/2005/8/layout/radial2"/>
    <dgm:cxn modelId="{B7EBCBE1-4909-4A69-8A84-F6ABF1A7DE2F}" type="presParOf" srcId="{1BE5A6B5-46C6-4291-8D51-841F72DEF0C2}" destId="{EFF322ED-914A-48AE-96B9-B9B670195100}" srcOrd="0" destOrd="0" presId="urn:microsoft.com/office/officeart/2005/8/layout/radial2"/>
    <dgm:cxn modelId="{44E05F9E-B8B5-4A80-BEF2-D31B20C011DD}" type="presParOf" srcId="{EFF322ED-914A-48AE-96B9-B9B670195100}" destId="{2F040624-7633-4D85-872C-F172710741EE}" srcOrd="0" destOrd="0" presId="urn:microsoft.com/office/officeart/2005/8/layout/radial2"/>
    <dgm:cxn modelId="{27C361ED-B73D-4309-AF54-25EC3F167CB9}" type="presParOf" srcId="{2F040624-7633-4D85-872C-F172710741EE}" destId="{2A41F0BC-3DE3-454A-A463-3BE0F78894E8}" srcOrd="0" destOrd="0" presId="urn:microsoft.com/office/officeart/2005/8/layout/radial2"/>
    <dgm:cxn modelId="{6004740E-C90C-403A-B7B4-10EA236843F7}" type="presParOf" srcId="{2F040624-7633-4D85-872C-F172710741EE}" destId="{D9FF9FB4-E82F-475A-A368-3DD3B2888477}" srcOrd="1" destOrd="0" presId="urn:microsoft.com/office/officeart/2005/8/layout/radial2"/>
    <dgm:cxn modelId="{28E25C0D-6A67-4C85-A62A-14E0CA701AC5}" type="presParOf" srcId="{EFF322ED-914A-48AE-96B9-B9B670195100}" destId="{982627B3-9141-4C6D-B0B5-62C30846544A}" srcOrd="1" destOrd="0" presId="urn:microsoft.com/office/officeart/2005/8/layout/radial2"/>
    <dgm:cxn modelId="{0AE956A2-042F-4AB9-9625-94A293C27315}" type="presParOf" srcId="{EFF322ED-914A-48AE-96B9-B9B670195100}" destId="{113560AE-F4A6-4300-B8D0-3F6EB367B965}" srcOrd="2" destOrd="0" presId="urn:microsoft.com/office/officeart/2005/8/layout/radial2"/>
    <dgm:cxn modelId="{0572E302-45F3-475E-B457-7F58AA560F93}" type="presParOf" srcId="{113560AE-F4A6-4300-B8D0-3F6EB367B965}" destId="{FDE691B5-8BFB-4B10-9D78-9D3CBE7E274D}" srcOrd="0" destOrd="0" presId="urn:microsoft.com/office/officeart/2005/8/layout/radial2"/>
    <dgm:cxn modelId="{EC3C46E8-8003-44B1-815B-50EB5FA45E06}" type="presParOf" srcId="{113560AE-F4A6-4300-B8D0-3F6EB367B965}" destId="{0A2CEC1D-DE91-465B-8538-A42C94FDC158}" srcOrd="1" destOrd="0" presId="urn:microsoft.com/office/officeart/2005/8/layout/radial2"/>
    <dgm:cxn modelId="{21ADEC59-05D0-41E1-B78D-660208F748DC}" type="presParOf" srcId="{EFF322ED-914A-48AE-96B9-B9B670195100}" destId="{66DA838E-640E-4A98-AFC5-4B41256AA67B}" srcOrd="3" destOrd="0" presId="urn:microsoft.com/office/officeart/2005/8/layout/radial2"/>
    <dgm:cxn modelId="{3D6F0697-69FE-4C73-AFA2-56721C1DEE4E}" type="presParOf" srcId="{EFF322ED-914A-48AE-96B9-B9B670195100}" destId="{718A0171-36D2-42CD-8A4D-0D2A96765B58}" srcOrd="4" destOrd="0" presId="urn:microsoft.com/office/officeart/2005/8/layout/radial2"/>
    <dgm:cxn modelId="{CDE1C90A-A70E-483E-99A0-3151A0BBFA9A}" type="presParOf" srcId="{718A0171-36D2-42CD-8A4D-0D2A96765B58}" destId="{285A05A4-8C94-419E-8C51-788EC5D6802D}" srcOrd="0" destOrd="0" presId="urn:microsoft.com/office/officeart/2005/8/layout/radial2"/>
    <dgm:cxn modelId="{CDF6176E-B01B-4364-BEC9-1FFC8AC9F08F}" type="presParOf" srcId="{718A0171-36D2-42CD-8A4D-0D2A96765B58}" destId="{ADF05505-D24F-46DD-9D45-D2415A02BD1E}" srcOrd="1" destOrd="0" presId="urn:microsoft.com/office/officeart/2005/8/layout/radial2"/>
    <dgm:cxn modelId="{E6BF68D7-C767-4A7A-BDA2-EF9FEEBB2692}" type="presParOf" srcId="{EFF322ED-914A-48AE-96B9-B9B670195100}" destId="{E090DBF5-3A1C-4FB7-B771-37C26ADF43D8}" srcOrd="5" destOrd="0" presId="urn:microsoft.com/office/officeart/2005/8/layout/radial2"/>
    <dgm:cxn modelId="{727A1D18-3164-4578-BD3F-FF8B26F0A7E3}" type="presParOf" srcId="{EFF322ED-914A-48AE-96B9-B9B670195100}" destId="{4A88101F-C3E9-4F6A-B1D7-CC9F53B2E124}" srcOrd="6" destOrd="0" presId="urn:microsoft.com/office/officeart/2005/8/layout/radial2"/>
    <dgm:cxn modelId="{2D155AF3-1A55-4B4E-B980-BB8D986898D1}" type="presParOf" srcId="{4A88101F-C3E9-4F6A-B1D7-CC9F53B2E124}" destId="{2F1762BC-81F1-47C4-9D60-F00F6D2E379B}" srcOrd="0" destOrd="0" presId="urn:microsoft.com/office/officeart/2005/8/layout/radial2"/>
    <dgm:cxn modelId="{DE131CE2-6EE4-4ED5-9DB7-9F996B9CF825}" type="presParOf" srcId="{4A88101F-C3E9-4F6A-B1D7-CC9F53B2E124}" destId="{1CA3BD3B-7856-4A2F-B67A-A89528613EE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EAEFDC-2128-4297-BBFA-8CBFF68BF537}" type="doc">
      <dgm:prSet loTypeId="urn:microsoft.com/office/officeart/2005/8/layout/radial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A2A7FF-54B1-463B-9500-304551FABA56}">
      <dgm:prSet custT="1"/>
      <dgm:spPr/>
      <dgm:t>
        <a:bodyPr/>
        <a:lstStyle/>
        <a:p>
          <a:pPr rtl="0"/>
          <a:r>
            <a:rPr lang="en-US" sz="2800" b="1" dirty="0">
              <a:solidFill>
                <a:schemeClr val="tx1"/>
              </a:solidFill>
            </a:rPr>
            <a:t>Started at 2015/4/28.</a:t>
          </a:r>
        </a:p>
      </dgm:t>
    </dgm:pt>
    <dgm:pt modelId="{CC025CE3-37F8-4A32-A252-E50FB4E74A04}" type="parTrans" cxnId="{7B948701-1D78-4142-88ED-3F118F30C72D}">
      <dgm:prSet/>
      <dgm:spPr/>
      <dgm:t>
        <a:bodyPr/>
        <a:lstStyle/>
        <a:p>
          <a:endParaRPr lang="en-US"/>
        </a:p>
      </dgm:t>
    </dgm:pt>
    <dgm:pt modelId="{B6E90969-3019-4D81-8023-91B09D7CA7D3}" type="sibTrans" cxnId="{7B948701-1D78-4142-88ED-3F118F30C72D}">
      <dgm:prSet/>
      <dgm:spPr/>
      <dgm:t>
        <a:bodyPr/>
        <a:lstStyle/>
        <a:p>
          <a:endParaRPr lang="en-US"/>
        </a:p>
      </dgm:t>
    </dgm:pt>
    <dgm:pt modelId="{072D3FAC-AE4D-4F3E-A212-376B2762E1D2}">
      <dgm:prSet custT="1"/>
      <dgm:spPr/>
      <dgm:t>
        <a:bodyPr/>
        <a:lstStyle/>
        <a:p>
          <a:pPr rtl="0"/>
          <a:r>
            <a:rPr lang="en-US" sz="2400" b="1" dirty="0">
              <a:solidFill>
                <a:schemeClr val="tx1"/>
              </a:solidFill>
            </a:rPr>
            <a:t>Total cost of the project was </a:t>
          </a:r>
          <a:r>
            <a:rPr lang="en-US" sz="2400" b="1" dirty="0" smtClean="0">
              <a:solidFill>
                <a:schemeClr val="tx1"/>
              </a:solidFill>
            </a:rPr>
            <a:t>2,512,523 </a:t>
          </a:r>
          <a:r>
            <a:rPr lang="en-US" sz="2400" b="1" dirty="0">
              <a:solidFill>
                <a:schemeClr val="tx1"/>
              </a:solidFill>
            </a:rPr>
            <a:t>$.</a:t>
          </a:r>
        </a:p>
      </dgm:t>
    </dgm:pt>
    <dgm:pt modelId="{264EB4C9-668F-4FDF-A9E6-D73A0287F78B}" type="parTrans" cxnId="{B6FAE5B5-A863-435D-AB9D-41FBAA786733}">
      <dgm:prSet/>
      <dgm:spPr/>
      <dgm:t>
        <a:bodyPr/>
        <a:lstStyle/>
        <a:p>
          <a:endParaRPr lang="en-US"/>
        </a:p>
      </dgm:t>
    </dgm:pt>
    <dgm:pt modelId="{5CF41BDC-0A0A-44D6-8192-2CDBD41C69C1}" type="sibTrans" cxnId="{B6FAE5B5-A863-435D-AB9D-41FBAA786733}">
      <dgm:prSet/>
      <dgm:spPr/>
      <dgm:t>
        <a:bodyPr/>
        <a:lstStyle/>
        <a:p>
          <a:endParaRPr lang="en-US"/>
        </a:p>
      </dgm:t>
    </dgm:pt>
    <dgm:pt modelId="{ABD0843F-C1F3-4D32-9435-4DE3BA43E787}">
      <dgm:prSet/>
      <dgm:spPr/>
      <dgm:t>
        <a:bodyPr/>
        <a:lstStyle/>
        <a:p>
          <a:pPr rtl="0"/>
          <a:r>
            <a:rPr lang="en-US" b="1" dirty="0">
              <a:solidFill>
                <a:schemeClr val="tx1"/>
              </a:solidFill>
            </a:rPr>
            <a:t>Type of contract: Unit price. </a:t>
          </a:r>
        </a:p>
      </dgm:t>
    </dgm:pt>
    <dgm:pt modelId="{7D3BAB4B-4D96-4BFF-A1E9-62A215631317}" type="parTrans" cxnId="{1CDFA736-503F-435F-A956-ABACB188DB54}">
      <dgm:prSet/>
      <dgm:spPr/>
      <dgm:t>
        <a:bodyPr/>
        <a:lstStyle/>
        <a:p>
          <a:endParaRPr lang="en-US"/>
        </a:p>
      </dgm:t>
    </dgm:pt>
    <dgm:pt modelId="{3F15F02C-9AC8-4380-B37A-CCAF6440FF89}" type="sibTrans" cxnId="{1CDFA736-503F-435F-A956-ABACB188DB54}">
      <dgm:prSet/>
      <dgm:spPr/>
      <dgm:t>
        <a:bodyPr/>
        <a:lstStyle/>
        <a:p>
          <a:endParaRPr lang="en-US"/>
        </a:p>
      </dgm:t>
    </dgm:pt>
    <dgm:pt modelId="{63C80676-B0D3-4B66-B6E0-3218683048B3}" type="pres">
      <dgm:prSet presAssocID="{71EAEFDC-2128-4297-BBFA-8CBFF68BF537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88E70E-9A98-4907-8BA7-EA523F615A6B}" type="pres">
      <dgm:prSet presAssocID="{71EAEFDC-2128-4297-BBFA-8CBFF68BF537}" presName="cycle" presStyleCnt="0"/>
      <dgm:spPr/>
    </dgm:pt>
    <dgm:pt modelId="{F91AB468-3FD4-4174-9FE4-2DD74FE7FE8D}" type="pres">
      <dgm:prSet presAssocID="{71EAEFDC-2128-4297-BBFA-8CBFF68BF537}" presName="centerShape" presStyleCnt="0"/>
      <dgm:spPr/>
    </dgm:pt>
    <dgm:pt modelId="{7ABD72E5-9356-44E0-B16B-AFB808A14067}" type="pres">
      <dgm:prSet presAssocID="{71EAEFDC-2128-4297-BBFA-8CBFF68BF537}" presName="connSite" presStyleLbl="node1" presStyleIdx="0" presStyleCnt="4"/>
      <dgm:spPr/>
    </dgm:pt>
    <dgm:pt modelId="{F6B563FB-523A-4B62-B919-341F0BB1B60F}" type="pres">
      <dgm:prSet presAssocID="{71EAEFDC-2128-4297-BBFA-8CBFF68BF537}" presName="visible" presStyleLbl="node1" presStyleIdx="0" presStyleCnt="4" custScaleX="185558" custScaleY="184257" custLinFactNeighborX="-51489" custLinFactNeighborY="59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EA017ACE-ED47-4BD2-BCE4-1FD700C35F09}" type="pres">
      <dgm:prSet presAssocID="{CC025CE3-37F8-4A32-A252-E50FB4E74A04}" presName="Name25" presStyleLbl="parChTrans1D1" presStyleIdx="0" presStyleCnt="3"/>
      <dgm:spPr/>
      <dgm:t>
        <a:bodyPr/>
        <a:lstStyle/>
        <a:p>
          <a:endParaRPr lang="en-US"/>
        </a:p>
      </dgm:t>
    </dgm:pt>
    <dgm:pt modelId="{8E036B94-3F32-4982-92AB-8B91C9074971}" type="pres">
      <dgm:prSet presAssocID="{F7A2A7FF-54B1-463B-9500-304551FABA56}" presName="node" presStyleCnt="0"/>
      <dgm:spPr/>
    </dgm:pt>
    <dgm:pt modelId="{08A67B4A-DCC6-477D-A163-8FE587D577DF}" type="pres">
      <dgm:prSet presAssocID="{F7A2A7FF-54B1-463B-9500-304551FABA56}" presName="parentNode" presStyleLbl="node1" presStyleIdx="1" presStyleCnt="4" custScaleX="297507" custLinFactX="100000" custLinFactNeighborX="164773" custLinFactNeighborY="703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11AE33-2C0E-485D-990F-B24D5364FFB5}" type="pres">
      <dgm:prSet presAssocID="{F7A2A7FF-54B1-463B-9500-304551FABA56}" presName="childNode" presStyleLbl="revTx" presStyleIdx="0" presStyleCnt="0">
        <dgm:presLayoutVars>
          <dgm:bulletEnabled val="1"/>
        </dgm:presLayoutVars>
      </dgm:prSet>
      <dgm:spPr/>
    </dgm:pt>
    <dgm:pt modelId="{25EAC546-D8CD-481D-942F-17CD01A27CC9}" type="pres">
      <dgm:prSet presAssocID="{264EB4C9-668F-4FDF-A9E6-D73A0287F78B}" presName="Name25" presStyleLbl="parChTrans1D1" presStyleIdx="1" presStyleCnt="3"/>
      <dgm:spPr/>
      <dgm:t>
        <a:bodyPr/>
        <a:lstStyle/>
        <a:p>
          <a:endParaRPr lang="en-US"/>
        </a:p>
      </dgm:t>
    </dgm:pt>
    <dgm:pt modelId="{D202311E-3717-4F34-B241-C78995BE7D42}" type="pres">
      <dgm:prSet presAssocID="{072D3FAC-AE4D-4F3E-A212-376B2762E1D2}" presName="node" presStyleCnt="0"/>
      <dgm:spPr/>
    </dgm:pt>
    <dgm:pt modelId="{25E6619A-7DB6-45D3-8EE2-24415612AAA2}" type="pres">
      <dgm:prSet presAssocID="{072D3FAC-AE4D-4F3E-A212-376B2762E1D2}" presName="parentNode" presStyleLbl="node1" presStyleIdx="2" presStyleCnt="4" custScaleX="296628" custLinFactX="100000" custLinFactNeighborX="132073" custLinFactNeighborY="295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35BF0-303E-425E-9AD9-C999A3077D87}" type="pres">
      <dgm:prSet presAssocID="{072D3FAC-AE4D-4F3E-A212-376B2762E1D2}" presName="childNode" presStyleLbl="revTx" presStyleIdx="0" presStyleCnt="0">
        <dgm:presLayoutVars>
          <dgm:bulletEnabled val="1"/>
        </dgm:presLayoutVars>
      </dgm:prSet>
      <dgm:spPr/>
    </dgm:pt>
    <dgm:pt modelId="{87948B04-5F38-4209-BC8E-0C5EDCBB2687}" type="pres">
      <dgm:prSet presAssocID="{7D3BAB4B-4D96-4BFF-A1E9-62A215631317}" presName="Name25" presStyleLbl="parChTrans1D1" presStyleIdx="2" presStyleCnt="3"/>
      <dgm:spPr/>
      <dgm:t>
        <a:bodyPr/>
        <a:lstStyle/>
        <a:p>
          <a:endParaRPr lang="en-US"/>
        </a:p>
      </dgm:t>
    </dgm:pt>
    <dgm:pt modelId="{6A9A9919-B2E3-4028-9BD3-D4E00660C184}" type="pres">
      <dgm:prSet presAssocID="{ABD0843F-C1F3-4D32-9435-4DE3BA43E787}" presName="node" presStyleCnt="0"/>
      <dgm:spPr/>
    </dgm:pt>
    <dgm:pt modelId="{9D42E6D5-7DAC-473E-AC9F-BF9387E08981}" type="pres">
      <dgm:prSet presAssocID="{ABD0843F-C1F3-4D32-9435-4DE3BA43E787}" presName="parentNode" presStyleLbl="node1" presStyleIdx="3" presStyleCnt="4" custScaleX="300208" custLinFactX="100000" custLinFactNeighborX="163760" custLinFactNeighborY="-397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6EBDE0-83E9-46EB-82F6-86D14F48501B}" type="pres">
      <dgm:prSet presAssocID="{ABD0843F-C1F3-4D32-9435-4DE3BA43E787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E80E01A9-9EA5-4447-BB98-6F5017FF8308}" type="presOf" srcId="{7D3BAB4B-4D96-4BFF-A1E9-62A215631317}" destId="{87948B04-5F38-4209-BC8E-0C5EDCBB2687}" srcOrd="0" destOrd="0" presId="urn:microsoft.com/office/officeart/2005/8/layout/radial2"/>
    <dgm:cxn modelId="{1CDFA736-503F-435F-A956-ABACB188DB54}" srcId="{71EAEFDC-2128-4297-BBFA-8CBFF68BF537}" destId="{ABD0843F-C1F3-4D32-9435-4DE3BA43E787}" srcOrd="2" destOrd="0" parTransId="{7D3BAB4B-4D96-4BFF-A1E9-62A215631317}" sibTransId="{3F15F02C-9AC8-4380-B37A-CCAF6440FF89}"/>
    <dgm:cxn modelId="{4DBC6D04-428F-467C-8677-60F3DE76E831}" type="presOf" srcId="{ABD0843F-C1F3-4D32-9435-4DE3BA43E787}" destId="{9D42E6D5-7DAC-473E-AC9F-BF9387E08981}" srcOrd="0" destOrd="0" presId="urn:microsoft.com/office/officeart/2005/8/layout/radial2"/>
    <dgm:cxn modelId="{31FAC6C6-3E05-4E34-8352-7CD0FEEB2947}" type="presOf" srcId="{264EB4C9-668F-4FDF-A9E6-D73A0287F78B}" destId="{25EAC546-D8CD-481D-942F-17CD01A27CC9}" srcOrd="0" destOrd="0" presId="urn:microsoft.com/office/officeart/2005/8/layout/radial2"/>
    <dgm:cxn modelId="{447BF8E5-2549-46B8-83A8-6199EEC4D890}" type="presOf" srcId="{072D3FAC-AE4D-4F3E-A212-376B2762E1D2}" destId="{25E6619A-7DB6-45D3-8EE2-24415612AAA2}" srcOrd="0" destOrd="0" presId="urn:microsoft.com/office/officeart/2005/8/layout/radial2"/>
    <dgm:cxn modelId="{7B948701-1D78-4142-88ED-3F118F30C72D}" srcId="{71EAEFDC-2128-4297-BBFA-8CBFF68BF537}" destId="{F7A2A7FF-54B1-463B-9500-304551FABA56}" srcOrd="0" destOrd="0" parTransId="{CC025CE3-37F8-4A32-A252-E50FB4E74A04}" sibTransId="{B6E90969-3019-4D81-8023-91B09D7CA7D3}"/>
    <dgm:cxn modelId="{9A2424D0-9124-45C5-9487-6EF8034088B3}" type="presOf" srcId="{F7A2A7FF-54B1-463B-9500-304551FABA56}" destId="{08A67B4A-DCC6-477D-A163-8FE587D577DF}" srcOrd="0" destOrd="0" presId="urn:microsoft.com/office/officeart/2005/8/layout/radial2"/>
    <dgm:cxn modelId="{9C64AD1C-3ED2-4E73-990D-BFB79E9734A5}" type="presOf" srcId="{CC025CE3-37F8-4A32-A252-E50FB4E74A04}" destId="{EA017ACE-ED47-4BD2-BCE4-1FD700C35F09}" srcOrd="0" destOrd="0" presId="urn:microsoft.com/office/officeart/2005/8/layout/radial2"/>
    <dgm:cxn modelId="{FF486DA2-65A5-4282-A626-6A4410E7316D}" type="presOf" srcId="{71EAEFDC-2128-4297-BBFA-8CBFF68BF537}" destId="{63C80676-B0D3-4B66-B6E0-3218683048B3}" srcOrd="0" destOrd="0" presId="urn:microsoft.com/office/officeart/2005/8/layout/radial2"/>
    <dgm:cxn modelId="{B6FAE5B5-A863-435D-AB9D-41FBAA786733}" srcId="{71EAEFDC-2128-4297-BBFA-8CBFF68BF537}" destId="{072D3FAC-AE4D-4F3E-A212-376B2762E1D2}" srcOrd="1" destOrd="0" parTransId="{264EB4C9-668F-4FDF-A9E6-D73A0287F78B}" sibTransId="{5CF41BDC-0A0A-44D6-8192-2CDBD41C69C1}"/>
    <dgm:cxn modelId="{43E172A6-0621-4697-BA7E-E26E30A276C9}" type="presParOf" srcId="{63C80676-B0D3-4B66-B6E0-3218683048B3}" destId="{B288E70E-9A98-4907-8BA7-EA523F615A6B}" srcOrd="0" destOrd="0" presId="urn:microsoft.com/office/officeart/2005/8/layout/radial2"/>
    <dgm:cxn modelId="{EC92DE63-18C5-48BC-80D4-C406BCE0D2A8}" type="presParOf" srcId="{B288E70E-9A98-4907-8BA7-EA523F615A6B}" destId="{F91AB468-3FD4-4174-9FE4-2DD74FE7FE8D}" srcOrd="0" destOrd="0" presId="urn:microsoft.com/office/officeart/2005/8/layout/radial2"/>
    <dgm:cxn modelId="{BE1C8647-5330-441C-BE28-B77E529C299D}" type="presParOf" srcId="{F91AB468-3FD4-4174-9FE4-2DD74FE7FE8D}" destId="{7ABD72E5-9356-44E0-B16B-AFB808A14067}" srcOrd="0" destOrd="0" presId="urn:microsoft.com/office/officeart/2005/8/layout/radial2"/>
    <dgm:cxn modelId="{2DB2A66A-4CE5-4B00-BF5D-AC9F1934FF2A}" type="presParOf" srcId="{F91AB468-3FD4-4174-9FE4-2DD74FE7FE8D}" destId="{F6B563FB-523A-4B62-B919-341F0BB1B60F}" srcOrd="1" destOrd="0" presId="urn:microsoft.com/office/officeart/2005/8/layout/radial2"/>
    <dgm:cxn modelId="{ACA13884-D9CB-4978-9184-0B84A92C5612}" type="presParOf" srcId="{B288E70E-9A98-4907-8BA7-EA523F615A6B}" destId="{EA017ACE-ED47-4BD2-BCE4-1FD700C35F09}" srcOrd="1" destOrd="0" presId="urn:microsoft.com/office/officeart/2005/8/layout/radial2"/>
    <dgm:cxn modelId="{9A6FC80D-C97E-443F-8AA6-93B7CACE439B}" type="presParOf" srcId="{B288E70E-9A98-4907-8BA7-EA523F615A6B}" destId="{8E036B94-3F32-4982-92AB-8B91C9074971}" srcOrd="2" destOrd="0" presId="urn:microsoft.com/office/officeart/2005/8/layout/radial2"/>
    <dgm:cxn modelId="{28E274DB-BC54-4299-8053-22B0EA107E4D}" type="presParOf" srcId="{8E036B94-3F32-4982-92AB-8B91C9074971}" destId="{08A67B4A-DCC6-477D-A163-8FE587D577DF}" srcOrd="0" destOrd="0" presId="urn:microsoft.com/office/officeart/2005/8/layout/radial2"/>
    <dgm:cxn modelId="{994152C7-419B-4995-9D5D-1364B3318989}" type="presParOf" srcId="{8E036B94-3F32-4982-92AB-8B91C9074971}" destId="{7711AE33-2C0E-485D-990F-B24D5364FFB5}" srcOrd="1" destOrd="0" presId="urn:microsoft.com/office/officeart/2005/8/layout/radial2"/>
    <dgm:cxn modelId="{BDC2C21A-216E-423D-99D0-81A297F938EE}" type="presParOf" srcId="{B288E70E-9A98-4907-8BA7-EA523F615A6B}" destId="{25EAC546-D8CD-481D-942F-17CD01A27CC9}" srcOrd="3" destOrd="0" presId="urn:microsoft.com/office/officeart/2005/8/layout/radial2"/>
    <dgm:cxn modelId="{11DF52C6-F640-4F50-84AF-4A89BAF1077A}" type="presParOf" srcId="{B288E70E-9A98-4907-8BA7-EA523F615A6B}" destId="{D202311E-3717-4F34-B241-C78995BE7D42}" srcOrd="4" destOrd="0" presId="urn:microsoft.com/office/officeart/2005/8/layout/radial2"/>
    <dgm:cxn modelId="{8E9059B0-768A-4462-ABC5-DB69F244A5E7}" type="presParOf" srcId="{D202311E-3717-4F34-B241-C78995BE7D42}" destId="{25E6619A-7DB6-45D3-8EE2-24415612AAA2}" srcOrd="0" destOrd="0" presId="urn:microsoft.com/office/officeart/2005/8/layout/radial2"/>
    <dgm:cxn modelId="{C13C30FA-06FB-42F4-A6E4-099B353198EC}" type="presParOf" srcId="{D202311E-3717-4F34-B241-C78995BE7D42}" destId="{A7235BF0-303E-425E-9AD9-C999A3077D87}" srcOrd="1" destOrd="0" presId="urn:microsoft.com/office/officeart/2005/8/layout/radial2"/>
    <dgm:cxn modelId="{221A752B-62D3-4DF5-BCF3-0ED689A1D7E3}" type="presParOf" srcId="{B288E70E-9A98-4907-8BA7-EA523F615A6B}" destId="{87948B04-5F38-4209-BC8E-0C5EDCBB2687}" srcOrd="5" destOrd="0" presId="urn:microsoft.com/office/officeart/2005/8/layout/radial2"/>
    <dgm:cxn modelId="{4046C5AE-378C-4D0C-B897-C77F376F3CEF}" type="presParOf" srcId="{B288E70E-9A98-4907-8BA7-EA523F615A6B}" destId="{6A9A9919-B2E3-4028-9BD3-D4E00660C184}" srcOrd="6" destOrd="0" presId="urn:microsoft.com/office/officeart/2005/8/layout/radial2"/>
    <dgm:cxn modelId="{19ED62FD-2630-41F6-AE6E-8E8820CB70BE}" type="presParOf" srcId="{6A9A9919-B2E3-4028-9BD3-D4E00660C184}" destId="{9D42E6D5-7DAC-473E-AC9F-BF9387E08981}" srcOrd="0" destOrd="0" presId="urn:microsoft.com/office/officeart/2005/8/layout/radial2"/>
    <dgm:cxn modelId="{FF646F01-2413-4CD9-80A4-C28D50916A0A}" type="presParOf" srcId="{6A9A9919-B2E3-4028-9BD3-D4E00660C184}" destId="{576EBDE0-83E9-46EB-82F6-86D14F48501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956DD4-63B3-437C-92F7-F4C5ED56A3D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n-US"/>
        </a:p>
      </dgm:t>
    </dgm:pt>
    <dgm:pt modelId="{530C25B5-C11A-4348-BAD6-EFC2F43DE474}">
      <dgm:prSet/>
      <dgm:spPr/>
      <dgm:t>
        <a:bodyPr/>
        <a:lstStyle/>
        <a:p>
          <a:pPr rtl="0"/>
          <a:r>
            <a:rPr lang="en-US" b="1"/>
            <a:t>Apply management principles to assets the project by the terms of time and cost.</a:t>
          </a:r>
          <a:endParaRPr lang="en-US" b="1" dirty="0"/>
        </a:p>
      </dgm:t>
    </dgm:pt>
    <dgm:pt modelId="{3AF8D3AC-E3FE-4BEB-9F64-277FBC089B16}" type="parTrans" cxnId="{0889C194-5098-4630-94BA-0EF0B7B76F66}">
      <dgm:prSet/>
      <dgm:spPr/>
      <dgm:t>
        <a:bodyPr/>
        <a:lstStyle/>
        <a:p>
          <a:endParaRPr lang="en-US"/>
        </a:p>
      </dgm:t>
    </dgm:pt>
    <dgm:pt modelId="{76117ECA-A715-44B8-9E12-96FD39955635}" type="sibTrans" cxnId="{0889C194-5098-4630-94BA-0EF0B7B76F66}">
      <dgm:prSet/>
      <dgm:spPr/>
      <dgm:t>
        <a:bodyPr/>
        <a:lstStyle/>
        <a:p>
          <a:endParaRPr lang="en-US"/>
        </a:p>
      </dgm:t>
    </dgm:pt>
    <dgm:pt modelId="{2506E931-75B7-4DE1-80F2-82D32C02C579}" type="pres">
      <dgm:prSet presAssocID="{42956DD4-63B3-437C-92F7-F4C5ED56A3D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E9327F5-3AB6-4B45-A535-97D836BE3E75}" type="pres">
      <dgm:prSet presAssocID="{530C25B5-C11A-4348-BAD6-EFC2F43DE474}" presName="root" presStyleCnt="0"/>
      <dgm:spPr/>
    </dgm:pt>
    <dgm:pt modelId="{9A4B56F1-AB65-41C9-8815-35955E689F9C}" type="pres">
      <dgm:prSet presAssocID="{530C25B5-C11A-4348-BAD6-EFC2F43DE474}" presName="rootComposite" presStyleCnt="0"/>
      <dgm:spPr/>
    </dgm:pt>
    <dgm:pt modelId="{A1660880-CB4D-4AA3-AA95-ABA802FC14CB}" type="pres">
      <dgm:prSet presAssocID="{530C25B5-C11A-4348-BAD6-EFC2F43DE474}" presName="rootText" presStyleLbl="node1" presStyleIdx="0" presStyleCnt="1"/>
      <dgm:spPr/>
      <dgm:t>
        <a:bodyPr/>
        <a:lstStyle/>
        <a:p>
          <a:endParaRPr lang="en-US"/>
        </a:p>
      </dgm:t>
    </dgm:pt>
    <dgm:pt modelId="{3BA9A5E1-0CD9-4F48-92F8-513B3B9AEA2D}" type="pres">
      <dgm:prSet presAssocID="{530C25B5-C11A-4348-BAD6-EFC2F43DE474}" presName="rootConnector" presStyleLbl="node1" presStyleIdx="0" presStyleCnt="1"/>
      <dgm:spPr/>
      <dgm:t>
        <a:bodyPr/>
        <a:lstStyle/>
        <a:p>
          <a:endParaRPr lang="en-US"/>
        </a:p>
      </dgm:t>
    </dgm:pt>
    <dgm:pt modelId="{EE49CE9B-2582-4725-B712-EC871B47AEC2}" type="pres">
      <dgm:prSet presAssocID="{530C25B5-C11A-4348-BAD6-EFC2F43DE474}" presName="childShape" presStyleCnt="0"/>
      <dgm:spPr/>
    </dgm:pt>
  </dgm:ptLst>
  <dgm:cxnLst>
    <dgm:cxn modelId="{79A826C5-3FFA-44A4-A77E-55C6BD5A8322}" type="presOf" srcId="{42956DD4-63B3-437C-92F7-F4C5ED56A3D1}" destId="{2506E931-75B7-4DE1-80F2-82D32C02C579}" srcOrd="0" destOrd="0" presId="urn:microsoft.com/office/officeart/2005/8/layout/hierarchy3"/>
    <dgm:cxn modelId="{0BAED763-5504-48D2-8988-F27AF5568092}" type="presOf" srcId="{530C25B5-C11A-4348-BAD6-EFC2F43DE474}" destId="{A1660880-CB4D-4AA3-AA95-ABA802FC14CB}" srcOrd="0" destOrd="0" presId="urn:microsoft.com/office/officeart/2005/8/layout/hierarchy3"/>
    <dgm:cxn modelId="{0889C194-5098-4630-94BA-0EF0B7B76F66}" srcId="{42956DD4-63B3-437C-92F7-F4C5ED56A3D1}" destId="{530C25B5-C11A-4348-BAD6-EFC2F43DE474}" srcOrd="0" destOrd="0" parTransId="{3AF8D3AC-E3FE-4BEB-9F64-277FBC089B16}" sibTransId="{76117ECA-A715-44B8-9E12-96FD39955635}"/>
    <dgm:cxn modelId="{D68D0C40-134E-45AB-8A1F-4065158130ED}" type="presOf" srcId="{530C25B5-C11A-4348-BAD6-EFC2F43DE474}" destId="{3BA9A5E1-0CD9-4F48-92F8-513B3B9AEA2D}" srcOrd="1" destOrd="0" presId="urn:microsoft.com/office/officeart/2005/8/layout/hierarchy3"/>
    <dgm:cxn modelId="{498524D0-50C8-4F43-BA25-6B4F49BF2A23}" type="presParOf" srcId="{2506E931-75B7-4DE1-80F2-82D32C02C579}" destId="{DE9327F5-3AB6-4B45-A535-97D836BE3E75}" srcOrd="0" destOrd="0" presId="urn:microsoft.com/office/officeart/2005/8/layout/hierarchy3"/>
    <dgm:cxn modelId="{352B3DB5-6830-4973-B066-A19CB193DFA2}" type="presParOf" srcId="{DE9327F5-3AB6-4B45-A535-97D836BE3E75}" destId="{9A4B56F1-AB65-41C9-8815-35955E689F9C}" srcOrd="0" destOrd="0" presId="urn:microsoft.com/office/officeart/2005/8/layout/hierarchy3"/>
    <dgm:cxn modelId="{0B20E6E7-DF16-453C-A26E-2A897670650F}" type="presParOf" srcId="{9A4B56F1-AB65-41C9-8815-35955E689F9C}" destId="{A1660880-CB4D-4AA3-AA95-ABA802FC14CB}" srcOrd="0" destOrd="0" presId="urn:microsoft.com/office/officeart/2005/8/layout/hierarchy3"/>
    <dgm:cxn modelId="{870DA0CD-4F47-4D59-BCD8-C79F05A41C3A}" type="presParOf" srcId="{9A4B56F1-AB65-41C9-8815-35955E689F9C}" destId="{3BA9A5E1-0CD9-4F48-92F8-513B3B9AEA2D}" srcOrd="1" destOrd="0" presId="urn:microsoft.com/office/officeart/2005/8/layout/hierarchy3"/>
    <dgm:cxn modelId="{0B6755CE-F872-4C74-81CC-C23A67D82E98}" type="presParOf" srcId="{DE9327F5-3AB6-4B45-A535-97D836BE3E75}" destId="{EE49CE9B-2582-4725-B712-EC871B47AEC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63A45D2-AB71-49D8-9DAD-2C45CE0A29E8}" type="doc">
      <dgm:prSet loTypeId="urn:microsoft.com/office/officeart/2005/8/layout/vList5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618A8E0-98F4-49CF-BD22-2BF535394433}">
      <dgm:prSet phldrT="[Text]"/>
      <dgm:spPr/>
      <dgm:t>
        <a:bodyPr/>
        <a:lstStyle/>
        <a:p>
          <a:r>
            <a:rPr lang="en-US" b="1" dirty="0">
              <a:solidFill>
                <a:schemeClr val="bg1"/>
              </a:solidFill>
            </a:rPr>
            <a:t>Site visiting</a:t>
          </a:r>
        </a:p>
      </dgm:t>
    </dgm:pt>
    <dgm:pt modelId="{9D667F6B-52D8-4D9A-AE99-82333581A93D}" type="parTrans" cxnId="{7F582ABA-336C-45CF-98AC-809DA672CF65}">
      <dgm:prSet/>
      <dgm:spPr/>
      <dgm:t>
        <a:bodyPr/>
        <a:lstStyle/>
        <a:p>
          <a:endParaRPr lang="en-US"/>
        </a:p>
      </dgm:t>
    </dgm:pt>
    <dgm:pt modelId="{ECDCF209-443F-473C-81F8-EE52291B1BC5}" type="sibTrans" cxnId="{7F582ABA-336C-45CF-98AC-809DA672CF65}">
      <dgm:prSet/>
      <dgm:spPr/>
      <dgm:t>
        <a:bodyPr/>
        <a:lstStyle/>
        <a:p>
          <a:endParaRPr lang="en-US"/>
        </a:p>
      </dgm:t>
    </dgm:pt>
    <dgm:pt modelId="{70703D4B-0F84-41C2-8BB4-57D38C8C2297}">
      <dgm:prSet phldrT="[Text]"/>
      <dgm:spPr/>
      <dgm:t>
        <a:bodyPr/>
        <a:lstStyle/>
        <a:p>
          <a:r>
            <a:rPr lang="en-US" dirty="0"/>
            <a:t>Collect information. </a:t>
          </a:r>
        </a:p>
      </dgm:t>
    </dgm:pt>
    <dgm:pt modelId="{0E654298-0D1C-4BFD-AE0A-0BFFBBD25243}" type="parTrans" cxnId="{DFEA8E28-10F0-4D02-99FC-FCA92C8F247C}">
      <dgm:prSet/>
      <dgm:spPr/>
      <dgm:t>
        <a:bodyPr/>
        <a:lstStyle/>
        <a:p>
          <a:endParaRPr lang="en-US"/>
        </a:p>
      </dgm:t>
    </dgm:pt>
    <dgm:pt modelId="{BE9DC8A0-9DC1-4B1F-9C53-7CE3FFE68622}" type="sibTrans" cxnId="{DFEA8E28-10F0-4D02-99FC-FCA92C8F247C}">
      <dgm:prSet/>
      <dgm:spPr/>
      <dgm:t>
        <a:bodyPr/>
        <a:lstStyle/>
        <a:p>
          <a:endParaRPr lang="en-US"/>
        </a:p>
      </dgm:t>
    </dgm:pt>
    <dgm:pt modelId="{D4EBE7DE-CE47-4513-9E60-6744871003A9}">
      <dgm:prSet phldrT="[Text]"/>
      <dgm:spPr/>
      <dgm:t>
        <a:bodyPr/>
        <a:lstStyle/>
        <a:p>
          <a:r>
            <a:rPr lang="en-US" b="1" dirty="0">
              <a:solidFill>
                <a:schemeClr val="bg1"/>
              </a:solidFill>
            </a:rPr>
            <a:t>Primavera</a:t>
          </a:r>
        </a:p>
      </dgm:t>
    </dgm:pt>
    <dgm:pt modelId="{5B280CF2-427C-4A03-BB43-2C34D561F416}" type="parTrans" cxnId="{63A7B218-E510-4D63-A894-6D6779287C78}">
      <dgm:prSet/>
      <dgm:spPr/>
      <dgm:t>
        <a:bodyPr/>
        <a:lstStyle/>
        <a:p>
          <a:endParaRPr lang="en-US"/>
        </a:p>
      </dgm:t>
    </dgm:pt>
    <dgm:pt modelId="{ECA9B1C6-C72A-4F09-B822-F3213E4CF9C0}" type="sibTrans" cxnId="{63A7B218-E510-4D63-A894-6D6779287C78}">
      <dgm:prSet/>
      <dgm:spPr/>
      <dgm:t>
        <a:bodyPr/>
        <a:lstStyle/>
        <a:p>
          <a:endParaRPr lang="en-US"/>
        </a:p>
      </dgm:t>
    </dgm:pt>
    <dgm:pt modelId="{4E48E27E-5D54-4D67-808F-23D79D83CA29}">
      <dgm:prSet phldrT="[Text]"/>
      <dgm:spPr/>
      <dgm:t>
        <a:bodyPr/>
        <a:lstStyle/>
        <a:p>
          <a:r>
            <a:rPr lang="en-US" dirty="0"/>
            <a:t>Time estimation.</a:t>
          </a:r>
        </a:p>
      </dgm:t>
    </dgm:pt>
    <dgm:pt modelId="{C33EDA6D-26EB-4A47-99FB-093A3CA9D1BD}" type="parTrans" cxnId="{D22AE81F-9CAC-44B5-819B-D1BC731BA0C2}">
      <dgm:prSet/>
      <dgm:spPr/>
      <dgm:t>
        <a:bodyPr/>
        <a:lstStyle/>
        <a:p>
          <a:endParaRPr lang="en-US"/>
        </a:p>
      </dgm:t>
    </dgm:pt>
    <dgm:pt modelId="{BECD074A-4586-46A8-AB84-14729DA989AE}" type="sibTrans" cxnId="{D22AE81F-9CAC-44B5-819B-D1BC731BA0C2}">
      <dgm:prSet/>
      <dgm:spPr/>
      <dgm:t>
        <a:bodyPr/>
        <a:lstStyle/>
        <a:p>
          <a:endParaRPr lang="en-US"/>
        </a:p>
      </dgm:t>
    </dgm:pt>
    <dgm:pt modelId="{AA21A063-8A73-42B8-ACAE-2D15F6AF013B}">
      <dgm:prSet phldrT="[Text]"/>
      <dgm:spPr/>
      <dgm:t>
        <a:bodyPr/>
        <a:lstStyle/>
        <a:p>
          <a:r>
            <a:rPr lang="en-US" b="1" baseline="0" dirty="0">
              <a:solidFill>
                <a:schemeClr val="bg1"/>
              </a:solidFill>
            </a:rPr>
            <a:t>Revit</a:t>
          </a:r>
        </a:p>
        <a:p>
          <a:endParaRPr lang="en-US" dirty="0"/>
        </a:p>
      </dgm:t>
    </dgm:pt>
    <dgm:pt modelId="{F0851530-AF7F-418E-954A-EDDF700484C4}" type="parTrans" cxnId="{310E180F-CDFC-4FE7-8124-F16355507623}">
      <dgm:prSet/>
      <dgm:spPr/>
      <dgm:t>
        <a:bodyPr/>
        <a:lstStyle/>
        <a:p>
          <a:endParaRPr lang="en-US"/>
        </a:p>
      </dgm:t>
    </dgm:pt>
    <dgm:pt modelId="{E5573AB4-BEF9-4B99-9109-0F101F197EAD}" type="sibTrans" cxnId="{310E180F-CDFC-4FE7-8124-F16355507623}">
      <dgm:prSet/>
      <dgm:spPr/>
      <dgm:t>
        <a:bodyPr/>
        <a:lstStyle/>
        <a:p>
          <a:endParaRPr lang="en-US"/>
        </a:p>
      </dgm:t>
    </dgm:pt>
    <dgm:pt modelId="{52EE7E0D-C895-4E94-BE09-13164B3A21A6}">
      <dgm:prSet phldrT="[Text]"/>
      <dgm:spPr/>
      <dgm:t>
        <a:bodyPr/>
        <a:lstStyle/>
        <a:p>
          <a:r>
            <a:rPr lang="en-US" dirty="0"/>
            <a:t>Quantity survey.</a:t>
          </a:r>
        </a:p>
      </dgm:t>
    </dgm:pt>
    <dgm:pt modelId="{8BB76886-A849-4A78-AB05-C9F5495DD962}" type="parTrans" cxnId="{A8B3B4B4-0A6D-44EF-922B-B8E35E1024BF}">
      <dgm:prSet/>
      <dgm:spPr/>
      <dgm:t>
        <a:bodyPr/>
        <a:lstStyle/>
        <a:p>
          <a:endParaRPr lang="en-US"/>
        </a:p>
      </dgm:t>
    </dgm:pt>
    <dgm:pt modelId="{6DAB7B0A-EBC4-4A07-9BD4-77A8B7F2ED59}" type="sibTrans" cxnId="{A8B3B4B4-0A6D-44EF-922B-B8E35E1024BF}">
      <dgm:prSet/>
      <dgm:spPr/>
      <dgm:t>
        <a:bodyPr/>
        <a:lstStyle/>
        <a:p>
          <a:endParaRPr lang="en-US"/>
        </a:p>
      </dgm:t>
    </dgm:pt>
    <dgm:pt modelId="{EEF2A442-04C6-42A6-B631-074104C2170E}" type="pres">
      <dgm:prSet presAssocID="{863A45D2-AB71-49D8-9DAD-2C45CE0A29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327B0F-A5F2-4000-B732-804C0A97664E}" type="pres">
      <dgm:prSet presAssocID="{D618A8E0-98F4-49CF-BD22-2BF535394433}" presName="linNode" presStyleCnt="0"/>
      <dgm:spPr/>
    </dgm:pt>
    <dgm:pt modelId="{2000CADF-102A-438E-96C4-71BD2F97C902}" type="pres">
      <dgm:prSet presAssocID="{D618A8E0-98F4-49CF-BD22-2BF53539443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86DF6A-F618-49E2-A553-4C8430FD4238}" type="pres">
      <dgm:prSet presAssocID="{D618A8E0-98F4-49CF-BD22-2BF53539443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89E0C-33AD-48FC-B948-A2A11F86053A}" type="pres">
      <dgm:prSet presAssocID="{ECDCF209-443F-473C-81F8-EE52291B1BC5}" presName="sp" presStyleCnt="0"/>
      <dgm:spPr/>
    </dgm:pt>
    <dgm:pt modelId="{7957ABDF-71A3-412F-BFB4-C62D3CDE789C}" type="pres">
      <dgm:prSet presAssocID="{D4EBE7DE-CE47-4513-9E60-6744871003A9}" presName="linNode" presStyleCnt="0"/>
      <dgm:spPr/>
    </dgm:pt>
    <dgm:pt modelId="{100FCE8C-F799-4B27-8395-F8E728CE8E8E}" type="pres">
      <dgm:prSet presAssocID="{D4EBE7DE-CE47-4513-9E60-6744871003A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9F1F9C-AF7B-460C-B666-55DBE55A642B}" type="pres">
      <dgm:prSet presAssocID="{D4EBE7DE-CE47-4513-9E60-6744871003A9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CCE35-3D6B-4C6C-9C71-BD6825D838F6}" type="pres">
      <dgm:prSet presAssocID="{ECA9B1C6-C72A-4F09-B822-F3213E4CF9C0}" presName="sp" presStyleCnt="0"/>
      <dgm:spPr/>
    </dgm:pt>
    <dgm:pt modelId="{E9F84C90-ED63-47D8-927C-A8BF98F601C4}" type="pres">
      <dgm:prSet presAssocID="{AA21A063-8A73-42B8-ACAE-2D15F6AF013B}" presName="linNode" presStyleCnt="0"/>
      <dgm:spPr/>
    </dgm:pt>
    <dgm:pt modelId="{31FAB6C7-D5FB-443E-A65C-F2E679C3480D}" type="pres">
      <dgm:prSet presAssocID="{AA21A063-8A73-42B8-ACAE-2D15F6AF013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1CDA4-9A80-47CA-93C7-C5F8767647F9}" type="pres">
      <dgm:prSet presAssocID="{AA21A063-8A73-42B8-ACAE-2D15F6AF013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ABBA9B-DE4B-455E-95C9-F956E13E721A}" type="presOf" srcId="{D4EBE7DE-CE47-4513-9E60-6744871003A9}" destId="{100FCE8C-F799-4B27-8395-F8E728CE8E8E}" srcOrd="0" destOrd="0" presId="urn:microsoft.com/office/officeart/2005/8/layout/vList5"/>
    <dgm:cxn modelId="{A8B3B4B4-0A6D-44EF-922B-B8E35E1024BF}" srcId="{AA21A063-8A73-42B8-ACAE-2D15F6AF013B}" destId="{52EE7E0D-C895-4E94-BE09-13164B3A21A6}" srcOrd="0" destOrd="0" parTransId="{8BB76886-A849-4A78-AB05-C9F5495DD962}" sibTransId="{6DAB7B0A-EBC4-4A07-9BD4-77A8B7F2ED59}"/>
    <dgm:cxn modelId="{CF8C65C3-9A42-4237-90DB-19EC09CBD3AB}" type="presOf" srcId="{AA21A063-8A73-42B8-ACAE-2D15F6AF013B}" destId="{31FAB6C7-D5FB-443E-A65C-F2E679C3480D}" srcOrd="0" destOrd="0" presId="urn:microsoft.com/office/officeart/2005/8/layout/vList5"/>
    <dgm:cxn modelId="{10D4F62E-9FA0-4C75-B788-E598B3959359}" type="presOf" srcId="{4E48E27E-5D54-4D67-808F-23D79D83CA29}" destId="{8C9F1F9C-AF7B-460C-B666-55DBE55A642B}" srcOrd="0" destOrd="0" presId="urn:microsoft.com/office/officeart/2005/8/layout/vList5"/>
    <dgm:cxn modelId="{63A7B218-E510-4D63-A894-6D6779287C78}" srcId="{863A45D2-AB71-49D8-9DAD-2C45CE0A29E8}" destId="{D4EBE7DE-CE47-4513-9E60-6744871003A9}" srcOrd="1" destOrd="0" parTransId="{5B280CF2-427C-4A03-BB43-2C34D561F416}" sibTransId="{ECA9B1C6-C72A-4F09-B822-F3213E4CF9C0}"/>
    <dgm:cxn modelId="{E1E6FF1F-2593-4426-9B68-8E78FDB90381}" type="presOf" srcId="{52EE7E0D-C895-4E94-BE09-13164B3A21A6}" destId="{95D1CDA4-9A80-47CA-93C7-C5F8767647F9}" srcOrd="0" destOrd="0" presId="urn:microsoft.com/office/officeart/2005/8/layout/vList5"/>
    <dgm:cxn modelId="{310E180F-CDFC-4FE7-8124-F16355507623}" srcId="{863A45D2-AB71-49D8-9DAD-2C45CE0A29E8}" destId="{AA21A063-8A73-42B8-ACAE-2D15F6AF013B}" srcOrd="2" destOrd="0" parTransId="{F0851530-AF7F-418E-954A-EDDF700484C4}" sibTransId="{E5573AB4-BEF9-4B99-9109-0F101F197EAD}"/>
    <dgm:cxn modelId="{541BA25D-5293-440E-AC1E-A6352E75DA8A}" type="presOf" srcId="{863A45D2-AB71-49D8-9DAD-2C45CE0A29E8}" destId="{EEF2A442-04C6-42A6-B631-074104C2170E}" srcOrd="0" destOrd="0" presId="urn:microsoft.com/office/officeart/2005/8/layout/vList5"/>
    <dgm:cxn modelId="{1354BCAD-4FF6-4D6C-AD0F-B8496EE99576}" type="presOf" srcId="{70703D4B-0F84-41C2-8BB4-57D38C8C2297}" destId="{0A86DF6A-F618-49E2-A553-4C8430FD4238}" srcOrd="0" destOrd="0" presId="urn:microsoft.com/office/officeart/2005/8/layout/vList5"/>
    <dgm:cxn modelId="{D7ADF551-DF7C-4460-A889-CB022E13249F}" type="presOf" srcId="{D618A8E0-98F4-49CF-BD22-2BF535394433}" destId="{2000CADF-102A-438E-96C4-71BD2F97C902}" srcOrd="0" destOrd="0" presId="urn:microsoft.com/office/officeart/2005/8/layout/vList5"/>
    <dgm:cxn modelId="{DFEA8E28-10F0-4D02-99FC-FCA92C8F247C}" srcId="{D618A8E0-98F4-49CF-BD22-2BF535394433}" destId="{70703D4B-0F84-41C2-8BB4-57D38C8C2297}" srcOrd="0" destOrd="0" parTransId="{0E654298-0D1C-4BFD-AE0A-0BFFBBD25243}" sibTransId="{BE9DC8A0-9DC1-4B1F-9C53-7CE3FFE68622}"/>
    <dgm:cxn modelId="{D22AE81F-9CAC-44B5-819B-D1BC731BA0C2}" srcId="{D4EBE7DE-CE47-4513-9E60-6744871003A9}" destId="{4E48E27E-5D54-4D67-808F-23D79D83CA29}" srcOrd="0" destOrd="0" parTransId="{C33EDA6D-26EB-4A47-99FB-093A3CA9D1BD}" sibTransId="{BECD074A-4586-46A8-AB84-14729DA989AE}"/>
    <dgm:cxn modelId="{7F582ABA-336C-45CF-98AC-809DA672CF65}" srcId="{863A45D2-AB71-49D8-9DAD-2C45CE0A29E8}" destId="{D618A8E0-98F4-49CF-BD22-2BF535394433}" srcOrd="0" destOrd="0" parTransId="{9D667F6B-52D8-4D9A-AE99-82333581A93D}" sibTransId="{ECDCF209-443F-473C-81F8-EE52291B1BC5}"/>
    <dgm:cxn modelId="{21658DC1-21A3-4942-A778-D56E6658F332}" type="presParOf" srcId="{EEF2A442-04C6-42A6-B631-074104C2170E}" destId="{AB327B0F-A5F2-4000-B732-804C0A97664E}" srcOrd="0" destOrd="0" presId="urn:microsoft.com/office/officeart/2005/8/layout/vList5"/>
    <dgm:cxn modelId="{7E1216E1-E350-4BE8-919F-3ACE474ED316}" type="presParOf" srcId="{AB327B0F-A5F2-4000-B732-804C0A97664E}" destId="{2000CADF-102A-438E-96C4-71BD2F97C902}" srcOrd="0" destOrd="0" presId="urn:microsoft.com/office/officeart/2005/8/layout/vList5"/>
    <dgm:cxn modelId="{73C76849-B773-42D3-952B-8C81275CDDF8}" type="presParOf" srcId="{AB327B0F-A5F2-4000-B732-804C0A97664E}" destId="{0A86DF6A-F618-49E2-A553-4C8430FD4238}" srcOrd="1" destOrd="0" presId="urn:microsoft.com/office/officeart/2005/8/layout/vList5"/>
    <dgm:cxn modelId="{9C8C250F-D3E8-4266-83C2-25A2B911F90A}" type="presParOf" srcId="{EEF2A442-04C6-42A6-B631-074104C2170E}" destId="{A4089E0C-33AD-48FC-B948-A2A11F86053A}" srcOrd="1" destOrd="0" presId="urn:microsoft.com/office/officeart/2005/8/layout/vList5"/>
    <dgm:cxn modelId="{03EA2742-03B0-478D-ABA0-1C129BEBCE3B}" type="presParOf" srcId="{EEF2A442-04C6-42A6-B631-074104C2170E}" destId="{7957ABDF-71A3-412F-BFB4-C62D3CDE789C}" srcOrd="2" destOrd="0" presId="urn:microsoft.com/office/officeart/2005/8/layout/vList5"/>
    <dgm:cxn modelId="{BC10C48A-1238-45EE-B317-2A36C3E1696D}" type="presParOf" srcId="{7957ABDF-71A3-412F-BFB4-C62D3CDE789C}" destId="{100FCE8C-F799-4B27-8395-F8E728CE8E8E}" srcOrd="0" destOrd="0" presId="urn:microsoft.com/office/officeart/2005/8/layout/vList5"/>
    <dgm:cxn modelId="{7975C68F-83EC-4492-9819-640728FD8DBD}" type="presParOf" srcId="{7957ABDF-71A3-412F-BFB4-C62D3CDE789C}" destId="{8C9F1F9C-AF7B-460C-B666-55DBE55A642B}" srcOrd="1" destOrd="0" presId="urn:microsoft.com/office/officeart/2005/8/layout/vList5"/>
    <dgm:cxn modelId="{CCC27EBE-29B2-4A2D-BF5F-25AB25F176DC}" type="presParOf" srcId="{EEF2A442-04C6-42A6-B631-074104C2170E}" destId="{25ECCE35-3D6B-4C6C-9C71-BD6825D838F6}" srcOrd="3" destOrd="0" presId="urn:microsoft.com/office/officeart/2005/8/layout/vList5"/>
    <dgm:cxn modelId="{16062B9B-7DD5-46E1-82C4-D29337E4119D}" type="presParOf" srcId="{EEF2A442-04C6-42A6-B631-074104C2170E}" destId="{E9F84C90-ED63-47D8-927C-A8BF98F601C4}" srcOrd="4" destOrd="0" presId="urn:microsoft.com/office/officeart/2005/8/layout/vList5"/>
    <dgm:cxn modelId="{EEEE3889-F35B-4931-B4B5-3B377884A354}" type="presParOf" srcId="{E9F84C90-ED63-47D8-927C-A8BF98F601C4}" destId="{31FAB6C7-D5FB-443E-A65C-F2E679C3480D}" srcOrd="0" destOrd="0" presId="urn:microsoft.com/office/officeart/2005/8/layout/vList5"/>
    <dgm:cxn modelId="{8BD603A0-FED3-468F-8D39-A9F6E040330D}" type="presParOf" srcId="{E9F84C90-ED63-47D8-927C-A8BF98F601C4}" destId="{95D1CDA4-9A80-47CA-93C7-C5F8767647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1CCC4C-F90A-42C4-A16F-46FA912E9DF8}" type="doc">
      <dgm:prSet loTypeId="urn:microsoft.com/office/officeart/2005/8/layout/lProcess3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35C04F23-4923-408F-B206-8024F187C995}">
      <dgm:prSet/>
      <dgm:spPr/>
      <dgm:t>
        <a:bodyPr/>
        <a:lstStyle/>
        <a:p>
          <a:pPr rtl="0"/>
          <a:r>
            <a:rPr lang="en-US" dirty="0"/>
            <a:t>It was developed according to the bell of quantity.</a:t>
          </a:r>
        </a:p>
      </dgm:t>
    </dgm:pt>
    <dgm:pt modelId="{5234B358-3B0A-497E-8006-7E6E15386BDC}" type="parTrans" cxnId="{7A225E2A-79C5-43D6-B5D7-86F446BEA314}">
      <dgm:prSet/>
      <dgm:spPr/>
      <dgm:t>
        <a:bodyPr/>
        <a:lstStyle/>
        <a:p>
          <a:endParaRPr lang="en-US"/>
        </a:p>
      </dgm:t>
    </dgm:pt>
    <dgm:pt modelId="{532E9C2B-8A15-4EA9-B861-638D0A901403}" type="sibTrans" cxnId="{7A225E2A-79C5-43D6-B5D7-86F446BEA314}">
      <dgm:prSet/>
      <dgm:spPr/>
      <dgm:t>
        <a:bodyPr/>
        <a:lstStyle/>
        <a:p>
          <a:endParaRPr lang="en-US"/>
        </a:p>
      </dgm:t>
    </dgm:pt>
    <dgm:pt modelId="{5061D6BF-BF64-4128-9CA1-E1D0C84B2BCB}" type="pres">
      <dgm:prSet presAssocID="{D01CCC4C-F90A-42C4-A16F-46FA912E9DF8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265FF98-C082-42A6-BCAE-9354185EECAA}" type="pres">
      <dgm:prSet presAssocID="{35C04F23-4923-408F-B206-8024F187C995}" presName="horFlow" presStyleCnt="0"/>
      <dgm:spPr/>
    </dgm:pt>
    <dgm:pt modelId="{DDA83EDF-63D2-4666-B274-A18822F0282E}" type="pres">
      <dgm:prSet presAssocID="{35C04F23-4923-408F-B206-8024F187C995}" presName="bigChev" presStyleLbl="node1" presStyleIdx="0" presStyleCnt="1"/>
      <dgm:spPr/>
      <dgm:t>
        <a:bodyPr/>
        <a:lstStyle/>
        <a:p>
          <a:endParaRPr lang="en-US"/>
        </a:p>
      </dgm:t>
    </dgm:pt>
  </dgm:ptLst>
  <dgm:cxnLst>
    <dgm:cxn modelId="{5E4C29B7-4AD3-43F1-B4D3-C16D86FF17AA}" type="presOf" srcId="{35C04F23-4923-408F-B206-8024F187C995}" destId="{DDA83EDF-63D2-4666-B274-A18822F0282E}" srcOrd="0" destOrd="0" presId="urn:microsoft.com/office/officeart/2005/8/layout/lProcess3"/>
    <dgm:cxn modelId="{7A225E2A-79C5-43D6-B5D7-86F446BEA314}" srcId="{D01CCC4C-F90A-42C4-A16F-46FA912E9DF8}" destId="{35C04F23-4923-408F-B206-8024F187C995}" srcOrd="0" destOrd="0" parTransId="{5234B358-3B0A-497E-8006-7E6E15386BDC}" sibTransId="{532E9C2B-8A15-4EA9-B861-638D0A901403}"/>
    <dgm:cxn modelId="{6EF59252-CD46-42D1-A4A1-1B383EF70970}" type="presOf" srcId="{D01CCC4C-F90A-42C4-A16F-46FA912E9DF8}" destId="{5061D6BF-BF64-4128-9CA1-E1D0C84B2BCB}" srcOrd="0" destOrd="0" presId="urn:microsoft.com/office/officeart/2005/8/layout/lProcess3"/>
    <dgm:cxn modelId="{E9EDF404-1AF8-4A9D-974C-1F3282216686}" type="presParOf" srcId="{5061D6BF-BF64-4128-9CA1-E1D0C84B2BCB}" destId="{3265FF98-C082-42A6-BCAE-9354185EECAA}" srcOrd="0" destOrd="0" presId="urn:microsoft.com/office/officeart/2005/8/layout/lProcess3"/>
    <dgm:cxn modelId="{1017C76D-4CA8-459F-A3B7-3F216272FB88}" type="presParOf" srcId="{3265FF98-C082-42A6-BCAE-9354185EECAA}" destId="{DDA83EDF-63D2-4666-B274-A18822F0282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8A5E84-A138-41D0-9A3F-E62BB8952FB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5F32C5-3814-4C3B-867B-558C3E3C9AA6}">
      <dgm:prSet custT="1"/>
      <dgm:spPr/>
      <dgm:t>
        <a:bodyPr/>
        <a:lstStyle/>
        <a:p>
          <a:pPr rtl="0"/>
          <a:r>
            <a:rPr lang="en-US" sz="3200" b="1" dirty="0"/>
            <a:t>Direct</a:t>
          </a:r>
          <a:r>
            <a:rPr lang="en-US" sz="3200" b="1" baseline="0" dirty="0"/>
            <a:t> cost.</a:t>
          </a:r>
          <a:endParaRPr lang="en-US" sz="3200" b="1" dirty="0"/>
        </a:p>
      </dgm:t>
    </dgm:pt>
    <dgm:pt modelId="{F1847D4E-57D3-4E51-A5E1-9EE1FFD22F61}" type="parTrans" cxnId="{B47A7305-0791-48C0-8EB8-AE902B24917F}">
      <dgm:prSet/>
      <dgm:spPr/>
      <dgm:t>
        <a:bodyPr/>
        <a:lstStyle/>
        <a:p>
          <a:endParaRPr lang="en-US"/>
        </a:p>
      </dgm:t>
    </dgm:pt>
    <dgm:pt modelId="{23F86D32-A2F9-4C49-BA5F-8EBF2E08BA84}" type="sibTrans" cxnId="{B47A7305-0791-48C0-8EB8-AE902B24917F}">
      <dgm:prSet/>
      <dgm:spPr/>
      <dgm:t>
        <a:bodyPr/>
        <a:lstStyle/>
        <a:p>
          <a:endParaRPr lang="en-US"/>
        </a:p>
      </dgm:t>
    </dgm:pt>
    <dgm:pt modelId="{7C4AC670-7AA4-473C-A5E4-603FCE49888F}">
      <dgm:prSet custT="1"/>
      <dgm:spPr/>
      <dgm:t>
        <a:bodyPr/>
        <a:lstStyle/>
        <a:p>
          <a:pPr rtl="0"/>
          <a:r>
            <a:rPr lang="en-US" sz="3200" b="1" dirty="0"/>
            <a:t>+ Job overhead (%)</a:t>
          </a:r>
        </a:p>
      </dgm:t>
    </dgm:pt>
    <dgm:pt modelId="{765F5C98-447A-4932-87BD-6FEC6F424189}" type="parTrans" cxnId="{2D77BBAF-EF8D-4556-841B-02A7DB524CFC}">
      <dgm:prSet/>
      <dgm:spPr/>
      <dgm:t>
        <a:bodyPr/>
        <a:lstStyle/>
        <a:p>
          <a:endParaRPr lang="en-US"/>
        </a:p>
      </dgm:t>
    </dgm:pt>
    <dgm:pt modelId="{81BDBD54-3105-46CE-BB14-9E5D292E965E}" type="sibTrans" cxnId="{2D77BBAF-EF8D-4556-841B-02A7DB524CFC}">
      <dgm:prSet/>
      <dgm:spPr/>
      <dgm:t>
        <a:bodyPr/>
        <a:lstStyle/>
        <a:p>
          <a:endParaRPr lang="en-US"/>
        </a:p>
      </dgm:t>
    </dgm:pt>
    <dgm:pt modelId="{BF5517F1-75E2-4E78-ACA3-5722D29E347E}">
      <dgm:prSet custT="1"/>
      <dgm:spPr/>
      <dgm:t>
        <a:bodyPr/>
        <a:lstStyle/>
        <a:p>
          <a:pPr rtl="0"/>
          <a:r>
            <a:rPr lang="en-US" sz="3200" b="1" dirty="0"/>
            <a:t>+ Overhead (%)</a:t>
          </a:r>
        </a:p>
      </dgm:t>
    </dgm:pt>
    <dgm:pt modelId="{11A82120-09F2-4256-93D0-0E6065A63ACB}" type="parTrans" cxnId="{4FD01C04-E81F-4D9E-AAB9-9BE20E1D609B}">
      <dgm:prSet/>
      <dgm:spPr/>
      <dgm:t>
        <a:bodyPr/>
        <a:lstStyle/>
        <a:p>
          <a:endParaRPr lang="en-US"/>
        </a:p>
      </dgm:t>
    </dgm:pt>
    <dgm:pt modelId="{2258232F-EE7D-439D-8981-FA4E9726E6A2}" type="sibTrans" cxnId="{4FD01C04-E81F-4D9E-AAB9-9BE20E1D609B}">
      <dgm:prSet/>
      <dgm:spPr/>
      <dgm:t>
        <a:bodyPr/>
        <a:lstStyle/>
        <a:p>
          <a:endParaRPr lang="en-US"/>
        </a:p>
      </dgm:t>
    </dgm:pt>
    <dgm:pt modelId="{10C09BB7-78E1-477D-B55D-EFECAF8C23EA}">
      <dgm:prSet custT="1"/>
      <dgm:spPr/>
      <dgm:t>
        <a:bodyPr/>
        <a:lstStyle/>
        <a:p>
          <a:pPr algn="ctr" rtl="0"/>
          <a:r>
            <a:rPr lang="en-US" sz="3200" b="1" dirty="0"/>
            <a:t>Total Price</a:t>
          </a:r>
        </a:p>
      </dgm:t>
    </dgm:pt>
    <dgm:pt modelId="{A6D5380B-9D20-430B-A557-F41043E35F8A}" type="parTrans" cxnId="{845D0E46-BAE2-4270-A3DB-CCB3DC43BDD8}">
      <dgm:prSet/>
      <dgm:spPr/>
      <dgm:t>
        <a:bodyPr/>
        <a:lstStyle/>
        <a:p>
          <a:endParaRPr lang="en-US"/>
        </a:p>
      </dgm:t>
    </dgm:pt>
    <dgm:pt modelId="{D874F3BC-BBC8-4669-AAE0-D2FEF1885165}" type="sibTrans" cxnId="{845D0E46-BAE2-4270-A3DB-CCB3DC43BDD8}">
      <dgm:prSet/>
      <dgm:spPr/>
      <dgm:t>
        <a:bodyPr/>
        <a:lstStyle/>
        <a:p>
          <a:endParaRPr lang="en-US"/>
        </a:p>
      </dgm:t>
    </dgm:pt>
    <dgm:pt modelId="{DED5C7C4-6D0B-44CD-A74C-4E139C52F59C}" type="pres">
      <dgm:prSet presAssocID="{888A5E84-A138-41D0-9A3F-E62BB8952F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188F0D-F437-4B3A-ADE0-6B39B4B2E2C7}" type="pres">
      <dgm:prSet presAssocID="{888A5E84-A138-41D0-9A3F-E62BB8952FBE}" presName="arrow" presStyleLbl="bgShp" presStyleIdx="0" presStyleCnt="1"/>
      <dgm:spPr/>
    </dgm:pt>
    <dgm:pt modelId="{66A1E4CF-62F6-45ED-B3A6-8F1912AEF36B}" type="pres">
      <dgm:prSet presAssocID="{888A5E84-A138-41D0-9A3F-E62BB8952FBE}" presName="points" presStyleCnt="0"/>
      <dgm:spPr/>
    </dgm:pt>
    <dgm:pt modelId="{ECC4A4D5-FC75-4D7C-A8FE-93C72A2BCFAE}" type="pres">
      <dgm:prSet presAssocID="{E05F32C5-3814-4C3B-867B-558C3E3C9AA6}" presName="compositeA" presStyleCnt="0"/>
      <dgm:spPr/>
    </dgm:pt>
    <dgm:pt modelId="{973029C3-09E8-4CB2-AD58-8F9B89C43077}" type="pres">
      <dgm:prSet presAssocID="{E05F32C5-3814-4C3B-867B-558C3E3C9AA6}" presName="textA" presStyleLbl="revTx" presStyleIdx="0" presStyleCnt="4" custScaleX="303879" custScaleY="44026" custLinFactY="9535" custLinFactNeighborX="198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1A8B57-3EB8-44C3-8958-088D194176C3}" type="pres">
      <dgm:prSet presAssocID="{E05F32C5-3814-4C3B-867B-558C3E3C9AA6}" presName="circleA" presStyleLbl="node1" presStyleIdx="0" presStyleCnt="4"/>
      <dgm:spPr>
        <a:solidFill>
          <a:schemeClr val="accent2"/>
        </a:solidFill>
      </dgm:spPr>
    </dgm:pt>
    <dgm:pt modelId="{ACD53E76-7CDB-47B7-B6DF-F192CB3FF9C2}" type="pres">
      <dgm:prSet presAssocID="{E05F32C5-3814-4C3B-867B-558C3E3C9AA6}" presName="spaceA" presStyleCnt="0"/>
      <dgm:spPr/>
    </dgm:pt>
    <dgm:pt modelId="{204B4F48-FF75-4FCB-A20F-C2BA17B68E37}" type="pres">
      <dgm:prSet presAssocID="{23F86D32-A2F9-4C49-BA5F-8EBF2E08BA84}" presName="space" presStyleCnt="0"/>
      <dgm:spPr/>
    </dgm:pt>
    <dgm:pt modelId="{95C6D49A-7AA9-446E-B788-9FB6347D7A5B}" type="pres">
      <dgm:prSet presAssocID="{7C4AC670-7AA4-473C-A5E4-603FCE49888F}" presName="compositeB" presStyleCnt="0"/>
      <dgm:spPr/>
    </dgm:pt>
    <dgm:pt modelId="{B2ED57D5-D991-470F-A380-5FC5EBCACAD7}" type="pres">
      <dgm:prSet presAssocID="{7C4AC670-7AA4-473C-A5E4-603FCE49888F}" presName="textB" presStyleLbl="revTx" presStyleIdx="1" presStyleCnt="4" custScaleX="369614" custScaleY="45097" custLinFactY="-20235" custLinFactNeighborX="1931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AED6B6-D96E-481D-A88F-FF8B130CF0D4}" type="pres">
      <dgm:prSet presAssocID="{7C4AC670-7AA4-473C-A5E4-603FCE49888F}" presName="circleB" presStyleLbl="node1" presStyleIdx="1" presStyleCnt="4"/>
      <dgm:spPr>
        <a:solidFill>
          <a:schemeClr val="accent2"/>
        </a:solidFill>
      </dgm:spPr>
    </dgm:pt>
    <dgm:pt modelId="{53A05577-1C53-4490-90FF-712E736FEA2F}" type="pres">
      <dgm:prSet presAssocID="{7C4AC670-7AA4-473C-A5E4-603FCE49888F}" presName="spaceB" presStyleCnt="0"/>
      <dgm:spPr/>
    </dgm:pt>
    <dgm:pt modelId="{B9125FA3-6833-4069-8FA8-BF7105817411}" type="pres">
      <dgm:prSet presAssocID="{81BDBD54-3105-46CE-BB14-9E5D292E965E}" presName="space" presStyleCnt="0"/>
      <dgm:spPr/>
    </dgm:pt>
    <dgm:pt modelId="{5C394922-4933-429F-BFB0-2C2164DF131B}" type="pres">
      <dgm:prSet presAssocID="{BF5517F1-75E2-4E78-ACA3-5722D29E347E}" presName="compositeA" presStyleCnt="0"/>
      <dgm:spPr/>
    </dgm:pt>
    <dgm:pt modelId="{2948D821-84A9-48DE-8B9C-87E7AD8BD16D}" type="pres">
      <dgm:prSet presAssocID="{BF5517F1-75E2-4E78-ACA3-5722D29E347E}" presName="textA" presStyleLbl="revTx" presStyleIdx="2" presStyleCnt="4" custScaleX="270538" custScaleY="42096" custLinFactY="39731" custLinFactNeighborX="-459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4D8A10-53F8-4DE7-BB2D-4C07ECEB140E}" type="pres">
      <dgm:prSet presAssocID="{BF5517F1-75E2-4E78-ACA3-5722D29E347E}" presName="circleA" presStyleLbl="node1" presStyleIdx="2" presStyleCnt="4" custLinFactNeighborX="-9651" custLinFactNeighborY="52114"/>
      <dgm:spPr>
        <a:solidFill>
          <a:schemeClr val="accent2"/>
        </a:solidFill>
      </dgm:spPr>
    </dgm:pt>
    <dgm:pt modelId="{57BFF9CA-5C6B-4F9C-B0A5-BD44ADB9B801}" type="pres">
      <dgm:prSet presAssocID="{BF5517F1-75E2-4E78-ACA3-5722D29E347E}" presName="spaceA" presStyleCnt="0"/>
      <dgm:spPr/>
    </dgm:pt>
    <dgm:pt modelId="{0F9ED2C2-191D-4916-8AC0-8A318793C32E}" type="pres">
      <dgm:prSet presAssocID="{2258232F-EE7D-439D-8981-FA4E9726E6A2}" presName="space" presStyleCnt="0"/>
      <dgm:spPr/>
    </dgm:pt>
    <dgm:pt modelId="{90ED50ED-0653-4CFC-B533-829115760546}" type="pres">
      <dgm:prSet presAssocID="{10C09BB7-78E1-477D-B55D-EFECAF8C23EA}" presName="compositeB" presStyleCnt="0"/>
      <dgm:spPr/>
    </dgm:pt>
    <dgm:pt modelId="{C8EFA6DC-591C-42F9-B609-3DF9CA28E834}" type="pres">
      <dgm:prSet presAssocID="{10C09BB7-78E1-477D-B55D-EFECAF8C23EA}" presName="textB" presStyleLbl="revTx" presStyleIdx="3" presStyleCnt="4" custScaleX="295178" custScaleY="44896" custLinFactNeighborX="9129" custLinFactNeighborY="-97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3AAAA2-67CA-4FBE-BBE1-183AE60E8C0A}" type="pres">
      <dgm:prSet presAssocID="{10C09BB7-78E1-477D-B55D-EFECAF8C23EA}" presName="circleB" presStyleLbl="node1" presStyleIdx="3" presStyleCnt="4"/>
      <dgm:spPr>
        <a:solidFill>
          <a:schemeClr val="accent2"/>
        </a:solidFill>
      </dgm:spPr>
    </dgm:pt>
    <dgm:pt modelId="{93FD7308-54BF-4C4E-94BC-933AB27CEA69}" type="pres">
      <dgm:prSet presAssocID="{10C09BB7-78E1-477D-B55D-EFECAF8C23EA}" presName="spaceB" presStyleCnt="0"/>
      <dgm:spPr/>
    </dgm:pt>
  </dgm:ptLst>
  <dgm:cxnLst>
    <dgm:cxn modelId="{5E3D95DD-3EEF-44AA-809E-BE65AB69457B}" type="presOf" srcId="{BF5517F1-75E2-4E78-ACA3-5722D29E347E}" destId="{2948D821-84A9-48DE-8B9C-87E7AD8BD16D}" srcOrd="0" destOrd="0" presId="urn:microsoft.com/office/officeart/2005/8/layout/hProcess11"/>
    <dgm:cxn modelId="{B47A7305-0791-48C0-8EB8-AE902B24917F}" srcId="{888A5E84-A138-41D0-9A3F-E62BB8952FBE}" destId="{E05F32C5-3814-4C3B-867B-558C3E3C9AA6}" srcOrd="0" destOrd="0" parTransId="{F1847D4E-57D3-4E51-A5E1-9EE1FFD22F61}" sibTransId="{23F86D32-A2F9-4C49-BA5F-8EBF2E08BA84}"/>
    <dgm:cxn modelId="{0641407A-EF0F-4A31-AEF2-04F8853E56FF}" type="presOf" srcId="{E05F32C5-3814-4C3B-867B-558C3E3C9AA6}" destId="{973029C3-09E8-4CB2-AD58-8F9B89C43077}" srcOrd="0" destOrd="0" presId="urn:microsoft.com/office/officeart/2005/8/layout/hProcess11"/>
    <dgm:cxn modelId="{231D4C7D-2F6B-464D-9C7C-BE0E4643DDA3}" type="presOf" srcId="{10C09BB7-78E1-477D-B55D-EFECAF8C23EA}" destId="{C8EFA6DC-591C-42F9-B609-3DF9CA28E834}" srcOrd="0" destOrd="0" presId="urn:microsoft.com/office/officeart/2005/8/layout/hProcess11"/>
    <dgm:cxn modelId="{845D0E46-BAE2-4270-A3DB-CCB3DC43BDD8}" srcId="{888A5E84-A138-41D0-9A3F-E62BB8952FBE}" destId="{10C09BB7-78E1-477D-B55D-EFECAF8C23EA}" srcOrd="3" destOrd="0" parTransId="{A6D5380B-9D20-430B-A557-F41043E35F8A}" sibTransId="{D874F3BC-BBC8-4669-AAE0-D2FEF1885165}"/>
    <dgm:cxn modelId="{2D77BBAF-EF8D-4556-841B-02A7DB524CFC}" srcId="{888A5E84-A138-41D0-9A3F-E62BB8952FBE}" destId="{7C4AC670-7AA4-473C-A5E4-603FCE49888F}" srcOrd="1" destOrd="0" parTransId="{765F5C98-447A-4932-87BD-6FEC6F424189}" sibTransId="{81BDBD54-3105-46CE-BB14-9E5D292E965E}"/>
    <dgm:cxn modelId="{AE5D355D-E6DF-4ED9-8D65-2EE195521B3C}" type="presOf" srcId="{888A5E84-A138-41D0-9A3F-E62BB8952FBE}" destId="{DED5C7C4-6D0B-44CD-A74C-4E139C52F59C}" srcOrd="0" destOrd="0" presId="urn:microsoft.com/office/officeart/2005/8/layout/hProcess11"/>
    <dgm:cxn modelId="{4FD01C04-E81F-4D9E-AAB9-9BE20E1D609B}" srcId="{888A5E84-A138-41D0-9A3F-E62BB8952FBE}" destId="{BF5517F1-75E2-4E78-ACA3-5722D29E347E}" srcOrd="2" destOrd="0" parTransId="{11A82120-09F2-4256-93D0-0E6065A63ACB}" sibTransId="{2258232F-EE7D-439D-8981-FA4E9726E6A2}"/>
    <dgm:cxn modelId="{CE0013F4-442B-4FC8-81F8-43FE7409072E}" type="presOf" srcId="{7C4AC670-7AA4-473C-A5E4-603FCE49888F}" destId="{B2ED57D5-D991-470F-A380-5FC5EBCACAD7}" srcOrd="0" destOrd="0" presId="urn:microsoft.com/office/officeart/2005/8/layout/hProcess11"/>
    <dgm:cxn modelId="{5E710D21-675F-46C9-9CF3-CECED40BCBB6}" type="presParOf" srcId="{DED5C7C4-6D0B-44CD-A74C-4E139C52F59C}" destId="{A5188F0D-F437-4B3A-ADE0-6B39B4B2E2C7}" srcOrd="0" destOrd="0" presId="urn:microsoft.com/office/officeart/2005/8/layout/hProcess11"/>
    <dgm:cxn modelId="{50AF4FCE-6E3E-4405-BCC4-51FD1D6E7A46}" type="presParOf" srcId="{DED5C7C4-6D0B-44CD-A74C-4E139C52F59C}" destId="{66A1E4CF-62F6-45ED-B3A6-8F1912AEF36B}" srcOrd="1" destOrd="0" presId="urn:microsoft.com/office/officeart/2005/8/layout/hProcess11"/>
    <dgm:cxn modelId="{E273A29C-87AF-4B56-888D-EECC43A05EE2}" type="presParOf" srcId="{66A1E4CF-62F6-45ED-B3A6-8F1912AEF36B}" destId="{ECC4A4D5-FC75-4D7C-A8FE-93C72A2BCFAE}" srcOrd="0" destOrd="0" presId="urn:microsoft.com/office/officeart/2005/8/layout/hProcess11"/>
    <dgm:cxn modelId="{7B93D5A9-B98B-451C-8F46-961EE597B9C6}" type="presParOf" srcId="{ECC4A4D5-FC75-4D7C-A8FE-93C72A2BCFAE}" destId="{973029C3-09E8-4CB2-AD58-8F9B89C43077}" srcOrd="0" destOrd="0" presId="urn:microsoft.com/office/officeart/2005/8/layout/hProcess11"/>
    <dgm:cxn modelId="{501E2A5C-B407-4EFB-90D6-9DC45DD2F024}" type="presParOf" srcId="{ECC4A4D5-FC75-4D7C-A8FE-93C72A2BCFAE}" destId="{C01A8B57-3EB8-44C3-8958-088D194176C3}" srcOrd="1" destOrd="0" presId="urn:microsoft.com/office/officeart/2005/8/layout/hProcess11"/>
    <dgm:cxn modelId="{7E9C88FA-276F-47A9-9437-032694033200}" type="presParOf" srcId="{ECC4A4D5-FC75-4D7C-A8FE-93C72A2BCFAE}" destId="{ACD53E76-7CDB-47B7-B6DF-F192CB3FF9C2}" srcOrd="2" destOrd="0" presId="urn:microsoft.com/office/officeart/2005/8/layout/hProcess11"/>
    <dgm:cxn modelId="{BD6FC86E-054B-4D7A-89D1-C0E2D7A5DE4E}" type="presParOf" srcId="{66A1E4CF-62F6-45ED-B3A6-8F1912AEF36B}" destId="{204B4F48-FF75-4FCB-A20F-C2BA17B68E37}" srcOrd="1" destOrd="0" presId="urn:microsoft.com/office/officeart/2005/8/layout/hProcess11"/>
    <dgm:cxn modelId="{CDFCBFA2-63C7-4238-B1A8-AF78DAD71B51}" type="presParOf" srcId="{66A1E4CF-62F6-45ED-B3A6-8F1912AEF36B}" destId="{95C6D49A-7AA9-446E-B788-9FB6347D7A5B}" srcOrd="2" destOrd="0" presId="urn:microsoft.com/office/officeart/2005/8/layout/hProcess11"/>
    <dgm:cxn modelId="{012D0206-7329-40A4-BE10-B9542630551B}" type="presParOf" srcId="{95C6D49A-7AA9-446E-B788-9FB6347D7A5B}" destId="{B2ED57D5-D991-470F-A380-5FC5EBCACAD7}" srcOrd="0" destOrd="0" presId="urn:microsoft.com/office/officeart/2005/8/layout/hProcess11"/>
    <dgm:cxn modelId="{8E42D043-1D6A-4454-A8D7-09C8E4D4E4FE}" type="presParOf" srcId="{95C6D49A-7AA9-446E-B788-9FB6347D7A5B}" destId="{53AED6B6-D96E-481D-A88F-FF8B130CF0D4}" srcOrd="1" destOrd="0" presId="urn:microsoft.com/office/officeart/2005/8/layout/hProcess11"/>
    <dgm:cxn modelId="{78FA7717-0A96-44EE-8C65-E3C1DFF685A9}" type="presParOf" srcId="{95C6D49A-7AA9-446E-B788-9FB6347D7A5B}" destId="{53A05577-1C53-4490-90FF-712E736FEA2F}" srcOrd="2" destOrd="0" presId="urn:microsoft.com/office/officeart/2005/8/layout/hProcess11"/>
    <dgm:cxn modelId="{92A9C5D8-9063-4682-BAAD-D2B093725A93}" type="presParOf" srcId="{66A1E4CF-62F6-45ED-B3A6-8F1912AEF36B}" destId="{B9125FA3-6833-4069-8FA8-BF7105817411}" srcOrd="3" destOrd="0" presId="urn:microsoft.com/office/officeart/2005/8/layout/hProcess11"/>
    <dgm:cxn modelId="{9EDD3599-7A19-4A83-A78A-DD663F8D70A1}" type="presParOf" srcId="{66A1E4CF-62F6-45ED-B3A6-8F1912AEF36B}" destId="{5C394922-4933-429F-BFB0-2C2164DF131B}" srcOrd="4" destOrd="0" presId="urn:microsoft.com/office/officeart/2005/8/layout/hProcess11"/>
    <dgm:cxn modelId="{59A523FD-8FE2-4BFF-A12E-9596751DC678}" type="presParOf" srcId="{5C394922-4933-429F-BFB0-2C2164DF131B}" destId="{2948D821-84A9-48DE-8B9C-87E7AD8BD16D}" srcOrd="0" destOrd="0" presId="urn:microsoft.com/office/officeart/2005/8/layout/hProcess11"/>
    <dgm:cxn modelId="{D3B1F42C-4CC5-44CF-A552-B0E8D5329F7E}" type="presParOf" srcId="{5C394922-4933-429F-BFB0-2C2164DF131B}" destId="{564D8A10-53F8-4DE7-BB2D-4C07ECEB140E}" srcOrd="1" destOrd="0" presId="urn:microsoft.com/office/officeart/2005/8/layout/hProcess11"/>
    <dgm:cxn modelId="{6FFE51D3-B8C3-43AA-802E-FC38E1DDDFF0}" type="presParOf" srcId="{5C394922-4933-429F-BFB0-2C2164DF131B}" destId="{57BFF9CA-5C6B-4F9C-B0A5-BD44ADB9B801}" srcOrd="2" destOrd="0" presId="urn:microsoft.com/office/officeart/2005/8/layout/hProcess11"/>
    <dgm:cxn modelId="{AD99DD96-F971-49F8-B022-37B850A4FC76}" type="presParOf" srcId="{66A1E4CF-62F6-45ED-B3A6-8F1912AEF36B}" destId="{0F9ED2C2-191D-4916-8AC0-8A318793C32E}" srcOrd="5" destOrd="0" presId="urn:microsoft.com/office/officeart/2005/8/layout/hProcess11"/>
    <dgm:cxn modelId="{228C499C-0564-4175-A896-C6469FDCB352}" type="presParOf" srcId="{66A1E4CF-62F6-45ED-B3A6-8F1912AEF36B}" destId="{90ED50ED-0653-4CFC-B533-829115760546}" srcOrd="6" destOrd="0" presId="urn:microsoft.com/office/officeart/2005/8/layout/hProcess11"/>
    <dgm:cxn modelId="{3632B8DA-DA20-44F4-B489-A9FFF031DAB1}" type="presParOf" srcId="{90ED50ED-0653-4CFC-B533-829115760546}" destId="{C8EFA6DC-591C-42F9-B609-3DF9CA28E834}" srcOrd="0" destOrd="0" presId="urn:microsoft.com/office/officeart/2005/8/layout/hProcess11"/>
    <dgm:cxn modelId="{4EB1AF55-8FD6-4F21-8CBF-ACFC9FEE0674}" type="presParOf" srcId="{90ED50ED-0653-4CFC-B533-829115760546}" destId="{733AAAA2-67CA-4FBE-BBE1-183AE60E8C0A}" srcOrd="1" destOrd="0" presId="urn:microsoft.com/office/officeart/2005/8/layout/hProcess11"/>
    <dgm:cxn modelId="{D554D68B-28DC-4612-83AB-D61F6CBD7E8B}" type="presParOf" srcId="{90ED50ED-0653-4CFC-B533-829115760546}" destId="{93FD7308-54BF-4C4E-94BC-933AB27CEA6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2D5A9D9-6367-41C5-AA5B-B762CEBCC6EB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B2D9013-6A78-4D88-9C3F-4B26FA5BC72E}">
      <dgm:prSet/>
      <dgm:spPr/>
      <dgm:t>
        <a:bodyPr/>
        <a:lstStyle/>
        <a:p>
          <a:pPr rtl="0"/>
          <a:r>
            <a:rPr lang="en-US"/>
            <a:t>Estimate activities duration.</a:t>
          </a:r>
        </a:p>
      </dgm:t>
    </dgm:pt>
    <dgm:pt modelId="{0336568E-DD60-4F86-9549-6084F835A71F}" type="parTrans" cxnId="{88D271E3-707A-4AA1-99DA-926C8A5BB66C}">
      <dgm:prSet/>
      <dgm:spPr/>
      <dgm:t>
        <a:bodyPr/>
        <a:lstStyle/>
        <a:p>
          <a:endParaRPr lang="en-US"/>
        </a:p>
      </dgm:t>
    </dgm:pt>
    <dgm:pt modelId="{C6D4253C-EA65-4AFC-95A1-FD76FF66E900}" type="sibTrans" cxnId="{88D271E3-707A-4AA1-99DA-926C8A5BB66C}">
      <dgm:prSet/>
      <dgm:spPr/>
      <dgm:t>
        <a:bodyPr/>
        <a:lstStyle/>
        <a:p>
          <a:endParaRPr lang="en-US"/>
        </a:p>
      </dgm:t>
    </dgm:pt>
    <dgm:pt modelId="{A3249439-228E-4F7E-8322-D5E5464C4FF4}">
      <dgm:prSet/>
      <dgm:spPr/>
      <dgm:t>
        <a:bodyPr/>
        <a:lstStyle/>
        <a:p>
          <a:pPr rtl="0"/>
          <a:r>
            <a:rPr lang="en-US"/>
            <a:t>Insert activities into P6</a:t>
          </a:r>
        </a:p>
      </dgm:t>
    </dgm:pt>
    <dgm:pt modelId="{8ECA9BDF-C95F-4E60-A8F8-8765D1829AF8}" type="parTrans" cxnId="{AC242CCE-180C-4308-9469-A9B18C0EB133}">
      <dgm:prSet/>
      <dgm:spPr/>
      <dgm:t>
        <a:bodyPr/>
        <a:lstStyle/>
        <a:p>
          <a:endParaRPr lang="en-US"/>
        </a:p>
      </dgm:t>
    </dgm:pt>
    <dgm:pt modelId="{4F078623-6EA9-4AEA-B921-5A0BAB8EB793}" type="sibTrans" cxnId="{AC242CCE-180C-4308-9469-A9B18C0EB133}">
      <dgm:prSet/>
      <dgm:spPr/>
      <dgm:t>
        <a:bodyPr/>
        <a:lstStyle/>
        <a:p>
          <a:endParaRPr lang="en-US"/>
        </a:p>
      </dgm:t>
    </dgm:pt>
    <dgm:pt modelId="{A9931591-2330-4B44-BF18-CF242A7D3F27}">
      <dgm:prSet/>
      <dgm:spPr/>
      <dgm:t>
        <a:bodyPr/>
        <a:lstStyle/>
        <a:p>
          <a:pPr rtl="0"/>
          <a:r>
            <a:rPr lang="en-US"/>
            <a:t>Estimate project total duration.</a:t>
          </a:r>
        </a:p>
      </dgm:t>
    </dgm:pt>
    <dgm:pt modelId="{59B0598B-E23B-4112-B4D0-35186EABF4F6}" type="parTrans" cxnId="{227EF966-5BBE-49B0-9C1C-1CC2395FAFDA}">
      <dgm:prSet/>
      <dgm:spPr/>
      <dgm:t>
        <a:bodyPr/>
        <a:lstStyle/>
        <a:p>
          <a:endParaRPr lang="en-US"/>
        </a:p>
      </dgm:t>
    </dgm:pt>
    <dgm:pt modelId="{A2864D6F-95C3-4E8C-9AE1-20A640FD1D42}" type="sibTrans" cxnId="{227EF966-5BBE-49B0-9C1C-1CC2395FAFDA}">
      <dgm:prSet/>
      <dgm:spPr/>
      <dgm:t>
        <a:bodyPr/>
        <a:lstStyle/>
        <a:p>
          <a:endParaRPr lang="en-US"/>
        </a:p>
      </dgm:t>
    </dgm:pt>
    <dgm:pt modelId="{E1AE5F9A-0FB7-4ED3-AEC0-437EF9798D58}" type="pres">
      <dgm:prSet presAssocID="{02D5A9D9-6367-41C5-AA5B-B762CEBCC6EB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DC4F5FE3-408E-4A54-9E6A-72A898871C4B}" type="pres">
      <dgm:prSet presAssocID="{A9931591-2330-4B44-BF18-CF242A7D3F27}" presName="Accent3" presStyleCnt="0"/>
      <dgm:spPr/>
    </dgm:pt>
    <dgm:pt modelId="{CE96A369-D3A0-4282-9E7C-C72A725F2EB9}" type="pres">
      <dgm:prSet presAssocID="{A9931591-2330-4B44-BF18-CF242A7D3F27}" presName="Accent" presStyleLbl="node1" presStyleIdx="0" presStyleCnt="3"/>
      <dgm:spPr/>
    </dgm:pt>
    <dgm:pt modelId="{F9E93A5D-724A-4538-AD6F-8F6D54FD6A7D}" type="pres">
      <dgm:prSet presAssocID="{A9931591-2330-4B44-BF18-CF242A7D3F27}" presName="ParentBackground3" presStyleCnt="0"/>
      <dgm:spPr/>
    </dgm:pt>
    <dgm:pt modelId="{687FC0AB-E906-4626-86D0-E7925EC67AF8}" type="pres">
      <dgm:prSet presAssocID="{A9931591-2330-4B44-BF18-CF242A7D3F27}" presName="ParentBackground" presStyleLbl="fgAcc1" presStyleIdx="0" presStyleCnt="3"/>
      <dgm:spPr/>
      <dgm:t>
        <a:bodyPr/>
        <a:lstStyle/>
        <a:p>
          <a:endParaRPr lang="en-US"/>
        </a:p>
      </dgm:t>
    </dgm:pt>
    <dgm:pt modelId="{91168DFD-2117-467E-9AAA-5BE3942F57A5}" type="pres">
      <dgm:prSet presAssocID="{A9931591-2330-4B44-BF18-CF242A7D3F2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71AC04-71F8-41A4-9C39-E1A6E8320DB1}" type="pres">
      <dgm:prSet presAssocID="{A3249439-228E-4F7E-8322-D5E5464C4FF4}" presName="Accent2" presStyleCnt="0"/>
      <dgm:spPr/>
    </dgm:pt>
    <dgm:pt modelId="{64F27AF7-C3E5-4302-9AEB-2A5AC13447B6}" type="pres">
      <dgm:prSet presAssocID="{A3249439-228E-4F7E-8322-D5E5464C4FF4}" presName="Accent" presStyleLbl="node1" presStyleIdx="1" presStyleCnt="3"/>
      <dgm:spPr/>
    </dgm:pt>
    <dgm:pt modelId="{4983EB43-E656-4627-BBC4-AF097E26D9C8}" type="pres">
      <dgm:prSet presAssocID="{A3249439-228E-4F7E-8322-D5E5464C4FF4}" presName="ParentBackground2" presStyleCnt="0"/>
      <dgm:spPr/>
    </dgm:pt>
    <dgm:pt modelId="{20CE4346-DE65-4883-B48A-21E2DD55BAF4}" type="pres">
      <dgm:prSet presAssocID="{A3249439-228E-4F7E-8322-D5E5464C4FF4}" presName="ParentBackground" presStyleLbl="fgAcc1" presStyleIdx="1" presStyleCnt="3"/>
      <dgm:spPr/>
      <dgm:t>
        <a:bodyPr/>
        <a:lstStyle/>
        <a:p>
          <a:endParaRPr lang="en-US"/>
        </a:p>
      </dgm:t>
    </dgm:pt>
    <dgm:pt modelId="{57E74676-0AB3-4833-AA2C-A5E7824B0C2E}" type="pres">
      <dgm:prSet presAssocID="{A3249439-228E-4F7E-8322-D5E5464C4FF4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82D6F0-685E-4412-95A7-0DF23468447C}" type="pres">
      <dgm:prSet presAssocID="{DB2D9013-6A78-4D88-9C3F-4B26FA5BC72E}" presName="Accent1" presStyleCnt="0"/>
      <dgm:spPr/>
    </dgm:pt>
    <dgm:pt modelId="{5C2CACF9-8530-47EE-81E1-6188E9EE3640}" type="pres">
      <dgm:prSet presAssocID="{DB2D9013-6A78-4D88-9C3F-4B26FA5BC72E}" presName="Accent" presStyleLbl="node1" presStyleIdx="2" presStyleCnt="3"/>
      <dgm:spPr/>
    </dgm:pt>
    <dgm:pt modelId="{8DEEBA9F-FCC3-4832-9E98-0F0A9B39A208}" type="pres">
      <dgm:prSet presAssocID="{DB2D9013-6A78-4D88-9C3F-4B26FA5BC72E}" presName="ParentBackground1" presStyleCnt="0"/>
      <dgm:spPr/>
    </dgm:pt>
    <dgm:pt modelId="{DB931DD7-5544-4F8D-BF43-3F72989D021B}" type="pres">
      <dgm:prSet presAssocID="{DB2D9013-6A78-4D88-9C3F-4B26FA5BC72E}" presName="ParentBackground" presStyleLbl="fgAcc1" presStyleIdx="2" presStyleCnt="3"/>
      <dgm:spPr/>
      <dgm:t>
        <a:bodyPr/>
        <a:lstStyle/>
        <a:p>
          <a:endParaRPr lang="en-US"/>
        </a:p>
      </dgm:t>
    </dgm:pt>
    <dgm:pt modelId="{9E87559C-AAB2-40C4-8E0E-1DFB92CB37F0}" type="pres">
      <dgm:prSet presAssocID="{DB2D9013-6A78-4D88-9C3F-4B26FA5BC72E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242CCE-180C-4308-9469-A9B18C0EB133}" srcId="{02D5A9D9-6367-41C5-AA5B-B762CEBCC6EB}" destId="{A3249439-228E-4F7E-8322-D5E5464C4FF4}" srcOrd="1" destOrd="0" parTransId="{8ECA9BDF-C95F-4E60-A8F8-8765D1829AF8}" sibTransId="{4F078623-6EA9-4AEA-B921-5A0BAB8EB793}"/>
    <dgm:cxn modelId="{EBEA7CD2-4CA4-42B2-9B51-26AD4B2A0848}" type="presOf" srcId="{DB2D9013-6A78-4D88-9C3F-4B26FA5BC72E}" destId="{DB931DD7-5544-4F8D-BF43-3F72989D021B}" srcOrd="0" destOrd="0" presId="urn:microsoft.com/office/officeart/2011/layout/CircleProcess"/>
    <dgm:cxn modelId="{765A21E4-AB06-43B9-AD9E-930A55CCE24C}" type="presOf" srcId="{DB2D9013-6A78-4D88-9C3F-4B26FA5BC72E}" destId="{9E87559C-AAB2-40C4-8E0E-1DFB92CB37F0}" srcOrd="1" destOrd="0" presId="urn:microsoft.com/office/officeart/2011/layout/CircleProcess"/>
    <dgm:cxn modelId="{227EF966-5BBE-49B0-9C1C-1CC2395FAFDA}" srcId="{02D5A9D9-6367-41C5-AA5B-B762CEBCC6EB}" destId="{A9931591-2330-4B44-BF18-CF242A7D3F27}" srcOrd="2" destOrd="0" parTransId="{59B0598B-E23B-4112-B4D0-35186EABF4F6}" sibTransId="{A2864D6F-95C3-4E8C-9AE1-20A640FD1D42}"/>
    <dgm:cxn modelId="{88D271E3-707A-4AA1-99DA-926C8A5BB66C}" srcId="{02D5A9D9-6367-41C5-AA5B-B762CEBCC6EB}" destId="{DB2D9013-6A78-4D88-9C3F-4B26FA5BC72E}" srcOrd="0" destOrd="0" parTransId="{0336568E-DD60-4F86-9549-6084F835A71F}" sibTransId="{C6D4253C-EA65-4AFC-95A1-FD76FF66E900}"/>
    <dgm:cxn modelId="{EC2FFD6E-D18E-4663-9986-75D2233A1F33}" type="presOf" srcId="{A9931591-2330-4B44-BF18-CF242A7D3F27}" destId="{91168DFD-2117-467E-9AAA-5BE3942F57A5}" srcOrd="1" destOrd="0" presId="urn:microsoft.com/office/officeart/2011/layout/CircleProcess"/>
    <dgm:cxn modelId="{93654036-795F-4D22-B9B5-CF3E579A05C7}" type="presOf" srcId="{02D5A9D9-6367-41C5-AA5B-B762CEBCC6EB}" destId="{E1AE5F9A-0FB7-4ED3-AEC0-437EF9798D58}" srcOrd="0" destOrd="0" presId="urn:microsoft.com/office/officeart/2011/layout/CircleProcess"/>
    <dgm:cxn modelId="{1CB9E964-B349-424E-B6EB-33C7664B98A3}" type="presOf" srcId="{A9931591-2330-4B44-BF18-CF242A7D3F27}" destId="{687FC0AB-E906-4626-86D0-E7925EC67AF8}" srcOrd="0" destOrd="0" presId="urn:microsoft.com/office/officeart/2011/layout/CircleProcess"/>
    <dgm:cxn modelId="{9AB36132-A1FF-4DED-8208-9851CD85E4DC}" type="presOf" srcId="{A3249439-228E-4F7E-8322-D5E5464C4FF4}" destId="{57E74676-0AB3-4833-AA2C-A5E7824B0C2E}" srcOrd="1" destOrd="0" presId="urn:microsoft.com/office/officeart/2011/layout/CircleProcess"/>
    <dgm:cxn modelId="{DE57BBC6-B37F-4F3D-B109-7C219892160C}" type="presOf" srcId="{A3249439-228E-4F7E-8322-D5E5464C4FF4}" destId="{20CE4346-DE65-4883-B48A-21E2DD55BAF4}" srcOrd="0" destOrd="0" presId="urn:microsoft.com/office/officeart/2011/layout/CircleProcess"/>
    <dgm:cxn modelId="{3E227812-E81E-4540-9A0E-038989812E75}" type="presParOf" srcId="{E1AE5F9A-0FB7-4ED3-AEC0-437EF9798D58}" destId="{DC4F5FE3-408E-4A54-9E6A-72A898871C4B}" srcOrd="0" destOrd="0" presId="urn:microsoft.com/office/officeart/2011/layout/CircleProcess"/>
    <dgm:cxn modelId="{B5F68B4D-BB13-4A44-A346-5FEB4477CB13}" type="presParOf" srcId="{DC4F5FE3-408E-4A54-9E6A-72A898871C4B}" destId="{CE96A369-D3A0-4282-9E7C-C72A725F2EB9}" srcOrd="0" destOrd="0" presId="urn:microsoft.com/office/officeart/2011/layout/CircleProcess"/>
    <dgm:cxn modelId="{B44BFA24-B4DE-47A6-9FEA-C357D2112B27}" type="presParOf" srcId="{E1AE5F9A-0FB7-4ED3-AEC0-437EF9798D58}" destId="{F9E93A5D-724A-4538-AD6F-8F6D54FD6A7D}" srcOrd="1" destOrd="0" presId="urn:microsoft.com/office/officeart/2011/layout/CircleProcess"/>
    <dgm:cxn modelId="{9B163C61-D314-4726-A056-E8816A5C13B0}" type="presParOf" srcId="{F9E93A5D-724A-4538-AD6F-8F6D54FD6A7D}" destId="{687FC0AB-E906-4626-86D0-E7925EC67AF8}" srcOrd="0" destOrd="0" presId="urn:microsoft.com/office/officeart/2011/layout/CircleProcess"/>
    <dgm:cxn modelId="{94F4F0E7-B90F-4F04-9448-7083684B1D0D}" type="presParOf" srcId="{E1AE5F9A-0FB7-4ED3-AEC0-437EF9798D58}" destId="{91168DFD-2117-467E-9AAA-5BE3942F57A5}" srcOrd="2" destOrd="0" presId="urn:microsoft.com/office/officeart/2011/layout/CircleProcess"/>
    <dgm:cxn modelId="{7DFFC757-67E1-40F7-AEF5-5A5C36EEFC7F}" type="presParOf" srcId="{E1AE5F9A-0FB7-4ED3-AEC0-437EF9798D58}" destId="{D171AC04-71F8-41A4-9C39-E1A6E8320DB1}" srcOrd="3" destOrd="0" presId="urn:microsoft.com/office/officeart/2011/layout/CircleProcess"/>
    <dgm:cxn modelId="{DF8D28CE-B0C7-4CEA-93A6-44760BE2A72B}" type="presParOf" srcId="{D171AC04-71F8-41A4-9C39-E1A6E8320DB1}" destId="{64F27AF7-C3E5-4302-9AEB-2A5AC13447B6}" srcOrd="0" destOrd="0" presId="urn:microsoft.com/office/officeart/2011/layout/CircleProcess"/>
    <dgm:cxn modelId="{E86B948C-D00B-4BC5-ADCF-0E7289F5777F}" type="presParOf" srcId="{E1AE5F9A-0FB7-4ED3-AEC0-437EF9798D58}" destId="{4983EB43-E656-4627-BBC4-AF097E26D9C8}" srcOrd="4" destOrd="0" presId="urn:microsoft.com/office/officeart/2011/layout/CircleProcess"/>
    <dgm:cxn modelId="{E480D4E6-D6CA-4C0B-9D2E-E27CA0198F26}" type="presParOf" srcId="{4983EB43-E656-4627-BBC4-AF097E26D9C8}" destId="{20CE4346-DE65-4883-B48A-21E2DD55BAF4}" srcOrd="0" destOrd="0" presId="urn:microsoft.com/office/officeart/2011/layout/CircleProcess"/>
    <dgm:cxn modelId="{A0854D7E-9A2F-464D-B001-4E9E978352FE}" type="presParOf" srcId="{E1AE5F9A-0FB7-4ED3-AEC0-437EF9798D58}" destId="{57E74676-0AB3-4833-AA2C-A5E7824B0C2E}" srcOrd="5" destOrd="0" presId="urn:microsoft.com/office/officeart/2011/layout/CircleProcess"/>
    <dgm:cxn modelId="{12A281AD-077D-4E00-A78A-DAAD923BDF00}" type="presParOf" srcId="{E1AE5F9A-0FB7-4ED3-AEC0-437EF9798D58}" destId="{6182D6F0-685E-4412-95A7-0DF23468447C}" srcOrd="6" destOrd="0" presId="urn:microsoft.com/office/officeart/2011/layout/CircleProcess"/>
    <dgm:cxn modelId="{36C43868-8E0A-4C99-8D0B-99B467C737E7}" type="presParOf" srcId="{6182D6F0-685E-4412-95A7-0DF23468447C}" destId="{5C2CACF9-8530-47EE-81E1-6188E9EE3640}" srcOrd="0" destOrd="0" presId="urn:microsoft.com/office/officeart/2011/layout/CircleProcess"/>
    <dgm:cxn modelId="{C0AF63B1-0F0E-4E49-B8BA-4B2998427903}" type="presParOf" srcId="{E1AE5F9A-0FB7-4ED3-AEC0-437EF9798D58}" destId="{8DEEBA9F-FCC3-4832-9E98-0F0A9B39A208}" srcOrd="7" destOrd="0" presId="urn:microsoft.com/office/officeart/2011/layout/CircleProcess"/>
    <dgm:cxn modelId="{E9699E11-A1A7-4B10-9FCF-8BE04CDC79A7}" type="presParOf" srcId="{8DEEBA9F-FCC3-4832-9E98-0F0A9B39A208}" destId="{DB931DD7-5544-4F8D-BF43-3F72989D021B}" srcOrd="0" destOrd="0" presId="urn:microsoft.com/office/officeart/2011/layout/CircleProcess"/>
    <dgm:cxn modelId="{3AC00B9F-B3C8-42B1-BE1B-34B6AA1E84EC}" type="presParOf" srcId="{E1AE5F9A-0FB7-4ED3-AEC0-437EF9798D58}" destId="{9E87559C-AAB2-40C4-8E0E-1DFB92CB37F0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70C4983-9273-443D-A6B1-A91504D956B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F362B3-A705-4BF0-B124-C4A678E31031}">
      <dgm:prSet/>
      <dgm:spPr/>
      <dgm:t>
        <a:bodyPr/>
        <a:lstStyle/>
        <a:p>
          <a:pPr rtl="0"/>
          <a:r>
            <a:rPr lang="en-US" b="1" dirty="0">
              <a:solidFill>
                <a:schemeClr val="tx1"/>
              </a:solidFill>
            </a:rPr>
            <a:t>Study results</a:t>
          </a:r>
          <a:r>
            <a:rPr lang="en-US" dirty="0">
              <a:solidFill>
                <a:schemeClr val="tx1"/>
              </a:solidFill>
            </a:rPr>
            <a:t>:</a:t>
          </a:r>
        </a:p>
      </dgm:t>
    </dgm:pt>
    <dgm:pt modelId="{C4FD0DFB-B279-4C98-BF30-FDC70E28B210}" type="parTrans" cxnId="{85D0B53E-DE39-4682-A912-8BAF53FDE1C1}">
      <dgm:prSet/>
      <dgm:spPr/>
      <dgm:t>
        <a:bodyPr/>
        <a:lstStyle/>
        <a:p>
          <a:endParaRPr lang="en-US"/>
        </a:p>
      </dgm:t>
    </dgm:pt>
    <dgm:pt modelId="{38EB2D05-B78D-4A13-A121-FEBE50E5AADD}" type="sibTrans" cxnId="{85D0B53E-DE39-4682-A912-8BAF53FDE1C1}">
      <dgm:prSet/>
      <dgm:spPr/>
      <dgm:t>
        <a:bodyPr/>
        <a:lstStyle/>
        <a:p>
          <a:endParaRPr lang="en-US"/>
        </a:p>
      </dgm:t>
    </dgm:pt>
    <dgm:pt modelId="{7DBEDD05-EFE3-4293-906E-C71450C22717}">
      <dgm:prSet/>
      <dgm:spPr/>
      <dgm:t>
        <a:bodyPr/>
        <a:lstStyle/>
        <a:p>
          <a:pPr rtl="0"/>
          <a:r>
            <a:rPr lang="en-US" b="1" dirty="0">
              <a:solidFill>
                <a:schemeClr val="tx1"/>
              </a:solidFill>
            </a:rPr>
            <a:t>Project Duration </a:t>
          </a:r>
          <a:r>
            <a:rPr lang="en-US" dirty="0">
              <a:solidFill>
                <a:schemeClr val="tx1"/>
              </a:solidFill>
            </a:rPr>
            <a:t>is </a:t>
          </a:r>
          <a:r>
            <a:rPr lang="en-US" i="1" dirty="0">
              <a:solidFill>
                <a:schemeClr val="tx1"/>
              </a:solidFill>
            </a:rPr>
            <a:t>449 Working days</a:t>
          </a:r>
        </a:p>
      </dgm:t>
    </dgm:pt>
    <dgm:pt modelId="{48FE88ED-9F21-419E-8E35-EB3A62A060C5}" type="parTrans" cxnId="{CD6B1522-7174-40F5-80FE-16C24D368C9D}">
      <dgm:prSet/>
      <dgm:spPr/>
      <dgm:t>
        <a:bodyPr/>
        <a:lstStyle/>
        <a:p>
          <a:endParaRPr lang="en-US"/>
        </a:p>
      </dgm:t>
    </dgm:pt>
    <dgm:pt modelId="{D212E43E-A720-4C14-A1F7-007C0ECBF2A7}" type="sibTrans" cxnId="{CD6B1522-7174-40F5-80FE-16C24D368C9D}">
      <dgm:prSet/>
      <dgm:spPr/>
      <dgm:t>
        <a:bodyPr/>
        <a:lstStyle/>
        <a:p>
          <a:endParaRPr lang="en-US"/>
        </a:p>
      </dgm:t>
    </dgm:pt>
    <dgm:pt modelId="{9D6E6479-EC87-4439-8E7B-B282ED50B175}">
      <dgm:prSet/>
      <dgm:spPr/>
      <dgm:t>
        <a:bodyPr/>
        <a:lstStyle/>
        <a:p>
          <a:pPr rtl="0"/>
          <a:r>
            <a:rPr lang="en-US" b="1" dirty="0">
              <a:solidFill>
                <a:schemeClr val="tx1"/>
              </a:solidFill>
            </a:rPr>
            <a:t>Project Total Price </a:t>
          </a:r>
          <a:r>
            <a:rPr lang="en-US" dirty="0">
              <a:solidFill>
                <a:schemeClr val="tx1"/>
              </a:solidFill>
            </a:rPr>
            <a:t>=</a:t>
          </a:r>
          <a:r>
            <a:rPr lang="en-US" i="1" dirty="0">
              <a:solidFill>
                <a:schemeClr val="tx1"/>
              </a:solidFill>
            </a:rPr>
            <a:t>2,685,979 $</a:t>
          </a:r>
        </a:p>
      </dgm:t>
    </dgm:pt>
    <dgm:pt modelId="{54EA5E7E-6E7D-453D-A273-D67A323A3C39}" type="parTrans" cxnId="{AB9DABF8-C596-42CC-8E24-D22FA6359425}">
      <dgm:prSet/>
      <dgm:spPr/>
      <dgm:t>
        <a:bodyPr/>
        <a:lstStyle/>
        <a:p>
          <a:endParaRPr lang="en-US"/>
        </a:p>
      </dgm:t>
    </dgm:pt>
    <dgm:pt modelId="{4AA0D05F-5869-47CF-A8E7-09AF7801EE65}" type="sibTrans" cxnId="{AB9DABF8-C596-42CC-8E24-D22FA6359425}">
      <dgm:prSet/>
      <dgm:spPr/>
      <dgm:t>
        <a:bodyPr/>
        <a:lstStyle/>
        <a:p>
          <a:endParaRPr lang="en-US"/>
        </a:p>
      </dgm:t>
    </dgm:pt>
    <dgm:pt modelId="{70C97DAA-4497-4887-A727-1B33AB89CE10}" type="pres">
      <dgm:prSet presAssocID="{D70C4983-9273-443D-A6B1-A91504D956B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58985B8-725D-4B0A-96B1-250D6EA670F5}" type="pres">
      <dgm:prSet presAssocID="{81F362B3-A705-4BF0-B124-C4A678E31031}" presName="hierRoot1" presStyleCnt="0">
        <dgm:presLayoutVars>
          <dgm:hierBranch val="init"/>
        </dgm:presLayoutVars>
      </dgm:prSet>
      <dgm:spPr/>
    </dgm:pt>
    <dgm:pt modelId="{BD527208-8E1C-437F-8137-218597F9B024}" type="pres">
      <dgm:prSet presAssocID="{81F362B3-A705-4BF0-B124-C4A678E31031}" presName="rootComposite1" presStyleCnt="0"/>
      <dgm:spPr/>
    </dgm:pt>
    <dgm:pt modelId="{CF5E231E-F5C0-4353-8AE1-5BA14305B07A}" type="pres">
      <dgm:prSet presAssocID="{81F362B3-A705-4BF0-B124-C4A678E3103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7A6F43-716E-4334-9A32-76F77F0A9197}" type="pres">
      <dgm:prSet presAssocID="{81F362B3-A705-4BF0-B124-C4A678E3103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EC55E78-8B02-45C7-950F-65ECDAE29178}" type="pres">
      <dgm:prSet presAssocID="{81F362B3-A705-4BF0-B124-C4A678E31031}" presName="hierChild2" presStyleCnt="0"/>
      <dgm:spPr/>
    </dgm:pt>
    <dgm:pt modelId="{FC17A54C-B505-4E91-859E-3BC495C5E7E3}" type="pres">
      <dgm:prSet presAssocID="{48FE88ED-9F21-419E-8E35-EB3A62A060C5}" presName="Name37" presStyleLbl="parChTrans1D2" presStyleIdx="0" presStyleCnt="2"/>
      <dgm:spPr/>
      <dgm:t>
        <a:bodyPr/>
        <a:lstStyle/>
        <a:p>
          <a:endParaRPr lang="en-US"/>
        </a:p>
      </dgm:t>
    </dgm:pt>
    <dgm:pt modelId="{AD67C95C-BDD5-4FAF-9820-CAD557A41783}" type="pres">
      <dgm:prSet presAssocID="{7DBEDD05-EFE3-4293-906E-C71450C22717}" presName="hierRoot2" presStyleCnt="0">
        <dgm:presLayoutVars>
          <dgm:hierBranch val="init"/>
        </dgm:presLayoutVars>
      </dgm:prSet>
      <dgm:spPr/>
    </dgm:pt>
    <dgm:pt modelId="{9EF546FE-5613-48E4-9709-4A5D4180D448}" type="pres">
      <dgm:prSet presAssocID="{7DBEDD05-EFE3-4293-906E-C71450C22717}" presName="rootComposite" presStyleCnt="0"/>
      <dgm:spPr/>
    </dgm:pt>
    <dgm:pt modelId="{A603991E-FFFC-4CA5-A196-5C27CEA46890}" type="pres">
      <dgm:prSet presAssocID="{7DBEDD05-EFE3-4293-906E-C71450C22717}" presName="rootText" presStyleLbl="node2" presStyleIdx="0" presStyleCnt="2" custScaleX="1241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BA8E06-94BC-46F5-9D3E-1D49641C8B5A}" type="pres">
      <dgm:prSet presAssocID="{7DBEDD05-EFE3-4293-906E-C71450C22717}" presName="rootConnector" presStyleLbl="node2" presStyleIdx="0" presStyleCnt="2"/>
      <dgm:spPr/>
      <dgm:t>
        <a:bodyPr/>
        <a:lstStyle/>
        <a:p>
          <a:endParaRPr lang="en-US"/>
        </a:p>
      </dgm:t>
    </dgm:pt>
    <dgm:pt modelId="{EDB4B390-DDDF-40D2-A77A-C1313B19306E}" type="pres">
      <dgm:prSet presAssocID="{7DBEDD05-EFE3-4293-906E-C71450C22717}" presName="hierChild4" presStyleCnt="0"/>
      <dgm:spPr/>
    </dgm:pt>
    <dgm:pt modelId="{11FB7E2D-DDB2-4DCF-A94A-5EEF572CAF17}" type="pres">
      <dgm:prSet presAssocID="{7DBEDD05-EFE3-4293-906E-C71450C22717}" presName="hierChild5" presStyleCnt="0"/>
      <dgm:spPr/>
    </dgm:pt>
    <dgm:pt modelId="{EBBEB7E0-50D3-41E9-966F-126B75FBCA1F}" type="pres">
      <dgm:prSet presAssocID="{54EA5E7E-6E7D-453D-A273-D67A323A3C39}" presName="Name37" presStyleLbl="parChTrans1D2" presStyleIdx="1" presStyleCnt="2"/>
      <dgm:spPr/>
      <dgm:t>
        <a:bodyPr/>
        <a:lstStyle/>
        <a:p>
          <a:endParaRPr lang="en-US"/>
        </a:p>
      </dgm:t>
    </dgm:pt>
    <dgm:pt modelId="{43950727-9F8D-4230-8819-3672D1C063BE}" type="pres">
      <dgm:prSet presAssocID="{9D6E6479-EC87-4439-8E7B-B282ED50B175}" presName="hierRoot2" presStyleCnt="0">
        <dgm:presLayoutVars>
          <dgm:hierBranch val="init"/>
        </dgm:presLayoutVars>
      </dgm:prSet>
      <dgm:spPr/>
    </dgm:pt>
    <dgm:pt modelId="{AACE273C-8605-4915-9653-1AC253019507}" type="pres">
      <dgm:prSet presAssocID="{9D6E6479-EC87-4439-8E7B-B282ED50B175}" presName="rootComposite" presStyleCnt="0"/>
      <dgm:spPr/>
    </dgm:pt>
    <dgm:pt modelId="{100E8006-FAB5-40BF-A0B7-FBB37D3BE1B5}" type="pres">
      <dgm:prSet presAssocID="{9D6E6479-EC87-4439-8E7B-B282ED50B175}" presName="rootText" presStyleLbl="node2" presStyleIdx="1" presStyleCnt="2" custScaleX="1166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25760D-218C-4221-B285-48372A0419D9}" type="pres">
      <dgm:prSet presAssocID="{9D6E6479-EC87-4439-8E7B-B282ED50B175}" presName="rootConnector" presStyleLbl="node2" presStyleIdx="1" presStyleCnt="2"/>
      <dgm:spPr/>
      <dgm:t>
        <a:bodyPr/>
        <a:lstStyle/>
        <a:p>
          <a:endParaRPr lang="en-US"/>
        </a:p>
      </dgm:t>
    </dgm:pt>
    <dgm:pt modelId="{84E3D78D-716D-4FB4-A30E-FD3DD958A2DF}" type="pres">
      <dgm:prSet presAssocID="{9D6E6479-EC87-4439-8E7B-B282ED50B175}" presName="hierChild4" presStyleCnt="0"/>
      <dgm:spPr/>
    </dgm:pt>
    <dgm:pt modelId="{7CFE29B0-A6F0-4ECC-BE7B-49604DAC8824}" type="pres">
      <dgm:prSet presAssocID="{9D6E6479-EC87-4439-8E7B-B282ED50B175}" presName="hierChild5" presStyleCnt="0"/>
      <dgm:spPr/>
    </dgm:pt>
    <dgm:pt modelId="{BE6706B1-F191-44BE-B000-9F3D33572853}" type="pres">
      <dgm:prSet presAssocID="{81F362B3-A705-4BF0-B124-C4A678E31031}" presName="hierChild3" presStyleCnt="0"/>
      <dgm:spPr/>
    </dgm:pt>
  </dgm:ptLst>
  <dgm:cxnLst>
    <dgm:cxn modelId="{29483713-04F2-4CB2-8918-AD22383FBCAB}" type="presOf" srcId="{D70C4983-9273-443D-A6B1-A91504D956B4}" destId="{70C97DAA-4497-4887-A727-1B33AB89CE10}" srcOrd="0" destOrd="0" presId="urn:microsoft.com/office/officeart/2005/8/layout/orgChart1"/>
    <dgm:cxn modelId="{ACD5846A-8C8D-4A7A-A54D-4D09B0E039CD}" type="presOf" srcId="{81F362B3-A705-4BF0-B124-C4A678E31031}" destId="{7C7A6F43-716E-4334-9A32-76F77F0A9197}" srcOrd="1" destOrd="0" presId="urn:microsoft.com/office/officeart/2005/8/layout/orgChart1"/>
    <dgm:cxn modelId="{0E20E565-4E5F-4E7A-8C3D-7C02756FA12C}" type="presOf" srcId="{9D6E6479-EC87-4439-8E7B-B282ED50B175}" destId="{2F25760D-218C-4221-B285-48372A0419D9}" srcOrd="1" destOrd="0" presId="urn:microsoft.com/office/officeart/2005/8/layout/orgChart1"/>
    <dgm:cxn modelId="{5E3D038E-FF41-477B-AC6A-144A738B8801}" type="presOf" srcId="{48FE88ED-9F21-419E-8E35-EB3A62A060C5}" destId="{FC17A54C-B505-4E91-859E-3BC495C5E7E3}" srcOrd="0" destOrd="0" presId="urn:microsoft.com/office/officeart/2005/8/layout/orgChart1"/>
    <dgm:cxn modelId="{9FF6450E-5A1E-4BA2-9D79-6190447235AA}" type="presOf" srcId="{9D6E6479-EC87-4439-8E7B-B282ED50B175}" destId="{100E8006-FAB5-40BF-A0B7-FBB37D3BE1B5}" srcOrd="0" destOrd="0" presId="urn:microsoft.com/office/officeart/2005/8/layout/orgChart1"/>
    <dgm:cxn modelId="{AB9DABF8-C596-42CC-8E24-D22FA6359425}" srcId="{81F362B3-A705-4BF0-B124-C4A678E31031}" destId="{9D6E6479-EC87-4439-8E7B-B282ED50B175}" srcOrd="1" destOrd="0" parTransId="{54EA5E7E-6E7D-453D-A273-D67A323A3C39}" sibTransId="{4AA0D05F-5869-47CF-A8E7-09AF7801EE65}"/>
    <dgm:cxn modelId="{E1132B58-97A3-4AC1-891E-2676F4E310B9}" type="presOf" srcId="{81F362B3-A705-4BF0-B124-C4A678E31031}" destId="{CF5E231E-F5C0-4353-8AE1-5BA14305B07A}" srcOrd="0" destOrd="0" presId="urn:microsoft.com/office/officeart/2005/8/layout/orgChart1"/>
    <dgm:cxn modelId="{044A8466-D31C-4915-AC26-EF2A785350FF}" type="presOf" srcId="{7DBEDD05-EFE3-4293-906E-C71450C22717}" destId="{A4BA8E06-94BC-46F5-9D3E-1D49641C8B5A}" srcOrd="1" destOrd="0" presId="urn:microsoft.com/office/officeart/2005/8/layout/orgChart1"/>
    <dgm:cxn modelId="{1444B555-16FA-4EF0-A2F5-3397104F4BC9}" type="presOf" srcId="{7DBEDD05-EFE3-4293-906E-C71450C22717}" destId="{A603991E-FFFC-4CA5-A196-5C27CEA46890}" srcOrd="0" destOrd="0" presId="urn:microsoft.com/office/officeart/2005/8/layout/orgChart1"/>
    <dgm:cxn modelId="{891C8EF1-20C0-4211-8D19-9C73EC937173}" type="presOf" srcId="{54EA5E7E-6E7D-453D-A273-D67A323A3C39}" destId="{EBBEB7E0-50D3-41E9-966F-126B75FBCA1F}" srcOrd="0" destOrd="0" presId="urn:microsoft.com/office/officeart/2005/8/layout/orgChart1"/>
    <dgm:cxn modelId="{CD6B1522-7174-40F5-80FE-16C24D368C9D}" srcId="{81F362B3-A705-4BF0-B124-C4A678E31031}" destId="{7DBEDD05-EFE3-4293-906E-C71450C22717}" srcOrd="0" destOrd="0" parTransId="{48FE88ED-9F21-419E-8E35-EB3A62A060C5}" sibTransId="{D212E43E-A720-4C14-A1F7-007C0ECBF2A7}"/>
    <dgm:cxn modelId="{85D0B53E-DE39-4682-A912-8BAF53FDE1C1}" srcId="{D70C4983-9273-443D-A6B1-A91504D956B4}" destId="{81F362B3-A705-4BF0-B124-C4A678E31031}" srcOrd="0" destOrd="0" parTransId="{C4FD0DFB-B279-4C98-BF30-FDC70E28B210}" sibTransId="{38EB2D05-B78D-4A13-A121-FEBE50E5AADD}"/>
    <dgm:cxn modelId="{AF5BBB75-50EB-47FF-AC3C-37FEC18803B6}" type="presParOf" srcId="{70C97DAA-4497-4887-A727-1B33AB89CE10}" destId="{D58985B8-725D-4B0A-96B1-250D6EA670F5}" srcOrd="0" destOrd="0" presId="urn:microsoft.com/office/officeart/2005/8/layout/orgChart1"/>
    <dgm:cxn modelId="{D6384821-B722-46FC-AEB4-0C0187CCDD94}" type="presParOf" srcId="{D58985B8-725D-4B0A-96B1-250D6EA670F5}" destId="{BD527208-8E1C-437F-8137-218597F9B024}" srcOrd="0" destOrd="0" presId="urn:microsoft.com/office/officeart/2005/8/layout/orgChart1"/>
    <dgm:cxn modelId="{42F6D0B7-37A3-49E9-9E30-666DECEB42E0}" type="presParOf" srcId="{BD527208-8E1C-437F-8137-218597F9B024}" destId="{CF5E231E-F5C0-4353-8AE1-5BA14305B07A}" srcOrd="0" destOrd="0" presId="urn:microsoft.com/office/officeart/2005/8/layout/orgChart1"/>
    <dgm:cxn modelId="{19CCAE27-1A71-445D-9EAE-B80B9325DB45}" type="presParOf" srcId="{BD527208-8E1C-437F-8137-218597F9B024}" destId="{7C7A6F43-716E-4334-9A32-76F77F0A9197}" srcOrd="1" destOrd="0" presId="urn:microsoft.com/office/officeart/2005/8/layout/orgChart1"/>
    <dgm:cxn modelId="{DDBBF5DD-C6BD-4664-8C13-1B2D245250A7}" type="presParOf" srcId="{D58985B8-725D-4B0A-96B1-250D6EA670F5}" destId="{DEC55E78-8B02-45C7-950F-65ECDAE29178}" srcOrd="1" destOrd="0" presId="urn:microsoft.com/office/officeart/2005/8/layout/orgChart1"/>
    <dgm:cxn modelId="{F9BA26AF-94FA-4877-BF84-745223678726}" type="presParOf" srcId="{DEC55E78-8B02-45C7-950F-65ECDAE29178}" destId="{FC17A54C-B505-4E91-859E-3BC495C5E7E3}" srcOrd="0" destOrd="0" presId="urn:microsoft.com/office/officeart/2005/8/layout/orgChart1"/>
    <dgm:cxn modelId="{7029D42C-9DED-4FA1-B5F5-32229FD76278}" type="presParOf" srcId="{DEC55E78-8B02-45C7-950F-65ECDAE29178}" destId="{AD67C95C-BDD5-4FAF-9820-CAD557A41783}" srcOrd="1" destOrd="0" presId="urn:microsoft.com/office/officeart/2005/8/layout/orgChart1"/>
    <dgm:cxn modelId="{FBFEEC37-86E2-4B70-A855-ACECB95C713C}" type="presParOf" srcId="{AD67C95C-BDD5-4FAF-9820-CAD557A41783}" destId="{9EF546FE-5613-48E4-9709-4A5D4180D448}" srcOrd="0" destOrd="0" presId="urn:microsoft.com/office/officeart/2005/8/layout/orgChart1"/>
    <dgm:cxn modelId="{7A9EE088-F133-4BD5-A20C-D1AA9EE3058D}" type="presParOf" srcId="{9EF546FE-5613-48E4-9709-4A5D4180D448}" destId="{A603991E-FFFC-4CA5-A196-5C27CEA46890}" srcOrd="0" destOrd="0" presId="urn:microsoft.com/office/officeart/2005/8/layout/orgChart1"/>
    <dgm:cxn modelId="{40591E24-CB24-4335-B865-4BDC10E4AA54}" type="presParOf" srcId="{9EF546FE-5613-48E4-9709-4A5D4180D448}" destId="{A4BA8E06-94BC-46F5-9D3E-1D49641C8B5A}" srcOrd="1" destOrd="0" presId="urn:microsoft.com/office/officeart/2005/8/layout/orgChart1"/>
    <dgm:cxn modelId="{E928D9A9-E9B6-4165-81DC-E06427C4FF0B}" type="presParOf" srcId="{AD67C95C-BDD5-4FAF-9820-CAD557A41783}" destId="{EDB4B390-DDDF-40D2-A77A-C1313B19306E}" srcOrd="1" destOrd="0" presId="urn:microsoft.com/office/officeart/2005/8/layout/orgChart1"/>
    <dgm:cxn modelId="{F8D14E8C-E852-45F1-B585-088844B165CB}" type="presParOf" srcId="{AD67C95C-BDD5-4FAF-9820-CAD557A41783}" destId="{11FB7E2D-DDB2-4DCF-A94A-5EEF572CAF17}" srcOrd="2" destOrd="0" presId="urn:microsoft.com/office/officeart/2005/8/layout/orgChart1"/>
    <dgm:cxn modelId="{5C7905FE-C6A0-48CE-85DB-6B2C0B0A26BF}" type="presParOf" srcId="{DEC55E78-8B02-45C7-950F-65ECDAE29178}" destId="{EBBEB7E0-50D3-41E9-966F-126B75FBCA1F}" srcOrd="2" destOrd="0" presId="urn:microsoft.com/office/officeart/2005/8/layout/orgChart1"/>
    <dgm:cxn modelId="{0FF7D638-BCB9-48B8-813E-6734354EEB0E}" type="presParOf" srcId="{DEC55E78-8B02-45C7-950F-65ECDAE29178}" destId="{43950727-9F8D-4230-8819-3672D1C063BE}" srcOrd="3" destOrd="0" presId="urn:microsoft.com/office/officeart/2005/8/layout/orgChart1"/>
    <dgm:cxn modelId="{2A8E4FC0-0E8A-4E8C-BD62-EE5A473D9A13}" type="presParOf" srcId="{43950727-9F8D-4230-8819-3672D1C063BE}" destId="{AACE273C-8605-4915-9653-1AC253019507}" srcOrd="0" destOrd="0" presId="urn:microsoft.com/office/officeart/2005/8/layout/orgChart1"/>
    <dgm:cxn modelId="{88D7376E-5D7B-4EF4-8231-92160DD31385}" type="presParOf" srcId="{AACE273C-8605-4915-9653-1AC253019507}" destId="{100E8006-FAB5-40BF-A0B7-FBB37D3BE1B5}" srcOrd="0" destOrd="0" presId="urn:microsoft.com/office/officeart/2005/8/layout/orgChart1"/>
    <dgm:cxn modelId="{25AD4DA5-E6E7-4A32-BA5D-3F2904FE0AE9}" type="presParOf" srcId="{AACE273C-8605-4915-9653-1AC253019507}" destId="{2F25760D-218C-4221-B285-48372A0419D9}" srcOrd="1" destOrd="0" presId="urn:microsoft.com/office/officeart/2005/8/layout/orgChart1"/>
    <dgm:cxn modelId="{9D6E0AB8-1940-4DEE-A493-CB37977C061A}" type="presParOf" srcId="{43950727-9F8D-4230-8819-3672D1C063BE}" destId="{84E3D78D-716D-4FB4-A30E-FD3DD958A2DF}" srcOrd="1" destOrd="0" presId="urn:microsoft.com/office/officeart/2005/8/layout/orgChart1"/>
    <dgm:cxn modelId="{9820CB9C-CE65-40CA-840D-991D471846BC}" type="presParOf" srcId="{43950727-9F8D-4230-8819-3672D1C063BE}" destId="{7CFE29B0-A6F0-4ECC-BE7B-49604DAC8824}" srcOrd="2" destOrd="0" presId="urn:microsoft.com/office/officeart/2005/8/layout/orgChart1"/>
    <dgm:cxn modelId="{D36F9273-6809-4003-8174-2E08B0172031}" type="presParOf" srcId="{D58985B8-725D-4B0A-96B1-250D6EA670F5}" destId="{BE6706B1-F191-44BE-B000-9F3D3357285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81BCE0-3B53-4E24-A82E-6D72D9D5FBB9}">
      <dsp:nvSpPr>
        <dsp:cNvPr id="0" name=""/>
        <dsp:cNvSpPr/>
      </dsp:nvSpPr>
      <dsp:spPr>
        <a:xfrm>
          <a:off x="0" y="2440"/>
          <a:ext cx="7830621" cy="5284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Introduction.</a:t>
          </a:r>
        </a:p>
      </dsp:txBody>
      <dsp:txXfrm>
        <a:off x="25796" y="28236"/>
        <a:ext cx="7779029" cy="476850"/>
      </dsp:txXfrm>
    </dsp:sp>
    <dsp:sp modelId="{57905112-CDE7-4B6B-B07C-4AC9856FF5FC}">
      <dsp:nvSpPr>
        <dsp:cNvPr id="0" name=""/>
        <dsp:cNvSpPr/>
      </dsp:nvSpPr>
      <dsp:spPr>
        <a:xfrm>
          <a:off x="0" y="539671"/>
          <a:ext cx="7830621" cy="5284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Case Study.</a:t>
          </a:r>
        </a:p>
      </dsp:txBody>
      <dsp:txXfrm>
        <a:off x="25796" y="565467"/>
        <a:ext cx="7779029" cy="476850"/>
      </dsp:txXfrm>
    </dsp:sp>
    <dsp:sp modelId="{7F1D0A29-7271-4865-A7C9-B435616D8DB3}">
      <dsp:nvSpPr>
        <dsp:cNvPr id="0" name=""/>
        <dsp:cNvSpPr/>
      </dsp:nvSpPr>
      <dsp:spPr>
        <a:xfrm>
          <a:off x="0" y="1076903"/>
          <a:ext cx="7830621" cy="5284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Purpose of the study.</a:t>
          </a:r>
        </a:p>
      </dsp:txBody>
      <dsp:txXfrm>
        <a:off x="25796" y="1102699"/>
        <a:ext cx="7779029" cy="476850"/>
      </dsp:txXfrm>
    </dsp:sp>
    <dsp:sp modelId="{6EB59861-428D-4463-80DF-E7FB8C0703A3}">
      <dsp:nvSpPr>
        <dsp:cNvPr id="0" name=""/>
        <dsp:cNvSpPr/>
      </dsp:nvSpPr>
      <dsp:spPr>
        <a:xfrm>
          <a:off x="0" y="1614134"/>
          <a:ext cx="7830621" cy="5284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Methodology.</a:t>
          </a:r>
        </a:p>
      </dsp:txBody>
      <dsp:txXfrm>
        <a:off x="25796" y="1639930"/>
        <a:ext cx="7779029" cy="476850"/>
      </dsp:txXfrm>
    </dsp:sp>
    <dsp:sp modelId="{A3AEA539-30D4-478A-A13E-D246D67BDE53}">
      <dsp:nvSpPr>
        <dsp:cNvPr id="0" name=""/>
        <dsp:cNvSpPr/>
      </dsp:nvSpPr>
      <dsp:spPr>
        <a:xfrm>
          <a:off x="0" y="2151366"/>
          <a:ext cx="7830621" cy="5284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Work breakdown structure.</a:t>
          </a:r>
        </a:p>
      </dsp:txBody>
      <dsp:txXfrm>
        <a:off x="25796" y="2177162"/>
        <a:ext cx="7779029" cy="476850"/>
      </dsp:txXfrm>
    </dsp:sp>
    <dsp:sp modelId="{FD20C856-24C7-4C0E-B46B-D33057165094}">
      <dsp:nvSpPr>
        <dsp:cNvPr id="0" name=""/>
        <dsp:cNvSpPr/>
      </dsp:nvSpPr>
      <dsp:spPr>
        <a:xfrm>
          <a:off x="0" y="2688597"/>
          <a:ext cx="7830621" cy="5284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Quantity survey.</a:t>
          </a:r>
        </a:p>
      </dsp:txBody>
      <dsp:txXfrm>
        <a:off x="25796" y="2714393"/>
        <a:ext cx="7779029" cy="476850"/>
      </dsp:txXfrm>
    </dsp:sp>
    <dsp:sp modelId="{6824AAA5-B36F-4628-9A22-0ECAFEB8C85E}">
      <dsp:nvSpPr>
        <dsp:cNvPr id="0" name=""/>
        <dsp:cNvSpPr/>
      </dsp:nvSpPr>
      <dsp:spPr>
        <a:xfrm>
          <a:off x="0" y="3225829"/>
          <a:ext cx="7830621" cy="5284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Cost Estimation.</a:t>
          </a:r>
        </a:p>
      </dsp:txBody>
      <dsp:txXfrm>
        <a:off x="25796" y="3251625"/>
        <a:ext cx="7779029" cy="476850"/>
      </dsp:txXfrm>
    </dsp:sp>
    <dsp:sp modelId="{B07A9678-6973-4323-8E01-6A5C0446D2A3}">
      <dsp:nvSpPr>
        <dsp:cNvPr id="0" name=""/>
        <dsp:cNvSpPr/>
      </dsp:nvSpPr>
      <dsp:spPr>
        <a:xfrm>
          <a:off x="0" y="3763060"/>
          <a:ext cx="7830621" cy="5284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Time scheduling.</a:t>
          </a:r>
        </a:p>
      </dsp:txBody>
      <dsp:txXfrm>
        <a:off x="25796" y="3788856"/>
        <a:ext cx="7779029" cy="476850"/>
      </dsp:txXfrm>
    </dsp:sp>
    <dsp:sp modelId="{90AD3CF8-2F32-4B0C-A758-D2B39F70A46A}">
      <dsp:nvSpPr>
        <dsp:cNvPr id="0" name=""/>
        <dsp:cNvSpPr/>
      </dsp:nvSpPr>
      <dsp:spPr>
        <a:xfrm>
          <a:off x="0" y="4300292"/>
          <a:ext cx="7830621" cy="5284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Results and Conclusion.  </a:t>
          </a:r>
        </a:p>
      </dsp:txBody>
      <dsp:txXfrm>
        <a:off x="25796" y="4326088"/>
        <a:ext cx="7779029" cy="47685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21C100-AFF6-4771-98E2-1333B07592C4}">
      <dsp:nvSpPr>
        <dsp:cNvPr id="0" name=""/>
        <dsp:cNvSpPr/>
      </dsp:nvSpPr>
      <dsp:spPr>
        <a:xfrm>
          <a:off x="1508138" y="2655"/>
          <a:ext cx="2695402" cy="13477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>
              <a:solidFill>
                <a:schemeClr val="tx1"/>
              </a:solidFill>
            </a:rPr>
            <a:t>Study time and cost:</a:t>
          </a:r>
        </a:p>
      </dsp:txBody>
      <dsp:txXfrm>
        <a:off x="1547611" y="42128"/>
        <a:ext cx="2616456" cy="1268755"/>
      </dsp:txXfrm>
    </dsp:sp>
    <dsp:sp modelId="{9D6DEA34-E799-480A-B421-7FF7F3C0F831}">
      <dsp:nvSpPr>
        <dsp:cNvPr id="0" name=""/>
        <dsp:cNvSpPr/>
      </dsp:nvSpPr>
      <dsp:spPr>
        <a:xfrm>
          <a:off x="1777679" y="1350356"/>
          <a:ext cx="269540" cy="1083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3107"/>
              </a:lnTo>
              <a:lnTo>
                <a:pt x="269540" y="10831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A9FB89-0D2B-4E20-A7D9-EFD583F670D7}">
      <dsp:nvSpPr>
        <dsp:cNvPr id="0" name=""/>
        <dsp:cNvSpPr/>
      </dsp:nvSpPr>
      <dsp:spPr>
        <a:xfrm>
          <a:off x="2047219" y="1687282"/>
          <a:ext cx="2502217" cy="1492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/>
            <a:t>Project duration </a:t>
          </a:r>
          <a:r>
            <a:rPr lang="en-US" sz="3000" i="1" kern="1200" dirty="0"/>
            <a:t>= 449 working days</a:t>
          </a:r>
        </a:p>
      </dsp:txBody>
      <dsp:txXfrm>
        <a:off x="2090929" y="1730992"/>
        <a:ext cx="2414797" cy="1404943"/>
      </dsp:txXfrm>
    </dsp:sp>
    <dsp:sp modelId="{B32971B5-93AF-487E-A649-2B000D98AF3A}">
      <dsp:nvSpPr>
        <dsp:cNvPr id="0" name=""/>
        <dsp:cNvSpPr/>
      </dsp:nvSpPr>
      <dsp:spPr>
        <a:xfrm>
          <a:off x="1777679" y="1350356"/>
          <a:ext cx="269540" cy="29123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2396"/>
              </a:lnTo>
              <a:lnTo>
                <a:pt x="269540" y="29123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70FDE0-4985-4BC3-9F55-E1973F39E47D}">
      <dsp:nvSpPr>
        <dsp:cNvPr id="0" name=""/>
        <dsp:cNvSpPr/>
      </dsp:nvSpPr>
      <dsp:spPr>
        <a:xfrm>
          <a:off x="2047219" y="3516570"/>
          <a:ext cx="3276790" cy="1492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/>
            <a:t>Project total price</a:t>
          </a:r>
          <a:r>
            <a:rPr lang="en-US" sz="3000" kern="1200" dirty="0"/>
            <a:t>=</a:t>
          </a:r>
          <a:r>
            <a:rPr lang="en-US" sz="3000" i="1" kern="1200" dirty="0"/>
            <a:t>2,685,979 $</a:t>
          </a:r>
        </a:p>
      </dsp:txBody>
      <dsp:txXfrm>
        <a:off x="2090929" y="3560280"/>
        <a:ext cx="3189370" cy="1404943"/>
      </dsp:txXfrm>
    </dsp:sp>
    <dsp:sp modelId="{4FCB8420-EA85-4A24-8C53-459C16384B45}">
      <dsp:nvSpPr>
        <dsp:cNvPr id="0" name=""/>
        <dsp:cNvSpPr/>
      </dsp:nvSpPr>
      <dsp:spPr>
        <a:xfrm>
          <a:off x="5458779" y="2655"/>
          <a:ext cx="2695402" cy="13477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>
              <a:solidFill>
                <a:schemeClr val="tx1"/>
              </a:solidFill>
            </a:rPr>
            <a:t>Actual time and cost:</a:t>
          </a:r>
        </a:p>
      </dsp:txBody>
      <dsp:txXfrm>
        <a:off x="5498252" y="42128"/>
        <a:ext cx="2616456" cy="1268755"/>
      </dsp:txXfrm>
    </dsp:sp>
    <dsp:sp modelId="{D64245BD-B095-4C45-AD8A-C6C008F375DD}">
      <dsp:nvSpPr>
        <dsp:cNvPr id="0" name=""/>
        <dsp:cNvSpPr/>
      </dsp:nvSpPr>
      <dsp:spPr>
        <a:xfrm>
          <a:off x="5728320" y="1350356"/>
          <a:ext cx="269540" cy="1083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3107"/>
              </a:lnTo>
              <a:lnTo>
                <a:pt x="269540" y="10831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20435-A507-42EB-B190-673D7F0DE206}">
      <dsp:nvSpPr>
        <dsp:cNvPr id="0" name=""/>
        <dsp:cNvSpPr/>
      </dsp:nvSpPr>
      <dsp:spPr>
        <a:xfrm>
          <a:off x="5997860" y="1687282"/>
          <a:ext cx="2502217" cy="1492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/>
            <a:t>Project duration</a:t>
          </a:r>
          <a:r>
            <a:rPr lang="en-US" sz="3000" kern="1200" dirty="0"/>
            <a:t>=</a:t>
          </a:r>
          <a:r>
            <a:rPr lang="en-US" sz="3000" i="1" kern="1200" dirty="0"/>
            <a:t>635 working days</a:t>
          </a:r>
        </a:p>
      </dsp:txBody>
      <dsp:txXfrm>
        <a:off x="6041570" y="1730992"/>
        <a:ext cx="2414797" cy="1404943"/>
      </dsp:txXfrm>
    </dsp:sp>
    <dsp:sp modelId="{BD784D94-2C24-4A87-960E-E88EA5C88024}">
      <dsp:nvSpPr>
        <dsp:cNvPr id="0" name=""/>
        <dsp:cNvSpPr/>
      </dsp:nvSpPr>
      <dsp:spPr>
        <a:xfrm>
          <a:off x="5728320" y="1350356"/>
          <a:ext cx="269540" cy="29123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2396"/>
              </a:lnTo>
              <a:lnTo>
                <a:pt x="269540" y="29123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4D6A08-8B82-4E33-A599-810E2A13A8CF}">
      <dsp:nvSpPr>
        <dsp:cNvPr id="0" name=""/>
        <dsp:cNvSpPr/>
      </dsp:nvSpPr>
      <dsp:spPr>
        <a:xfrm>
          <a:off x="5997860" y="3516570"/>
          <a:ext cx="2812102" cy="1492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/>
            <a:t>Project total price</a:t>
          </a:r>
          <a:r>
            <a:rPr lang="en-US" sz="3000" kern="1200" dirty="0"/>
            <a:t>=</a:t>
          </a:r>
          <a:r>
            <a:rPr lang="en-US" sz="3000" i="1" kern="1200" dirty="0"/>
            <a:t>2,512,523 $</a:t>
          </a:r>
        </a:p>
      </dsp:txBody>
      <dsp:txXfrm>
        <a:off x="6041570" y="3560280"/>
        <a:ext cx="2724682" cy="140494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488BA3-9179-4B5B-9892-1340DD243504}">
      <dsp:nvSpPr>
        <dsp:cNvPr id="0" name=""/>
        <dsp:cNvSpPr/>
      </dsp:nvSpPr>
      <dsp:spPr>
        <a:xfrm>
          <a:off x="2302" y="1482195"/>
          <a:ext cx="4319425" cy="21597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i="1" kern="1200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rPr>
            <a:t>635-499=136</a:t>
          </a:r>
          <a:r>
            <a:rPr lang="en-US" sz="3000" b="1" kern="1200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rPr>
            <a:t> working days</a:t>
          </a:r>
        </a:p>
      </dsp:txBody>
      <dsp:txXfrm>
        <a:off x="2302" y="1482195"/>
        <a:ext cx="4319425" cy="2159712"/>
      </dsp:txXfrm>
    </dsp:sp>
    <dsp:sp modelId="{0C676126-FBCE-4F88-8615-F64C9C503DA8}">
      <dsp:nvSpPr>
        <dsp:cNvPr id="0" name=""/>
        <dsp:cNvSpPr/>
      </dsp:nvSpPr>
      <dsp:spPr>
        <a:xfrm>
          <a:off x="5228807" y="1492475"/>
          <a:ext cx="5809368" cy="21704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rPr>
            <a:t>= </a:t>
          </a:r>
          <a:r>
            <a:rPr lang="en-US" sz="3000" b="1" i="1" kern="1200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rPr>
            <a:t>2,685,979 $ - 2,512,523 $ = 173,456 $</a:t>
          </a:r>
        </a:p>
      </dsp:txBody>
      <dsp:txXfrm>
        <a:off x="5228807" y="1492475"/>
        <a:ext cx="5809368" cy="21704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0DBF5-3A1C-4FB7-B771-37C26ADF43D8}">
      <dsp:nvSpPr>
        <dsp:cNvPr id="0" name=""/>
        <dsp:cNvSpPr/>
      </dsp:nvSpPr>
      <dsp:spPr>
        <a:xfrm rot="1198629">
          <a:off x="4274560" y="3616404"/>
          <a:ext cx="2667383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2667383" y="206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DA838E-640E-4A98-AFC5-4B41256AA67B}">
      <dsp:nvSpPr>
        <dsp:cNvPr id="0" name=""/>
        <dsp:cNvSpPr/>
      </dsp:nvSpPr>
      <dsp:spPr>
        <a:xfrm rot="21581654">
          <a:off x="4354790" y="2801424"/>
          <a:ext cx="2772386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2772386" y="206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2627B3-9141-4C6D-B0B5-62C30846544A}">
      <dsp:nvSpPr>
        <dsp:cNvPr id="0" name=""/>
        <dsp:cNvSpPr/>
      </dsp:nvSpPr>
      <dsp:spPr>
        <a:xfrm rot="20273328">
          <a:off x="4260393" y="1943040"/>
          <a:ext cx="2567586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2567586" y="206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F9FB4-E82F-475A-A368-3DD3B2888477}">
      <dsp:nvSpPr>
        <dsp:cNvPr id="0" name=""/>
        <dsp:cNvSpPr/>
      </dsp:nvSpPr>
      <dsp:spPr>
        <a:xfrm>
          <a:off x="0" y="87220"/>
          <a:ext cx="6053225" cy="558191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E691B5-8BFB-4B10-9D78-9D3CBE7E274D}">
      <dsp:nvSpPr>
        <dsp:cNvPr id="0" name=""/>
        <dsp:cNvSpPr/>
      </dsp:nvSpPr>
      <dsp:spPr>
        <a:xfrm>
          <a:off x="5581600" y="0"/>
          <a:ext cx="5565913" cy="163563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chemeClr val="tx1"/>
              </a:solidFill>
            </a:rPr>
            <a:t>Ministry of local government in Ramallah city.</a:t>
          </a:r>
        </a:p>
      </dsp:txBody>
      <dsp:txXfrm>
        <a:off x="6396709" y="239534"/>
        <a:ext cx="3935695" cy="1156570"/>
      </dsp:txXfrm>
    </dsp:sp>
    <dsp:sp modelId="{285A05A4-8C94-419E-8C51-788EC5D6802D}">
      <dsp:nvSpPr>
        <dsp:cNvPr id="0" name=""/>
        <dsp:cNvSpPr/>
      </dsp:nvSpPr>
      <dsp:spPr>
        <a:xfrm>
          <a:off x="7126871" y="1984183"/>
          <a:ext cx="4751807" cy="163563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</a:rPr>
            <a:t>Building Consist of 9 Floors.</a:t>
          </a:r>
        </a:p>
      </dsp:txBody>
      <dsp:txXfrm>
        <a:off x="7822757" y="2223717"/>
        <a:ext cx="3360035" cy="1156570"/>
      </dsp:txXfrm>
    </dsp:sp>
    <dsp:sp modelId="{2F1762BC-81F1-47C4-9D60-F00F6D2E379B}">
      <dsp:nvSpPr>
        <dsp:cNvPr id="0" name=""/>
        <dsp:cNvSpPr/>
      </dsp:nvSpPr>
      <dsp:spPr>
        <a:xfrm>
          <a:off x="5903436" y="3901444"/>
          <a:ext cx="5363683" cy="163563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chemeClr val="tx1"/>
              </a:solidFill>
            </a:rPr>
            <a:t>Total area of the building: 7000 square meter. </a:t>
          </a:r>
        </a:p>
      </dsp:txBody>
      <dsp:txXfrm>
        <a:off x="6688929" y="4140978"/>
        <a:ext cx="3792697" cy="11565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48B04-5F38-4209-BC8E-0C5EDCBB2687}">
      <dsp:nvSpPr>
        <dsp:cNvPr id="0" name=""/>
        <dsp:cNvSpPr/>
      </dsp:nvSpPr>
      <dsp:spPr>
        <a:xfrm rot="1065800">
          <a:off x="4097376" y="3293162"/>
          <a:ext cx="3178280" cy="37749"/>
        </a:xfrm>
        <a:custGeom>
          <a:avLst/>
          <a:gdLst/>
          <a:ahLst/>
          <a:cxnLst/>
          <a:rect l="0" t="0" r="0" b="0"/>
          <a:pathLst>
            <a:path>
              <a:moveTo>
                <a:pt x="0" y="18874"/>
              </a:moveTo>
              <a:lnTo>
                <a:pt x="3178280" y="18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EAC546-D8CD-481D-942F-17CD01A27CC9}">
      <dsp:nvSpPr>
        <dsp:cNvPr id="0" name=""/>
        <dsp:cNvSpPr/>
      </dsp:nvSpPr>
      <dsp:spPr>
        <a:xfrm rot="27210">
          <a:off x="4173100" y="2549698"/>
          <a:ext cx="2462538" cy="37749"/>
        </a:xfrm>
        <a:custGeom>
          <a:avLst/>
          <a:gdLst/>
          <a:ahLst/>
          <a:cxnLst/>
          <a:rect l="0" t="0" r="0" b="0"/>
          <a:pathLst>
            <a:path>
              <a:moveTo>
                <a:pt x="0" y="18874"/>
              </a:moveTo>
              <a:lnTo>
                <a:pt x="2462538" y="18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017ACE-ED47-4BD2-BCE4-1FD700C35F09}">
      <dsp:nvSpPr>
        <dsp:cNvPr id="0" name=""/>
        <dsp:cNvSpPr/>
      </dsp:nvSpPr>
      <dsp:spPr>
        <a:xfrm rot="20563432">
          <a:off x="4101513" y="1794517"/>
          <a:ext cx="3175226" cy="37749"/>
        </a:xfrm>
        <a:custGeom>
          <a:avLst/>
          <a:gdLst/>
          <a:ahLst/>
          <a:cxnLst/>
          <a:rect l="0" t="0" r="0" b="0"/>
          <a:pathLst>
            <a:path>
              <a:moveTo>
                <a:pt x="0" y="18874"/>
              </a:moveTo>
              <a:lnTo>
                <a:pt x="3175226" y="18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563FB-523A-4B62-B919-341F0BB1B60F}">
      <dsp:nvSpPr>
        <dsp:cNvPr id="0" name=""/>
        <dsp:cNvSpPr/>
      </dsp:nvSpPr>
      <dsp:spPr>
        <a:xfrm>
          <a:off x="0" y="305497"/>
          <a:ext cx="4554049" cy="452211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A67B4A-DCC6-477D-A163-8FE587D577DF}">
      <dsp:nvSpPr>
        <dsp:cNvPr id="0" name=""/>
        <dsp:cNvSpPr/>
      </dsp:nvSpPr>
      <dsp:spPr>
        <a:xfrm>
          <a:off x="6622449" y="105592"/>
          <a:ext cx="4380931" cy="14725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</a:rPr>
            <a:t>Started at 2015/4/28.</a:t>
          </a:r>
        </a:p>
      </dsp:txBody>
      <dsp:txXfrm>
        <a:off x="7264021" y="321242"/>
        <a:ext cx="3097787" cy="1041247"/>
      </dsp:txXfrm>
    </dsp:sp>
    <dsp:sp modelId="{25E6619A-7DB6-45D3-8EE2-24415612AAA2}">
      <dsp:nvSpPr>
        <dsp:cNvPr id="0" name=""/>
        <dsp:cNvSpPr/>
      </dsp:nvSpPr>
      <dsp:spPr>
        <a:xfrm>
          <a:off x="6634999" y="1859327"/>
          <a:ext cx="4367988" cy="14725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chemeClr val="tx1"/>
              </a:solidFill>
            </a:rPr>
            <a:t>Total cost of the project was </a:t>
          </a:r>
          <a:r>
            <a:rPr lang="en-US" sz="2400" b="1" kern="1200" dirty="0" smtClean="0">
              <a:solidFill>
                <a:schemeClr val="tx1"/>
              </a:solidFill>
            </a:rPr>
            <a:t>2,512,523 </a:t>
          </a:r>
          <a:r>
            <a:rPr lang="en-US" sz="2400" b="1" kern="1200" dirty="0">
              <a:solidFill>
                <a:schemeClr val="tx1"/>
              </a:solidFill>
            </a:rPr>
            <a:t>$.</a:t>
          </a:r>
        </a:p>
      </dsp:txBody>
      <dsp:txXfrm>
        <a:off x="7274676" y="2074977"/>
        <a:ext cx="3088634" cy="1041247"/>
      </dsp:txXfrm>
    </dsp:sp>
    <dsp:sp modelId="{9D42E6D5-7DAC-473E-AC9F-BF9387E08981}">
      <dsp:nvSpPr>
        <dsp:cNvPr id="0" name=""/>
        <dsp:cNvSpPr/>
      </dsp:nvSpPr>
      <dsp:spPr>
        <a:xfrm>
          <a:off x="6582674" y="3570961"/>
          <a:ext cx="4420705" cy="14725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>
              <a:solidFill>
                <a:schemeClr val="tx1"/>
              </a:solidFill>
            </a:rPr>
            <a:t>Type of contract: Unit price. </a:t>
          </a:r>
        </a:p>
      </dsp:txBody>
      <dsp:txXfrm>
        <a:off x="7230071" y="3786611"/>
        <a:ext cx="3125911" cy="10412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60880-CB4D-4AA3-AA95-ABA802FC14CB}">
      <dsp:nvSpPr>
        <dsp:cNvPr id="0" name=""/>
        <dsp:cNvSpPr/>
      </dsp:nvSpPr>
      <dsp:spPr>
        <a:xfrm>
          <a:off x="0" y="681917"/>
          <a:ext cx="4233809" cy="21169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/>
            <a:t>Apply management principles to assets the project by the terms of time and cost.</a:t>
          </a:r>
          <a:endParaRPr lang="en-US" sz="3300" b="1" kern="1200" dirty="0"/>
        </a:p>
      </dsp:txBody>
      <dsp:txXfrm>
        <a:off x="62002" y="743919"/>
        <a:ext cx="4109805" cy="19929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6DF6A-F618-49E2-A553-4C8430FD4238}">
      <dsp:nvSpPr>
        <dsp:cNvPr id="0" name=""/>
        <dsp:cNvSpPr/>
      </dsp:nvSpPr>
      <dsp:spPr>
        <a:xfrm rot="5400000">
          <a:off x="3597265" y="-1358013"/>
          <a:ext cx="854997" cy="3788013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/>
            <a:t>Collect information. </a:t>
          </a:r>
        </a:p>
      </dsp:txBody>
      <dsp:txXfrm rot="-5400000">
        <a:off x="2130757" y="150233"/>
        <a:ext cx="3746275" cy="771521"/>
      </dsp:txXfrm>
    </dsp:sp>
    <dsp:sp modelId="{2000CADF-102A-438E-96C4-71BD2F97C902}">
      <dsp:nvSpPr>
        <dsp:cNvPr id="0" name=""/>
        <dsp:cNvSpPr/>
      </dsp:nvSpPr>
      <dsp:spPr>
        <a:xfrm>
          <a:off x="0" y="1619"/>
          <a:ext cx="2130757" cy="106874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solidFill>
                <a:schemeClr val="bg1"/>
              </a:solidFill>
            </a:rPr>
            <a:t>Site visiting</a:t>
          </a:r>
        </a:p>
      </dsp:txBody>
      <dsp:txXfrm>
        <a:off x="52172" y="53791"/>
        <a:ext cx="2026413" cy="964402"/>
      </dsp:txXfrm>
    </dsp:sp>
    <dsp:sp modelId="{8C9F1F9C-AF7B-460C-B666-55DBE55A642B}">
      <dsp:nvSpPr>
        <dsp:cNvPr id="0" name=""/>
        <dsp:cNvSpPr/>
      </dsp:nvSpPr>
      <dsp:spPr>
        <a:xfrm rot="5400000">
          <a:off x="3597265" y="-235829"/>
          <a:ext cx="854997" cy="3788013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/>
            <a:t>Time estimation.</a:t>
          </a:r>
        </a:p>
      </dsp:txBody>
      <dsp:txXfrm rot="-5400000">
        <a:off x="2130757" y="1272417"/>
        <a:ext cx="3746275" cy="771521"/>
      </dsp:txXfrm>
    </dsp:sp>
    <dsp:sp modelId="{100FCE8C-F799-4B27-8395-F8E728CE8E8E}">
      <dsp:nvSpPr>
        <dsp:cNvPr id="0" name=""/>
        <dsp:cNvSpPr/>
      </dsp:nvSpPr>
      <dsp:spPr>
        <a:xfrm>
          <a:off x="0" y="1123803"/>
          <a:ext cx="2130757" cy="106874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solidFill>
                <a:schemeClr val="bg1"/>
              </a:solidFill>
            </a:rPr>
            <a:t>Primavera</a:t>
          </a:r>
        </a:p>
      </dsp:txBody>
      <dsp:txXfrm>
        <a:off x="52172" y="1175975"/>
        <a:ext cx="2026413" cy="964402"/>
      </dsp:txXfrm>
    </dsp:sp>
    <dsp:sp modelId="{95D1CDA4-9A80-47CA-93C7-C5F8767647F9}">
      <dsp:nvSpPr>
        <dsp:cNvPr id="0" name=""/>
        <dsp:cNvSpPr/>
      </dsp:nvSpPr>
      <dsp:spPr>
        <a:xfrm rot="5400000">
          <a:off x="3597265" y="886354"/>
          <a:ext cx="854997" cy="3788013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/>
            <a:t>Quantity survey.</a:t>
          </a:r>
        </a:p>
      </dsp:txBody>
      <dsp:txXfrm rot="-5400000">
        <a:off x="2130757" y="2394600"/>
        <a:ext cx="3746275" cy="771521"/>
      </dsp:txXfrm>
    </dsp:sp>
    <dsp:sp modelId="{31FAB6C7-D5FB-443E-A65C-F2E679C3480D}">
      <dsp:nvSpPr>
        <dsp:cNvPr id="0" name=""/>
        <dsp:cNvSpPr/>
      </dsp:nvSpPr>
      <dsp:spPr>
        <a:xfrm>
          <a:off x="0" y="2245987"/>
          <a:ext cx="2130757" cy="106874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baseline="0" dirty="0">
              <a:solidFill>
                <a:schemeClr val="bg1"/>
              </a:solidFill>
            </a:rPr>
            <a:t>Revit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52172" y="2298159"/>
        <a:ext cx="2026413" cy="9644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A83EDF-63D2-4666-B274-A18822F0282E}">
      <dsp:nvSpPr>
        <dsp:cNvPr id="0" name=""/>
        <dsp:cNvSpPr/>
      </dsp:nvSpPr>
      <dsp:spPr>
        <a:xfrm>
          <a:off x="0" y="943414"/>
          <a:ext cx="5557085" cy="2222834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24130" rIns="0" bIns="2413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/>
            <a:t>It was developed according to the bell of quantity.</a:t>
          </a:r>
        </a:p>
      </dsp:txBody>
      <dsp:txXfrm>
        <a:off x="1111417" y="943414"/>
        <a:ext cx="3334251" cy="22228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188F0D-F437-4B3A-ADE0-6B39B4B2E2C7}">
      <dsp:nvSpPr>
        <dsp:cNvPr id="0" name=""/>
        <dsp:cNvSpPr/>
      </dsp:nvSpPr>
      <dsp:spPr>
        <a:xfrm>
          <a:off x="0" y="1596908"/>
          <a:ext cx="11678292" cy="212921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029C3-09E8-4CB2-AD58-8F9B89C43077}">
      <dsp:nvSpPr>
        <dsp:cNvPr id="0" name=""/>
        <dsp:cNvSpPr/>
      </dsp:nvSpPr>
      <dsp:spPr>
        <a:xfrm>
          <a:off x="17940" y="2630182"/>
          <a:ext cx="2545925" cy="937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b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/>
            <a:t>Direct</a:t>
          </a:r>
          <a:r>
            <a:rPr lang="en-US" sz="3200" b="1" kern="1200" baseline="0" dirty="0"/>
            <a:t> cost.</a:t>
          </a:r>
          <a:endParaRPr lang="en-US" sz="3200" b="1" kern="1200" dirty="0"/>
        </a:p>
      </dsp:txBody>
      <dsp:txXfrm>
        <a:off x="17940" y="2630182"/>
        <a:ext cx="2545925" cy="937406"/>
      </dsp:txXfrm>
    </dsp:sp>
    <dsp:sp modelId="{C01A8B57-3EB8-44C3-8958-088D194176C3}">
      <dsp:nvSpPr>
        <dsp:cNvPr id="0" name=""/>
        <dsp:cNvSpPr/>
      </dsp:nvSpPr>
      <dsp:spPr>
        <a:xfrm>
          <a:off x="1008104" y="2097411"/>
          <a:ext cx="532302" cy="53230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ED57D5-D991-470F-A380-5FC5EBCACAD7}">
      <dsp:nvSpPr>
        <dsp:cNvPr id="0" name=""/>
        <dsp:cNvSpPr/>
      </dsp:nvSpPr>
      <dsp:spPr>
        <a:xfrm>
          <a:off x="2605287" y="1510510"/>
          <a:ext cx="3096659" cy="960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/>
            <a:t>+ Job overhead (%)</a:t>
          </a:r>
        </a:p>
      </dsp:txBody>
      <dsp:txXfrm>
        <a:off x="2605287" y="1510510"/>
        <a:ext cx="3096659" cy="960210"/>
      </dsp:txXfrm>
    </dsp:sp>
    <dsp:sp modelId="{53AED6B6-D96E-481D-A88F-FF8B130CF0D4}">
      <dsp:nvSpPr>
        <dsp:cNvPr id="0" name=""/>
        <dsp:cNvSpPr/>
      </dsp:nvSpPr>
      <dsp:spPr>
        <a:xfrm>
          <a:off x="3871287" y="2687612"/>
          <a:ext cx="532302" cy="53230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48D821-84A9-48DE-8B9C-87E7AD8BD16D}">
      <dsp:nvSpPr>
        <dsp:cNvPr id="0" name=""/>
        <dsp:cNvSpPr/>
      </dsp:nvSpPr>
      <dsp:spPr>
        <a:xfrm>
          <a:off x="5689145" y="3283392"/>
          <a:ext cx="2266592" cy="896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b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/>
            <a:t>+ Overhead (%)</a:t>
          </a:r>
        </a:p>
      </dsp:txBody>
      <dsp:txXfrm>
        <a:off x="5689145" y="3283392"/>
        <a:ext cx="2266592" cy="896312"/>
      </dsp:txXfrm>
    </dsp:sp>
    <dsp:sp modelId="{564D8A10-53F8-4DE7-BB2D-4C07ECEB140E}">
      <dsp:nvSpPr>
        <dsp:cNvPr id="0" name=""/>
        <dsp:cNvSpPr/>
      </dsp:nvSpPr>
      <dsp:spPr>
        <a:xfrm>
          <a:off x="6543431" y="2364541"/>
          <a:ext cx="532302" cy="53230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EFA6DC-591C-42F9-B609-3DF9CA28E834}">
      <dsp:nvSpPr>
        <dsp:cNvPr id="0" name=""/>
        <dsp:cNvSpPr/>
      </dsp:nvSpPr>
      <dsp:spPr>
        <a:xfrm>
          <a:off x="8112625" y="1990620"/>
          <a:ext cx="2473028" cy="95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/>
            <a:t>Total Price</a:t>
          </a:r>
        </a:p>
      </dsp:txBody>
      <dsp:txXfrm>
        <a:off x="8112625" y="1990620"/>
        <a:ext cx="2473028" cy="955930"/>
      </dsp:txXfrm>
    </dsp:sp>
    <dsp:sp modelId="{733AAAA2-67CA-4FBE-BBE1-183AE60E8C0A}">
      <dsp:nvSpPr>
        <dsp:cNvPr id="0" name=""/>
        <dsp:cNvSpPr/>
      </dsp:nvSpPr>
      <dsp:spPr>
        <a:xfrm>
          <a:off x="9006504" y="2688682"/>
          <a:ext cx="532302" cy="53230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96A369-D3A0-4282-9E7C-C72A725F2EB9}">
      <dsp:nvSpPr>
        <dsp:cNvPr id="0" name=""/>
        <dsp:cNvSpPr/>
      </dsp:nvSpPr>
      <dsp:spPr>
        <a:xfrm>
          <a:off x="7490023" y="871027"/>
          <a:ext cx="2307330" cy="23077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7FC0AB-E906-4626-86D0-E7925EC67AF8}">
      <dsp:nvSpPr>
        <dsp:cNvPr id="0" name=""/>
        <dsp:cNvSpPr/>
      </dsp:nvSpPr>
      <dsp:spPr>
        <a:xfrm>
          <a:off x="7566633" y="947966"/>
          <a:ext cx="2154108" cy="215387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Estimate project total duration.</a:t>
          </a:r>
        </a:p>
      </dsp:txBody>
      <dsp:txXfrm>
        <a:off x="7874578" y="1255721"/>
        <a:ext cx="1538220" cy="1538369"/>
      </dsp:txXfrm>
    </dsp:sp>
    <dsp:sp modelId="{64F27AF7-C3E5-4302-9AEB-2A5AC13447B6}">
      <dsp:nvSpPr>
        <dsp:cNvPr id="0" name=""/>
        <dsp:cNvSpPr/>
      </dsp:nvSpPr>
      <dsp:spPr>
        <a:xfrm rot="2700000">
          <a:off x="5108110" y="873817"/>
          <a:ext cx="2301772" cy="2301772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CE4346-DE65-4883-B48A-21E2DD55BAF4}">
      <dsp:nvSpPr>
        <dsp:cNvPr id="0" name=""/>
        <dsp:cNvSpPr/>
      </dsp:nvSpPr>
      <dsp:spPr>
        <a:xfrm>
          <a:off x="5181942" y="947966"/>
          <a:ext cx="2154108" cy="215387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Insert activities into P6</a:t>
          </a:r>
        </a:p>
      </dsp:txBody>
      <dsp:txXfrm>
        <a:off x="5489886" y="1255721"/>
        <a:ext cx="1538220" cy="1538369"/>
      </dsp:txXfrm>
    </dsp:sp>
    <dsp:sp modelId="{5C2CACF9-8530-47EE-81E1-6188E9EE3640}">
      <dsp:nvSpPr>
        <dsp:cNvPr id="0" name=""/>
        <dsp:cNvSpPr/>
      </dsp:nvSpPr>
      <dsp:spPr>
        <a:xfrm rot="2700000">
          <a:off x="2723418" y="873817"/>
          <a:ext cx="2301772" cy="2301772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931DD7-5544-4F8D-BF43-3F72989D021B}">
      <dsp:nvSpPr>
        <dsp:cNvPr id="0" name=""/>
        <dsp:cNvSpPr/>
      </dsp:nvSpPr>
      <dsp:spPr>
        <a:xfrm>
          <a:off x="2797250" y="947966"/>
          <a:ext cx="2154108" cy="215387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Estimate activities duration.</a:t>
          </a:r>
        </a:p>
      </dsp:txBody>
      <dsp:txXfrm>
        <a:off x="3105194" y="1255721"/>
        <a:ext cx="1538220" cy="153836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EB7E0-50D3-41E9-966F-126B75FBCA1F}">
      <dsp:nvSpPr>
        <dsp:cNvPr id="0" name=""/>
        <dsp:cNvSpPr/>
      </dsp:nvSpPr>
      <dsp:spPr>
        <a:xfrm>
          <a:off x="5337852" y="1852940"/>
          <a:ext cx="2686259" cy="7772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610"/>
              </a:lnTo>
              <a:lnTo>
                <a:pt x="2686259" y="388610"/>
              </a:lnTo>
              <a:lnTo>
                <a:pt x="2686259" y="7772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17A54C-B505-4E91-859E-3BC495C5E7E3}">
      <dsp:nvSpPr>
        <dsp:cNvPr id="0" name=""/>
        <dsp:cNvSpPr/>
      </dsp:nvSpPr>
      <dsp:spPr>
        <a:xfrm>
          <a:off x="2790808" y="1852940"/>
          <a:ext cx="2547044" cy="777220"/>
        </a:xfrm>
        <a:custGeom>
          <a:avLst/>
          <a:gdLst/>
          <a:ahLst/>
          <a:cxnLst/>
          <a:rect l="0" t="0" r="0" b="0"/>
          <a:pathLst>
            <a:path>
              <a:moveTo>
                <a:pt x="2547044" y="0"/>
              </a:moveTo>
              <a:lnTo>
                <a:pt x="2547044" y="388610"/>
              </a:lnTo>
              <a:lnTo>
                <a:pt x="0" y="388610"/>
              </a:lnTo>
              <a:lnTo>
                <a:pt x="0" y="7772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5E231E-F5C0-4353-8AE1-5BA14305B07A}">
      <dsp:nvSpPr>
        <dsp:cNvPr id="0" name=""/>
        <dsp:cNvSpPr/>
      </dsp:nvSpPr>
      <dsp:spPr>
        <a:xfrm>
          <a:off x="3487327" y="2414"/>
          <a:ext cx="3701050" cy="1850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>
              <a:solidFill>
                <a:schemeClr val="tx1"/>
              </a:solidFill>
            </a:rPr>
            <a:t>Study results</a:t>
          </a:r>
          <a:r>
            <a:rPr lang="en-US" sz="4400" kern="1200" dirty="0">
              <a:solidFill>
                <a:schemeClr val="tx1"/>
              </a:solidFill>
            </a:rPr>
            <a:t>:</a:t>
          </a:r>
        </a:p>
      </dsp:txBody>
      <dsp:txXfrm>
        <a:off x="3487327" y="2414"/>
        <a:ext cx="3701050" cy="1850525"/>
      </dsp:txXfrm>
    </dsp:sp>
    <dsp:sp modelId="{A603991E-FFFC-4CA5-A196-5C27CEA46890}">
      <dsp:nvSpPr>
        <dsp:cNvPr id="0" name=""/>
        <dsp:cNvSpPr/>
      </dsp:nvSpPr>
      <dsp:spPr>
        <a:xfrm>
          <a:off x="493159" y="2630160"/>
          <a:ext cx="4595298" cy="1850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>
              <a:solidFill>
                <a:schemeClr val="tx1"/>
              </a:solidFill>
            </a:rPr>
            <a:t>Project Duration </a:t>
          </a:r>
          <a:r>
            <a:rPr lang="en-US" sz="4400" kern="1200" dirty="0">
              <a:solidFill>
                <a:schemeClr val="tx1"/>
              </a:solidFill>
            </a:rPr>
            <a:t>is </a:t>
          </a:r>
          <a:r>
            <a:rPr lang="en-US" sz="4400" i="1" kern="1200" dirty="0">
              <a:solidFill>
                <a:schemeClr val="tx1"/>
              </a:solidFill>
            </a:rPr>
            <a:t>449 Working days</a:t>
          </a:r>
        </a:p>
      </dsp:txBody>
      <dsp:txXfrm>
        <a:off x="493159" y="2630160"/>
        <a:ext cx="4595298" cy="1850525"/>
      </dsp:txXfrm>
    </dsp:sp>
    <dsp:sp modelId="{100E8006-FAB5-40BF-A0B7-FBB37D3BE1B5}">
      <dsp:nvSpPr>
        <dsp:cNvPr id="0" name=""/>
        <dsp:cNvSpPr/>
      </dsp:nvSpPr>
      <dsp:spPr>
        <a:xfrm>
          <a:off x="5865678" y="2630160"/>
          <a:ext cx="4316868" cy="1850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>
              <a:solidFill>
                <a:schemeClr val="tx1"/>
              </a:solidFill>
            </a:rPr>
            <a:t>Project Total Price </a:t>
          </a:r>
          <a:r>
            <a:rPr lang="en-US" sz="4400" kern="1200" dirty="0">
              <a:solidFill>
                <a:schemeClr val="tx1"/>
              </a:solidFill>
            </a:rPr>
            <a:t>=</a:t>
          </a:r>
          <a:r>
            <a:rPr lang="en-US" sz="4400" i="1" kern="1200" dirty="0">
              <a:solidFill>
                <a:schemeClr val="tx1"/>
              </a:solidFill>
            </a:rPr>
            <a:t>2,685,979 $</a:t>
          </a:r>
        </a:p>
      </dsp:txBody>
      <dsp:txXfrm>
        <a:off x="5865678" y="2630160"/>
        <a:ext cx="4316868" cy="1850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4FB8F-ED15-48AB-97BD-17129D4E699D}" type="datetimeFigureOut">
              <a:rPr lang="en-US" smtClean="0"/>
              <a:t>12/25/2019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B3739-9081-478F-812E-AE7CE14063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104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9D437-CD83-4825-AD0D-5E7B341BC79B}" type="datetimeFigureOut">
              <a:rPr lang="en-US" smtClean="0"/>
              <a:t>12/25/2019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CF8BB-EBC7-4B8F-9632-A5A136FBB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36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55780"/>
            <a:ext cx="6858000" cy="3200400"/>
          </a:xfrm>
        </p:spPr>
        <p:txBody>
          <a:bodyPr anchor="b">
            <a:normAutofit/>
          </a:bodyPr>
          <a:lstStyle>
            <a:lvl1pPr algn="l">
              <a:lnSpc>
                <a:spcPct val="75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956180"/>
            <a:ext cx="6858000" cy="109728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8638-A30A-4B21-89D8-E05341BAA22C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88E41-8EF6-4B0D-8994-AEFD21AE5614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42120" y="380999"/>
            <a:ext cx="2011680" cy="6096001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199" y="380999"/>
            <a:ext cx="7074859" cy="6096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7AC43-5085-4633-AF4F-FE4FCC4B1448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7AA247E0-7336-4DDB-831F-F58E5EA21AB3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22960"/>
            <a:ext cx="8686800" cy="201168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34640"/>
            <a:ext cx="8686800" cy="109728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8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981200"/>
            <a:ext cx="4572000" cy="44805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1800" y="1981200"/>
            <a:ext cx="4572000" cy="44805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FBC4-C602-4F1E-8F55-9268BD95297B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679448"/>
            <a:ext cx="4572000" cy="830487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2509935"/>
            <a:ext cx="4572000" cy="39670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1800" y="1679448"/>
            <a:ext cx="4572000" cy="830487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1800" y="2509935"/>
            <a:ext cx="4572000" cy="39670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A01F2-B52B-455F-9F32-589439A8A3A5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786D-8464-4ABC-8EDD-30E9DFBDCE5A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6D474-F33C-4C98-9A39-2E7F9E267CD1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420" y="408993"/>
            <a:ext cx="4800937" cy="1828800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491" y="381000"/>
            <a:ext cx="5489510" cy="5791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9420" y="2237793"/>
            <a:ext cx="4800937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2873-6E72-4D5F-87FA-16AB583187C1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248" y="384048"/>
            <a:ext cx="4800600" cy="18288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  <a:ln>
            <a:noFill/>
          </a:ln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6249" y="2240280"/>
            <a:ext cx="4799140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12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9372600" cy="1295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987419"/>
            <a:ext cx="9372600" cy="4483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31790" y="5586761"/>
            <a:ext cx="280731" cy="883759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5F5FCF77-0DF6-4D4E-8130-7048F967F8D7}" type="datetime1">
              <a:rPr lang="en-US" smtClean="0"/>
              <a:t>12/25/2019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631790" y="365125"/>
            <a:ext cx="280730" cy="5139936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3321" y="6268940"/>
            <a:ext cx="722377" cy="201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4320" algn="l" defTabSz="914400" rtl="0" eaLnBrk="1" latinLnBrk="0" hangingPunct="1">
        <a:lnSpc>
          <a:spcPct val="90000"/>
        </a:lnSpc>
        <a:spcBef>
          <a:spcPts val="1200"/>
        </a:spcBef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8.jpeg"/><Relationship Id="rId7" Type="http://schemas.openxmlformats.org/officeDocument/2006/relationships/diagramColors" Target="../diagrams/colors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Time and cost assessment  of Ministry of Local Government In The City Of Ramallah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956179"/>
            <a:ext cx="6858000" cy="2251437"/>
          </a:xfrm>
        </p:spPr>
        <p:txBody>
          <a:bodyPr/>
          <a:lstStyle/>
          <a:p>
            <a:r>
              <a:rPr lang="en-US" dirty="0"/>
              <a:t>Prepared by:</a:t>
            </a:r>
          </a:p>
          <a:p>
            <a:r>
              <a:rPr lang="en-US" dirty="0"/>
              <a:t>Mohammad </a:t>
            </a:r>
            <a:r>
              <a:rPr lang="en-US" dirty="0" err="1"/>
              <a:t>Abusa’a</a:t>
            </a:r>
            <a:endParaRPr lang="en-US" dirty="0"/>
          </a:p>
          <a:p>
            <a:r>
              <a:rPr lang="en-US" dirty="0" err="1"/>
              <a:t>Sadeq</a:t>
            </a:r>
            <a:r>
              <a:rPr lang="en-US" dirty="0"/>
              <a:t> Yasin</a:t>
            </a:r>
          </a:p>
          <a:p>
            <a:r>
              <a:rPr lang="en-US" dirty="0"/>
              <a:t>Ayman </a:t>
            </a:r>
            <a:r>
              <a:rPr lang="en-US" dirty="0" err="1"/>
              <a:t>Majdi</a:t>
            </a:r>
            <a:endParaRPr lang="en-US" dirty="0"/>
          </a:p>
          <a:p>
            <a:r>
              <a:rPr lang="en-US" dirty="0" err="1"/>
              <a:t>Yazan</a:t>
            </a:r>
            <a:r>
              <a:rPr lang="en-US" dirty="0"/>
              <a:t> </a:t>
            </a:r>
            <a:r>
              <a:rPr lang="en-US" dirty="0" err="1"/>
              <a:t>Qasem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4A560D8-76C6-4A47-9E2D-D5F7FC36F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z="2000" smtClean="0"/>
              <a:pPr/>
              <a:t>1</a:t>
            </a:fld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4378817" y="4520485"/>
            <a:ext cx="2343955" cy="12234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Supervisor:</a:t>
            </a:r>
          </a:p>
          <a:p>
            <a:pPr algn="ctr"/>
            <a:r>
              <a:rPr lang="en-US" b="1" dirty="0" err="1" smtClean="0">
                <a:solidFill>
                  <a:schemeClr val="tx2"/>
                </a:solidFill>
              </a:rPr>
              <a:t>Eng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Reema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Bdair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25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Work break down structure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039" y="1828800"/>
            <a:ext cx="9975761" cy="4675031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F744E24E-75A1-4CB3-A8C7-823B33D5E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9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Quantity survey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4" y="167426"/>
            <a:ext cx="5855486" cy="610151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Slabs concrete volume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653D8D3-12D1-4F68-A535-FAF245BED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93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Quantity survey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8" y="408993"/>
            <a:ext cx="6417751" cy="618498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Beams concrete volume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9F28C47-6E45-48AA-B9AC-0D1CBA69D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23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Quantity survey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2" y="408994"/>
            <a:ext cx="6340478" cy="619786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Reinforcement steel quantities.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E84EA8D-118F-4BFD-B51E-4F5F29215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7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Quantity survey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0" y="408993"/>
            <a:ext cx="6443510" cy="633953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/>
              <a:t>Reinforcement steel quantities for beams.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95D8DDE-AC37-442B-B4B1-5521A9891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6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Quantity survey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4" y="408993"/>
            <a:ext cx="6379116" cy="627514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200" dirty="0"/>
              <a:t>Walls concrete volume.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F2FC682D-356E-48FC-877F-2C4E06ED2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34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Quantity survey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" y="408994"/>
            <a:ext cx="6366237" cy="644900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n-US" sz="3200" dirty="0">
                <a:solidFill>
                  <a:srgbClr val="404040"/>
                </a:solidFill>
              </a:rPr>
              <a:t>Columns concrete volume.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A2132EF-03A0-4250-980E-12003DFF6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60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BDCFF">
                    <a:lumMod val="50000"/>
                  </a:srgbClr>
                </a:solidFill>
              </a:rPr>
              <a:t>Quantity survey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1" y="408993"/>
            <a:ext cx="6340479" cy="628802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n-US" sz="3200" dirty="0">
                <a:solidFill>
                  <a:srgbClr val="404040"/>
                </a:solidFill>
              </a:rPr>
              <a:t>Reinforcement steel quantities for walls.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168D1CE-5A9D-456A-A003-B0C558F7C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02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1BDCFF">
                    <a:lumMod val="50000"/>
                  </a:srgbClr>
                </a:solidFill>
              </a:rPr>
              <a:t>Quantity survey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408993"/>
            <a:ext cx="6469267" cy="630089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n-US" sz="3200" dirty="0">
                <a:solidFill>
                  <a:srgbClr val="404040"/>
                </a:solidFill>
              </a:rPr>
              <a:t>Reinforcement steel quantities for columns.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0CE4095-7847-454B-A388-82188409A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87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b="1" dirty="0">
                <a:solidFill>
                  <a:srgbClr val="1BDCFF">
                    <a:lumMod val="50000"/>
                  </a:srgbClr>
                </a:solidFill>
              </a:rPr>
              <a:t>Quantity survey</a:t>
            </a:r>
            <a:endParaRPr lang="en-US" sz="6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8" y="408993"/>
            <a:ext cx="6417752" cy="644900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n-US" sz="3200" dirty="0">
                <a:solidFill>
                  <a:srgbClr val="404040"/>
                </a:solidFill>
              </a:rPr>
              <a:t>Foundations concrete volume.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117F3AF-B86E-4A75-839C-76E091F78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4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9685" y="0"/>
            <a:ext cx="9372600" cy="1295400"/>
          </a:xfrm>
        </p:spPr>
        <p:txBody>
          <a:bodyPr/>
          <a:lstStyle/>
          <a:p>
            <a:r>
              <a:rPr lang="en-US" b="1" dirty="0"/>
              <a:t>Presentation content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4201297"/>
              </p:ext>
            </p:extLst>
          </p:nvPr>
        </p:nvGraphicFramePr>
        <p:xfrm>
          <a:off x="1549685" y="1522288"/>
          <a:ext cx="7830621" cy="483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3C64E360-6E2F-4A23-B136-9FD76B79F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z="2000" smtClean="0"/>
              <a:pPr/>
              <a:t>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9091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b="1" dirty="0">
                <a:solidFill>
                  <a:srgbClr val="1BDCFF">
                    <a:lumMod val="50000"/>
                  </a:srgbClr>
                </a:solidFill>
              </a:rPr>
              <a:t>Quantity survey</a:t>
            </a:r>
            <a:endParaRPr lang="en-US" sz="6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4" y="408993"/>
            <a:ext cx="6379116" cy="626226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n-US" sz="3200" dirty="0">
                <a:solidFill>
                  <a:srgbClr val="404040"/>
                </a:solidFill>
              </a:rPr>
              <a:t>Reinforcement steel quantities in general.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0FD38B4-9B5B-42A4-8C2C-BF55EEE4D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35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b="1" dirty="0"/>
              <a:t>Cost estimation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346520"/>
              </p:ext>
            </p:extLst>
          </p:nvPr>
        </p:nvGraphicFramePr>
        <p:xfrm>
          <a:off x="513709" y="1438382"/>
          <a:ext cx="11678292" cy="5323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5B03381-01DB-4A2D-B5CB-DE8B8C441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6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/>
              <a:t>DIRECT COST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5" y="408993"/>
            <a:ext cx="6379116" cy="632665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9421" y="2657922"/>
            <a:ext cx="5632580" cy="1828800"/>
          </a:xfrm>
        </p:spPr>
        <p:txBody>
          <a:bodyPr>
            <a:normAutofit/>
          </a:bodyPr>
          <a:lstStyle/>
          <a:p>
            <a:r>
              <a:rPr lang="en-US" sz="2400" b="1" i="1" dirty="0"/>
              <a:t>Direct cost =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441671D-C57C-4940-B574-4EF7BDB5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FABB2339-0FAE-42B3-B47C-0D31EC40A226}"/>
                  </a:ext>
                </a:extLst>
              </p:cNvPr>
              <p:cNvSpPr/>
              <p:nvPr/>
            </p:nvSpPr>
            <p:spPr>
              <a:xfrm>
                <a:off x="6530194" y="3085771"/>
                <a:ext cx="5481501" cy="5529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𝑸𝒖𝒂𝒏𝒕𝒊𝒕𝒚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 ×(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+%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𝑾𝒂𝒔𝒕𝒂𝒈𝒆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)×(</m:t>
                          </m:r>
                          <m:f>
                            <m:fPr>
                              <m:type m:val="skw"/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𝑼𝒏𝒊𝒕</m:t>
                              </m:r>
                            </m:num>
                            <m:den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𝑪𝒐𝒔𝒕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ABB2339-0FAE-42B3-B47C-0D31EC40A2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0194" y="3085771"/>
                <a:ext cx="5481501" cy="5529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783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F584DBA-A1EE-409B-8AC8-1C58D7114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79432B4A-53BE-47AD-A259-1C2D9D81239A}"/>
                  </a:ext>
                </a:extLst>
              </p:cNvPr>
              <p:cNvSpPr/>
              <p:nvPr/>
            </p:nvSpPr>
            <p:spPr>
              <a:xfrm>
                <a:off x="6559419" y="2607336"/>
                <a:ext cx="483658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𝑫𝑪</m:t>
                          </m:r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×(</m:t>
                          </m:r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+%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𝑱𝒐𝒃</m:t>
                          </m:r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𝑶𝒗𝒆𝒓𝒉𝒆𝒂𝒅</m:t>
                          </m:r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9432B4A-53BE-47AD-A259-1C2D9D8123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9419" y="2607336"/>
                <a:ext cx="4836580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/>
              <a:t>Job overhead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5" y="408994"/>
            <a:ext cx="5952994" cy="5859946"/>
          </a:xfrm>
        </p:spPr>
      </p:pic>
    </p:spTree>
    <p:extLst>
      <p:ext uri="{BB962C8B-B14F-4D97-AF65-F5344CB8AC3E}">
        <p14:creationId xmlns:p14="http://schemas.microsoft.com/office/powerpoint/2010/main" val="30354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dirty="0"/>
              <a:t>Overhead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(DC+JO%)*(1+OH%)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CDCC8ED-8C75-4671-8DFE-22982B962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096DE0C7-B09B-4D49-9FD9-F8EAF30563AE}"/>
                  </a:ext>
                </a:extLst>
              </p:cNvPr>
              <p:cNvSpPr/>
              <p:nvPr/>
            </p:nvSpPr>
            <p:spPr>
              <a:xfrm>
                <a:off x="6877918" y="3429000"/>
                <a:ext cx="456009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𝑫𝑪</m:t>
                          </m:r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%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𝐉𝐎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)×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𝑶𝑯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%)</m:t>
                          </m:r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96DE0C7-B09B-4D49-9FD9-F8EAF30563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7918" y="3429000"/>
                <a:ext cx="4560094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5" y="408994"/>
            <a:ext cx="5952995" cy="5859946"/>
          </a:xfrm>
        </p:spPr>
      </p:pic>
    </p:spTree>
    <p:extLst>
      <p:ext uri="{BB962C8B-B14F-4D97-AF65-F5344CB8AC3E}">
        <p14:creationId xmlns:p14="http://schemas.microsoft.com/office/powerpoint/2010/main" val="25476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b="1" dirty="0"/>
              <a:t>TOTAL PRICE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/>
              <a:t>(DC+JO%+OH%)*(1+Profit%)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FA3CCC8-78EB-4252-A3EE-D9209DBC8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D2D6E02B-E28B-4285-82FB-E693ABB29B53}"/>
                  </a:ext>
                </a:extLst>
              </p:cNvPr>
              <p:cNvSpPr/>
              <p:nvPr/>
            </p:nvSpPr>
            <p:spPr>
              <a:xfrm>
                <a:off x="6877918" y="3429000"/>
                <a:ext cx="456009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𝑫𝑪</m:t>
                          </m:r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%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𝐉𝐎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)×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𝑶𝑯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%)</m:t>
                          </m:r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2D6E02B-E28B-4285-82FB-E693ABB29B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7918" y="3429000"/>
                <a:ext cx="4560094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5" y="408994"/>
            <a:ext cx="5952995" cy="5859946"/>
          </a:xfrm>
        </p:spPr>
      </p:pic>
    </p:spTree>
    <p:extLst>
      <p:ext uri="{BB962C8B-B14F-4D97-AF65-F5344CB8AC3E}">
        <p14:creationId xmlns:p14="http://schemas.microsoft.com/office/powerpoint/2010/main" val="124028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59420" y="408993"/>
            <a:ext cx="4800937" cy="18288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en-US" b="1" dirty="0"/>
              <a:t>Time</a:t>
            </a:r>
            <a:r>
              <a:rPr lang="en-US" dirty="0"/>
              <a:t> </a:t>
            </a:r>
            <a:r>
              <a:rPr lang="en-US" b="1" dirty="0"/>
              <a:t>scheduling</a:t>
            </a:r>
          </a:p>
        </p:txBody>
      </p:sp>
      <p:pic>
        <p:nvPicPr>
          <p:cNvPr id="5122" name="Picture 2" descr="نتيجة بحث الصور عن time scheduling&quot;">
            <a:extLst>
              <a:ext uri="{FF2B5EF4-FFF2-40B4-BE49-F238E27FC236}">
                <a16:creationId xmlns:a16="http://schemas.microsoft.com/office/drawing/2014/main" xmlns="" id="{DB2FED6B-F837-4127-B578-1E2D879BC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13089"/>
            <a:ext cx="6479052" cy="4049407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430714C-A5E6-46B9-BEE2-1B08E7B00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3321" y="6268940"/>
            <a:ext cx="722377" cy="20158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31375A4-56A4-47D6-9801-1991572033F7}" type="slidenum">
              <a:rPr lang="en-US" sz="800" smtClean="0"/>
              <a:pPr>
                <a:lnSpc>
                  <a:spcPct val="90000"/>
                </a:lnSpc>
                <a:spcAft>
                  <a:spcPts val="600"/>
                </a:spcAft>
              </a:pPr>
              <a:t>26</a:t>
            </a:fld>
            <a:endParaRPr lang="en-US" sz="800"/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xmlns="" id="{0BB458D5-7133-4028-B3DE-2E388ED948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250604"/>
              </p:ext>
            </p:extLst>
          </p:nvPr>
        </p:nvGraphicFramePr>
        <p:xfrm>
          <a:off x="-241920" y="3580240"/>
          <a:ext cx="12044059" cy="4049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3547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	</a:t>
            </a:r>
            <a:r>
              <a:rPr lang="en-US" sz="6000" b="1" dirty="0"/>
              <a:t>ACTIVITIES DURATION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08992"/>
            <a:ext cx="6559420" cy="644900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Activities duration have been taken from the contractor.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68DAFEA8-FA1E-4AC6-9FAF-2445ED9CB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11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/>
              <a:t>P6 Activities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24" y="408993"/>
            <a:ext cx="6279775" cy="644900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48B9ABBD-DDDB-424F-B14C-3FCCCF921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0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/>
              <a:t>Total duration of the project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Project total duration= 449 working days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72" y="408993"/>
            <a:ext cx="6237447" cy="618499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016C35D1-0762-46CA-8735-2E4E88A1A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57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248" y="-98837"/>
            <a:ext cx="4800600" cy="18288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en-US" b="1" dirty="0"/>
              <a:t>Introduction</a:t>
            </a:r>
          </a:p>
        </p:txBody>
      </p:sp>
      <p:pic>
        <p:nvPicPr>
          <p:cNvPr id="1032" name="Picture 8" descr="نتيجة بحث الصور عن project management&quot;">
            <a:extLst>
              <a:ext uri="{FF2B5EF4-FFF2-40B4-BE49-F238E27FC236}">
                <a16:creationId xmlns:a16="http://schemas.microsoft.com/office/drawing/2014/main" xmlns="" id="{F9A6330B-3B00-45B1-B84C-29276DC59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98448"/>
            <a:ext cx="6096000" cy="41910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6445E7FC-00CD-4318-AA3D-DE8C4D18B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56248" y="2479548"/>
            <a:ext cx="5635752" cy="26164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/>
              <a:t>Project Management</a:t>
            </a:r>
          </a:p>
          <a:p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/>
              <a:t>Pros of applying project management on the construction projects</a:t>
            </a:r>
          </a:p>
          <a:p>
            <a:endParaRPr lang="en-US" sz="2800" dirty="0"/>
          </a:p>
        </p:txBody>
      </p:sp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xmlns="" id="{68BB0D5C-B5AF-4C63-9BA1-379B563396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13321" y="6268940"/>
            <a:ext cx="722377" cy="201580"/>
          </a:xfrm>
        </p:spPr>
        <p:txBody>
          <a:bodyPr/>
          <a:lstStyle/>
          <a:p>
            <a:pPr>
              <a:spcAft>
                <a:spcPts val="600"/>
              </a:spcAft>
            </a:pPr>
            <a:fld id="{E31375A4-56A4-47D6-9801-1991572033F7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71" name="Slide Number Placeholder 4" hidden="1">
            <a:extLst>
              <a:ext uri="{FF2B5EF4-FFF2-40B4-BE49-F238E27FC236}">
                <a16:creationId xmlns:a16="http://schemas.microsoft.com/office/drawing/2014/main" xmlns="" id="{687484D7-49D6-4770-96C3-0B3FBB94ADC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13321" y="6268940"/>
            <a:ext cx="722377" cy="201580"/>
          </a:xfrm>
        </p:spPr>
        <p:txBody>
          <a:bodyPr/>
          <a:lstStyle/>
          <a:p>
            <a:pPr>
              <a:spcAft>
                <a:spcPts val="600"/>
              </a:spcAft>
            </a:pPr>
            <a:fld id="{E31375A4-56A4-47D6-9801-1991572033F7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3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752" y="50799"/>
            <a:ext cx="9372600" cy="12954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/>
              <a:t>Result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81689"/>
              </p:ext>
            </p:extLst>
          </p:nvPr>
        </p:nvGraphicFramePr>
        <p:xfrm>
          <a:off x="1035698" y="1676400"/>
          <a:ext cx="10675706" cy="4483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F08BC08-ADB8-456C-8E43-26B63823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700" y="-2939"/>
            <a:ext cx="9372600" cy="12954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/>
              <a:t>Comparison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025176"/>
              </p:ext>
            </p:extLst>
          </p:nvPr>
        </p:nvGraphicFramePr>
        <p:xfrm>
          <a:off x="1035698" y="1458931"/>
          <a:ext cx="10318102" cy="50115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362FBEB4-7FEB-4D01-A365-751421941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87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/>
              <a:t>Comparison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9338567"/>
              </p:ext>
            </p:extLst>
          </p:nvPr>
        </p:nvGraphicFramePr>
        <p:xfrm>
          <a:off x="838200" y="1676400"/>
          <a:ext cx="11040479" cy="513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71108B5-F39D-4A0E-AA83-55FEB4D4B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7DB9906-AB2D-4978-B737-3455590CC507}"/>
              </a:ext>
            </a:extLst>
          </p:cNvPr>
          <p:cNvSpPr/>
          <p:nvPr/>
        </p:nvSpPr>
        <p:spPr>
          <a:xfrm>
            <a:off x="6486209" y="1939920"/>
            <a:ext cx="4479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Cost Difference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ADAA1A5-E00C-4A0E-9F41-986BD298C776}"/>
              </a:ext>
            </a:extLst>
          </p:cNvPr>
          <p:cNvSpPr/>
          <p:nvPr/>
        </p:nvSpPr>
        <p:spPr>
          <a:xfrm>
            <a:off x="838560" y="1939920"/>
            <a:ext cx="4580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Delay in project</a:t>
            </a:r>
          </a:p>
        </p:txBody>
      </p:sp>
    </p:spTree>
    <p:extLst>
      <p:ext uri="{BB962C8B-B14F-4D97-AF65-F5344CB8AC3E}">
        <p14:creationId xmlns:p14="http://schemas.microsoft.com/office/powerpoint/2010/main" val="53496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result of wrong site investigation and lack of information about the soil, a 135 days of delay occurred.</a:t>
            </a:r>
          </a:p>
          <a:p>
            <a:r>
              <a:rPr lang="en-US" dirty="0" smtClean="0"/>
              <a:t>All Crashing.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19B5A6-8097-42EB-9D37-952BCA8B2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93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933" y="-494015"/>
            <a:ext cx="9372600" cy="1295400"/>
          </a:xfrm>
        </p:spPr>
        <p:txBody>
          <a:bodyPr/>
          <a:lstStyle/>
          <a:p>
            <a:pPr algn="ctr"/>
            <a:r>
              <a:rPr lang="en-US" b="1" dirty="0"/>
              <a:t>Case study</a:t>
            </a: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5918372"/>
              </p:ext>
            </p:extLst>
          </p:nvPr>
        </p:nvGraphicFramePr>
        <p:xfrm>
          <a:off x="313321" y="801385"/>
          <a:ext cx="11878679" cy="5669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503C6C8-A6B7-4603-9D2D-828969792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52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187" y="-142982"/>
            <a:ext cx="9372600" cy="1295400"/>
          </a:xfrm>
        </p:spPr>
        <p:txBody>
          <a:bodyPr/>
          <a:lstStyle/>
          <a:p>
            <a:pPr algn="ctr"/>
            <a:r>
              <a:rPr lang="en-US" b="1" dirty="0"/>
              <a:t>CASE STUDY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18579"/>
              </p:ext>
            </p:extLst>
          </p:nvPr>
        </p:nvGraphicFramePr>
        <p:xfrm>
          <a:off x="313321" y="1366463"/>
          <a:ext cx="11702667" cy="5104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5225C1F5-AE71-49D7-ABB8-996FF01AD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24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248" y="384048"/>
            <a:ext cx="4800600" cy="18288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en-US" b="1" dirty="0"/>
              <a:t>Purpose of study</a:t>
            </a:r>
            <a:endParaRPr lang="en-US" b="1"/>
          </a:p>
        </p:txBody>
      </p:sp>
      <p:pic>
        <p:nvPicPr>
          <p:cNvPr id="2050" name="Picture 2" descr="نتيجة بحث الصور عن management&quot;">
            <a:extLst>
              <a:ext uri="{FF2B5EF4-FFF2-40B4-BE49-F238E27FC236}">
                <a16:creationId xmlns:a16="http://schemas.microsoft.com/office/drawing/2014/main" xmlns="" id="{563B1255-A1E0-44AA-9585-BDDFAC988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765300"/>
            <a:ext cx="6096000" cy="33274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</p:pic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xmlns="" id="{FE1EB78D-2D6F-4E39-B8C4-82A27CEEFAC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13321" y="6268940"/>
            <a:ext cx="722377" cy="201580"/>
          </a:xfrm>
        </p:spPr>
        <p:txBody>
          <a:bodyPr/>
          <a:lstStyle/>
          <a:p>
            <a:pPr>
              <a:spcAft>
                <a:spcPts val="600"/>
              </a:spcAft>
            </a:pPr>
            <a:fld id="{E31375A4-56A4-47D6-9801-1991572033F7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xmlns="" id="{489D3F34-2581-468C-9A52-61C677A10D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203929"/>
              </p:ext>
            </p:extLst>
          </p:nvPr>
        </p:nvGraphicFramePr>
        <p:xfrm>
          <a:off x="6739846" y="2065105"/>
          <a:ext cx="4233809" cy="3480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0980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248" y="384048"/>
            <a:ext cx="4800600" cy="18288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en-US" b="1" dirty="0"/>
              <a:t>Methodology</a:t>
            </a:r>
            <a:endParaRPr lang="en-US" b="1"/>
          </a:p>
        </p:txBody>
      </p:sp>
      <p:pic>
        <p:nvPicPr>
          <p:cNvPr id="3074" name="Picture 2" descr="نتيجة بحث الصور عن time estimation&quot;">
            <a:extLst>
              <a:ext uri="{FF2B5EF4-FFF2-40B4-BE49-F238E27FC236}">
                <a16:creationId xmlns:a16="http://schemas.microsoft.com/office/drawing/2014/main" xmlns="" id="{673C11D3-8081-4DD9-811F-852DB2ADA5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6" r="24564"/>
          <a:stretch/>
        </p:blipFill>
        <p:spPr bwMode="auto">
          <a:xfrm>
            <a:off x="20" y="10"/>
            <a:ext cx="6095980" cy="685799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</p:pic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xmlns="" id="{69F17D02-0E62-44CA-9AC7-ADB5793627B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13321" y="6268940"/>
            <a:ext cx="722377" cy="201580"/>
          </a:xfrm>
        </p:spPr>
        <p:txBody>
          <a:bodyPr/>
          <a:lstStyle/>
          <a:p>
            <a:pPr>
              <a:spcAft>
                <a:spcPts val="600"/>
              </a:spcAft>
            </a:pPr>
            <a:fld id="{E31375A4-56A4-47D6-9801-1991572033F7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xmlns="" id="{86EFF924-6EA3-4F3E-86F7-1B2244454E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7188930"/>
              </p:ext>
            </p:extLst>
          </p:nvPr>
        </p:nvGraphicFramePr>
        <p:xfrm>
          <a:off x="6174767" y="2547990"/>
          <a:ext cx="5918771" cy="3316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5889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2009" y="-627096"/>
            <a:ext cx="9372600" cy="1295400"/>
          </a:xfrm>
        </p:spPr>
        <p:txBody>
          <a:bodyPr/>
          <a:lstStyle/>
          <a:p>
            <a:pPr algn="ctr"/>
            <a:r>
              <a:rPr lang="en-US" dirty="0"/>
              <a:t>methodology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110465" y="990915"/>
            <a:ext cx="4572000" cy="830487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Revit architectural model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" y="2144014"/>
            <a:ext cx="5164428" cy="42257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7223589" y="980805"/>
            <a:ext cx="4572000" cy="830487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Reality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589" y="2144014"/>
            <a:ext cx="4572000" cy="42257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DFDCFF8-9A6C-4DE2-ACCB-334E840CA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248" y="384048"/>
            <a:ext cx="4800600" cy="18288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/>
            <a:r>
              <a:rPr lang="en-US" b="1" dirty="0"/>
              <a:t>Work break down structure</a:t>
            </a:r>
            <a:endParaRPr lang="en-US" dirty="0"/>
          </a:p>
        </p:txBody>
      </p:sp>
      <p:pic>
        <p:nvPicPr>
          <p:cNvPr id="4098" name="Picture 2" descr="نتيجة بحث الصور عن work breakdown structure logo&quot;">
            <a:extLst>
              <a:ext uri="{FF2B5EF4-FFF2-40B4-BE49-F238E27FC236}">
                <a16:creationId xmlns:a16="http://schemas.microsoft.com/office/drawing/2014/main" xmlns="" id="{93CEBE47-1B61-4343-BB60-2F05D643D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72540"/>
            <a:ext cx="6096000" cy="431292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</p:pic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xmlns="" id="{0DFE7295-B388-47CE-965E-D3F6304930E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13321" y="6268940"/>
            <a:ext cx="722377" cy="201580"/>
          </a:xfrm>
        </p:spPr>
        <p:txBody>
          <a:bodyPr/>
          <a:lstStyle/>
          <a:p>
            <a:pPr>
              <a:spcAft>
                <a:spcPts val="600"/>
              </a:spcAft>
            </a:pPr>
            <a:fld id="{E31375A4-56A4-47D6-9801-1991572033F7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xmlns="" id="{2A9F1B54-84C9-4962-BAEF-9A0BE56143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4295057"/>
              </p:ext>
            </p:extLst>
          </p:nvPr>
        </p:nvGraphicFramePr>
        <p:xfrm>
          <a:off x="6256962" y="2106201"/>
          <a:ext cx="5557086" cy="4109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2998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ireframe Building 16x9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wireframe building presentation (widescreen).potx" id="{58CE74E2-616B-447D-963B-87527DA5909A}" vid="{49D84436-E293-416F-BC4D-7976A1E115A4}"/>
    </a:ext>
  </a:extLst>
</a:theme>
</file>

<file path=ppt/theme/theme2.xml><?xml version="1.0" encoding="utf-8"?>
<a:theme xmlns:a="http://schemas.openxmlformats.org/drawingml/2006/main" name="Office Them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438</Words>
  <Application>Microsoft Office PowerPoint</Application>
  <PresentationFormat>Widescreen</PresentationFormat>
  <Paragraphs>143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Cambria Math</vt:lpstr>
      <vt:lpstr>Wingdings</vt:lpstr>
      <vt:lpstr>Wireframe Building 16x9</vt:lpstr>
      <vt:lpstr>Time and cost assessment  of Ministry of Local Government In The City Of Ramallah </vt:lpstr>
      <vt:lpstr>Presentation content</vt:lpstr>
      <vt:lpstr>Introduction</vt:lpstr>
      <vt:lpstr>Case study</vt:lpstr>
      <vt:lpstr>CASE STUDY</vt:lpstr>
      <vt:lpstr>Purpose of study</vt:lpstr>
      <vt:lpstr>Methodology</vt:lpstr>
      <vt:lpstr>methodology</vt:lpstr>
      <vt:lpstr>Work break down structure</vt:lpstr>
      <vt:lpstr>Work break down structure</vt:lpstr>
      <vt:lpstr>Quantity survey</vt:lpstr>
      <vt:lpstr>Quantity survey</vt:lpstr>
      <vt:lpstr>Quantity survey</vt:lpstr>
      <vt:lpstr>Quantity survey</vt:lpstr>
      <vt:lpstr>Quantity survey</vt:lpstr>
      <vt:lpstr>Quantity survey</vt:lpstr>
      <vt:lpstr>Quantity survey</vt:lpstr>
      <vt:lpstr>Quantity survey</vt:lpstr>
      <vt:lpstr>Quantity survey</vt:lpstr>
      <vt:lpstr>Quantity survey</vt:lpstr>
      <vt:lpstr>Cost estimation</vt:lpstr>
      <vt:lpstr>DIRECT COST</vt:lpstr>
      <vt:lpstr>Job overhead</vt:lpstr>
      <vt:lpstr>Overhead</vt:lpstr>
      <vt:lpstr>TOTAL PRICE</vt:lpstr>
      <vt:lpstr>Time scheduling</vt:lpstr>
      <vt:lpstr> ACTIVITIES DURATION</vt:lpstr>
      <vt:lpstr>P6 Activities</vt:lpstr>
      <vt:lpstr>Total duration of the project</vt:lpstr>
      <vt:lpstr>Result</vt:lpstr>
      <vt:lpstr>Comparison</vt:lpstr>
      <vt:lpstr>Comparison</vt:lpstr>
      <vt:lpstr>Recommendations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and cost assessment  of Ministry of Local Government In The City Of Ramallah</dc:title>
  <dc:creator>Dell</dc:creator>
  <cp:lastModifiedBy>mohamad abusaa</cp:lastModifiedBy>
  <cp:revision>9</cp:revision>
  <dcterms:created xsi:type="dcterms:W3CDTF">2019-12-24T22:11:00Z</dcterms:created>
  <dcterms:modified xsi:type="dcterms:W3CDTF">2019-12-25T21:26:38Z</dcterms:modified>
</cp:coreProperties>
</file>